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712" r:id="rId2"/>
    <p:sldMasterId id="2147483724" r:id="rId3"/>
    <p:sldMasterId id="2147483736" r:id="rId4"/>
    <p:sldMasterId id="2147483749" r:id="rId5"/>
  </p:sldMasterIdLst>
  <p:notesMasterIdLst>
    <p:notesMasterId r:id="rId46"/>
  </p:notesMasterIdLst>
  <p:sldIdLst>
    <p:sldId id="279" r:id="rId6"/>
    <p:sldId id="425" r:id="rId7"/>
    <p:sldId id="259" r:id="rId8"/>
    <p:sldId id="257" r:id="rId9"/>
    <p:sldId id="289" r:id="rId10"/>
    <p:sldId id="431" r:id="rId11"/>
    <p:sldId id="327" r:id="rId12"/>
    <p:sldId id="428" r:id="rId13"/>
    <p:sldId id="429" r:id="rId14"/>
    <p:sldId id="4411" r:id="rId15"/>
    <p:sldId id="430" r:id="rId16"/>
    <p:sldId id="328" r:id="rId17"/>
    <p:sldId id="329" r:id="rId18"/>
    <p:sldId id="330" r:id="rId19"/>
    <p:sldId id="331" r:id="rId20"/>
    <p:sldId id="332" r:id="rId21"/>
    <p:sldId id="4412" r:id="rId22"/>
    <p:sldId id="362" r:id="rId23"/>
    <p:sldId id="363" r:id="rId24"/>
    <p:sldId id="364" r:id="rId25"/>
    <p:sldId id="365" r:id="rId26"/>
    <p:sldId id="432" r:id="rId27"/>
    <p:sldId id="433" r:id="rId28"/>
    <p:sldId id="434" r:id="rId29"/>
    <p:sldId id="361" r:id="rId30"/>
    <p:sldId id="337" r:id="rId31"/>
    <p:sldId id="335" r:id="rId32"/>
    <p:sldId id="435" r:id="rId33"/>
    <p:sldId id="336" r:id="rId34"/>
    <p:sldId id="263" r:id="rId35"/>
    <p:sldId id="436" r:id="rId36"/>
    <p:sldId id="342" r:id="rId37"/>
    <p:sldId id="343" r:id="rId38"/>
    <p:sldId id="344" r:id="rId39"/>
    <p:sldId id="262" r:id="rId40"/>
    <p:sldId id="4413" r:id="rId41"/>
    <p:sldId id="437" r:id="rId42"/>
    <p:sldId id="4414" r:id="rId43"/>
    <p:sldId id="305" r:id="rId44"/>
    <p:sldId id="438" r:id="rId4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009900"/>
    <a:srgbClr val="C1F5CE"/>
    <a:srgbClr val="D6C1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193DD6F-2D56-429E-BE97-902881775F9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897" autoAdjust="0"/>
  </p:normalViewPr>
  <p:slideViewPr>
    <p:cSldViewPr snapToGrid="0">
      <p:cViewPr varScale="1">
        <p:scale>
          <a:sx n="77" d="100"/>
          <a:sy n="77" d="100"/>
        </p:scale>
        <p:origin x="650"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171030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5"/>
        <p:cNvGrpSpPr/>
        <p:nvPr/>
      </p:nvGrpSpPr>
      <p:grpSpPr>
        <a:xfrm>
          <a:off x="0" y="0"/>
          <a:ext cx="0" cy="0"/>
          <a:chOff x="0" y="0"/>
          <a:chExt cx="0" cy="0"/>
        </a:xfrm>
      </p:grpSpPr>
      <p:sp>
        <p:nvSpPr>
          <p:cNvPr id="8566" name="Google Shape;8566;g9fe1004dc8_0_1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7" name="Google Shape;8567;g9fe1004dc8_0_1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89636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3"/>
        <p:cNvGrpSpPr/>
        <p:nvPr/>
      </p:nvGrpSpPr>
      <p:grpSpPr>
        <a:xfrm>
          <a:off x="0" y="0"/>
          <a:ext cx="0" cy="0"/>
          <a:chOff x="0" y="0"/>
          <a:chExt cx="0" cy="0"/>
        </a:xfrm>
      </p:grpSpPr>
      <p:sp>
        <p:nvSpPr>
          <p:cNvPr id="8884" name="Google Shape;8884;g5403dfd5a5_0_9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5" name="Google Shape;8885;g5403dfd5a5_0_9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6"/>
        <p:cNvGrpSpPr/>
        <p:nvPr/>
      </p:nvGrpSpPr>
      <p:grpSpPr>
        <a:xfrm>
          <a:off x="0" y="0"/>
          <a:ext cx="0" cy="0"/>
          <a:chOff x="0" y="0"/>
          <a:chExt cx="0" cy="0"/>
        </a:xfrm>
      </p:grpSpPr>
      <p:sp>
        <p:nvSpPr>
          <p:cNvPr id="8167" name="Google Shape;8167;g99bc3d0d5b_0_27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8" name="Google Shape;8168;g99bc3d0d5b_0_27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3"/>
        <p:cNvGrpSpPr/>
        <p:nvPr/>
      </p:nvGrpSpPr>
      <p:grpSpPr>
        <a:xfrm>
          <a:off x="0" y="0"/>
          <a:ext cx="0" cy="0"/>
          <a:chOff x="0" y="0"/>
          <a:chExt cx="0" cy="0"/>
        </a:xfrm>
      </p:grpSpPr>
      <p:sp>
        <p:nvSpPr>
          <p:cNvPr id="8884" name="Google Shape;8884;g5403dfd5a5_0_9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5" name="Google Shape;8885;g5403dfd5a5_0_9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3"/>
        <p:cNvGrpSpPr/>
        <p:nvPr/>
      </p:nvGrpSpPr>
      <p:grpSpPr>
        <a:xfrm>
          <a:off x="0" y="0"/>
          <a:ext cx="0" cy="0"/>
          <a:chOff x="0" y="0"/>
          <a:chExt cx="0" cy="0"/>
        </a:xfrm>
      </p:grpSpPr>
      <p:sp>
        <p:nvSpPr>
          <p:cNvPr id="8884" name="Google Shape;8884;g5403dfd5a5_0_9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5" name="Google Shape;8885;g5403dfd5a5_0_9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SAU KHI TRẢ LỜI XONG, GV CLICK CHUỘT VÀO TÚI PHÂN BÓN ĐỂ QUAY TRỞ VỀ</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5887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a:p>
            <a:endParaRPr lang="en-US" dirty="0"/>
          </a:p>
        </p:txBody>
      </p:sp>
    </p:spTree>
    <p:extLst>
      <p:ext uri="{BB962C8B-B14F-4D97-AF65-F5344CB8AC3E}">
        <p14:creationId xmlns:p14="http://schemas.microsoft.com/office/powerpoint/2010/main" val="30486013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97305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1"/>
        <p:cNvGrpSpPr/>
        <p:nvPr/>
      </p:nvGrpSpPr>
      <p:grpSpPr>
        <a:xfrm>
          <a:off x="0" y="0"/>
          <a:ext cx="0" cy="0"/>
          <a:chOff x="0" y="0"/>
          <a:chExt cx="0" cy="0"/>
        </a:xfrm>
      </p:grpSpPr>
      <p:sp>
        <p:nvSpPr>
          <p:cNvPr id="8192" name="Google Shape;8192;g9fe1004dc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3" name="Google Shape;8193;g9fe1004dc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03273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6"/>
        <p:cNvGrpSpPr/>
        <p:nvPr/>
      </p:nvGrpSpPr>
      <p:grpSpPr>
        <a:xfrm>
          <a:off x="0" y="0"/>
          <a:ext cx="0" cy="0"/>
          <a:chOff x="0" y="0"/>
          <a:chExt cx="0" cy="0"/>
        </a:xfrm>
      </p:grpSpPr>
      <p:sp>
        <p:nvSpPr>
          <p:cNvPr id="8167" name="Google Shape;8167;g99bc3d0d5b_0_27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8" name="Google Shape;8168;g99bc3d0d5b_0_27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13393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a:p>
            <a:endParaRPr lang="en-US" dirty="0"/>
          </a:p>
        </p:txBody>
      </p:sp>
    </p:spTree>
    <p:extLst>
      <p:ext uri="{BB962C8B-B14F-4D97-AF65-F5344CB8AC3E}">
        <p14:creationId xmlns:p14="http://schemas.microsoft.com/office/powerpoint/2010/main" val="1212204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1"/>
        <p:cNvGrpSpPr/>
        <p:nvPr/>
      </p:nvGrpSpPr>
      <p:grpSpPr>
        <a:xfrm>
          <a:off x="0" y="0"/>
          <a:ext cx="0" cy="0"/>
          <a:chOff x="0" y="0"/>
          <a:chExt cx="0" cy="0"/>
        </a:xfrm>
      </p:grpSpPr>
      <p:sp>
        <p:nvSpPr>
          <p:cNvPr id="8192" name="Google Shape;8192;g9fe1004dc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3" name="Google Shape;8193;g9fe1004dc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a:t>– HS nghe đọc, nhìn vào sách đọc thầ m theo GV để có cảm nhận về hình ảnh, cảnh vật nào thú vị nhất hoặc gây ấn tượng đối với mình. </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4223784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783751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2720486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3677240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614300" y="1275288"/>
            <a:ext cx="5915400" cy="19842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023950" y="3332023"/>
            <a:ext cx="5096100" cy="477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atin typeface="Nunito SemiBold"/>
                <a:ea typeface="Nunito SemiBold"/>
                <a:cs typeface="Nunito SemiBold"/>
                <a:sym typeface="Nunito SemiBold"/>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1" name="Google Shape;11;p2"/>
          <p:cNvGrpSpPr/>
          <p:nvPr/>
        </p:nvGrpSpPr>
        <p:grpSpPr>
          <a:xfrm>
            <a:off x="8927991" y="816641"/>
            <a:ext cx="161913" cy="145916"/>
            <a:chOff x="7737341" y="1046941"/>
            <a:chExt cx="161913" cy="145916"/>
          </a:xfrm>
        </p:grpSpPr>
        <p:sp>
          <p:nvSpPr>
            <p:cNvPr id="12" name="Google Shape;12;p2"/>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5;p2"/>
          <p:cNvGrpSpPr/>
          <p:nvPr/>
        </p:nvGrpSpPr>
        <p:grpSpPr>
          <a:xfrm>
            <a:off x="121236" y="680018"/>
            <a:ext cx="134340" cy="121912"/>
            <a:chOff x="737385" y="1492952"/>
            <a:chExt cx="161913" cy="146935"/>
          </a:xfrm>
        </p:grpSpPr>
        <p:sp>
          <p:nvSpPr>
            <p:cNvPr id="16" name="Google Shape;16;p2"/>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19;p2"/>
          <p:cNvSpPr/>
          <p:nvPr/>
        </p:nvSpPr>
        <p:spPr>
          <a:xfrm>
            <a:off x="-171525" y="4556624"/>
            <a:ext cx="4086310" cy="637730"/>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571525" y="-47200"/>
            <a:ext cx="4656952" cy="72722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21;p2"/>
          <p:cNvGrpSpPr/>
          <p:nvPr/>
        </p:nvGrpSpPr>
        <p:grpSpPr>
          <a:xfrm>
            <a:off x="1416117" y="-251591"/>
            <a:ext cx="359392" cy="931707"/>
            <a:chOff x="1823086" y="-208516"/>
            <a:chExt cx="433159" cy="1122944"/>
          </a:xfrm>
        </p:grpSpPr>
        <p:sp>
          <p:nvSpPr>
            <p:cNvPr id="22" name="Google Shape;22;p2"/>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267638" y="216535"/>
            <a:ext cx="1166826" cy="746025"/>
            <a:chOff x="-206267" y="355694"/>
            <a:chExt cx="1406323" cy="899150"/>
          </a:xfrm>
        </p:grpSpPr>
        <p:sp>
          <p:nvSpPr>
            <p:cNvPr id="31" name="Google Shape;31;p2"/>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39;p2"/>
          <p:cNvGrpSpPr/>
          <p:nvPr/>
        </p:nvGrpSpPr>
        <p:grpSpPr>
          <a:xfrm>
            <a:off x="-139161" y="-170594"/>
            <a:ext cx="747610" cy="722927"/>
            <a:chOff x="-168381" y="-168706"/>
            <a:chExt cx="901061" cy="871312"/>
          </a:xfrm>
        </p:grpSpPr>
        <p:sp>
          <p:nvSpPr>
            <p:cNvPr id="40" name="Google Shape;40;p2"/>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2"/>
          <p:cNvGrpSpPr/>
          <p:nvPr/>
        </p:nvGrpSpPr>
        <p:grpSpPr>
          <a:xfrm>
            <a:off x="653946" y="-280695"/>
            <a:ext cx="363800" cy="984632"/>
            <a:chOff x="904476" y="-243594"/>
            <a:chExt cx="438472" cy="1186732"/>
          </a:xfrm>
        </p:grpSpPr>
        <p:sp>
          <p:nvSpPr>
            <p:cNvPr id="60" name="Google Shape;60;p2"/>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 name="Google Shape;87;p2"/>
          <p:cNvGrpSpPr/>
          <p:nvPr/>
        </p:nvGrpSpPr>
        <p:grpSpPr>
          <a:xfrm>
            <a:off x="1111408" y="-436182"/>
            <a:ext cx="548163" cy="942251"/>
            <a:chOff x="1455834" y="-430995"/>
            <a:chExt cx="660677" cy="1135653"/>
          </a:xfrm>
        </p:grpSpPr>
        <p:sp>
          <p:nvSpPr>
            <p:cNvPr id="88" name="Google Shape;88;p2"/>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2"/>
          <p:cNvGrpSpPr/>
          <p:nvPr/>
        </p:nvGrpSpPr>
        <p:grpSpPr>
          <a:xfrm>
            <a:off x="1477854" y="-461408"/>
            <a:ext cx="676573" cy="945704"/>
            <a:chOff x="1897495" y="-461400"/>
            <a:chExt cx="815443" cy="1139815"/>
          </a:xfrm>
        </p:grpSpPr>
        <p:sp>
          <p:nvSpPr>
            <p:cNvPr id="109" name="Google Shape;109;p2"/>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 name="Google Shape;131;p2"/>
          <p:cNvGrpSpPr/>
          <p:nvPr/>
        </p:nvGrpSpPr>
        <p:grpSpPr>
          <a:xfrm rot="10800000" flipH="1">
            <a:off x="439672" y="1377176"/>
            <a:ext cx="362172" cy="472552"/>
            <a:chOff x="1304140" y="978228"/>
            <a:chExt cx="436509" cy="569545"/>
          </a:xfrm>
        </p:grpSpPr>
        <p:sp>
          <p:nvSpPr>
            <p:cNvPr id="132" name="Google Shape;132;p2"/>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 name="Google Shape;154;p2"/>
          <p:cNvGrpSpPr/>
          <p:nvPr/>
        </p:nvGrpSpPr>
        <p:grpSpPr>
          <a:xfrm>
            <a:off x="8319280" y="3604392"/>
            <a:ext cx="1190020" cy="757074"/>
            <a:chOff x="7742212" y="3926048"/>
            <a:chExt cx="1414838" cy="900099"/>
          </a:xfrm>
        </p:grpSpPr>
        <p:sp>
          <p:nvSpPr>
            <p:cNvPr id="155" name="Google Shape;155;p2"/>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 name="Google Shape;163;p2"/>
          <p:cNvGrpSpPr/>
          <p:nvPr/>
        </p:nvGrpSpPr>
        <p:grpSpPr>
          <a:xfrm>
            <a:off x="8595113" y="3913437"/>
            <a:ext cx="1042259" cy="1047013"/>
            <a:chOff x="8276926" y="3750868"/>
            <a:chExt cx="1239162" cy="1244814"/>
          </a:xfrm>
        </p:grpSpPr>
        <p:sp>
          <p:nvSpPr>
            <p:cNvPr id="164" name="Google Shape;164;p2"/>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 name="Google Shape;191;p2"/>
          <p:cNvGrpSpPr/>
          <p:nvPr/>
        </p:nvGrpSpPr>
        <p:grpSpPr>
          <a:xfrm>
            <a:off x="8533748" y="4427406"/>
            <a:ext cx="368416" cy="997931"/>
            <a:chOff x="7607455" y="4238363"/>
            <a:chExt cx="438017" cy="1186459"/>
          </a:xfrm>
        </p:grpSpPr>
        <p:sp>
          <p:nvSpPr>
            <p:cNvPr id="192" name="Google Shape;192;p2"/>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16;p2"/>
          <p:cNvGrpSpPr/>
          <p:nvPr/>
        </p:nvGrpSpPr>
        <p:grpSpPr>
          <a:xfrm rot="-5400000" flipH="1">
            <a:off x="7396851" y="4455227"/>
            <a:ext cx="364299" cy="944465"/>
            <a:chOff x="7916001" y="4222802"/>
            <a:chExt cx="364299" cy="944465"/>
          </a:xfrm>
        </p:grpSpPr>
        <p:sp>
          <p:nvSpPr>
            <p:cNvPr id="217" name="Google Shape;217;p2"/>
            <p:cNvSpPr/>
            <p:nvPr/>
          </p:nvSpPr>
          <p:spPr>
            <a:xfrm>
              <a:off x="7954650" y="4270825"/>
              <a:ext cx="325649" cy="896443"/>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8159489" y="4463672"/>
              <a:ext cx="54905" cy="89148"/>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8053845" y="4468005"/>
              <a:ext cx="86578" cy="46917"/>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8092495" y="4353366"/>
              <a:ext cx="52133"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8010231" y="4260999"/>
              <a:ext cx="36914" cy="74130"/>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7937845" y="4303554"/>
              <a:ext cx="68965"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7916001" y="4222802"/>
              <a:ext cx="62237"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 name="Google Shape;225;p2"/>
          <p:cNvSpPr/>
          <p:nvPr/>
        </p:nvSpPr>
        <p:spPr>
          <a:xfrm>
            <a:off x="8040390" y="4399826"/>
            <a:ext cx="548040" cy="880090"/>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8033285" y="4463142"/>
            <a:ext cx="486030" cy="891554"/>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8361733" y="4537746"/>
            <a:ext cx="170031" cy="140575"/>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8296729" y="4616986"/>
            <a:ext cx="236123" cy="182680"/>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8214365" y="4704389"/>
            <a:ext cx="326204" cy="223500"/>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8148302" y="4871637"/>
            <a:ext cx="376296" cy="20966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8131598" y="5055187"/>
            <a:ext cx="235216" cy="149420"/>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8172339" y="4788971"/>
            <a:ext cx="26911" cy="2104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8142936" y="4816686"/>
            <a:ext cx="26079" cy="2104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8131170" y="4767101"/>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8452210" y="4915024"/>
            <a:ext cx="26079" cy="2104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8419430" y="4940245"/>
            <a:ext cx="26079" cy="20208"/>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8326132" y="5156246"/>
            <a:ext cx="26079" cy="21040"/>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8290833" y="5183986"/>
            <a:ext cx="26079" cy="20183"/>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8284962" y="4748633"/>
            <a:ext cx="26079" cy="20183"/>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8265638" y="4699023"/>
            <a:ext cx="26911" cy="20208"/>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8504314" y="4660373"/>
            <a:ext cx="26079" cy="2104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8463144" y="4690633"/>
            <a:ext cx="26079" cy="2104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8413560" y="4512450"/>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8441275" y="4468761"/>
            <a:ext cx="26079" cy="2101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7531922" y="4421091"/>
            <a:ext cx="686121" cy="861015"/>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7594759" y="4498038"/>
            <a:ext cx="483359" cy="881979"/>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7896449" y="5115051"/>
            <a:ext cx="139769" cy="133369"/>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7788033" y="4912504"/>
            <a:ext cx="192734" cy="191827"/>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7708164" y="4730139"/>
            <a:ext cx="216293" cy="274020"/>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7722248" y="4724244"/>
            <a:ext cx="111422" cy="144531"/>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7612673" y="4568762"/>
            <a:ext cx="142843" cy="171089"/>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7590476" y="4515826"/>
            <a:ext cx="101998" cy="118528"/>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8034495" y="4736010"/>
            <a:ext cx="28624" cy="2187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8005092" y="4700711"/>
            <a:ext cx="28599" cy="2187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7993325" y="4750296"/>
            <a:ext cx="28599"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7594104" y="4958738"/>
            <a:ext cx="28599" cy="2187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7602519" y="4911673"/>
            <a:ext cx="28599"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7649584" y="4946972"/>
            <a:ext cx="28599"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7720182" y="4477151"/>
            <a:ext cx="28599" cy="2187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7688234" y="4462865"/>
            <a:ext cx="27767" cy="2187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7564701" y="4641879"/>
            <a:ext cx="28599" cy="2187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7564701" y="4671308"/>
            <a:ext cx="28599" cy="2187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8005092" y="5011674"/>
            <a:ext cx="28599"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7834468" y="5143623"/>
            <a:ext cx="28624" cy="22728"/>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7737819" y="4885621"/>
            <a:ext cx="28624" cy="2187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7958027" y="4864608"/>
            <a:ext cx="28599" cy="22703"/>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7" name="Google Shape;267;p2"/>
          <p:cNvGrpSpPr/>
          <p:nvPr/>
        </p:nvGrpSpPr>
        <p:grpSpPr>
          <a:xfrm>
            <a:off x="7221362" y="247799"/>
            <a:ext cx="436502" cy="569243"/>
            <a:chOff x="3289399" y="3455662"/>
            <a:chExt cx="436502" cy="569243"/>
          </a:xfrm>
        </p:grpSpPr>
        <p:sp>
          <p:nvSpPr>
            <p:cNvPr id="268" name="Google Shape;268;p2"/>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 name="Google Shape;290;p2"/>
          <p:cNvGrpSpPr/>
          <p:nvPr/>
        </p:nvGrpSpPr>
        <p:grpSpPr>
          <a:xfrm>
            <a:off x="-181020" y="4253777"/>
            <a:ext cx="1117161" cy="1087511"/>
            <a:chOff x="-181020" y="4253777"/>
            <a:chExt cx="1117161" cy="1087511"/>
          </a:xfrm>
        </p:grpSpPr>
        <p:sp>
          <p:nvSpPr>
            <p:cNvPr id="291" name="Google Shape;291;p2"/>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 name="Google Shape;305;p2"/>
          <p:cNvGrpSpPr/>
          <p:nvPr/>
        </p:nvGrpSpPr>
        <p:grpSpPr>
          <a:xfrm>
            <a:off x="-207387" y="3879385"/>
            <a:ext cx="884073" cy="1185979"/>
            <a:chOff x="-168050" y="4195214"/>
            <a:chExt cx="719519" cy="965231"/>
          </a:xfrm>
        </p:grpSpPr>
        <p:sp>
          <p:nvSpPr>
            <p:cNvPr id="306" name="Google Shape;306;p2"/>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3" name="Google Shape;353;p2"/>
          <p:cNvGrpSpPr/>
          <p:nvPr/>
        </p:nvGrpSpPr>
        <p:grpSpPr>
          <a:xfrm>
            <a:off x="7973149" y="-201092"/>
            <a:ext cx="1116750" cy="1145263"/>
            <a:chOff x="7973149" y="-201092"/>
            <a:chExt cx="1116750" cy="1145263"/>
          </a:xfrm>
        </p:grpSpPr>
        <p:sp>
          <p:nvSpPr>
            <p:cNvPr id="354" name="Google Shape;354;p2"/>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2"/>
          <p:cNvGrpSpPr/>
          <p:nvPr/>
        </p:nvGrpSpPr>
        <p:grpSpPr>
          <a:xfrm rot="-5400000" flipH="1">
            <a:off x="5611844" y="-217762"/>
            <a:ext cx="1007000" cy="841746"/>
            <a:chOff x="3579657" y="4246288"/>
            <a:chExt cx="1007000" cy="841746"/>
          </a:xfrm>
        </p:grpSpPr>
        <p:sp>
          <p:nvSpPr>
            <p:cNvPr id="416" name="Google Shape;416;p2"/>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7" name="Google Shape;447;p2"/>
          <p:cNvGrpSpPr/>
          <p:nvPr/>
        </p:nvGrpSpPr>
        <p:grpSpPr>
          <a:xfrm rot="-5400000">
            <a:off x="6963891" y="93879"/>
            <a:ext cx="161913" cy="145916"/>
            <a:chOff x="7737341" y="1046941"/>
            <a:chExt cx="161913" cy="145916"/>
          </a:xfrm>
        </p:grpSpPr>
        <p:sp>
          <p:nvSpPr>
            <p:cNvPr id="448" name="Google Shape;448;p2"/>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ly Title 1">
  <p:cSld name="TITLE_ONLY_1">
    <p:spTree>
      <p:nvGrpSpPr>
        <p:cNvPr id="1" name="Shape 3599"/>
        <p:cNvGrpSpPr/>
        <p:nvPr/>
      </p:nvGrpSpPr>
      <p:grpSpPr>
        <a:xfrm>
          <a:off x="0" y="0"/>
          <a:ext cx="0" cy="0"/>
          <a:chOff x="0" y="0"/>
          <a:chExt cx="0" cy="0"/>
        </a:xfrm>
      </p:grpSpPr>
      <p:sp>
        <p:nvSpPr>
          <p:cNvPr id="3600" name="Google Shape;3600;p14"/>
          <p:cNvSpPr/>
          <p:nvPr/>
        </p:nvSpPr>
        <p:spPr>
          <a:xfrm flipH="1">
            <a:off x="730188" y="46858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14"/>
          <p:cNvSpPr txBox="1">
            <a:spLocks noGrp="1"/>
          </p:cNvSpPr>
          <p:nvPr>
            <p:ph type="title"/>
          </p:nvPr>
        </p:nvSpPr>
        <p:spPr>
          <a:xfrm>
            <a:off x="927975" y="521625"/>
            <a:ext cx="57234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602" name="Google Shape;3602;p14"/>
          <p:cNvGrpSpPr/>
          <p:nvPr/>
        </p:nvGrpSpPr>
        <p:grpSpPr>
          <a:xfrm>
            <a:off x="122967" y="586966"/>
            <a:ext cx="161913" cy="145916"/>
            <a:chOff x="7737341" y="1046941"/>
            <a:chExt cx="161913" cy="145916"/>
          </a:xfrm>
        </p:grpSpPr>
        <p:sp>
          <p:nvSpPr>
            <p:cNvPr id="3603" name="Google Shape;3603;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06" name="Google Shape;3606;p14"/>
          <p:cNvSpPr/>
          <p:nvPr/>
        </p:nvSpPr>
        <p:spPr>
          <a:xfrm flipH="1">
            <a:off x="-254044" y="4684525"/>
            <a:ext cx="4225580"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14"/>
          <p:cNvSpPr/>
          <p:nvPr/>
        </p:nvSpPr>
        <p:spPr>
          <a:xfrm>
            <a:off x="6870409" y="-31000"/>
            <a:ext cx="2533901" cy="39567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08" name="Google Shape;3608;p14"/>
          <p:cNvGrpSpPr/>
          <p:nvPr/>
        </p:nvGrpSpPr>
        <p:grpSpPr>
          <a:xfrm rot="-3170136">
            <a:off x="181607" y="-532401"/>
            <a:ext cx="433156" cy="1122937"/>
            <a:chOff x="1823086" y="-208516"/>
            <a:chExt cx="433159" cy="1122944"/>
          </a:xfrm>
        </p:grpSpPr>
        <p:sp>
          <p:nvSpPr>
            <p:cNvPr id="3609" name="Google Shape;3609;p1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1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1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1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1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1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1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1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17" name="Google Shape;3617;p14"/>
          <p:cNvGrpSpPr/>
          <p:nvPr/>
        </p:nvGrpSpPr>
        <p:grpSpPr>
          <a:xfrm rot="-3170136">
            <a:off x="186666" y="-310142"/>
            <a:ext cx="438469" cy="1186724"/>
            <a:chOff x="904476" y="-243594"/>
            <a:chExt cx="438472" cy="1186732"/>
          </a:xfrm>
        </p:grpSpPr>
        <p:sp>
          <p:nvSpPr>
            <p:cNvPr id="3618" name="Google Shape;3618;p1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1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1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1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1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1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1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1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1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1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1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1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1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1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1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1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1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1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1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1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1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1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1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1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1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1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1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5" name="Google Shape;3645;p14"/>
          <p:cNvGrpSpPr/>
          <p:nvPr/>
        </p:nvGrpSpPr>
        <p:grpSpPr>
          <a:xfrm rot="-2429099" flipH="1">
            <a:off x="-434499" y="4085222"/>
            <a:ext cx="1157436" cy="740599"/>
            <a:chOff x="7750342" y="3926048"/>
            <a:chExt cx="1406709" cy="900099"/>
          </a:xfrm>
        </p:grpSpPr>
        <p:sp>
          <p:nvSpPr>
            <p:cNvPr id="3646" name="Google Shape;3646;p14"/>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14"/>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14"/>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14"/>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14"/>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14"/>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14"/>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14"/>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54" name="Google Shape;3654;p14"/>
          <p:cNvGrpSpPr/>
          <p:nvPr/>
        </p:nvGrpSpPr>
        <p:grpSpPr>
          <a:xfrm rot="5400000">
            <a:off x="430889" y="4458291"/>
            <a:ext cx="360400" cy="976219"/>
            <a:chOff x="7607455" y="4238363"/>
            <a:chExt cx="438017" cy="1186459"/>
          </a:xfrm>
        </p:grpSpPr>
        <p:sp>
          <p:nvSpPr>
            <p:cNvPr id="3655" name="Google Shape;3655;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79" name="Google Shape;3679;p14"/>
          <p:cNvGrpSpPr/>
          <p:nvPr/>
        </p:nvGrpSpPr>
        <p:grpSpPr>
          <a:xfrm rot="-5400000" flipH="1">
            <a:off x="-206276" y="4544135"/>
            <a:ext cx="933472" cy="547264"/>
            <a:chOff x="8365864" y="2993835"/>
            <a:chExt cx="933472" cy="547264"/>
          </a:xfrm>
        </p:grpSpPr>
        <p:sp>
          <p:nvSpPr>
            <p:cNvPr id="3680" name="Google Shape;3680;p14"/>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14"/>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14"/>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14"/>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14"/>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14"/>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14"/>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87" name="Google Shape;3687;p14"/>
          <p:cNvGrpSpPr/>
          <p:nvPr/>
        </p:nvGrpSpPr>
        <p:grpSpPr>
          <a:xfrm>
            <a:off x="8354557" y="450816"/>
            <a:ext cx="875251" cy="663424"/>
            <a:chOff x="8118223" y="2202382"/>
            <a:chExt cx="1151949" cy="873156"/>
          </a:xfrm>
        </p:grpSpPr>
        <p:sp>
          <p:nvSpPr>
            <p:cNvPr id="3688" name="Google Shape;3688;p14"/>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14"/>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14"/>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14"/>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14"/>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14"/>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14"/>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14"/>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14"/>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14"/>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14"/>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14"/>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14"/>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14"/>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14"/>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14"/>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14"/>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14"/>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14"/>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14"/>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8" name="Google Shape;3708;p14"/>
          <p:cNvGrpSpPr/>
          <p:nvPr/>
        </p:nvGrpSpPr>
        <p:grpSpPr>
          <a:xfrm flipH="1">
            <a:off x="8309641" y="4285622"/>
            <a:ext cx="849824" cy="827269"/>
            <a:chOff x="-181020" y="4253777"/>
            <a:chExt cx="1117161" cy="1087511"/>
          </a:xfrm>
        </p:grpSpPr>
        <p:sp>
          <p:nvSpPr>
            <p:cNvPr id="3709" name="Google Shape;3709;p14"/>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14"/>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14"/>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14"/>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14"/>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14"/>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14"/>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14"/>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14"/>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14"/>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14"/>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14"/>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14"/>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14"/>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23" name="Google Shape;3723;p14"/>
          <p:cNvGrpSpPr/>
          <p:nvPr/>
        </p:nvGrpSpPr>
        <p:grpSpPr>
          <a:xfrm>
            <a:off x="8163198" y="-30991"/>
            <a:ext cx="848507" cy="870171"/>
            <a:chOff x="7973149" y="-201092"/>
            <a:chExt cx="1116750" cy="1145263"/>
          </a:xfrm>
        </p:grpSpPr>
        <p:sp>
          <p:nvSpPr>
            <p:cNvPr id="3724" name="Google Shape;3724;p1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1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1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1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1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1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1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1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1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1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1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1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1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1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1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1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1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1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1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1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1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1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1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1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1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1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1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1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1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1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1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1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1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1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1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1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1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1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1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1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1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1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1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1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1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1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1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1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1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1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1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1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1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1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1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1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1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1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1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1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1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85" name="Google Shape;3785;p14"/>
          <p:cNvGrpSpPr/>
          <p:nvPr/>
        </p:nvGrpSpPr>
        <p:grpSpPr>
          <a:xfrm rot="-5400000" flipH="1">
            <a:off x="8456956" y="4495133"/>
            <a:ext cx="333199" cy="902539"/>
            <a:chOff x="7607455" y="4238363"/>
            <a:chExt cx="438017" cy="1186459"/>
          </a:xfrm>
        </p:grpSpPr>
        <p:sp>
          <p:nvSpPr>
            <p:cNvPr id="3786" name="Google Shape;3786;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0" name="Google Shape;3810;p14"/>
          <p:cNvGrpSpPr/>
          <p:nvPr/>
        </p:nvGrpSpPr>
        <p:grpSpPr>
          <a:xfrm rot="-5400000">
            <a:off x="8009287" y="319096"/>
            <a:ext cx="161913" cy="145916"/>
            <a:chOff x="7737341" y="1046941"/>
            <a:chExt cx="161913" cy="145916"/>
          </a:xfrm>
        </p:grpSpPr>
        <p:sp>
          <p:nvSpPr>
            <p:cNvPr id="3811" name="Google Shape;3811;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4" name="Google Shape;3814;p14"/>
          <p:cNvGrpSpPr/>
          <p:nvPr/>
        </p:nvGrpSpPr>
        <p:grpSpPr>
          <a:xfrm>
            <a:off x="8711217" y="4427216"/>
            <a:ext cx="161913" cy="145916"/>
            <a:chOff x="7737341" y="1046941"/>
            <a:chExt cx="161913" cy="145916"/>
          </a:xfrm>
        </p:grpSpPr>
        <p:sp>
          <p:nvSpPr>
            <p:cNvPr id="3815" name="Google Shape;3815;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8" name="Google Shape;3818;p14"/>
          <p:cNvGrpSpPr/>
          <p:nvPr/>
        </p:nvGrpSpPr>
        <p:grpSpPr>
          <a:xfrm>
            <a:off x="8147742" y="4496916"/>
            <a:ext cx="161913" cy="145916"/>
            <a:chOff x="7737341" y="1046941"/>
            <a:chExt cx="161913" cy="145916"/>
          </a:xfrm>
        </p:grpSpPr>
        <p:sp>
          <p:nvSpPr>
            <p:cNvPr id="3819" name="Google Shape;3819;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1">
  <p:cSld name="CUSTOM_1">
    <p:spTree>
      <p:nvGrpSpPr>
        <p:cNvPr id="1" name="Shape 3822"/>
        <p:cNvGrpSpPr/>
        <p:nvPr/>
      </p:nvGrpSpPr>
      <p:grpSpPr>
        <a:xfrm>
          <a:off x="0" y="0"/>
          <a:ext cx="0" cy="0"/>
          <a:chOff x="0" y="0"/>
          <a:chExt cx="0" cy="0"/>
        </a:xfrm>
      </p:grpSpPr>
      <p:grpSp>
        <p:nvGrpSpPr>
          <p:cNvPr id="3823" name="Google Shape;3823;p15"/>
          <p:cNvGrpSpPr/>
          <p:nvPr/>
        </p:nvGrpSpPr>
        <p:grpSpPr>
          <a:xfrm rot="-5400000" flipH="1">
            <a:off x="-138590" y="4065820"/>
            <a:ext cx="585438" cy="262694"/>
            <a:chOff x="8502760" y="3542528"/>
            <a:chExt cx="711519" cy="319269"/>
          </a:xfrm>
        </p:grpSpPr>
        <p:sp>
          <p:nvSpPr>
            <p:cNvPr id="3824" name="Google Shape;3824;p15"/>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15"/>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15"/>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15"/>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15"/>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15"/>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15"/>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15"/>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15"/>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33" name="Google Shape;3833;p15"/>
          <p:cNvSpPr txBox="1">
            <a:spLocks noGrp="1"/>
          </p:cNvSpPr>
          <p:nvPr>
            <p:ph type="subTitle" idx="1"/>
          </p:nvPr>
        </p:nvSpPr>
        <p:spPr>
          <a:xfrm>
            <a:off x="3609750" y="2811287"/>
            <a:ext cx="1924500" cy="346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3834" name="Google Shape;3834;p15"/>
          <p:cNvSpPr txBox="1">
            <a:spLocks noGrp="1"/>
          </p:cNvSpPr>
          <p:nvPr>
            <p:ph type="subTitle" idx="2"/>
          </p:nvPr>
        </p:nvSpPr>
        <p:spPr>
          <a:xfrm>
            <a:off x="5658675" y="2811282"/>
            <a:ext cx="1924500" cy="346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a:endParaRPr/>
          </a:p>
        </p:txBody>
      </p:sp>
      <p:sp>
        <p:nvSpPr>
          <p:cNvPr id="3835" name="Google Shape;3835;p15"/>
          <p:cNvSpPr txBox="1">
            <a:spLocks noGrp="1"/>
          </p:cNvSpPr>
          <p:nvPr>
            <p:ph type="subTitle" idx="3"/>
          </p:nvPr>
        </p:nvSpPr>
        <p:spPr>
          <a:xfrm>
            <a:off x="1560825" y="2811287"/>
            <a:ext cx="1924500" cy="346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3836" name="Google Shape;3836;p15"/>
          <p:cNvSpPr txBox="1">
            <a:spLocks noGrp="1"/>
          </p:cNvSpPr>
          <p:nvPr>
            <p:ph type="subTitle" idx="4"/>
          </p:nvPr>
        </p:nvSpPr>
        <p:spPr>
          <a:xfrm>
            <a:off x="1581825" y="3143576"/>
            <a:ext cx="1882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Nunito"/>
                <a:ea typeface="Nunito"/>
                <a:cs typeface="Nunito"/>
                <a:sym typeface="Nunito"/>
              </a:defRPr>
            </a:lvl1pPr>
            <a:lvl2pPr lvl="1" algn="ctr" rtl="0">
              <a:lnSpc>
                <a:spcPct val="100000"/>
              </a:lnSpc>
              <a:spcBef>
                <a:spcPts val="0"/>
              </a:spcBef>
              <a:spcAft>
                <a:spcPts val="0"/>
              </a:spcAft>
              <a:buNone/>
              <a:defRPr sz="1400">
                <a:latin typeface="Nunito"/>
                <a:ea typeface="Nunito"/>
                <a:cs typeface="Nunito"/>
                <a:sym typeface="Nunito"/>
              </a:defRPr>
            </a:lvl2pPr>
            <a:lvl3pPr lvl="2" algn="ctr" rtl="0">
              <a:lnSpc>
                <a:spcPct val="100000"/>
              </a:lnSpc>
              <a:spcBef>
                <a:spcPts val="0"/>
              </a:spcBef>
              <a:spcAft>
                <a:spcPts val="0"/>
              </a:spcAft>
              <a:buNone/>
              <a:defRPr sz="1400">
                <a:latin typeface="Nunito"/>
                <a:ea typeface="Nunito"/>
                <a:cs typeface="Nunito"/>
                <a:sym typeface="Nunito"/>
              </a:defRPr>
            </a:lvl3pPr>
            <a:lvl4pPr lvl="3" algn="ctr" rtl="0">
              <a:lnSpc>
                <a:spcPct val="100000"/>
              </a:lnSpc>
              <a:spcBef>
                <a:spcPts val="0"/>
              </a:spcBef>
              <a:spcAft>
                <a:spcPts val="0"/>
              </a:spcAft>
              <a:buNone/>
              <a:defRPr sz="1400">
                <a:latin typeface="Nunito"/>
                <a:ea typeface="Nunito"/>
                <a:cs typeface="Nunito"/>
                <a:sym typeface="Nunito"/>
              </a:defRPr>
            </a:lvl4pPr>
            <a:lvl5pPr lvl="4" algn="ctr" rtl="0">
              <a:lnSpc>
                <a:spcPct val="100000"/>
              </a:lnSpc>
              <a:spcBef>
                <a:spcPts val="0"/>
              </a:spcBef>
              <a:spcAft>
                <a:spcPts val="0"/>
              </a:spcAft>
              <a:buNone/>
              <a:defRPr sz="1400">
                <a:latin typeface="Nunito"/>
                <a:ea typeface="Nunito"/>
                <a:cs typeface="Nunito"/>
                <a:sym typeface="Nunito"/>
              </a:defRPr>
            </a:lvl5pPr>
            <a:lvl6pPr lvl="5" algn="ctr" rtl="0">
              <a:lnSpc>
                <a:spcPct val="100000"/>
              </a:lnSpc>
              <a:spcBef>
                <a:spcPts val="0"/>
              </a:spcBef>
              <a:spcAft>
                <a:spcPts val="0"/>
              </a:spcAft>
              <a:buNone/>
              <a:defRPr sz="1400">
                <a:latin typeface="Nunito"/>
                <a:ea typeface="Nunito"/>
                <a:cs typeface="Nunito"/>
                <a:sym typeface="Nunito"/>
              </a:defRPr>
            </a:lvl6pPr>
            <a:lvl7pPr lvl="6" algn="ctr" rtl="0">
              <a:lnSpc>
                <a:spcPct val="100000"/>
              </a:lnSpc>
              <a:spcBef>
                <a:spcPts val="0"/>
              </a:spcBef>
              <a:spcAft>
                <a:spcPts val="0"/>
              </a:spcAft>
              <a:buNone/>
              <a:defRPr sz="1400">
                <a:latin typeface="Nunito"/>
                <a:ea typeface="Nunito"/>
                <a:cs typeface="Nunito"/>
                <a:sym typeface="Nunito"/>
              </a:defRPr>
            </a:lvl7pPr>
            <a:lvl8pPr lvl="7" algn="ctr" rtl="0">
              <a:lnSpc>
                <a:spcPct val="100000"/>
              </a:lnSpc>
              <a:spcBef>
                <a:spcPts val="0"/>
              </a:spcBef>
              <a:spcAft>
                <a:spcPts val="0"/>
              </a:spcAft>
              <a:buNone/>
              <a:defRPr sz="1400">
                <a:latin typeface="Nunito"/>
                <a:ea typeface="Nunito"/>
                <a:cs typeface="Nunito"/>
                <a:sym typeface="Nunito"/>
              </a:defRPr>
            </a:lvl8pPr>
            <a:lvl9pPr lvl="8" algn="ctr" rtl="0">
              <a:lnSpc>
                <a:spcPct val="100000"/>
              </a:lnSpc>
              <a:spcBef>
                <a:spcPts val="0"/>
              </a:spcBef>
              <a:spcAft>
                <a:spcPts val="0"/>
              </a:spcAft>
              <a:buNone/>
              <a:defRPr sz="1400">
                <a:latin typeface="Nunito"/>
                <a:ea typeface="Nunito"/>
                <a:cs typeface="Nunito"/>
                <a:sym typeface="Nunito"/>
              </a:defRPr>
            </a:lvl9pPr>
          </a:lstStyle>
          <a:p>
            <a:endParaRPr/>
          </a:p>
        </p:txBody>
      </p:sp>
      <p:sp>
        <p:nvSpPr>
          <p:cNvPr id="3837" name="Google Shape;3837;p15"/>
          <p:cNvSpPr txBox="1">
            <a:spLocks noGrp="1"/>
          </p:cNvSpPr>
          <p:nvPr>
            <p:ph type="subTitle" idx="5"/>
          </p:nvPr>
        </p:nvSpPr>
        <p:spPr>
          <a:xfrm>
            <a:off x="3630750" y="3143576"/>
            <a:ext cx="1882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Nunito"/>
                <a:ea typeface="Nunito"/>
                <a:cs typeface="Nunito"/>
                <a:sym typeface="Nunito"/>
              </a:defRPr>
            </a:lvl1pPr>
            <a:lvl2pPr lvl="1" algn="ctr" rtl="0">
              <a:lnSpc>
                <a:spcPct val="100000"/>
              </a:lnSpc>
              <a:spcBef>
                <a:spcPts val="0"/>
              </a:spcBef>
              <a:spcAft>
                <a:spcPts val="0"/>
              </a:spcAft>
              <a:buNone/>
              <a:defRPr sz="1400">
                <a:latin typeface="Nunito"/>
                <a:ea typeface="Nunito"/>
                <a:cs typeface="Nunito"/>
                <a:sym typeface="Nunito"/>
              </a:defRPr>
            </a:lvl2pPr>
            <a:lvl3pPr lvl="2" algn="ctr" rtl="0">
              <a:lnSpc>
                <a:spcPct val="100000"/>
              </a:lnSpc>
              <a:spcBef>
                <a:spcPts val="0"/>
              </a:spcBef>
              <a:spcAft>
                <a:spcPts val="0"/>
              </a:spcAft>
              <a:buNone/>
              <a:defRPr sz="1400">
                <a:latin typeface="Nunito"/>
                <a:ea typeface="Nunito"/>
                <a:cs typeface="Nunito"/>
                <a:sym typeface="Nunito"/>
              </a:defRPr>
            </a:lvl3pPr>
            <a:lvl4pPr lvl="3" algn="ctr" rtl="0">
              <a:lnSpc>
                <a:spcPct val="100000"/>
              </a:lnSpc>
              <a:spcBef>
                <a:spcPts val="0"/>
              </a:spcBef>
              <a:spcAft>
                <a:spcPts val="0"/>
              </a:spcAft>
              <a:buNone/>
              <a:defRPr sz="1400">
                <a:latin typeface="Nunito"/>
                <a:ea typeface="Nunito"/>
                <a:cs typeface="Nunito"/>
                <a:sym typeface="Nunito"/>
              </a:defRPr>
            </a:lvl4pPr>
            <a:lvl5pPr lvl="4" algn="ctr" rtl="0">
              <a:lnSpc>
                <a:spcPct val="100000"/>
              </a:lnSpc>
              <a:spcBef>
                <a:spcPts val="0"/>
              </a:spcBef>
              <a:spcAft>
                <a:spcPts val="0"/>
              </a:spcAft>
              <a:buNone/>
              <a:defRPr sz="1400">
                <a:latin typeface="Nunito"/>
                <a:ea typeface="Nunito"/>
                <a:cs typeface="Nunito"/>
                <a:sym typeface="Nunito"/>
              </a:defRPr>
            </a:lvl5pPr>
            <a:lvl6pPr lvl="5" algn="ctr" rtl="0">
              <a:lnSpc>
                <a:spcPct val="100000"/>
              </a:lnSpc>
              <a:spcBef>
                <a:spcPts val="0"/>
              </a:spcBef>
              <a:spcAft>
                <a:spcPts val="0"/>
              </a:spcAft>
              <a:buNone/>
              <a:defRPr sz="1400">
                <a:latin typeface="Nunito"/>
                <a:ea typeface="Nunito"/>
                <a:cs typeface="Nunito"/>
                <a:sym typeface="Nunito"/>
              </a:defRPr>
            </a:lvl6pPr>
            <a:lvl7pPr lvl="6" algn="ctr" rtl="0">
              <a:lnSpc>
                <a:spcPct val="100000"/>
              </a:lnSpc>
              <a:spcBef>
                <a:spcPts val="0"/>
              </a:spcBef>
              <a:spcAft>
                <a:spcPts val="0"/>
              </a:spcAft>
              <a:buNone/>
              <a:defRPr sz="1400">
                <a:latin typeface="Nunito"/>
                <a:ea typeface="Nunito"/>
                <a:cs typeface="Nunito"/>
                <a:sym typeface="Nunito"/>
              </a:defRPr>
            </a:lvl7pPr>
            <a:lvl8pPr lvl="7" algn="ctr" rtl="0">
              <a:lnSpc>
                <a:spcPct val="100000"/>
              </a:lnSpc>
              <a:spcBef>
                <a:spcPts val="0"/>
              </a:spcBef>
              <a:spcAft>
                <a:spcPts val="0"/>
              </a:spcAft>
              <a:buNone/>
              <a:defRPr sz="1400">
                <a:latin typeface="Nunito"/>
                <a:ea typeface="Nunito"/>
                <a:cs typeface="Nunito"/>
                <a:sym typeface="Nunito"/>
              </a:defRPr>
            </a:lvl8pPr>
            <a:lvl9pPr lvl="8" algn="ctr" rtl="0">
              <a:lnSpc>
                <a:spcPct val="100000"/>
              </a:lnSpc>
              <a:spcBef>
                <a:spcPts val="0"/>
              </a:spcBef>
              <a:spcAft>
                <a:spcPts val="0"/>
              </a:spcAft>
              <a:buNone/>
              <a:defRPr sz="1400">
                <a:latin typeface="Nunito"/>
                <a:ea typeface="Nunito"/>
                <a:cs typeface="Nunito"/>
                <a:sym typeface="Nunito"/>
              </a:defRPr>
            </a:lvl9pPr>
          </a:lstStyle>
          <a:p>
            <a:endParaRPr/>
          </a:p>
        </p:txBody>
      </p:sp>
      <p:sp>
        <p:nvSpPr>
          <p:cNvPr id="3838" name="Google Shape;3838;p15"/>
          <p:cNvSpPr txBox="1">
            <a:spLocks noGrp="1"/>
          </p:cNvSpPr>
          <p:nvPr>
            <p:ph type="subTitle" idx="6"/>
          </p:nvPr>
        </p:nvSpPr>
        <p:spPr>
          <a:xfrm>
            <a:off x="5679675" y="3143575"/>
            <a:ext cx="1882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Nunito"/>
                <a:ea typeface="Nunito"/>
                <a:cs typeface="Nunito"/>
                <a:sym typeface="Nunito"/>
              </a:defRPr>
            </a:lvl1pPr>
            <a:lvl2pPr lvl="1" algn="ctr" rtl="0">
              <a:lnSpc>
                <a:spcPct val="100000"/>
              </a:lnSpc>
              <a:spcBef>
                <a:spcPts val="0"/>
              </a:spcBef>
              <a:spcAft>
                <a:spcPts val="0"/>
              </a:spcAft>
              <a:buNone/>
              <a:defRPr sz="1400">
                <a:latin typeface="Nunito"/>
                <a:ea typeface="Nunito"/>
                <a:cs typeface="Nunito"/>
                <a:sym typeface="Nunito"/>
              </a:defRPr>
            </a:lvl2pPr>
            <a:lvl3pPr lvl="2" algn="ctr" rtl="0">
              <a:lnSpc>
                <a:spcPct val="100000"/>
              </a:lnSpc>
              <a:spcBef>
                <a:spcPts val="0"/>
              </a:spcBef>
              <a:spcAft>
                <a:spcPts val="0"/>
              </a:spcAft>
              <a:buNone/>
              <a:defRPr sz="1400">
                <a:latin typeface="Nunito"/>
                <a:ea typeface="Nunito"/>
                <a:cs typeface="Nunito"/>
                <a:sym typeface="Nunito"/>
              </a:defRPr>
            </a:lvl3pPr>
            <a:lvl4pPr lvl="3" algn="ctr" rtl="0">
              <a:lnSpc>
                <a:spcPct val="100000"/>
              </a:lnSpc>
              <a:spcBef>
                <a:spcPts val="0"/>
              </a:spcBef>
              <a:spcAft>
                <a:spcPts val="0"/>
              </a:spcAft>
              <a:buNone/>
              <a:defRPr sz="1400">
                <a:latin typeface="Nunito"/>
                <a:ea typeface="Nunito"/>
                <a:cs typeface="Nunito"/>
                <a:sym typeface="Nunito"/>
              </a:defRPr>
            </a:lvl4pPr>
            <a:lvl5pPr lvl="4" algn="ctr" rtl="0">
              <a:lnSpc>
                <a:spcPct val="100000"/>
              </a:lnSpc>
              <a:spcBef>
                <a:spcPts val="0"/>
              </a:spcBef>
              <a:spcAft>
                <a:spcPts val="0"/>
              </a:spcAft>
              <a:buNone/>
              <a:defRPr sz="1400">
                <a:latin typeface="Nunito"/>
                <a:ea typeface="Nunito"/>
                <a:cs typeface="Nunito"/>
                <a:sym typeface="Nunito"/>
              </a:defRPr>
            </a:lvl5pPr>
            <a:lvl6pPr lvl="5" algn="ctr" rtl="0">
              <a:lnSpc>
                <a:spcPct val="100000"/>
              </a:lnSpc>
              <a:spcBef>
                <a:spcPts val="0"/>
              </a:spcBef>
              <a:spcAft>
                <a:spcPts val="0"/>
              </a:spcAft>
              <a:buNone/>
              <a:defRPr sz="1400">
                <a:latin typeface="Nunito"/>
                <a:ea typeface="Nunito"/>
                <a:cs typeface="Nunito"/>
                <a:sym typeface="Nunito"/>
              </a:defRPr>
            </a:lvl6pPr>
            <a:lvl7pPr lvl="6" algn="ctr" rtl="0">
              <a:lnSpc>
                <a:spcPct val="100000"/>
              </a:lnSpc>
              <a:spcBef>
                <a:spcPts val="0"/>
              </a:spcBef>
              <a:spcAft>
                <a:spcPts val="0"/>
              </a:spcAft>
              <a:buNone/>
              <a:defRPr sz="1400">
                <a:latin typeface="Nunito"/>
                <a:ea typeface="Nunito"/>
                <a:cs typeface="Nunito"/>
                <a:sym typeface="Nunito"/>
              </a:defRPr>
            </a:lvl7pPr>
            <a:lvl8pPr lvl="7" algn="ctr" rtl="0">
              <a:lnSpc>
                <a:spcPct val="100000"/>
              </a:lnSpc>
              <a:spcBef>
                <a:spcPts val="0"/>
              </a:spcBef>
              <a:spcAft>
                <a:spcPts val="0"/>
              </a:spcAft>
              <a:buNone/>
              <a:defRPr sz="1400">
                <a:latin typeface="Nunito"/>
                <a:ea typeface="Nunito"/>
                <a:cs typeface="Nunito"/>
                <a:sym typeface="Nunito"/>
              </a:defRPr>
            </a:lvl8pPr>
            <a:lvl9pPr lvl="8" algn="ctr" rtl="0">
              <a:lnSpc>
                <a:spcPct val="100000"/>
              </a:lnSpc>
              <a:spcBef>
                <a:spcPts val="0"/>
              </a:spcBef>
              <a:spcAft>
                <a:spcPts val="0"/>
              </a:spcAft>
              <a:buNone/>
              <a:defRPr sz="1400">
                <a:latin typeface="Nunito"/>
                <a:ea typeface="Nunito"/>
                <a:cs typeface="Nunito"/>
                <a:sym typeface="Nunito"/>
              </a:defRPr>
            </a:lvl9pPr>
          </a:lstStyle>
          <a:p>
            <a:endParaRPr/>
          </a:p>
        </p:txBody>
      </p:sp>
      <p:sp>
        <p:nvSpPr>
          <p:cNvPr id="3839" name="Google Shape;3839;p15"/>
          <p:cNvSpPr txBox="1">
            <a:spLocks noGrp="1"/>
          </p:cNvSpPr>
          <p:nvPr>
            <p:ph type="title"/>
          </p:nvPr>
        </p:nvSpPr>
        <p:spPr>
          <a:xfrm>
            <a:off x="927975" y="521625"/>
            <a:ext cx="57234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840" name="Google Shape;3840;p15"/>
          <p:cNvGrpSpPr/>
          <p:nvPr/>
        </p:nvGrpSpPr>
        <p:grpSpPr>
          <a:xfrm flipH="1">
            <a:off x="1636359" y="4918050"/>
            <a:ext cx="161913" cy="146905"/>
            <a:chOff x="7894217" y="3432112"/>
            <a:chExt cx="161913" cy="146905"/>
          </a:xfrm>
        </p:grpSpPr>
        <p:sp>
          <p:nvSpPr>
            <p:cNvPr id="3841" name="Google Shape;3841;p15"/>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15"/>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15"/>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44" name="Google Shape;3844;p15"/>
          <p:cNvSpPr/>
          <p:nvPr/>
        </p:nvSpPr>
        <p:spPr>
          <a:xfrm flipH="1">
            <a:off x="-41550" y="4684525"/>
            <a:ext cx="3517727"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15"/>
          <p:cNvSpPr/>
          <p:nvPr/>
        </p:nvSpPr>
        <p:spPr>
          <a:xfrm flipH="1">
            <a:off x="6629974" y="-15076"/>
            <a:ext cx="2707986" cy="61220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46" name="Google Shape;3846;p15"/>
          <p:cNvGrpSpPr/>
          <p:nvPr/>
        </p:nvGrpSpPr>
        <p:grpSpPr>
          <a:xfrm rot="5400000" flipH="1">
            <a:off x="8611250" y="-289703"/>
            <a:ext cx="439050" cy="1138216"/>
            <a:chOff x="1823086" y="-208516"/>
            <a:chExt cx="433159" cy="1122944"/>
          </a:xfrm>
        </p:grpSpPr>
        <p:sp>
          <p:nvSpPr>
            <p:cNvPr id="3847" name="Google Shape;3847;p15"/>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15"/>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15"/>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15"/>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15"/>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15"/>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15"/>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15"/>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55" name="Google Shape;3855;p15"/>
          <p:cNvGrpSpPr/>
          <p:nvPr/>
        </p:nvGrpSpPr>
        <p:grpSpPr>
          <a:xfrm rot="5400000" flipH="1">
            <a:off x="8446719" y="-121413"/>
            <a:ext cx="444435" cy="1202872"/>
            <a:chOff x="904476" y="-243594"/>
            <a:chExt cx="438472" cy="1186732"/>
          </a:xfrm>
        </p:grpSpPr>
        <p:sp>
          <p:nvSpPr>
            <p:cNvPr id="3856" name="Google Shape;3856;p15"/>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15"/>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15"/>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15"/>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15"/>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15"/>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15"/>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15"/>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15"/>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15"/>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15"/>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15"/>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15"/>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15"/>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15"/>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15"/>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15"/>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15"/>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15"/>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15"/>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15"/>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15"/>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15"/>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15"/>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15"/>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15"/>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15"/>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83" name="Google Shape;3883;p15"/>
          <p:cNvGrpSpPr/>
          <p:nvPr/>
        </p:nvGrpSpPr>
        <p:grpSpPr>
          <a:xfrm flipH="1">
            <a:off x="59161" y="4541170"/>
            <a:ext cx="876802" cy="561032"/>
            <a:chOff x="7750342" y="3926048"/>
            <a:chExt cx="1406709" cy="900099"/>
          </a:xfrm>
        </p:grpSpPr>
        <p:sp>
          <p:nvSpPr>
            <p:cNvPr id="3884" name="Google Shape;3884;p15"/>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15"/>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15"/>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15"/>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15"/>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15"/>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15"/>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15"/>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2" name="Google Shape;3892;p15"/>
          <p:cNvGrpSpPr/>
          <p:nvPr/>
        </p:nvGrpSpPr>
        <p:grpSpPr>
          <a:xfrm flipH="1">
            <a:off x="-316741" y="4163655"/>
            <a:ext cx="772370" cy="775893"/>
            <a:chOff x="8276926" y="3750868"/>
            <a:chExt cx="1239162" cy="1244814"/>
          </a:xfrm>
        </p:grpSpPr>
        <p:sp>
          <p:nvSpPr>
            <p:cNvPr id="3893" name="Google Shape;3893;p15"/>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15"/>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15"/>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15"/>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15"/>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15"/>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15"/>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15"/>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15"/>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15"/>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15"/>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15"/>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15"/>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15"/>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15"/>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15"/>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15"/>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15"/>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15"/>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15"/>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15"/>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15"/>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15"/>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15"/>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15"/>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15"/>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15"/>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20" name="Google Shape;3920;p15"/>
          <p:cNvGrpSpPr/>
          <p:nvPr/>
        </p:nvGrpSpPr>
        <p:grpSpPr>
          <a:xfrm rot="5400000" flipH="1">
            <a:off x="576115" y="4684808"/>
            <a:ext cx="273016" cy="739520"/>
            <a:chOff x="7607455" y="4238363"/>
            <a:chExt cx="438017" cy="1186459"/>
          </a:xfrm>
        </p:grpSpPr>
        <p:sp>
          <p:nvSpPr>
            <p:cNvPr id="3921" name="Google Shape;3921;p1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1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1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1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1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1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1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1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1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1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1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1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1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1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1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1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1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1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1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1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1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1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1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1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5" name="Google Shape;3945;p15"/>
          <p:cNvGrpSpPr/>
          <p:nvPr/>
        </p:nvGrpSpPr>
        <p:grpSpPr>
          <a:xfrm rot="5400000" flipH="1">
            <a:off x="-67436" y="1312833"/>
            <a:ext cx="633267" cy="380075"/>
            <a:chOff x="8365864" y="2993835"/>
            <a:chExt cx="933472" cy="547264"/>
          </a:xfrm>
        </p:grpSpPr>
        <p:sp>
          <p:nvSpPr>
            <p:cNvPr id="3946" name="Google Shape;3946;p15"/>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15"/>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15"/>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15"/>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15"/>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15"/>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15"/>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53" name="Google Shape;3953;p15"/>
          <p:cNvGrpSpPr/>
          <p:nvPr/>
        </p:nvGrpSpPr>
        <p:grpSpPr>
          <a:xfrm flipH="1">
            <a:off x="-185562" y="501899"/>
            <a:ext cx="800029" cy="592349"/>
            <a:chOff x="8118223" y="2202382"/>
            <a:chExt cx="1151949" cy="873156"/>
          </a:xfrm>
        </p:grpSpPr>
        <p:sp>
          <p:nvSpPr>
            <p:cNvPr id="3954" name="Google Shape;3954;p15"/>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15"/>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15"/>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15"/>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15"/>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15"/>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15"/>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15"/>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15"/>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15"/>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15"/>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15"/>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15"/>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15"/>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15"/>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15"/>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15"/>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15"/>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15"/>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15"/>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15"/>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75" name="Google Shape;3975;p15"/>
          <p:cNvGrpSpPr/>
          <p:nvPr/>
        </p:nvGrpSpPr>
        <p:grpSpPr>
          <a:xfrm flipH="1">
            <a:off x="8149501" y="3972291"/>
            <a:ext cx="1146207" cy="1063803"/>
            <a:chOff x="-181020" y="4253777"/>
            <a:chExt cx="1117161" cy="1087511"/>
          </a:xfrm>
        </p:grpSpPr>
        <p:sp>
          <p:nvSpPr>
            <p:cNvPr id="3976" name="Google Shape;3976;p15"/>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15"/>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15"/>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15"/>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15"/>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15"/>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15"/>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15"/>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15"/>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15"/>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15"/>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15"/>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15"/>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15"/>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0" name="Google Shape;3990;p15"/>
          <p:cNvGrpSpPr/>
          <p:nvPr/>
        </p:nvGrpSpPr>
        <p:grpSpPr>
          <a:xfrm flipH="1">
            <a:off x="8375426" y="3699426"/>
            <a:ext cx="906954" cy="1160207"/>
            <a:chOff x="-168050" y="4195214"/>
            <a:chExt cx="719519" cy="965231"/>
          </a:xfrm>
        </p:grpSpPr>
        <p:sp>
          <p:nvSpPr>
            <p:cNvPr id="3991" name="Google Shape;3991;p15"/>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15"/>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15"/>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15"/>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15"/>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15"/>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15"/>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15"/>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15"/>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15"/>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15"/>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15"/>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15"/>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15"/>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15"/>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15"/>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15"/>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15"/>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15"/>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15"/>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15"/>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15"/>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15"/>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15"/>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15"/>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15"/>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15"/>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15"/>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15"/>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15"/>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15"/>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15"/>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15"/>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15"/>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15"/>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15"/>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15"/>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15"/>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15"/>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15"/>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15"/>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15"/>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15"/>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15"/>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15"/>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15"/>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15"/>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38" name="Google Shape;4038;p15"/>
          <p:cNvGrpSpPr/>
          <p:nvPr/>
        </p:nvGrpSpPr>
        <p:grpSpPr>
          <a:xfrm flipH="1">
            <a:off x="-138601" y="-156827"/>
            <a:ext cx="775583" cy="776946"/>
            <a:chOff x="7973149" y="-201092"/>
            <a:chExt cx="1116750" cy="1145263"/>
          </a:xfrm>
        </p:grpSpPr>
        <p:sp>
          <p:nvSpPr>
            <p:cNvPr id="4039" name="Google Shape;4039;p15"/>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15"/>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15"/>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15"/>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15"/>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15"/>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15"/>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15"/>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15"/>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15"/>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15"/>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15"/>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15"/>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15"/>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15"/>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15"/>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15"/>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15"/>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15"/>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15"/>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15"/>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15"/>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15"/>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15"/>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15"/>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15"/>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15"/>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15"/>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15"/>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15"/>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15"/>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15"/>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15"/>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15"/>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15"/>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15"/>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15"/>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15"/>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15"/>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15"/>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15"/>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15"/>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15"/>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15"/>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15"/>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15"/>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15"/>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15"/>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15"/>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15"/>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15"/>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15"/>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15"/>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15"/>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15"/>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15"/>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15"/>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15"/>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15"/>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15"/>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15"/>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00" name="Google Shape;4100;p15"/>
          <p:cNvGrpSpPr/>
          <p:nvPr/>
        </p:nvGrpSpPr>
        <p:grpSpPr>
          <a:xfrm rot="-5400000" flipH="1">
            <a:off x="8358974" y="4213030"/>
            <a:ext cx="428468" cy="1217307"/>
            <a:chOff x="7607455" y="4238363"/>
            <a:chExt cx="438017" cy="1186459"/>
          </a:xfrm>
        </p:grpSpPr>
        <p:sp>
          <p:nvSpPr>
            <p:cNvPr id="4101" name="Google Shape;4101;p1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1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1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1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1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1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1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1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1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1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1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1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1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1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1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1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1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1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1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1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1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1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1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1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5" name="Google Shape;4125;p15"/>
          <p:cNvGrpSpPr/>
          <p:nvPr/>
        </p:nvGrpSpPr>
        <p:grpSpPr>
          <a:xfrm flipH="1">
            <a:off x="-59844" y="4617104"/>
            <a:ext cx="561571" cy="543421"/>
            <a:chOff x="8202967" y="4478366"/>
            <a:chExt cx="900965" cy="871845"/>
          </a:xfrm>
        </p:grpSpPr>
        <p:sp>
          <p:nvSpPr>
            <p:cNvPr id="4126" name="Google Shape;4126;p15"/>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15"/>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15"/>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15"/>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15"/>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15"/>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15"/>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15"/>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15"/>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15"/>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15"/>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15"/>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15"/>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15"/>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15"/>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15"/>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15"/>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15"/>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15"/>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2">
  <p:cSld name="CUSTOM_1_1">
    <p:spTree>
      <p:nvGrpSpPr>
        <p:cNvPr id="1" name="Shape 4145"/>
        <p:cNvGrpSpPr/>
        <p:nvPr/>
      </p:nvGrpSpPr>
      <p:grpSpPr>
        <a:xfrm>
          <a:off x="0" y="0"/>
          <a:ext cx="0" cy="0"/>
          <a:chOff x="0" y="0"/>
          <a:chExt cx="0" cy="0"/>
        </a:xfrm>
      </p:grpSpPr>
      <p:grpSp>
        <p:nvGrpSpPr>
          <p:cNvPr id="4146" name="Google Shape;4146;p16"/>
          <p:cNvGrpSpPr/>
          <p:nvPr/>
        </p:nvGrpSpPr>
        <p:grpSpPr>
          <a:xfrm rot="-5400000" flipH="1">
            <a:off x="-138590" y="4065820"/>
            <a:ext cx="585438" cy="262694"/>
            <a:chOff x="8502760" y="3542528"/>
            <a:chExt cx="711519" cy="319269"/>
          </a:xfrm>
        </p:grpSpPr>
        <p:sp>
          <p:nvSpPr>
            <p:cNvPr id="4147" name="Google Shape;4147;p16"/>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16"/>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16"/>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16"/>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16"/>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16"/>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16"/>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16"/>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16"/>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56" name="Google Shape;4156;p16"/>
          <p:cNvSpPr txBox="1">
            <a:spLocks noGrp="1"/>
          </p:cNvSpPr>
          <p:nvPr>
            <p:ph type="subTitle" idx="1"/>
          </p:nvPr>
        </p:nvSpPr>
        <p:spPr>
          <a:xfrm>
            <a:off x="3609750" y="1287287"/>
            <a:ext cx="1924500" cy="346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4157" name="Google Shape;4157;p16"/>
          <p:cNvSpPr txBox="1">
            <a:spLocks noGrp="1"/>
          </p:cNvSpPr>
          <p:nvPr>
            <p:ph type="subTitle" idx="2"/>
          </p:nvPr>
        </p:nvSpPr>
        <p:spPr>
          <a:xfrm>
            <a:off x="5887275" y="1287282"/>
            <a:ext cx="1924500" cy="346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a:endParaRPr/>
          </a:p>
        </p:txBody>
      </p:sp>
      <p:sp>
        <p:nvSpPr>
          <p:cNvPr id="4158" name="Google Shape;4158;p16"/>
          <p:cNvSpPr txBox="1">
            <a:spLocks noGrp="1"/>
          </p:cNvSpPr>
          <p:nvPr>
            <p:ph type="subTitle" idx="3"/>
          </p:nvPr>
        </p:nvSpPr>
        <p:spPr>
          <a:xfrm>
            <a:off x="1332225" y="1287287"/>
            <a:ext cx="1924500" cy="346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4159" name="Google Shape;4159;p16"/>
          <p:cNvSpPr txBox="1">
            <a:spLocks noGrp="1"/>
          </p:cNvSpPr>
          <p:nvPr>
            <p:ph type="subTitle" idx="4"/>
          </p:nvPr>
        </p:nvSpPr>
        <p:spPr>
          <a:xfrm>
            <a:off x="1353225" y="1619576"/>
            <a:ext cx="1882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Nunito"/>
                <a:ea typeface="Nunito"/>
                <a:cs typeface="Nunito"/>
                <a:sym typeface="Nunito"/>
              </a:defRPr>
            </a:lvl1pPr>
            <a:lvl2pPr lvl="1" algn="ctr" rtl="0">
              <a:lnSpc>
                <a:spcPct val="100000"/>
              </a:lnSpc>
              <a:spcBef>
                <a:spcPts val="0"/>
              </a:spcBef>
              <a:spcAft>
                <a:spcPts val="0"/>
              </a:spcAft>
              <a:buNone/>
              <a:defRPr sz="1400">
                <a:latin typeface="Nunito"/>
                <a:ea typeface="Nunito"/>
                <a:cs typeface="Nunito"/>
                <a:sym typeface="Nunito"/>
              </a:defRPr>
            </a:lvl2pPr>
            <a:lvl3pPr lvl="2" algn="ctr" rtl="0">
              <a:lnSpc>
                <a:spcPct val="100000"/>
              </a:lnSpc>
              <a:spcBef>
                <a:spcPts val="0"/>
              </a:spcBef>
              <a:spcAft>
                <a:spcPts val="0"/>
              </a:spcAft>
              <a:buNone/>
              <a:defRPr sz="1400">
                <a:latin typeface="Nunito"/>
                <a:ea typeface="Nunito"/>
                <a:cs typeface="Nunito"/>
                <a:sym typeface="Nunito"/>
              </a:defRPr>
            </a:lvl3pPr>
            <a:lvl4pPr lvl="3" algn="ctr" rtl="0">
              <a:lnSpc>
                <a:spcPct val="100000"/>
              </a:lnSpc>
              <a:spcBef>
                <a:spcPts val="0"/>
              </a:spcBef>
              <a:spcAft>
                <a:spcPts val="0"/>
              </a:spcAft>
              <a:buNone/>
              <a:defRPr sz="1400">
                <a:latin typeface="Nunito"/>
                <a:ea typeface="Nunito"/>
                <a:cs typeface="Nunito"/>
                <a:sym typeface="Nunito"/>
              </a:defRPr>
            </a:lvl4pPr>
            <a:lvl5pPr lvl="4" algn="ctr" rtl="0">
              <a:lnSpc>
                <a:spcPct val="100000"/>
              </a:lnSpc>
              <a:spcBef>
                <a:spcPts val="0"/>
              </a:spcBef>
              <a:spcAft>
                <a:spcPts val="0"/>
              </a:spcAft>
              <a:buNone/>
              <a:defRPr sz="1400">
                <a:latin typeface="Nunito"/>
                <a:ea typeface="Nunito"/>
                <a:cs typeface="Nunito"/>
                <a:sym typeface="Nunito"/>
              </a:defRPr>
            </a:lvl5pPr>
            <a:lvl6pPr lvl="5" algn="ctr" rtl="0">
              <a:lnSpc>
                <a:spcPct val="100000"/>
              </a:lnSpc>
              <a:spcBef>
                <a:spcPts val="0"/>
              </a:spcBef>
              <a:spcAft>
                <a:spcPts val="0"/>
              </a:spcAft>
              <a:buNone/>
              <a:defRPr sz="1400">
                <a:latin typeface="Nunito"/>
                <a:ea typeface="Nunito"/>
                <a:cs typeface="Nunito"/>
                <a:sym typeface="Nunito"/>
              </a:defRPr>
            </a:lvl6pPr>
            <a:lvl7pPr lvl="6" algn="ctr" rtl="0">
              <a:lnSpc>
                <a:spcPct val="100000"/>
              </a:lnSpc>
              <a:spcBef>
                <a:spcPts val="0"/>
              </a:spcBef>
              <a:spcAft>
                <a:spcPts val="0"/>
              </a:spcAft>
              <a:buNone/>
              <a:defRPr sz="1400">
                <a:latin typeface="Nunito"/>
                <a:ea typeface="Nunito"/>
                <a:cs typeface="Nunito"/>
                <a:sym typeface="Nunito"/>
              </a:defRPr>
            </a:lvl7pPr>
            <a:lvl8pPr lvl="7" algn="ctr" rtl="0">
              <a:lnSpc>
                <a:spcPct val="100000"/>
              </a:lnSpc>
              <a:spcBef>
                <a:spcPts val="0"/>
              </a:spcBef>
              <a:spcAft>
                <a:spcPts val="0"/>
              </a:spcAft>
              <a:buNone/>
              <a:defRPr sz="1400">
                <a:latin typeface="Nunito"/>
                <a:ea typeface="Nunito"/>
                <a:cs typeface="Nunito"/>
                <a:sym typeface="Nunito"/>
              </a:defRPr>
            </a:lvl8pPr>
            <a:lvl9pPr lvl="8" algn="ctr" rtl="0">
              <a:lnSpc>
                <a:spcPct val="100000"/>
              </a:lnSpc>
              <a:spcBef>
                <a:spcPts val="0"/>
              </a:spcBef>
              <a:spcAft>
                <a:spcPts val="0"/>
              </a:spcAft>
              <a:buNone/>
              <a:defRPr sz="1400">
                <a:latin typeface="Nunito"/>
                <a:ea typeface="Nunito"/>
                <a:cs typeface="Nunito"/>
                <a:sym typeface="Nunito"/>
              </a:defRPr>
            </a:lvl9pPr>
          </a:lstStyle>
          <a:p>
            <a:endParaRPr/>
          </a:p>
        </p:txBody>
      </p:sp>
      <p:sp>
        <p:nvSpPr>
          <p:cNvPr id="4160" name="Google Shape;4160;p16"/>
          <p:cNvSpPr txBox="1">
            <a:spLocks noGrp="1"/>
          </p:cNvSpPr>
          <p:nvPr>
            <p:ph type="subTitle" idx="5"/>
          </p:nvPr>
        </p:nvSpPr>
        <p:spPr>
          <a:xfrm>
            <a:off x="3630750" y="1619576"/>
            <a:ext cx="1882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Nunito"/>
                <a:ea typeface="Nunito"/>
                <a:cs typeface="Nunito"/>
                <a:sym typeface="Nunito"/>
              </a:defRPr>
            </a:lvl1pPr>
            <a:lvl2pPr lvl="1" algn="ctr" rtl="0">
              <a:lnSpc>
                <a:spcPct val="100000"/>
              </a:lnSpc>
              <a:spcBef>
                <a:spcPts val="0"/>
              </a:spcBef>
              <a:spcAft>
                <a:spcPts val="0"/>
              </a:spcAft>
              <a:buNone/>
              <a:defRPr sz="1400">
                <a:latin typeface="Nunito"/>
                <a:ea typeface="Nunito"/>
                <a:cs typeface="Nunito"/>
                <a:sym typeface="Nunito"/>
              </a:defRPr>
            </a:lvl2pPr>
            <a:lvl3pPr lvl="2" algn="ctr" rtl="0">
              <a:lnSpc>
                <a:spcPct val="100000"/>
              </a:lnSpc>
              <a:spcBef>
                <a:spcPts val="0"/>
              </a:spcBef>
              <a:spcAft>
                <a:spcPts val="0"/>
              </a:spcAft>
              <a:buNone/>
              <a:defRPr sz="1400">
                <a:latin typeface="Nunito"/>
                <a:ea typeface="Nunito"/>
                <a:cs typeface="Nunito"/>
                <a:sym typeface="Nunito"/>
              </a:defRPr>
            </a:lvl3pPr>
            <a:lvl4pPr lvl="3" algn="ctr" rtl="0">
              <a:lnSpc>
                <a:spcPct val="100000"/>
              </a:lnSpc>
              <a:spcBef>
                <a:spcPts val="0"/>
              </a:spcBef>
              <a:spcAft>
                <a:spcPts val="0"/>
              </a:spcAft>
              <a:buNone/>
              <a:defRPr sz="1400">
                <a:latin typeface="Nunito"/>
                <a:ea typeface="Nunito"/>
                <a:cs typeface="Nunito"/>
                <a:sym typeface="Nunito"/>
              </a:defRPr>
            </a:lvl4pPr>
            <a:lvl5pPr lvl="4" algn="ctr" rtl="0">
              <a:lnSpc>
                <a:spcPct val="100000"/>
              </a:lnSpc>
              <a:spcBef>
                <a:spcPts val="0"/>
              </a:spcBef>
              <a:spcAft>
                <a:spcPts val="0"/>
              </a:spcAft>
              <a:buNone/>
              <a:defRPr sz="1400">
                <a:latin typeface="Nunito"/>
                <a:ea typeface="Nunito"/>
                <a:cs typeface="Nunito"/>
                <a:sym typeface="Nunito"/>
              </a:defRPr>
            </a:lvl5pPr>
            <a:lvl6pPr lvl="5" algn="ctr" rtl="0">
              <a:lnSpc>
                <a:spcPct val="100000"/>
              </a:lnSpc>
              <a:spcBef>
                <a:spcPts val="0"/>
              </a:spcBef>
              <a:spcAft>
                <a:spcPts val="0"/>
              </a:spcAft>
              <a:buNone/>
              <a:defRPr sz="1400">
                <a:latin typeface="Nunito"/>
                <a:ea typeface="Nunito"/>
                <a:cs typeface="Nunito"/>
                <a:sym typeface="Nunito"/>
              </a:defRPr>
            </a:lvl6pPr>
            <a:lvl7pPr lvl="6" algn="ctr" rtl="0">
              <a:lnSpc>
                <a:spcPct val="100000"/>
              </a:lnSpc>
              <a:spcBef>
                <a:spcPts val="0"/>
              </a:spcBef>
              <a:spcAft>
                <a:spcPts val="0"/>
              </a:spcAft>
              <a:buNone/>
              <a:defRPr sz="1400">
                <a:latin typeface="Nunito"/>
                <a:ea typeface="Nunito"/>
                <a:cs typeface="Nunito"/>
                <a:sym typeface="Nunito"/>
              </a:defRPr>
            </a:lvl7pPr>
            <a:lvl8pPr lvl="7" algn="ctr" rtl="0">
              <a:lnSpc>
                <a:spcPct val="100000"/>
              </a:lnSpc>
              <a:spcBef>
                <a:spcPts val="0"/>
              </a:spcBef>
              <a:spcAft>
                <a:spcPts val="0"/>
              </a:spcAft>
              <a:buNone/>
              <a:defRPr sz="1400">
                <a:latin typeface="Nunito"/>
                <a:ea typeface="Nunito"/>
                <a:cs typeface="Nunito"/>
                <a:sym typeface="Nunito"/>
              </a:defRPr>
            </a:lvl8pPr>
            <a:lvl9pPr lvl="8" algn="ctr" rtl="0">
              <a:lnSpc>
                <a:spcPct val="100000"/>
              </a:lnSpc>
              <a:spcBef>
                <a:spcPts val="0"/>
              </a:spcBef>
              <a:spcAft>
                <a:spcPts val="0"/>
              </a:spcAft>
              <a:buNone/>
              <a:defRPr sz="1400">
                <a:latin typeface="Nunito"/>
                <a:ea typeface="Nunito"/>
                <a:cs typeface="Nunito"/>
                <a:sym typeface="Nunito"/>
              </a:defRPr>
            </a:lvl9pPr>
          </a:lstStyle>
          <a:p>
            <a:endParaRPr/>
          </a:p>
        </p:txBody>
      </p:sp>
      <p:sp>
        <p:nvSpPr>
          <p:cNvPr id="4161" name="Google Shape;4161;p16"/>
          <p:cNvSpPr txBox="1">
            <a:spLocks noGrp="1"/>
          </p:cNvSpPr>
          <p:nvPr>
            <p:ph type="subTitle" idx="6"/>
          </p:nvPr>
        </p:nvSpPr>
        <p:spPr>
          <a:xfrm>
            <a:off x="5908275" y="1619575"/>
            <a:ext cx="1882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Nunito"/>
                <a:ea typeface="Nunito"/>
                <a:cs typeface="Nunito"/>
                <a:sym typeface="Nunito"/>
              </a:defRPr>
            </a:lvl1pPr>
            <a:lvl2pPr lvl="1" algn="ctr" rtl="0">
              <a:lnSpc>
                <a:spcPct val="100000"/>
              </a:lnSpc>
              <a:spcBef>
                <a:spcPts val="0"/>
              </a:spcBef>
              <a:spcAft>
                <a:spcPts val="0"/>
              </a:spcAft>
              <a:buNone/>
              <a:defRPr sz="1400">
                <a:latin typeface="Nunito"/>
                <a:ea typeface="Nunito"/>
                <a:cs typeface="Nunito"/>
                <a:sym typeface="Nunito"/>
              </a:defRPr>
            </a:lvl2pPr>
            <a:lvl3pPr lvl="2" algn="ctr" rtl="0">
              <a:lnSpc>
                <a:spcPct val="100000"/>
              </a:lnSpc>
              <a:spcBef>
                <a:spcPts val="0"/>
              </a:spcBef>
              <a:spcAft>
                <a:spcPts val="0"/>
              </a:spcAft>
              <a:buNone/>
              <a:defRPr sz="1400">
                <a:latin typeface="Nunito"/>
                <a:ea typeface="Nunito"/>
                <a:cs typeface="Nunito"/>
                <a:sym typeface="Nunito"/>
              </a:defRPr>
            </a:lvl3pPr>
            <a:lvl4pPr lvl="3" algn="ctr" rtl="0">
              <a:lnSpc>
                <a:spcPct val="100000"/>
              </a:lnSpc>
              <a:spcBef>
                <a:spcPts val="0"/>
              </a:spcBef>
              <a:spcAft>
                <a:spcPts val="0"/>
              </a:spcAft>
              <a:buNone/>
              <a:defRPr sz="1400">
                <a:latin typeface="Nunito"/>
                <a:ea typeface="Nunito"/>
                <a:cs typeface="Nunito"/>
                <a:sym typeface="Nunito"/>
              </a:defRPr>
            </a:lvl4pPr>
            <a:lvl5pPr lvl="4" algn="ctr" rtl="0">
              <a:lnSpc>
                <a:spcPct val="100000"/>
              </a:lnSpc>
              <a:spcBef>
                <a:spcPts val="0"/>
              </a:spcBef>
              <a:spcAft>
                <a:spcPts val="0"/>
              </a:spcAft>
              <a:buNone/>
              <a:defRPr sz="1400">
                <a:latin typeface="Nunito"/>
                <a:ea typeface="Nunito"/>
                <a:cs typeface="Nunito"/>
                <a:sym typeface="Nunito"/>
              </a:defRPr>
            </a:lvl5pPr>
            <a:lvl6pPr lvl="5" algn="ctr" rtl="0">
              <a:lnSpc>
                <a:spcPct val="100000"/>
              </a:lnSpc>
              <a:spcBef>
                <a:spcPts val="0"/>
              </a:spcBef>
              <a:spcAft>
                <a:spcPts val="0"/>
              </a:spcAft>
              <a:buNone/>
              <a:defRPr sz="1400">
                <a:latin typeface="Nunito"/>
                <a:ea typeface="Nunito"/>
                <a:cs typeface="Nunito"/>
                <a:sym typeface="Nunito"/>
              </a:defRPr>
            </a:lvl6pPr>
            <a:lvl7pPr lvl="6" algn="ctr" rtl="0">
              <a:lnSpc>
                <a:spcPct val="100000"/>
              </a:lnSpc>
              <a:spcBef>
                <a:spcPts val="0"/>
              </a:spcBef>
              <a:spcAft>
                <a:spcPts val="0"/>
              </a:spcAft>
              <a:buNone/>
              <a:defRPr sz="1400">
                <a:latin typeface="Nunito"/>
                <a:ea typeface="Nunito"/>
                <a:cs typeface="Nunito"/>
                <a:sym typeface="Nunito"/>
              </a:defRPr>
            </a:lvl7pPr>
            <a:lvl8pPr lvl="7" algn="ctr" rtl="0">
              <a:lnSpc>
                <a:spcPct val="100000"/>
              </a:lnSpc>
              <a:spcBef>
                <a:spcPts val="0"/>
              </a:spcBef>
              <a:spcAft>
                <a:spcPts val="0"/>
              </a:spcAft>
              <a:buNone/>
              <a:defRPr sz="1400">
                <a:latin typeface="Nunito"/>
                <a:ea typeface="Nunito"/>
                <a:cs typeface="Nunito"/>
                <a:sym typeface="Nunito"/>
              </a:defRPr>
            </a:lvl8pPr>
            <a:lvl9pPr lvl="8" algn="ctr" rtl="0">
              <a:lnSpc>
                <a:spcPct val="100000"/>
              </a:lnSpc>
              <a:spcBef>
                <a:spcPts val="0"/>
              </a:spcBef>
              <a:spcAft>
                <a:spcPts val="0"/>
              </a:spcAft>
              <a:buNone/>
              <a:defRPr sz="1400">
                <a:latin typeface="Nunito"/>
                <a:ea typeface="Nunito"/>
                <a:cs typeface="Nunito"/>
                <a:sym typeface="Nunito"/>
              </a:defRPr>
            </a:lvl9pPr>
          </a:lstStyle>
          <a:p>
            <a:endParaRPr/>
          </a:p>
        </p:txBody>
      </p:sp>
      <p:sp>
        <p:nvSpPr>
          <p:cNvPr id="4162" name="Google Shape;4162;p16"/>
          <p:cNvSpPr/>
          <p:nvPr/>
        </p:nvSpPr>
        <p:spPr>
          <a:xfrm rot="-10468820">
            <a:off x="8547143" y="-381401"/>
            <a:ext cx="30956" cy="27636"/>
          </a:xfrm>
          <a:custGeom>
            <a:avLst/>
            <a:gdLst/>
            <a:ahLst/>
            <a:cxnLst/>
            <a:rect l="l" t="t" r="r" b="b"/>
            <a:pathLst>
              <a:path w="671" h="599" extrusionOk="0">
                <a:moveTo>
                  <a:pt x="317" y="0"/>
                </a:moveTo>
                <a:cubicBezTo>
                  <a:pt x="171" y="0"/>
                  <a:pt x="35" y="107"/>
                  <a:pt x="13" y="254"/>
                </a:cubicBezTo>
                <a:cubicBezTo>
                  <a:pt x="0" y="341"/>
                  <a:pt x="25" y="416"/>
                  <a:pt x="63" y="491"/>
                </a:cubicBezTo>
                <a:cubicBezTo>
                  <a:pt x="130" y="566"/>
                  <a:pt x="214" y="598"/>
                  <a:pt x="296" y="598"/>
                </a:cubicBezTo>
                <a:cubicBezTo>
                  <a:pt x="488" y="598"/>
                  <a:pt x="670" y="419"/>
                  <a:pt x="600" y="191"/>
                </a:cubicBezTo>
                <a:cubicBezTo>
                  <a:pt x="588" y="166"/>
                  <a:pt x="575" y="141"/>
                  <a:pt x="563" y="116"/>
                </a:cubicBezTo>
                <a:cubicBezTo>
                  <a:pt x="513" y="54"/>
                  <a:pt x="438" y="16"/>
                  <a:pt x="363" y="4"/>
                </a:cubicBezTo>
                <a:cubicBezTo>
                  <a:pt x="347" y="2"/>
                  <a:pt x="332"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16"/>
          <p:cNvSpPr/>
          <p:nvPr/>
        </p:nvSpPr>
        <p:spPr>
          <a:xfrm rot="-10468820">
            <a:off x="8597699" y="-338637"/>
            <a:ext cx="33078" cy="26805"/>
          </a:xfrm>
          <a:custGeom>
            <a:avLst/>
            <a:gdLst/>
            <a:ahLst/>
            <a:cxnLst/>
            <a:rect l="l" t="t" r="r" b="b"/>
            <a:pathLst>
              <a:path w="717" h="581" extrusionOk="0">
                <a:moveTo>
                  <a:pt x="313" y="0"/>
                </a:moveTo>
                <a:cubicBezTo>
                  <a:pt x="167" y="0"/>
                  <a:pt x="26" y="106"/>
                  <a:pt x="1" y="276"/>
                </a:cubicBezTo>
                <a:cubicBezTo>
                  <a:pt x="1" y="326"/>
                  <a:pt x="1" y="376"/>
                  <a:pt x="26" y="414"/>
                </a:cubicBezTo>
                <a:cubicBezTo>
                  <a:pt x="51" y="532"/>
                  <a:pt x="145" y="580"/>
                  <a:pt x="252" y="580"/>
                </a:cubicBezTo>
                <a:cubicBezTo>
                  <a:pt x="460" y="580"/>
                  <a:pt x="716" y="395"/>
                  <a:pt x="600" y="189"/>
                </a:cubicBezTo>
                <a:cubicBezTo>
                  <a:pt x="575" y="151"/>
                  <a:pt x="550" y="114"/>
                  <a:pt x="513" y="76"/>
                </a:cubicBezTo>
                <a:cubicBezTo>
                  <a:pt x="453" y="24"/>
                  <a:pt x="382" y="0"/>
                  <a:pt x="3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16"/>
          <p:cNvSpPr/>
          <p:nvPr/>
        </p:nvSpPr>
        <p:spPr>
          <a:xfrm rot="-10468820">
            <a:off x="8317969" y="-324597"/>
            <a:ext cx="37276" cy="28928"/>
          </a:xfrm>
          <a:custGeom>
            <a:avLst/>
            <a:gdLst/>
            <a:ahLst/>
            <a:cxnLst/>
            <a:rect l="l" t="t" r="r" b="b"/>
            <a:pathLst>
              <a:path w="808" h="627" extrusionOk="0">
                <a:moveTo>
                  <a:pt x="431" y="0"/>
                </a:moveTo>
                <a:cubicBezTo>
                  <a:pt x="142" y="0"/>
                  <a:pt x="1" y="366"/>
                  <a:pt x="236" y="554"/>
                </a:cubicBezTo>
                <a:cubicBezTo>
                  <a:pt x="299" y="604"/>
                  <a:pt x="367" y="626"/>
                  <a:pt x="433" y="626"/>
                </a:cubicBezTo>
                <a:cubicBezTo>
                  <a:pt x="632" y="626"/>
                  <a:pt x="808" y="429"/>
                  <a:pt x="723" y="204"/>
                </a:cubicBezTo>
                <a:cubicBezTo>
                  <a:pt x="686" y="92"/>
                  <a:pt x="586" y="29"/>
                  <a:pt x="486" y="4"/>
                </a:cubicBezTo>
                <a:cubicBezTo>
                  <a:pt x="467" y="1"/>
                  <a:pt x="449" y="0"/>
                  <a:pt x="4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16"/>
          <p:cNvSpPr/>
          <p:nvPr/>
        </p:nvSpPr>
        <p:spPr>
          <a:xfrm rot="-10468820">
            <a:off x="8243005" y="-308859"/>
            <a:ext cx="31463" cy="29158"/>
          </a:xfrm>
          <a:custGeom>
            <a:avLst/>
            <a:gdLst/>
            <a:ahLst/>
            <a:cxnLst/>
            <a:rect l="l" t="t" r="r" b="b"/>
            <a:pathLst>
              <a:path w="682" h="632" extrusionOk="0">
                <a:moveTo>
                  <a:pt x="350" y="1"/>
                </a:moveTo>
                <a:cubicBezTo>
                  <a:pt x="259" y="1"/>
                  <a:pt x="166" y="39"/>
                  <a:pt x="101" y="124"/>
                </a:cubicBezTo>
                <a:cubicBezTo>
                  <a:pt x="1" y="261"/>
                  <a:pt x="26" y="449"/>
                  <a:pt x="151" y="561"/>
                </a:cubicBezTo>
                <a:cubicBezTo>
                  <a:pt x="210" y="610"/>
                  <a:pt x="277" y="632"/>
                  <a:pt x="344" y="632"/>
                </a:cubicBezTo>
                <a:cubicBezTo>
                  <a:pt x="516" y="632"/>
                  <a:pt x="681" y="485"/>
                  <a:pt x="663" y="286"/>
                </a:cubicBezTo>
                <a:cubicBezTo>
                  <a:pt x="647" y="107"/>
                  <a:pt x="500"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16"/>
          <p:cNvSpPr/>
          <p:nvPr/>
        </p:nvSpPr>
        <p:spPr>
          <a:xfrm rot="-10468820">
            <a:off x="8348538" y="-386937"/>
            <a:ext cx="36584" cy="28420"/>
          </a:xfrm>
          <a:custGeom>
            <a:avLst/>
            <a:gdLst/>
            <a:ahLst/>
            <a:cxnLst/>
            <a:rect l="l" t="t" r="r" b="b"/>
            <a:pathLst>
              <a:path w="793" h="616" extrusionOk="0">
                <a:moveTo>
                  <a:pt x="340" y="1"/>
                </a:moveTo>
                <a:cubicBezTo>
                  <a:pt x="251" y="1"/>
                  <a:pt x="164" y="39"/>
                  <a:pt x="100" y="110"/>
                </a:cubicBezTo>
                <a:cubicBezTo>
                  <a:pt x="0" y="247"/>
                  <a:pt x="25" y="435"/>
                  <a:pt x="150" y="547"/>
                </a:cubicBezTo>
                <a:cubicBezTo>
                  <a:pt x="194" y="596"/>
                  <a:pt x="245" y="616"/>
                  <a:pt x="298" y="616"/>
                </a:cubicBezTo>
                <a:cubicBezTo>
                  <a:pt x="532" y="616"/>
                  <a:pt x="793" y="215"/>
                  <a:pt x="538" y="72"/>
                </a:cubicBezTo>
                <a:cubicBezTo>
                  <a:pt x="478" y="24"/>
                  <a:pt x="409"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16"/>
          <p:cNvSpPr/>
          <p:nvPr/>
        </p:nvSpPr>
        <p:spPr>
          <a:xfrm rot="-10468820">
            <a:off x="8195246" y="-380691"/>
            <a:ext cx="32340" cy="28512"/>
          </a:xfrm>
          <a:custGeom>
            <a:avLst/>
            <a:gdLst/>
            <a:ahLst/>
            <a:cxnLst/>
            <a:rect l="l" t="t" r="r" b="b"/>
            <a:pathLst>
              <a:path w="701" h="618" extrusionOk="0">
                <a:moveTo>
                  <a:pt x="347" y="1"/>
                </a:moveTo>
                <a:cubicBezTo>
                  <a:pt x="311" y="1"/>
                  <a:pt x="274" y="7"/>
                  <a:pt x="238" y="21"/>
                </a:cubicBezTo>
                <a:cubicBezTo>
                  <a:pt x="76" y="84"/>
                  <a:pt x="1" y="259"/>
                  <a:pt x="63" y="421"/>
                </a:cubicBezTo>
                <a:cubicBezTo>
                  <a:pt x="111" y="545"/>
                  <a:pt x="224" y="618"/>
                  <a:pt x="347" y="618"/>
                </a:cubicBezTo>
                <a:cubicBezTo>
                  <a:pt x="385" y="618"/>
                  <a:pt x="425" y="611"/>
                  <a:pt x="463" y="596"/>
                </a:cubicBezTo>
                <a:cubicBezTo>
                  <a:pt x="626" y="533"/>
                  <a:pt x="701" y="359"/>
                  <a:pt x="638" y="196"/>
                </a:cubicBezTo>
                <a:cubicBezTo>
                  <a:pt x="590" y="80"/>
                  <a:pt x="473"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16"/>
          <p:cNvSpPr/>
          <p:nvPr/>
        </p:nvSpPr>
        <p:spPr>
          <a:xfrm rot="-10468820">
            <a:off x="8063128" y="-397558"/>
            <a:ext cx="33955" cy="29250"/>
          </a:xfrm>
          <a:custGeom>
            <a:avLst/>
            <a:gdLst/>
            <a:ahLst/>
            <a:cxnLst/>
            <a:rect l="l" t="t" r="r" b="b"/>
            <a:pathLst>
              <a:path w="736" h="634" extrusionOk="0">
                <a:moveTo>
                  <a:pt x="400" y="1"/>
                </a:moveTo>
                <a:cubicBezTo>
                  <a:pt x="184" y="1"/>
                  <a:pt x="1" y="233"/>
                  <a:pt x="125" y="472"/>
                </a:cubicBezTo>
                <a:cubicBezTo>
                  <a:pt x="186" y="584"/>
                  <a:pt x="289" y="633"/>
                  <a:pt x="391" y="633"/>
                </a:cubicBezTo>
                <a:cubicBezTo>
                  <a:pt x="564" y="633"/>
                  <a:pt x="736" y="496"/>
                  <a:pt x="712" y="285"/>
                </a:cubicBezTo>
                <a:cubicBezTo>
                  <a:pt x="700" y="260"/>
                  <a:pt x="700" y="235"/>
                  <a:pt x="687" y="210"/>
                </a:cubicBezTo>
                <a:cubicBezTo>
                  <a:pt x="675" y="147"/>
                  <a:pt x="637" y="110"/>
                  <a:pt x="600" y="72"/>
                </a:cubicBezTo>
                <a:cubicBezTo>
                  <a:pt x="536" y="22"/>
                  <a:pt x="466"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16"/>
          <p:cNvSpPr/>
          <p:nvPr/>
        </p:nvSpPr>
        <p:spPr>
          <a:xfrm rot="-10468820">
            <a:off x="8133790" y="-344316"/>
            <a:ext cx="32340" cy="28558"/>
          </a:xfrm>
          <a:custGeom>
            <a:avLst/>
            <a:gdLst/>
            <a:ahLst/>
            <a:cxnLst/>
            <a:rect l="l" t="t" r="r" b="b"/>
            <a:pathLst>
              <a:path w="701" h="619" extrusionOk="0">
                <a:moveTo>
                  <a:pt x="354" y="1"/>
                </a:moveTo>
                <a:cubicBezTo>
                  <a:pt x="316" y="1"/>
                  <a:pt x="277" y="8"/>
                  <a:pt x="238" y="23"/>
                </a:cubicBezTo>
                <a:cubicBezTo>
                  <a:pt x="75" y="85"/>
                  <a:pt x="1" y="260"/>
                  <a:pt x="63" y="423"/>
                </a:cubicBezTo>
                <a:cubicBezTo>
                  <a:pt x="112" y="539"/>
                  <a:pt x="228" y="618"/>
                  <a:pt x="354" y="618"/>
                </a:cubicBezTo>
                <a:cubicBezTo>
                  <a:pt x="390" y="618"/>
                  <a:pt x="427" y="612"/>
                  <a:pt x="463" y="598"/>
                </a:cubicBezTo>
                <a:cubicBezTo>
                  <a:pt x="613" y="535"/>
                  <a:pt x="700" y="348"/>
                  <a:pt x="638"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16"/>
          <p:cNvSpPr/>
          <p:nvPr/>
        </p:nvSpPr>
        <p:spPr>
          <a:xfrm rot="-10468820">
            <a:off x="8473529" y="-366703"/>
            <a:ext cx="34600" cy="25513"/>
          </a:xfrm>
          <a:custGeom>
            <a:avLst/>
            <a:gdLst/>
            <a:ahLst/>
            <a:cxnLst/>
            <a:rect l="l" t="t" r="r" b="b"/>
            <a:pathLst>
              <a:path w="750" h="553" extrusionOk="0">
                <a:moveTo>
                  <a:pt x="535" y="0"/>
                </a:moveTo>
                <a:cubicBezTo>
                  <a:pt x="308" y="0"/>
                  <a:pt x="1" y="312"/>
                  <a:pt x="231" y="487"/>
                </a:cubicBezTo>
                <a:cubicBezTo>
                  <a:pt x="293" y="532"/>
                  <a:pt x="361" y="552"/>
                  <a:pt x="425" y="552"/>
                </a:cubicBezTo>
                <a:cubicBezTo>
                  <a:pt x="597" y="552"/>
                  <a:pt x="749" y="412"/>
                  <a:pt x="731" y="212"/>
                </a:cubicBezTo>
                <a:cubicBezTo>
                  <a:pt x="731" y="187"/>
                  <a:pt x="731" y="162"/>
                  <a:pt x="719" y="137"/>
                </a:cubicBezTo>
                <a:cubicBezTo>
                  <a:pt x="686" y="39"/>
                  <a:pt x="616"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16"/>
          <p:cNvSpPr/>
          <p:nvPr/>
        </p:nvSpPr>
        <p:spPr>
          <a:xfrm rot="-10468820">
            <a:off x="8137577" y="-423088"/>
            <a:ext cx="31002" cy="28143"/>
          </a:xfrm>
          <a:custGeom>
            <a:avLst/>
            <a:gdLst/>
            <a:ahLst/>
            <a:cxnLst/>
            <a:rect l="l" t="t" r="r" b="b"/>
            <a:pathLst>
              <a:path w="672" h="610" extrusionOk="0">
                <a:moveTo>
                  <a:pt x="324" y="1"/>
                </a:moveTo>
                <a:cubicBezTo>
                  <a:pt x="184" y="1"/>
                  <a:pt x="44" y="96"/>
                  <a:pt x="13" y="257"/>
                </a:cubicBezTo>
                <a:cubicBezTo>
                  <a:pt x="1" y="332"/>
                  <a:pt x="13" y="420"/>
                  <a:pt x="63" y="482"/>
                </a:cubicBezTo>
                <a:cubicBezTo>
                  <a:pt x="113" y="545"/>
                  <a:pt x="188" y="595"/>
                  <a:pt x="263" y="607"/>
                </a:cubicBezTo>
                <a:cubicBezTo>
                  <a:pt x="276" y="609"/>
                  <a:pt x="288" y="609"/>
                  <a:pt x="299" y="609"/>
                </a:cubicBezTo>
                <a:cubicBezTo>
                  <a:pt x="518" y="609"/>
                  <a:pt x="672" y="396"/>
                  <a:pt x="601" y="195"/>
                </a:cubicBezTo>
                <a:cubicBezTo>
                  <a:pt x="588" y="170"/>
                  <a:pt x="576" y="145"/>
                  <a:pt x="563" y="120"/>
                </a:cubicBezTo>
                <a:cubicBezTo>
                  <a:pt x="501" y="38"/>
                  <a:pt x="412"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16"/>
          <p:cNvSpPr/>
          <p:nvPr/>
        </p:nvSpPr>
        <p:spPr>
          <a:xfrm rot="-10468820">
            <a:off x="8265087" y="-382750"/>
            <a:ext cx="35062" cy="29066"/>
          </a:xfrm>
          <a:custGeom>
            <a:avLst/>
            <a:gdLst/>
            <a:ahLst/>
            <a:cxnLst/>
            <a:rect l="l" t="t" r="r" b="b"/>
            <a:pathLst>
              <a:path w="760" h="630" extrusionOk="0">
                <a:moveTo>
                  <a:pt x="388" y="1"/>
                </a:moveTo>
                <a:cubicBezTo>
                  <a:pt x="285" y="1"/>
                  <a:pt x="183" y="51"/>
                  <a:pt x="126" y="153"/>
                </a:cubicBezTo>
                <a:cubicBezTo>
                  <a:pt x="1" y="340"/>
                  <a:pt x="126" y="590"/>
                  <a:pt x="351" y="627"/>
                </a:cubicBezTo>
                <a:cubicBezTo>
                  <a:pt x="363" y="629"/>
                  <a:pt x="375" y="629"/>
                  <a:pt x="387" y="629"/>
                </a:cubicBezTo>
                <a:cubicBezTo>
                  <a:pt x="605" y="629"/>
                  <a:pt x="759" y="417"/>
                  <a:pt x="688" y="215"/>
                </a:cubicBezTo>
                <a:cubicBezTo>
                  <a:pt x="676" y="178"/>
                  <a:pt x="663" y="165"/>
                  <a:pt x="651" y="140"/>
                </a:cubicBezTo>
                <a:cubicBezTo>
                  <a:pt x="589" y="48"/>
                  <a:pt x="488"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16"/>
          <p:cNvSpPr/>
          <p:nvPr/>
        </p:nvSpPr>
        <p:spPr>
          <a:xfrm rot="-10468820">
            <a:off x="8401883" y="-338782"/>
            <a:ext cx="36215" cy="28974"/>
          </a:xfrm>
          <a:custGeom>
            <a:avLst/>
            <a:gdLst/>
            <a:ahLst/>
            <a:cxnLst/>
            <a:rect l="l" t="t" r="r" b="b"/>
            <a:pathLst>
              <a:path w="785" h="628" extrusionOk="0">
                <a:moveTo>
                  <a:pt x="406" y="1"/>
                </a:moveTo>
                <a:cubicBezTo>
                  <a:pt x="196" y="1"/>
                  <a:pt x="0" y="226"/>
                  <a:pt x="132" y="463"/>
                </a:cubicBezTo>
                <a:cubicBezTo>
                  <a:pt x="192" y="578"/>
                  <a:pt x="293" y="628"/>
                  <a:pt x="395" y="628"/>
                </a:cubicBezTo>
                <a:cubicBezTo>
                  <a:pt x="589" y="628"/>
                  <a:pt x="785" y="446"/>
                  <a:pt x="694" y="200"/>
                </a:cubicBezTo>
                <a:cubicBezTo>
                  <a:pt x="682" y="175"/>
                  <a:pt x="669" y="150"/>
                  <a:pt x="657" y="138"/>
                </a:cubicBezTo>
                <a:cubicBezTo>
                  <a:pt x="586" y="41"/>
                  <a:pt x="495" y="1"/>
                  <a:pt x="4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16"/>
          <p:cNvSpPr/>
          <p:nvPr/>
        </p:nvSpPr>
        <p:spPr>
          <a:xfrm rot="-10468820">
            <a:off x="8175982" y="-278067"/>
            <a:ext cx="33539" cy="29066"/>
          </a:xfrm>
          <a:custGeom>
            <a:avLst/>
            <a:gdLst/>
            <a:ahLst/>
            <a:cxnLst/>
            <a:rect l="l" t="t" r="r" b="b"/>
            <a:pathLst>
              <a:path w="727" h="630" extrusionOk="0">
                <a:moveTo>
                  <a:pt x="333" y="0"/>
                </a:moveTo>
                <a:cubicBezTo>
                  <a:pt x="185" y="0"/>
                  <a:pt x="37" y="104"/>
                  <a:pt x="13" y="274"/>
                </a:cubicBezTo>
                <a:cubicBezTo>
                  <a:pt x="1" y="349"/>
                  <a:pt x="26" y="437"/>
                  <a:pt x="76" y="499"/>
                </a:cubicBezTo>
                <a:cubicBezTo>
                  <a:pt x="113" y="562"/>
                  <a:pt x="188" y="612"/>
                  <a:pt x="276" y="624"/>
                </a:cubicBezTo>
                <a:cubicBezTo>
                  <a:pt x="296" y="628"/>
                  <a:pt x="315" y="629"/>
                  <a:pt x="334" y="629"/>
                </a:cubicBezTo>
                <a:cubicBezTo>
                  <a:pt x="576" y="629"/>
                  <a:pt x="726" y="344"/>
                  <a:pt x="576" y="124"/>
                </a:cubicBezTo>
                <a:cubicBezTo>
                  <a:pt x="514" y="39"/>
                  <a:pt x="424" y="0"/>
                  <a:pt x="3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16"/>
          <p:cNvSpPr/>
          <p:nvPr/>
        </p:nvSpPr>
        <p:spPr>
          <a:xfrm rot="-10468820">
            <a:off x="8050119" y="-319066"/>
            <a:ext cx="33585" cy="29158"/>
          </a:xfrm>
          <a:custGeom>
            <a:avLst/>
            <a:gdLst/>
            <a:ahLst/>
            <a:cxnLst/>
            <a:rect l="l" t="t" r="r" b="b"/>
            <a:pathLst>
              <a:path w="728" h="632" extrusionOk="0">
                <a:moveTo>
                  <a:pt x="316" y="1"/>
                </a:moveTo>
                <a:cubicBezTo>
                  <a:pt x="174" y="1"/>
                  <a:pt x="35" y="99"/>
                  <a:pt x="13" y="266"/>
                </a:cubicBezTo>
                <a:cubicBezTo>
                  <a:pt x="0" y="354"/>
                  <a:pt x="13" y="429"/>
                  <a:pt x="63" y="504"/>
                </a:cubicBezTo>
                <a:cubicBezTo>
                  <a:pt x="113" y="566"/>
                  <a:pt x="187" y="604"/>
                  <a:pt x="262" y="629"/>
                </a:cubicBezTo>
                <a:cubicBezTo>
                  <a:pt x="278" y="631"/>
                  <a:pt x="293" y="632"/>
                  <a:pt x="308" y="632"/>
                </a:cubicBezTo>
                <a:cubicBezTo>
                  <a:pt x="558" y="632"/>
                  <a:pt x="728" y="341"/>
                  <a:pt x="562" y="129"/>
                </a:cubicBezTo>
                <a:cubicBezTo>
                  <a:pt x="499" y="41"/>
                  <a:pt x="407" y="1"/>
                  <a:pt x="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16"/>
          <p:cNvSpPr/>
          <p:nvPr/>
        </p:nvSpPr>
        <p:spPr>
          <a:xfrm rot="-10468820">
            <a:off x="8377735" y="-277014"/>
            <a:ext cx="34508" cy="25190"/>
          </a:xfrm>
          <a:custGeom>
            <a:avLst/>
            <a:gdLst/>
            <a:ahLst/>
            <a:cxnLst/>
            <a:rect l="l" t="t" r="r" b="b"/>
            <a:pathLst>
              <a:path w="748" h="546" extrusionOk="0">
                <a:moveTo>
                  <a:pt x="361" y="0"/>
                </a:moveTo>
                <a:cubicBezTo>
                  <a:pt x="181" y="0"/>
                  <a:pt x="1" y="153"/>
                  <a:pt x="49" y="378"/>
                </a:cubicBezTo>
                <a:cubicBezTo>
                  <a:pt x="74" y="497"/>
                  <a:pt x="170" y="545"/>
                  <a:pt x="278" y="545"/>
                </a:cubicBezTo>
                <a:cubicBezTo>
                  <a:pt x="489" y="545"/>
                  <a:pt x="748" y="360"/>
                  <a:pt x="624" y="154"/>
                </a:cubicBezTo>
                <a:cubicBezTo>
                  <a:pt x="562" y="47"/>
                  <a:pt x="461"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16"/>
          <p:cNvSpPr/>
          <p:nvPr/>
        </p:nvSpPr>
        <p:spPr>
          <a:xfrm rot="-10468820">
            <a:off x="7862798" y="-397317"/>
            <a:ext cx="35062" cy="29020"/>
          </a:xfrm>
          <a:custGeom>
            <a:avLst/>
            <a:gdLst/>
            <a:ahLst/>
            <a:cxnLst/>
            <a:rect l="l" t="t" r="r" b="b"/>
            <a:pathLst>
              <a:path w="760" h="629" extrusionOk="0">
                <a:moveTo>
                  <a:pt x="389" y="0"/>
                </a:moveTo>
                <a:cubicBezTo>
                  <a:pt x="285" y="0"/>
                  <a:pt x="183" y="50"/>
                  <a:pt x="126" y="152"/>
                </a:cubicBezTo>
                <a:cubicBezTo>
                  <a:pt x="1" y="339"/>
                  <a:pt x="126" y="602"/>
                  <a:pt x="351" y="627"/>
                </a:cubicBezTo>
                <a:cubicBezTo>
                  <a:pt x="363" y="628"/>
                  <a:pt x="375" y="628"/>
                  <a:pt x="387" y="628"/>
                </a:cubicBezTo>
                <a:cubicBezTo>
                  <a:pt x="606" y="628"/>
                  <a:pt x="759" y="416"/>
                  <a:pt x="688" y="214"/>
                </a:cubicBezTo>
                <a:cubicBezTo>
                  <a:pt x="676" y="189"/>
                  <a:pt x="663" y="164"/>
                  <a:pt x="651" y="139"/>
                </a:cubicBezTo>
                <a:cubicBezTo>
                  <a:pt x="589" y="47"/>
                  <a:pt x="489"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16"/>
          <p:cNvSpPr/>
          <p:nvPr/>
        </p:nvSpPr>
        <p:spPr>
          <a:xfrm rot="-10468820">
            <a:off x="7838580" y="-322479"/>
            <a:ext cx="30402" cy="29158"/>
          </a:xfrm>
          <a:custGeom>
            <a:avLst/>
            <a:gdLst/>
            <a:ahLst/>
            <a:cxnLst/>
            <a:rect l="l" t="t" r="r" b="b"/>
            <a:pathLst>
              <a:path w="659" h="632" extrusionOk="0">
                <a:moveTo>
                  <a:pt x="349" y="1"/>
                </a:moveTo>
                <a:cubicBezTo>
                  <a:pt x="206" y="1"/>
                  <a:pt x="61" y="96"/>
                  <a:pt x="34" y="275"/>
                </a:cubicBezTo>
                <a:cubicBezTo>
                  <a:pt x="0" y="484"/>
                  <a:pt x="168" y="631"/>
                  <a:pt x="343" y="631"/>
                </a:cubicBezTo>
                <a:cubicBezTo>
                  <a:pt x="429" y="631"/>
                  <a:pt x="517" y="595"/>
                  <a:pt x="584" y="513"/>
                </a:cubicBezTo>
                <a:cubicBezTo>
                  <a:pt x="634" y="450"/>
                  <a:pt x="659" y="363"/>
                  <a:pt x="659" y="288"/>
                </a:cubicBezTo>
                <a:cubicBezTo>
                  <a:pt x="646" y="263"/>
                  <a:pt x="646" y="225"/>
                  <a:pt x="634" y="200"/>
                </a:cubicBezTo>
                <a:cubicBezTo>
                  <a:pt x="583" y="65"/>
                  <a:pt x="466"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16"/>
          <p:cNvSpPr/>
          <p:nvPr/>
        </p:nvSpPr>
        <p:spPr>
          <a:xfrm rot="-10468820">
            <a:off x="7765804" y="-327445"/>
            <a:ext cx="34923" cy="28928"/>
          </a:xfrm>
          <a:custGeom>
            <a:avLst/>
            <a:gdLst/>
            <a:ahLst/>
            <a:cxnLst/>
            <a:rect l="l" t="t" r="r" b="b"/>
            <a:pathLst>
              <a:path w="757" h="627" extrusionOk="0">
                <a:moveTo>
                  <a:pt x="385" y="1"/>
                </a:moveTo>
                <a:cubicBezTo>
                  <a:pt x="282" y="1"/>
                  <a:pt x="177" y="51"/>
                  <a:pt x="113" y="148"/>
                </a:cubicBezTo>
                <a:cubicBezTo>
                  <a:pt x="0" y="348"/>
                  <a:pt x="125" y="597"/>
                  <a:pt x="350" y="622"/>
                </a:cubicBezTo>
                <a:cubicBezTo>
                  <a:pt x="367" y="625"/>
                  <a:pt x="384" y="627"/>
                  <a:pt x="400" y="627"/>
                </a:cubicBezTo>
                <a:cubicBezTo>
                  <a:pt x="602" y="627"/>
                  <a:pt x="756" y="418"/>
                  <a:pt x="675" y="210"/>
                </a:cubicBezTo>
                <a:cubicBezTo>
                  <a:pt x="675" y="185"/>
                  <a:pt x="663" y="160"/>
                  <a:pt x="638" y="135"/>
                </a:cubicBezTo>
                <a:cubicBezTo>
                  <a:pt x="577" y="45"/>
                  <a:pt x="482" y="1"/>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16"/>
          <p:cNvSpPr/>
          <p:nvPr/>
        </p:nvSpPr>
        <p:spPr>
          <a:xfrm rot="-10468820">
            <a:off x="7905539" y="-259261"/>
            <a:ext cx="32663" cy="26805"/>
          </a:xfrm>
          <a:custGeom>
            <a:avLst/>
            <a:gdLst/>
            <a:ahLst/>
            <a:cxnLst/>
            <a:rect l="l" t="t" r="r" b="b"/>
            <a:pathLst>
              <a:path w="708" h="581" extrusionOk="0">
                <a:moveTo>
                  <a:pt x="370" y="1"/>
                </a:moveTo>
                <a:cubicBezTo>
                  <a:pt x="280" y="1"/>
                  <a:pt x="190" y="42"/>
                  <a:pt x="132" y="121"/>
                </a:cubicBezTo>
                <a:cubicBezTo>
                  <a:pt x="1" y="347"/>
                  <a:pt x="188" y="580"/>
                  <a:pt x="400" y="580"/>
                </a:cubicBezTo>
                <a:cubicBezTo>
                  <a:pt x="470" y="580"/>
                  <a:pt x="542" y="555"/>
                  <a:pt x="607" y="496"/>
                </a:cubicBezTo>
                <a:cubicBezTo>
                  <a:pt x="707" y="371"/>
                  <a:pt x="695" y="171"/>
                  <a:pt x="557" y="71"/>
                </a:cubicBezTo>
                <a:cubicBezTo>
                  <a:pt x="504" y="24"/>
                  <a:pt x="437"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16"/>
          <p:cNvSpPr/>
          <p:nvPr/>
        </p:nvSpPr>
        <p:spPr>
          <a:xfrm rot="-10468820">
            <a:off x="7927915" y="-424945"/>
            <a:ext cx="35200" cy="27774"/>
          </a:xfrm>
          <a:custGeom>
            <a:avLst/>
            <a:gdLst/>
            <a:ahLst/>
            <a:cxnLst/>
            <a:rect l="l" t="t" r="r" b="b"/>
            <a:pathLst>
              <a:path w="763" h="602" extrusionOk="0">
                <a:moveTo>
                  <a:pt x="252" y="0"/>
                </a:moveTo>
                <a:cubicBezTo>
                  <a:pt x="181" y="0"/>
                  <a:pt x="117" y="31"/>
                  <a:pt x="75" y="105"/>
                </a:cubicBezTo>
                <a:cubicBezTo>
                  <a:pt x="25" y="167"/>
                  <a:pt x="0" y="255"/>
                  <a:pt x="13" y="330"/>
                </a:cubicBezTo>
                <a:cubicBezTo>
                  <a:pt x="36" y="503"/>
                  <a:pt x="178" y="601"/>
                  <a:pt x="324" y="601"/>
                </a:cubicBezTo>
                <a:cubicBezTo>
                  <a:pt x="410" y="601"/>
                  <a:pt x="498" y="567"/>
                  <a:pt x="563" y="492"/>
                </a:cubicBezTo>
                <a:cubicBezTo>
                  <a:pt x="763" y="311"/>
                  <a:pt x="477"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16"/>
          <p:cNvSpPr/>
          <p:nvPr/>
        </p:nvSpPr>
        <p:spPr>
          <a:xfrm rot="-10468820">
            <a:off x="7989705" y="-377539"/>
            <a:ext cx="35984" cy="28743"/>
          </a:xfrm>
          <a:custGeom>
            <a:avLst/>
            <a:gdLst/>
            <a:ahLst/>
            <a:cxnLst/>
            <a:rect l="l" t="t" r="r" b="b"/>
            <a:pathLst>
              <a:path w="780" h="623" extrusionOk="0">
                <a:moveTo>
                  <a:pt x="385" y="0"/>
                </a:moveTo>
                <a:cubicBezTo>
                  <a:pt x="282" y="0"/>
                  <a:pt x="178" y="54"/>
                  <a:pt x="113" y="157"/>
                </a:cubicBezTo>
                <a:cubicBezTo>
                  <a:pt x="1" y="344"/>
                  <a:pt x="126" y="594"/>
                  <a:pt x="351" y="619"/>
                </a:cubicBezTo>
                <a:cubicBezTo>
                  <a:pt x="366" y="621"/>
                  <a:pt x="381" y="622"/>
                  <a:pt x="395" y="622"/>
                </a:cubicBezTo>
                <a:cubicBezTo>
                  <a:pt x="632" y="622"/>
                  <a:pt x="779" y="344"/>
                  <a:pt x="638" y="144"/>
                </a:cubicBezTo>
                <a:cubicBezTo>
                  <a:pt x="577" y="47"/>
                  <a:pt x="482" y="0"/>
                  <a:pt x="3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16"/>
          <p:cNvSpPr/>
          <p:nvPr/>
        </p:nvSpPr>
        <p:spPr>
          <a:xfrm rot="-10468820">
            <a:off x="7975220" y="-302026"/>
            <a:ext cx="31602" cy="28512"/>
          </a:xfrm>
          <a:custGeom>
            <a:avLst/>
            <a:gdLst/>
            <a:ahLst/>
            <a:cxnLst/>
            <a:rect l="l" t="t" r="r" b="b"/>
            <a:pathLst>
              <a:path w="685" h="618" extrusionOk="0">
                <a:moveTo>
                  <a:pt x="327" y="0"/>
                </a:moveTo>
                <a:cubicBezTo>
                  <a:pt x="174" y="0"/>
                  <a:pt x="48" y="107"/>
                  <a:pt x="26" y="266"/>
                </a:cubicBezTo>
                <a:cubicBezTo>
                  <a:pt x="1" y="429"/>
                  <a:pt x="113" y="591"/>
                  <a:pt x="276" y="616"/>
                </a:cubicBezTo>
                <a:cubicBezTo>
                  <a:pt x="288" y="617"/>
                  <a:pt x="300" y="618"/>
                  <a:pt x="312" y="618"/>
                </a:cubicBezTo>
                <a:cubicBezTo>
                  <a:pt x="530" y="618"/>
                  <a:pt x="684" y="405"/>
                  <a:pt x="613" y="204"/>
                </a:cubicBezTo>
                <a:cubicBezTo>
                  <a:pt x="600" y="179"/>
                  <a:pt x="588" y="154"/>
                  <a:pt x="575" y="129"/>
                </a:cubicBezTo>
                <a:cubicBezTo>
                  <a:pt x="525" y="66"/>
                  <a:pt x="451" y="16"/>
                  <a:pt x="376" y="4"/>
                </a:cubicBezTo>
                <a:cubicBezTo>
                  <a:pt x="359" y="1"/>
                  <a:pt x="343" y="0"/>
                  <a:pt x="3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16"/>
          <p:cNvSpPr/>
          <p:nvPr/>
        </p:nvSpPr>
        <p:spPr>
          <a:xfrm rot="-10468820">
            <a:off x="7690191" y="-297060"/>
            <a:ext cx="35200" cy="28928"/>
          </a:xfrm>
          <a:custGeom>
            <a:avLst/>
            <a:gdLst/>
            <a:ahLst/>
            <a:cxnLst/>
            <a:rect l="l" t="t" r="r" b="b"/>
            <a:pathLst>
              <a:path w="763" h="627" extrusionOk="0">
                <a:moveTo>
                  <a:pt x="415" y="1"/>
                </a:moveTo>
                <a:cubicBezTo>
                  <a:pt x="352" y="1"/>
                  <a:pt x="286" y="19"/>
                  <a:pt x="225" y="61"/>
                </a:cubicBezTo>
                <a:cubicBezTo>
                  <a:pt x="1" y="223"/>
                  <a:pt x="88" y="586"/>
                  <a:pt x="375" y="623"/>
                </a:cubicBezTo>
                <a:cubicBezTo>
                  <a:pt x="391" y="626"/>
                  <a:pt x="406" y="627"/>
                  <a:pt x="421" y="627"/>
                </a:cubicBezTo>
                <a:cubicBezTo>
                  <a:pt x="567" y="627"/>
                  <a:pt x="703" y="521"/>
                  <a:pt x="725" y="373"/>
                </a:cubicBezTo>
                <a:cubicBezTo>
                  <a:pt x="763" y="159"/>
                  <a:pt x="599" y="1"/>
                  <a:pt x="4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16"/>
          <p:cNvSpPr/>
          <p:nvPr/>
        </p:nvSpPr>
        <p:spPr>
          <a:xfrm rot="-10468820">
            <a:off x="7794256" y="-397101"/>
            <a:ext cx="32801" cy="29250"/>
          </a:xfrm>
          <a:custGeom>
            <a:avLst/>
            <a:gdLst/>
            <a:ahLst/>
            <a:cxnLst/>
            <a:rect l="l" t="t" r="r" b="b"/>
            <a:pathLst>
              <a:path w="711" h="634" extrusionOk="0">
                <a:moveTo>
                  <a:pt x="347" y="0"/>
                </a:moveTo>
                <a:cubicBezTo>
                  <a:pt x="206" y="0"/>
                  <a:pt x="67" y="95"/>
                  <a:pt x="36" y="257"/>
                </a:cubicBezTo>
                <a:cubicBezTo>
                  <a:pt x="1" y="456"/>
                  <a:pt x="142" y="634"/>
                  <a:pt x="336" y="634"/>
                </a:cubicBezTo>
                <a:cubicBezTo>
                  <a:pt x="348" y="634"/>
                  <a:pt x="361" y="633"/>
                  <a:pt x="373" y="632"/>
                </a:cubicBezTo>
                <a:cubicBezTo>
                  <a:pt x="586" y="607"/>
                  <a:pt x="711" y="382"/>
                  <a:pt x="623" y="194"/>
                </a:cubicBezTo>
                <a:cubicBezTo>
                  <a:pt x="623" y="169"/>
                  <a:pt x="611" y="144"/>
                  <a:pt x="586" y="119"/>
                </a:cubicBezTo>
                <a:cubicBezTo>
                  <a:pt x="523" y="37"/>
                  <a:pt x="435"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16"/>
          <p:cNvSpPr/>
          <p:nvPr/>
        </p:nvSpPr>
        <p:spPr>
          <a:xfrm rot="-10468820">
            <a:off x="7912643" y="-347643"/>
            <a:ext cx="33032" cy="25975"/>
          </a:xfrm>
          <a:custGeom>
            <a:avLst/>
            <a:gdLst/>
            <a:ahLst/>
            <a:cxnLst/>
            <a:rect l="l" t="t" r="r" b="b"/>
            <a:pathLst>
              <a:path w="716" h="563" extrusionOk="0">
                <a:moveTo>
                  <a:pt x="395" y="1"/>
                </a:moveTo>
                <a:cubicBezTo>
                  <a:pt x="188" y="1"/>
                  <a:pt x="1" y="225"/>
                  <a:pt x="121" y="456"/>
                </a:cubicBezTo>
                <a:cubicBezTo>
                  <a:pt x="184" y="531"/>
                  <a:pt x="266" y="563"/>
                  <a:pt x="347" y="563"/>
                </a:cubicBezTo>
                <a:cubicBezTo>
                  <a:pt x="534" y="563"/>
                  <a:pt x="716" y="387"/>
                  <a:pt x="646" y="168"/>
                </a:cubicBezTo>
                <a:cubicBezTo>
                  <a:pt x="646" y="143"/>
                  <a:pt x="633" y="118"/>
                  <a:pt x="608" y="93"/>
                </a:cubicBezTo>
                <a:cubicBezTo>
                  <a:pt x="543" y="28"/>
                  <a:pt x="468" y="1"/>
                  <a:pt x="3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16"/>
          <p:cNvSpPr/>
          <p:nvPr/>
        </p:nvSpPr>
        <p:spPr>
          <a:xfrm rot="-10468820">
            <a:off x="9291382" y="-311343"/>
            <a:ext cx="28834" cy="28097"/>
          </a:xfrm>
          <a:custGeom>
            <a:avLst/>
            <a:gdLst/>
            <a:ahLst/>
            <a:cxnLst/>
            <a:rect l="l" t="t" r="r" b="b"/>
            <a:pathLst>
              <a:path w="625" h="609" extrusionOk="0">
                <a:moveTo>
                  <a:pt x="317" y="1"/>
                </a:moveTo>
                <a:cubicBezTo>
                  <a:pt x="225" y="1"/>
                  <a:pt x="133" y="40"/>
                  <a:pt x="75" y="112"/>
                </a:cubicBezTo>
                <a:cubicBezTo>
                  <a:pt x="25" y="175"/>
                  <a:pt x="0" y="262"/>
                  <a:pt x="0" y="337"/>
                </a:cubicBezTo>
                <a:cubicBezTo>
                  <a:pt x="31" y="510"/>
                  <a:pt x="171" y="609"/>
                  <a:pt x="314" y="609"/>
                </a:cubicBezTo>
                <a:cubicBezTo>
                  <a:pt x="399" y="609"/>
                  <a:pt x="485" y="574"/>
                  <a:pt x="550" y="500"/>
                </a:cubicBezTo>
                <a:cubicBezTo>
                  <a:pt x="600" y="437"/>
                  <a:pt x="625" y="350"/>
                  <a:pt x="612" y="275"/>
                </a:cubicBezTo>
                <a:cubicBezTo>
                  <a:pt x="612" y="250"/>
                  <a:pt x="612" y="225"/>
                  <a:pt x="600" y="200"/>
                </a:cubicBezTo>
                <a:cubicBezTo>
                  <a:pt x="575" y="137"/>
                  <a:pt x="550" y="100"/>
                  <a:pt x="500" y="62"/>
                </a:cubicBezTo>
                <a:cubicBezTo>
                  <a:pt x="448" y="21"/>
                  <a:pt x="383" y="1"/>
                  <a:pt x="3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16"/>
          <p:cNvSpPr/>
          <p:nvPr/>
        </p:nvSpPr>
        <p:spPr>
          <a:xfrm rot="-10468820">
            <a:off x="9218596" y="-316695"/>
            <a:ext cx="34923" cy="28928"/>
          </a:xfrm>
          <a:custGeom>
            <a:avLst/>
            <a:gdLst/>
            <a:ahLst/>
            <a:cxnLst/>
            <a:rect l="l" t="t" r="r" b="b"/>
            <a:pathLst>
              <a:path w="757" h="627" extrusionOk="0">
                <a:moveTo>
                  <a:pt x="386" y="1"/>
                </a:moveTo>
                <a:cubicBezTo>
                  <a:pt x="282" y="1"/>
                  <a:pt x="178" y="51"/>
                  <a:pt x="113" y="148"/>
                </a:cubicBezTo>
                <a:cubicBezTo>
                  <a:pt x="1" y="348"/>
                  <a:pt x="126" y="598"/>
                  <a:pt x="351" y="623"/>
                </a:cubicBezTo>
                <a:cubicBezTo>
                  <a:pt x="367" y="626"/>
                  <a:pt x="384" y="627"/>
                  <a:pt x="400" y="627"/>
                </a:cubicBezTo>
                <a:cubicBezTo>
                  <a:pt x="602" y="627"/>
                  <a:pt x="756" y="419"/>
                  <a:pt x="675" y="210"/>
                </a:cubicBezTo>
                <a:cubicBezTo>
                  <a:pt x="675" y="185"/>
                  <a:pt x="663" y="160"/>
                  <a:pt x="638" y="135"/>
                </a:cubicBezTo>
                <a:cubicBezTo>
                  <a:pt x="578" y="45"/>
                  <a:pt x="482" y="1"/>
                  <a:pt x="3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16"/>
          <p:cNvSpPr/>
          <p:nvPr/>
        </p:nvSpPr>
        <p:spPr>
          <a:xfrm rot="-10468820">
            <a:off x="9068168" y="-260972"/>
            <a:ext cx="34001" cy="29158"/>
          </a:xfrm>
          <a:custGeom>
            <a:avLst/>
            <a:gdLst/>
            <a:ahLst/>
            <a:cxnLst/>
            <a:rect l="l" t="t" r="r" b="b"/>
            <a:pathLst>
              <a:path w="737" h="632" extrusionOk="0">
                <a:moveTo>
                  <a:pt x="410" y="0"/>
                </a:moveTo>
                <a:cubicBezTo>
                  <a:pt x="195" y="0"/>
                  <a:pt x="1" y="239"/>
                  <a:pt x="126" y="470"/>
                </a:cubicBezTo>
                <a:cubicBezTo>
                  <a:pt x="187" y="582"/>
                  <a:pt x="289" y="632"/>
                  <a:pt x="392" y="632"/>
                </a:cubicBezTo>
                <a:cubicBezTo>
                  <a:pt x="564" y="632"/>
                  <a:pt x="737" y="494"/>
                  <a:pt x="713" y="283"/>
                </a:cubicBezTo>
                <a:cubicBezTo>
                  <a:pt x="713" y="258"/>
                  <a:pt x="701" y="233"/>
                  <a:pt x="701" y="208"/>
                </a:cubicBezTo>
                <a:cubicBezTo>
                  <a:pt x="676" y="158"/>
                  <a:pt x="638" y="108"/>
                  <a:pt x="601" y="70"/>
                </a:cubicBezTo>
                <a:cubicBezTo>
                  <a:pt x="541" y="22"/>
                  <a:pt x="474"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16"/>
          <p:cNvSpPr/>
          <p:nvPr/>
        </p:nvSpPr>
        <p:spPr>
          <a:xfrm rot="-10468820">
            <a:off x="9086400" y="-330392"/>
            <a:ext cx="32340" cy="28558"/>
          </a:xfrm>
          <a:custGeom>
            <a:avLst/>
            <a:gdLst/>
            <a:ahLst/>
            <a:cxnLst/>
            <a:rect l="l" t="t" r="r" b="b"/>
            <a:pathLst>
              <a:path w="701" h="619" extrusionOk="0">
                <a:moveTo>
                  <a:pt x="354" y="1"/>
                </a:moveTo>
                <a:cubicBezTo>
                  <a:pt x="316" y="1"/>
                  <a:pt x="276" y="8"/>
                  <a:pt x="238" y="23"/>
                </a:cubicBezTo>
                <a:cubicBezTo>
                  <a:pt x="75" y="85"/>
                  <a:pt x="0" y="260"/>
                  <a:pt x="63" y="423"/>
                </a:cubicBezTo>
                <a:cubicBezTo>
                  <a:pt x="111" y="539"/>
                  <a:pt x="228" y="618"/>
                  <a:pt x="354" y="618"/>
                </a:cubicBezTo>
                <a:cubicBezTo>
                  <a:pt x="390" y="618"/>
                  <a:pt x="427" y="612"/>
                  <a:pt x="463" y="598"/>
                </a:cubicBezTo>
                <a:cubicBezTo>
                  <a:pt x="613" y="535"/>
                  <a:pt x="700" y="360"/>
                  <a:pt x="638"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16"/>
          <p:cNvSpPr/>
          <p:nvPr/>
        </p:nvSpPr>
        <p:spPr>
          <a:xfrm rot="-10468820">
            <a:off x="9140057" y="-286766"/>
            <a:ext cx="33539" cy="28928"/>
          </a:xfrm>
          <a:custGeom>
            <a:avLst/>
            <a:gdLst/>
            <a:ahLst/>
            <a:cxnLst/>
            <a:rect l="l" t="t" r="r" b="b"/>
            <a:pathLst>
              <a:path w="727" h="627" extrusionOk="0">
                <a:moveTo>
                  <a:pt x="327" y="1"/>
                </a:moveTo>
                <a:cubicBezTo>
                  <a:pt x="181" y="1"/>
                  <a:pt x="36" y="103"/>
                  <a:pt x="13" y="272"/>
                </a:cubicBezTo>
                <a:cubicBezTo>
                  <a:pt x="1" y="347"/>
                  <a:pt x="26" y="434"/>
                  <a:pt x="63" y="496"/>
                </a:cubicBezTo>
                <a:cubicBezTo>
                  <a:pt x="113" y="559"/>
                  <a:pt x="188" y="609"/>
                  <a:pt x="276" y="621"/>
                </a:cubicBezTo>
                <a:cubicBezTo>
                  <a:pt x="296" y="625"/>
                  <a:pt x="315" y="627"/>
                  <a:pt x="334" y="627"/>
                </a:cubicBezTo>
                <a:cubicBezTo>
                  <a:pt x="576" y="627"/>
                  <a:pt x="726" y="343"/>
                  <a:pt x="576" y="134"/>
                </a:cubicBezTo>
                <a:cubicBezTo>
                  <a:pt x="513" y="42"/>
                  <a:pt x="419"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16"/>
          <p:cNvSpPr/>
          <p:nvPr/>
        </p:nvSpPr>
        <p:spPr>
          <a:xfrm rot="-10468820">
            <a:off x="9010908" y="-327913"/>
            <a:ext cx="35200" cy="28328"/>
          </a:xfrm>
          <a:custGeom>
            <a:avLst/>
            <a:gdLst/>
            <a:ahLst/>
            <a:cxnLst/>
            <a:rect l="l" t="t" r="r" b="b"/>
            <a:pathLst>
              <a:path w="763" h="614" extrusionOk="0">
                <a:moveTo>
                  <a:pt x="400" y="1"/>
                </a:moveTo>
                <a:cubicBezTo>
                  <a:pt x="50" y="38"/>
                  <a:pt x="0" y="513"/>
                  <a:pt x="338" y="613"/>
                </a:cubicBezTo>
                <a:cubicBezTo>
                  <a:pt x="688" y="613"/>
                  <a:pt x="763" y="113"/>
                  <a:pt x="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16"/>
          <p:cNvSpPr/>
          <p:nvPr/>
        </p:nvSpPr>
        <p:spPr>
          <a:xfrm rot="-10468820">
            <a:off x="8820263" y="-331579"/>
            <a:ext cx="31048" cy="28005"/>
          </a:xfrm>
          <a:custGeom>
            <a:avLst/>
            <a:gdLst/>
            <a:ahLst/>
            <a:cxnLst/>
            <a:rect l="l" t="t" r="r" b="b"/>
            <a:pathLst>
              <a:path w="673" h="607" extrusionOk="0">
                <a:moveTo>
                  <a:pt x="352" y="1"/>
                </a:moveTo>
                <a:cubicBezTo>
                  <a:pt x="265" y="1"/>
                  <a:pt x="177" y="38"/>
                  <a:pt x="113" y="117"/>
                </a:cubicBezTo>
                <a:cubicBezTo>
                  <a:pt x="1" y="242"/>
                  <a:pt x="26" y="442"/>
                  <a:pt x="163" y="542"/>
                </a:cubicBezTo>
                <a:cubicBezTo>
                  <a:pt x="222" y="587"/>
                  <a:pt x="287" y="607"/>
                  <a:pt x="351" y="607"/>
                </a:cubicBezTo>
                <a:cubicBezTo>
                  <a:pt x="518" y="607"/>
                  <a:pt x="672" y="469"/>
                  <a:pt x="663" y="279"/>
                </a:cubicBezTo>
                <a:cubicBezTo>
                  <a:pt x="651" y="242"/>
                  <a:pt x="651" y="217"/>
                  <a:pt x="638" y="192"/>
                </a:cubicBezTo>
                <a:cubicBezTo>
                  <a:pt x="588" y="69"/>
                  <a:pt x="471" y="1"/>
                  <a:pt x="3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16"/>
          <p:cNvSpPr/>
          <p:nvPr/>
        </p:nvSpPr>
        <p:spPr>
          <a:xfrm rot="-10468820">
            <a:off x="8738541" y="-298730"/>
            <a:ext cx="35984" cy="28881"/>
          </a:xfrm>
          <a:custGeom>
            <a:avLst/>
            <a:gdLst/>
            <a:ahLst/>
            <a:cxnLst/>
            <a:rect l="l" t="t" r="r" b="b"/>
            <a:pathLst>
              <a:path w="780" h="626" extrusionOk="0">
                <a:moveTo>
                  <a:pt x="386" y="1"/>
                </a:moveTo>
                <a:cubicBezTo>
                  <a:pt x="283" y="1"/>
                  <a:pt x="178" y="51"/>
                  <a:pt x="113" y="148"/>
                </a:cubicBezTo>
                <a:cubicBezTo>
                  <a:pt x="1" y="348"/>
                  <a:pt x="126" y="598"/>
                  <a:pt x="351" y="623"/>
                </a:cubicBezTo>
                <a:cubicBezTo>
                  <a:pt x="366" y="625"/>
                  <a:pt x="381" y="626"/>
                  <a:pt x="395" y="626"/>
                </a:cubicBezTo>
                <a:cubicBezTo>
                  <a:pt x="632" y="626"/>
                  <a:pt x="780" y="347"/>
                  <a:pt x="638" y="135"/>
                </a:cubicBezTo>
                <a:cubicBezTo>
                  <a:pt x="578" y="45"/>
                  <a:pt x="482" y="1"/>
                  <a:pt x="3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16"/>
          <p:cNvSpPr/>
          <p:nvPr/>
        </p:nvSpPr>
        <p:spPr>
          <a:xfrm rot="-10468820">
            <a:off x="8866586" y="-261285"/>
            <a:ext cx="36676" cy="29158"/>
          </a:xfrm>
          <a:custGeom>
            <a:avLst/>
            <a:gdLst/>
            <a:ahLst/>
            <a:cxnLst/>
            <a:rect l="l" t="t" r="r" b="b"/>
            <a:pathLst>
              <a:path w="795" h="632" extrusionOk="0">
                <a:moveTo>
                  <a:pt x="414" y="0"/>
                </a:moveTo>
                <a:cubicBezTo>
                  <a:pt x="204" y="0"/>
                  <a:pt x="1" y="222"/>
                  <a:pt x="133" y="469"/>
                </a:cubicBezTo>
                <a:cubicBezTo>
                  <a:pt x="196" y="583"/>
                  <a:pt x="298" y="631"/>
                  <a:pt x="400" y="631"/>
                </a:cubicBezTo>
                <a:cubicBezTo>
                  <a:pt x="598" y="631"/>
                  <a:pt x="794" y="446"/>
                  <a:pt x="695" y="206"/>
                </a:cubicBezTo>
                <a:cubicBezTo>
                  <a:pt x="695" y="181"/>
                  <a:pt x="683" y="156"/>
                  <a:pt x="658" y="131"/>
                </a:cubicBezTo>
                <a:cubicBezTo>
                  <a:pt x="591" y="39"/>
                  <a:pt x="502" y="0"/>
                  <a:pt x="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16"/>
          <p:cNvSpPr/>
          <p:nvPr/>
        </p:nvSpPr>
        <p:spPr>
          <a:xfrm rot="-10468820">
            <a:off x="8584441" y="-265021"/>
            <a:ext cx="34970" cy="25421"/>
          </a:xfrm>
          <a:custGeom>
            <a:avLst/>
            <a:gdLst/>
            <a:ahLst/>
            <a:cxnLst/>
            <a:rect l="l" t="t" r="r" b="b"/>
            <a:pathLst>
              <a:path w="758" h="551" extrusionOk="0">
                <a:moveTo>
                  <a:pt x="540" y="0"/>
                </a:moveTo>
                <a:cubicBezTo>
                  <a:pt x="312" y="0"/>
                  <a:pt x="1" y="319"/>
                  <a:pt x="233" y="485"/>
                </a:cubicBezTo>
                <a:cubicBezTo>
                  <a:pt x="292" y="529"/>
                  <a:pt x="361" y="551"/>
                  <a:pt x="430" y="551"/>
                </a:cubicBezTo>
                <a:cubicBezTo>
                  <a:pt x="519" y="551"/>
                  <a:pt x="606" y="513"/>
                  <a:pt x="670" y="435"/>
                </a:cubicBezTo>
                <a:lnTo>
                  <a:pt x="670" y="448"/>
                </a:lnTo>
                <a:cubicBezTo>
                  <a:pt x="745" y="360"/>
                  <a:pt x="757" y="235"/>
                  <a:pt x="720" y="135"/>
                </a:cubicBezTo>
                <a:cubicBezTo>
                  <a:pt x="688" y="39"/>
                  <a:pt x="619" y="0"/>
                  <a:pt x="5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16"/>
          <p:cNvSpPr/>
          <p:nvPr/>
        </p:nvSpPr>
        <p:spPr>
          <a:xfrm rot="-10468820">
            <a:off x="8938822" y="-287980"/>
            <a:ext cx="34324" cy="25375"/>
          </a:xfrm>
          <a:custGeom>
            <a:avLst/>
            <a:gdLst/>
            <a:ahLst/>
            <a:cxnLst/>
            <a:rect l="l" t="t" r="r" b="b"/>
            <a:pathLst>
              <a:path w="744" h="550" extrusionOk="0">
                <a:moveTo>
                  <a:pt x="535" y="1"/>
                </a:moveTo>
                <a:cubicBezTo>
                  <a:pt x="308" y="1"/>
                  <a:pt x="0" y="312"/>
                  <a:pt x="231" y="488"/>
                </a:cubicBezTo>
                <a:cubicBezTo>
                  <a:pt x="288" y="529"/>
                  <a:pt x="355" y="549"/>
                  <a:pt x="420" y="549"/>
                </a:cubicBezTo>
                <a:cubicBezTo>
                  <a:pt x="512" y="549"/>
                  <a:pt x="603" y="510"/>
                  <a:pt x="668" y="438"/>
                </a:cubicBezTo>
                <a:cubicBezTo>
                  <a:pt x="718" y="375"/>
                  <a:pt x="743" y="288"/>
                  <a:pt x="731" y="213"/>
                </a:cubicBezTo>
                <a:cubicBezTo>
                  <a:pt x="731" y="188"/>
                  <a:pt x="731" y="163"/>
                  <a:pt x="718" y="138"/>
                </a:cubicBezTo>
                <a:cubicBezTo>
                  <a:pt x="686" y="40"/>
                  <a:pt x="615" y="1"/>
                  <a:pt x="5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16"/>
          <p:cNvSpPr/>
          <p:nvPr/>
        </p:nvSpPr>
        <p:spPr>
          <a:xfrm rot="-10468820">
            <a:off x="8885031" y="-342761"/>
            <a:ext cx="31602" cy="28928"/>
          </a:xfrm>
          <a:custGeom>
            <a:avLst/>
            <a:gdLst/>
            <a:ahLst/>
            <a:cxnLst/>
            <a:rect l="l" t="t" r="r" b="b"/>
            <a:pathLst>
              <a:path w="685" h="627" extrusionOk="0">
                <a:moveTo>
                  <a:pt x="320" y="0"/>
                </a:moveTo>
                <a:cubicBezTo>
                  <a:pt x="179" y="0"/>
                  <a:pt x="39" y="91"/>
                  <a:pt x="13" y="272"/>
                </a:cubicBezTo>
                <a:cubicBezTo>
                  <a:pt x="1" y="347"/>
                  <a:pt x="26" y="435"/>
                  <a:pt x="76" y="497"/>
                </a:cubicBezTo>
                <a:cubicBezTo>
                  <a:pt x="141" y="587"/>
                  <a:pt x="232" y="626"/>
                  <a:pt x="322" y="626"/>
                </a:cubicBezTo>
                <a:cubicBezTo>
                  <a:pt x="506" y="626"/>
                  <a:pt x="684" y="462"/>
                  <a:pt x="626" y="235"/>
                </a:cubicBezTo>
                <a:cubicBezTo>
                  <a:pt x="583" y="78"/>
                  <a:pt x="452" y="0"/>
                  <a:pt x="3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16"/>
          <p:cNvSpPr/>
          <p:nvPr/>
        </p:nvSpPr>
        <p:spPr>
          <a:xfrm rot="-10468820">
            <a:off x="8650240" y="-282278"/>
            <a:ext cx="32340" cy="28512"/>
          </a:xfrm>
          <a:custGeom>
            <a:avLst/>
            <a:gdLst/>
            <a:ahLst/>
            <a:cxnLst/>
            <a:rect l="l" t="t" r="r" b="b"/>
            <a:pathLst>
              <a:path w="701" h="618" extrusionOk="0">
                <a:moveTo>
                  <a:pt x="347" y="0"/>
                </a:moveTo>
                <a:cubicBezTo>
                  <a:pt x="311" y="0"/>
                  <a:pt x="274" y="6"/>
                  <a:pt x="238" y="20"/>
                </a:cubicBezTo>
                <a:cubicBezTo>
                  <a:pt x="75" y="83"/>
                  <a:pt x="0" y="258"/>
                  <a:pt x="63" y="420"/>
                </a:cubicBezTo>
                <a:cubicBezTo>
                  <a:pt x="111" y="544"/>
                  <a:pt x="224" y="617"/>
                  <a:pt x="347" y="617"/>
                </a:cubicBezTo>
                <a:cubicBezTo>
                  <a:pt x="385" y="617"/>
                  <a:pt x="424" y="610"/>
                  <a:pt x="463" y="595"/>
                </a:cubicBezTo>
                <a:cubicBezTo>
                  <a:pt x="625" y="533"/>
                  <a:pt x="700" y="358"/>
                  <a:pt x="638" y="195"/>
                </a:cubicBezTo>
                <a:cubicBezTo>
                  <a:pt x="589" y="79"/>
                  <a:pt x="473"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16"/>
          <p:cNvSpPr/>
          <p:nvPr/>
        </p:nvSpPr>
        <p:spPr>
          <a:xfrm rot="-10468820">
            <a:off x="8676650" y="-344111"/>
            <a:ext cx="35062" cy="28835"/>
          </a:xfrm>
          <a:custGeom>
            <a:avLst/>
            <a:gdLst/>
            <a:ahLst/>
            <a:cxnLst/>
            <a:rect l="l" t="t" r="r" b="b"/>
            <a:pathLst>
              <a:path w="760" h="625" extrusionOk="0">
                <a:moveTo>
                  <a:pt x="392" y="1"/>
                </a:moveTo>
                <a:cubicBezTo>
                  <a:pt x="353" y="1"/>
                  <a:pt x="314" y="8"/>
                  <a:pt x="276" y="23"/>
                </a:cubicBezTo>
                <a:cubicBezTo>
                  <a:pt x="13" y="110"/>
                  <a:pt x="1" y="485"/>
                  <a:pt x="251" y="597"/>
                </a:cubicBezTo>
                <a:cubicBezTo>
                  <a:pt x="294" y="616"/>
                  <a:pt x="337" y="624"/>
                  <a:pt x="378" y="624"/>
                </a:cubicBezTo>
                <a:cubicBezTo>
                  <a:pt x="589" y="624"/>
                  <a:pt x="759" y="406"/>
                  <a:pt x="675" y="198"/>
                </a:cubicBezTo>
                <a:cubicBezTo>
                  <a:pt x="628" y="74"/>
                  <a:pt x="515" y="1"/>
                  <a:pt x="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16"/>
          <p:cNvSpPr/>
          <p:nvPr/>
        </p:nvSpPr>
        <p:spPr>
          <a:xfrm rot="-10468820">
            <a:off x="8456807" y="-298851"/>
            <a:ext cx="35292" cy="26713"/>
          </a:xfrm>
          <a:custGeom>
            <a:avLst/>
            <a:gdLst/>
            <a:ahLst/>
            <a:cxnLst/>
            <a:rect l="l" t="t" r="r" b="b"/>
            <a:pathLst>
              <a:path w="765" h="579" extrusionOk="0">
                <a:moveTo>
                  <a:pt x="370" y="1"/>
                </a:moveTo>
                <a:cubicBezTo>
                  <a:pt x="177" y="1"/>
                  <a:pt x="1" y="189"/>
                  <a:pt x="66" y="412"/>
                </a:cubicBezTo>
                <a:cubicBezTo>
                  <a:pt x="91" y="530"/>
                  <a:pt x="187" y="578"/>
                  <a:pt x="295" y="578"/>
                </a:cubicBezTo>
                <a:cubicBezTo>
                  <a:pt x="506" y="578"/>
                  <a:pt x="765" y="394"/>
                  <a:pt x="641" y="187"/>
                </a:cubicBezTo>
                <a:cubicBezTo>
                  <a:pt x="628" y="149"/>
                  <a:pt x="603" y="112"/>
                  <a:pt x="566" y="74"/>
                </a:cubicBezTo>
                <a:cubicBezTo>
                  <a:pt x="505" y="23"/>
                  <a:pt x="436"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16"/>
          <p:cNvSpPr/>
          <p:nvPr/>
        </p:nvSpPr>
        <p:spPr>
          <a:xfrm rot="-10468820">
            <a:off x="8521535" y="-311030"/>
            <a:ext cx="33493" cy="28420"/>
          </a:xfrm>
          <a:custGeom>
            <a:avLst/>
            <a:gdLst/>
            <a:ahLst/>
            <a:cxnLst/>
            <a:rect l="l" t="t" r="r" b="b"/>
            <a:pathLst>
              <a:path w="726" h="616" extrusionOk="0">
                <a:moveTo>
                  <a:pt x="370" y="0"/>
                </a:moveTo>
                <a:cubicBezTo>
                  <a:pt x="338" y="0"/>
                  <a:pt x="306" y="5"/>
                  <a:pt x="275" y="15"/>
                </a:cubicBezTo>
                <a:cubicBezTo>
                  <a:pt x="225" y="40"/>
                  <a:pt x="188" y="65"/>
                  <a:pt x="150" y="103"/>
                </a:cubicBezTo>
                <a:cubicBezTo>
                  <a:pt x="0" y="290"/>
                  <a:pt x="100" y="578"/>
                  <a:pt x="350" y="615"/>
                </a:cubicBezTo>
                <a:cubicBezTo>
                  <a:pt x="400" y="615"/>
                  <a:pt x="450" y="615"/>
                  <a:pt x="488" y="590"/>
                </a:cubicBezTo>
                <a:cubicBezTo>
                  <a:pt x="650" y="528"/>
                  <a:pt x="725" y="353"/>
                  <a:pt x="675" y="203"/>
                </a:cubicBezTo>
                <a:cubicBezTo>
                  <a:pt x="616" y="74"/>
                  <a:pt x="493" y="0"/>
                  <a:pt x="3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16"/>
          <p:cNvSpPr txBox="1">
            <a:spLocks noGrp="1"/>
          </p:cNvSpPr>
          <p:nvPr>
            <p:ph type="title"/>
          </p:nvPr>
        </p:nvSpPr>
        <p:spPr>
          <a:xfrm>
            <a:off x="927975" y="521625"/>
            <a:ext cx="57234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4204" name="Google Shape;4204;p16"/>
          <p:cNvGrpSpPr/>
          <p:nvPr/>
        </p:nvGrpSpPr>
        <p:grpSpPr>
          <a:xfrm flipH="1">
            <a:off x="1636359" y="4918050"/>
            <a:ext cx="161913" cy="146905"/>
            <a:chOff x="7894217" y="3432112"/>
            <a:chExt cx="161913" cy="146905"/>
          </a:xfrm>
        </p:grpSpPr>
        <p:sp>
          <p:nvSpPr>
            <p:cNvPr id="4205" name="Google Shape;4205;p16"/>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16"/>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16"/>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08" name="Google Shape;4208;p16"/>
          <p:cNvSpPr/>
          <p:nvPr/>
        </p:nvSpPr>
        <p:spPr>
          <a:xfrm flipH="1">
            <a:off x="-41550" y="4684525"/>
            <a:ext cx="3517727"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16"/>
          <p:cNvSpPr/>
          <p:nvPr/>
        </p:nvSpPr>
        <p:spPr>
          <a:xfrm flipH="1">
            <a:off x="6629974" y="-15076"/>
            <a:ext cx="2707986" cy="61220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10" name="Google Shape;4210;p16"/>
          <p:cNvGrpSpPr/>
          <p:nvPr/>
        </p:nvGrpSpPr>
        <p:grpSpPr>
          <a:xfrm rot="5400000" flipH="1">
            <a:off x="8611250" y="-289703"/>
            <a:ext cx="439050" cy="1138216"/>
            <a:chOff x="1823086" y="-208516"/>
            <a:chExt cx="433159" cy="1122944"/>
          </a:xfrm>
        </p:grpSpPr>
        <p:sp>
          <p:nvSpPr>
            <p:cNvPr id="4211" name="Google Shape;4211;p16"/>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16"/>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16"/>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16"/>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16"/>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16"/>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16"/>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16"/>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9" name="Google Shape;4219;p16"/>
          <p:cNvGrpSpPr/>
          <p:nvPr/>
        </p:nvGrpSpPr>
        <p:grpSpPr>
          <a:xfrm rot="5400000" flipH="1">
            <a:off x="8446719" y="-121413"/>
            <a:ext cx="444435" cy="1202872"/>
            <a:chOff x="904476" y="-243594"/>
            <a:chExt cx="438472" cy="1186732"/>
          </a:xfrm>
        </p:grpSpPr>
        <p:sp>
          <p:nvSpPr>
            <p:cNvPr id="4220" name="Google Shape;4220;p16"/>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16"/>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16"/>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16"/>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16"/>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16"/>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16"/>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16"/>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16"/>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16"/>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16"/>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16"/>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16"/>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16"/>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16"/>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16"/>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16"/>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16"/>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16"/>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16"/>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16"/>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16"/>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16"/>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16"/>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16"/>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16"/>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16"/>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7" name="Google Shape;4247;p16"/>
          <p:cNvGrpSpPr/>
          <p:nvPr/>
        </p:nvGrpSpPr>
        <p:grpSpPr>
          <a:xfrm flipH="1">
            <a:off x="-40364" y="4461357"/>
            <a:ext cx="876802" cy="561032"/>
            <a:chOff x="7750342" y="3926048"/>
            <a:chExt cx="1406709" cy="900099"/>
          </a:xfrm>
        </p:grpSpPr>
        <p:sp>
          <p:nvSpPr>
            <p:cNvPr id="4248" name="Google Shape;4248;p16"/>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16"/>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16"/>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16"/>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16"/>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16"/>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16"/>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16"/>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56" name="Google Shape;4256;p16"/>
          <p:cNvGrpSpPr/>
          <p:nvPr/>
        </p:nvGrpSpPr>
        <p:grpSpPr>
          <a:xfrm flipH="1">
            <a:off x="-316741" y="4163655"/>
            <a:ext cx="772370" cy="775893"/>
            <a:chOff x="8276926" y="3750868"/>
            <a:chExt cx="1239162" cy="1244814"/>
          </a:xfrm>
        </p:grpSpPr>
        <p:sp>
          <p:nvSpPr>
            <p:cNvPr id="4257" name="Google Shape;4257;p16"/>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16"/>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16"/>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16"/>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16"/>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16"/>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16"/>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16"/>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16"/>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16"/>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16"/>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16"/>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16"/>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16"/>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16"/>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16"/>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16"/>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16"/>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16"/>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16"/>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16"/>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16"/>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16"/>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16"/>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16"/>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16"/>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16"/>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84" name="Google Shape;4284;p16"/>
          <p:cNvGrpSpPr/>
          <p:nvPr/>
        </p:nvGrpSpPr>
        <p:grpSpPr>
          <a:xfrm rot="5400000" flipH="1">
            <a:off x="596790" y="4654258"/>
            <a:ext cx="273016" cy="739520"/>
            <a:chOff x="7607455" y="4238363"/>
            <a:chExt cx="438017" cy="1186459"/>
          </a:xfrm>
        </p:grpSpPr>
        <p:sp>
          <p:nvSpPr>
            <p:cNvPr id="4285" name="Google Shape;4285;p16"/>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16"/>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16"/>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16"/>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16"/>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16"/>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16"/>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16"/>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16"/>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16"/>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16"/>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16"/>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16"/>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16"/>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16"/>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16"/>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16"/>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16"/>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16"/>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16"/>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16"/>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16"/>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16"/>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16"/>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9" name="Google Shape;4309;p16"/>
          <p:cNvGrpSpPr/>
          <p:nvPr/>
        </p:nvGrpSpPr>
        <p:grpSpPr>
          <a:xfrm rot="5400000" flipH="1">
            <a:off x="-67436" y="1312833"/>
            <a:ext cx="633267" cy="380075"/>
            <a:chOff x="8365864" y="2993835"/>
            <a:chExt cx="933472" cy="547264"/>
          </a:xfrm>
        </p:grpSpPr>
        <p:sp>
          <p:nvSpPr>
            <p:cNvPr id="4310" name="Google Shape;4310;p16"/>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16"/>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16"/>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16"/>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16"/>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16"/>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16"/>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17" name="Google Shape;4317;p16"/>
          <p:cNvGrpSpPr/>
          <p:nvPr/>
        </p:nvGrpSpPr>
        <p:grpSpPr>
          <a:xfrm flipH="1">
            <a:off x="-185562" y="501899"/>
            <a:ext cx="800029" cy="592349"/>
            <a:chOff x="8118223" y="2202382"/>
            <a:chExt cx="1151949" cy="873156"/>
          </a:xfrm>
        </p:grpSpPr>
        <p:sp>
          <p:nvSpPr>
            <p:cNvPr id="4318" name="Google Shape;4318;p16"/>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16"/>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16"/>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16"/>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16"/>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16"/>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16"/>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16"/>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16"/>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16"/>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16"/>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16"/>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16"/>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16"/>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16"/>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16"/>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16"/>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16"/>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16"/>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16"/>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16"/>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39" name="Google Shape;4339;p16"/>
          <p:cNvGrpSpPr/>
          <p:nvPr/>
        </p:nvGrpSpPr>
        <p:grpSpPr>
          <a:xfrm flipH="1">
            <a:off x="8149501" y="3972291"/>
            <a:ext cx="1146207" cy="1063803"/>
            <a:chOff x="-181020" y="4253777"/>
            <a:chExt cx="1117161" cy="1087511"/>
          </a:xfrm>
        </p:grpSpPr>
        <p:sp>
          <p:nvSpPr>
            <p:cNvPr id="4340" name="Google Shape;4340;p16"/>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16"/>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16"/>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16"/>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16"/>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16"/>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16"/>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16"/>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16"/>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16"/>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16"/>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16"/>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16"/>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16"/>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54" name="Google Shape;4354;p16"/>
          <p:cNvGrpSpPr/>
          <p:nvPr/>
        </p:nvGrpSpPr>
        <p:grpSpPr>
          <a:xfrm flipH="1">
            <a:off x="8375426" y="3699426"/>
            <a:ext cx="906954" cy="1160207"/>
            <a:chOff x="-168050" y="4195214"/>
            <a:chExt cx="719519" cy="965231"/>
          </a:xfrm>
        </p:grpSpPr>
        <p:sp>
          <p:nvSpPr>
            <p:cNvPr id="4355" name="Google Shape;4355;p16"/>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16"/>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16"/>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16"/>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16"/>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16"/>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16"/>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16"/>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16"/>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16"/>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16"/>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p16"/>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16"/>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16"/>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16"/>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16"/>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16"/>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16"/>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16"/>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16"/>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16"/>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16"/>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16"/>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16"/>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16"/>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16"/>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16"/>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16"/>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16"/>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16"/>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16"/>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16"/>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16"/>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16"/>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16"/>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16"/>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16"/>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16"/>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16"/>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16"/>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16"/>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16"/>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16"/>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16"/>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16"/>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16"/>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16"/>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02" name="Google Shape;4402;p16"/>
          <p:cNvGrpSpPr/>
          <p:nvPr/>
        </p:nvGrpSpPr>
        <p:grpSpPr>
          <a:xfrm flipH="1">
            <a:off x="-138601" y="-156827"/>
            <a:ext cx="775583" cy="776946"/>
            <a:chOff x="7973149" y="-201092"/>
            <a:chExt cx="1116750" cy="1145263"/>
          </a:xfrm>
        </p:grpSpPr>
        <p:sp>
          <p:nvSpPr>
            <p:cNvPr id="4403" name="Google Shape;4403;p16"/>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16"/>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16"/>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16"/>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16"/>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16"/>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16"/>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16"/>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16"/>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16"/>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16"/>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16"/>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16"/>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16"/>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16"/>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16"/>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16"/>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16"/>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16"/>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p16"/>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16"/>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16"/>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16"/>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16"/>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16"/>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16"/>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16"/>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16"/>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16"/>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16"/>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16"/>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16"/>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16"/>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16"/>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16"/>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16"/>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16"/>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16"/>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16"/>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16"/>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16"/>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16"/>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16"/>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16"/>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p16"/>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16"/>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p16"/>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16"/>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16"/>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16"/>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16"/>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16"/>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4455;p16"/>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16"/>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16"/>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p16"/>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4459;p16"/>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4460;p16"/>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16"/>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4462;p16"/>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4463;p16"/>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64" name="Google Shape;4464;p16"/>
          <p:cNvGrpSpPr/>
          <p:nvPr/>
        </p:nvGrpSpPr>
        <p:grpSpPr>
          <a:xfrm rot="-5400000" flipH="1">
            <a:off x="8358974" y="4213030"/>
            <a:ext cx="428468" cy="1217307"/>
            <a:chOff x="7607455" y="4238363"/>
            <a:chExt cx="438017" cy="1186459"/>
          </a:xfrm>
        </p:grpSpPr>
        <p:sp>
          <p:nvSpPr>
            <p:cNvPr id="4465" name="Google Shape;4465;p16"/>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16"/>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4467;p16"/>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4468;p16"/>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16"/>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16"/>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1" name="Google Shape;4471;p16"/>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16"/>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3" name="Google Shape;4473;p16"/>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4" name="Google Shape;4474;p16"/>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5" name="Google Shape;4475;p16"/>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4476;p16"/>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7" name="Google Shape;4477;p16"/>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8" name="Google Shape;4478;p16"/>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9" name="Google Shape;4479;p16"/>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0" name="Google Shape;4480;p16"/>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1" name="Google Shape;4481;p16"/>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p16"/>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4483;p16"/>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4484;p16"/>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4485;p16"/>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p16"/>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16"/>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p16"/>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89" name="Google Shape;4489;p16"/>
          <p:cNvGrpSpPr/>
          <p:nvPr/>
        </p:nvGrpSpPr>
        <p:grpSpPr>
          <a:xfrm flipH="1">
            <a:off x="-59844" y="4617104"/>
            <a:ext cx="561571" cy="543421"/>
            <a:chOff x="8202967" y="4478366"/>
            <a:chExt cx="900965" cy="871845"/>
          </a:xfrm>
        </p:grpSpPr>
        <p:sp>
          <p:nvSpPr>
            <p:cNvPr id="4490" name="Google Shape;4490;p16"/>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16"/>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4492;p16"/>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16"/>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16"/>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16"/>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16"/>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16"/>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16"/>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16"/>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16"/>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16"/>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16"/>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16"/>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16"/>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16"/>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16"/>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16"/>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16"/>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
  <p:cSld name="TITLE_AND_TWO_COLUMNS_1_1_1">
    <p:spTree>
      <p:nvGrpSpPr>
        <p:cNvPr id="1" name="Shape 4509"/>
        <p:cNvGrpSpPr/>
        <p:nvPr/>
      </p:nvGrpSpPr>
      <p:grpSpPr>
        <a:xfrm>
          <a:off x="0" y="0"/>
          <a:ext cx="0" cy="0"/>
          <a:chOff x="0" y="0"/>
          <a:chExt cx="0" cy="0"/>
        </a:xfrm>
      </p:grpSpPr>
      <p:sp>
        <p:nvSpPr>
          <p:cNvPr id="4510" name="Google Shape;4510;p17"/>
          <p:cNvSpPr txBox="1">
            <a:spLocks noGrp="1"/>
          </p:cNvSpPr>
          <p:nvPr>
            <p:ph type="ctrTitle"/>
          </p:nvPr>
        </p:nvSpPr>
        <p:spPr>
          <a:xfrm>
            <a:off x="2105884" y="1918400"/>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None/>
              <a:defRPr sz="2000">
                <a:solidFill>
                  <a:srgbClr val="41294A"/>
                </a:solidFill>
              </a:defRPr>
            </a:lvl1pPr>
            <a:lvl2pPr lvl="1" algn="ctr" rtl="0">
              <a:spcBef>
                <a:spcPts val="0"/>
              </a:spcBef>
              <a:spcAft>
                <a:spcPts val="0"/>
              </a:spcAft>
              <a:buClr>
                <a:srgbClr val="41294A"/>
              </a:buClr>
              <a:buSzPts val="2000"/>
              <a:buNone/>
              <a:defRPr sz="2000" b="0">
                <a:solidFill>
                  <a:srgbClr val="41294A"/>
                </a:solidFill>
              </a:defRPr>
            </a:lvl2pPr>
            <a:lvl3pPr lvl="2" algn="ctr" rtl="0">
              <a:spcBef>
                <a:spcPts val="0"/>
              </a:spcBef>
              <a:spcAft>
                <a:spcPts val="0"/>
              </a:spcAft>
              <a:buClr>
                <a:srgbClr val="41294A"/>
              </a:buClr>
              <a:buSzPts val="2000"/>
              <a:buNone/>
              <a:defRPr sz="2000" b="0">
                <a:solidFill>
                  <a:srgbClr val="41294A"/>
                </a:solidFill>
              </a:defRPr>
            </a:lvl3pPr>
            <a:lvl4pPr lvl="3" algn="ctr" rtl="0">
              <a:spcBef>
                <a:spcPts val="0"/>
              </a:spcBef>
              <a:spcAft>
                <a:spcPts val="0"/>
              </a:spcAft>
              <a:buClr>
                <a:srgbClr val="41294A"/>
              </a:buClr>
              <a:buSzPts val="2000"/>
              <a:buNone/>
              <a:defRPr sz="2000" b="0">
                <a:solidFill>
                  <a:srgbClr val="41294A"/>
                </a:solidFill>
              </a:defRPr>
            </a:lvl4pPr>
            <a:lvl5pPr lvl="4" algn="ctr" rtl="0">
              <a:spcBef>
                <a:spcPts val="0"/>
              </a:spcBef>
              <a:spcAft>
                <a:spcPts val="0"/>
              </a:spcAft>
              <a:buClr>
                <a:srgbClr val="41294A"/>
              </a:buClr>
              <a:buSzPts val="2000"/>
              <a:buNone/>
              <a:defRPr sz="2000" b="0">
                <a:solidFill>
                  <a:srgbClr val="41294A"/>
                </a:solidFill>
              </a:defRPr>
            </a:lvl5pPr>
            <a:lvl6pPr lvl="5" algn="ctr" rtl="0">
              <a:spcBef>
                <a:spcPts val="0"/>
              </a:spcBef>
              <a:spcAft>
                <a:spcPts val="0"/>
              </a:spcAft>
              <a:buClr>
                <a:srgbClr val="41294A"/>
              </a:buClr>
              <a:buSzPts val="2000"/>
              <a:buNone/>
              <a:defRPr sz="2000" b="0">
                <a:solidFill>
                  <a:srgbClr val="41294A"/>
                </a:solidFill>
              </a:defRPr>
            </a:lvl6pPr>
            <a:lvl7pPr lvl="6" algn="ctr" rtl="0">
              <a:spcBef>
                <a:spcPts val="0"/>
              </a:spcBef>
              <a:spcAft>
                <a:spcPts val="0"/>
              </a:spcAft>
              <a:buClr>
                <a:srgbClr val="41294A"/>
              </a:buClr>
              <a:buSzPts val="2000"/>
              <a:buNone/>
              <a:defRPr sz="2000" b="0">
                <a:solidFill>
                  <a:srgbClr val="41294A"/>
                </a:solidFill>
              </a:defRPr>
            </a:lvl7pPr>
            <a:lvl8pPr lvl="7" algn="ctr" rtl="0">
              <a:spcBef>
                <a:spcPts val="0"/>
              </a:spcBef>
              <a:spcAft>
                <a:spcPts val="0"/>
              </a:spcAft>
              <a:buClr>
                <a:srgbClr val="41294A"/>
              </a:buClr>
              <a:buSzPts val="2000"/>
              <a:buNone/>
              <a:defRPr sz="2000" b="0">
                <a:solidFill>
                  <a:srgbClr val="41294A"/>
                </a:solidFill>
              </a:defRPr>
            </a:lvl8pPr>
            <a:lvl9pPr lvl="8" algn="ctr" rtl="0">
              <a:spcBef>
                <a:spcPts val="0"/>
              </a:spcBef>
              <a:spcAft>
                <a:spcPts val="0"/>
              </a:spcAft>
              <a:buClr>
                <a:srgbClr val="41294A"/>
              </a:buClr>
              <a:buSzPts val="2000"/>
              <a:buNone/>
              <a:defRPr sz="2000" b="0">
                <a:solidFill>
                  <a:srgbClr val="41294A"/>
                </a:solidFill>
              </a:defRPr>
            </a:lvl9pPr>
          </a:lstStyle>
          <a:p>
            <a:endParaRPr/>
          </a:p>
        </p:txBody>
      </p:sp>
      <p:sp>
        <p:nvSpPr>
          <p:cNvPr id="4511" name="Google Shape;4511;p17"/>
          <p:cNvSpPr txBox="1">
            <a:spLocks noGrp="1"/>
          </p:cNvSpPr>
          <p:nvPr>
            <p:ph type="subTitle" idx="1"/>
          </p:nvPr>
        </p:nvSpPr>
        <p:spPr>
          <a:xfrm>
            <a:off x="1756534" y="2291100"/>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Nunito"/>
              <a:buNone/>
              <a:defRPr sz="1400">
                <a:latin typeface="Nunito"/>
                <a:ea typeface="Nunito"/>
                <a:cs typeface="Nunito"/>
                <a:sym typeface="Nunito"/>
              </a:defRPr>
            </a:lvl1pPr>
            <a:lvl2pPr lvl="1" algn="ctr" rtl="0">
              <a:lnSpc>
                <a:spcPct val="100000"/>
              </a:lnSpc>
              <a:spcBef>
                <a:spcPts val="0"/>
              </a:spcBef>
              <a:spcAft>
                <a:spcPts val="0"/>
              </a:spcAft>
              <a:buSzPts val="1000"/>
              <a:buFont typeface="Nunito"/>
              <a:buNone/>
              <a:defRPr sz="1000">
                <a:latin typeface="Nunito"/>
                <a:ea typeface="Nunito"/>
                <a:cs typeface="Nunito"/>
                <a:sym typeface="Nunito"/>
              </a:defRPr>
            </a:lvl2pPr>
            <a:lvl3pPr lvl="2" algn="ctr" rtl="0">
              <a:lnSpc>
                <a:spcPct val="100000"/>
              </a:lnSpc>
              <a:spcBef>
                <a:spcPts val="0"/>
              </a:spcBef>
              <a:spcAft>
                <a:spcPts val="0"/>
              </a:spcAft>
              <a:buSzPts val="1000"/>
              <a:buFont typeface="Nunito"/>
              <a:buNone/>
              <a:defRPr sz="1000">
                <a:latin typeface="Nunito"/>
                <a:ea typeface="Nunito"/>
                <a:cs typeface="Nunito"/>
                <a:sym typeface="Nunito"/>
              </a:defRPr>
            </a:lvl3pPr>
            <a:lvl4pPr lvl="3" algn="ctr" rtl="0">
              <a:lnSpc>
                <a:spcPct val="100000"/>
              </a:lnSpc>
              <a:spcBef>
                <a:spcPts val="0"/>
              </a:spcBef>
              <a:spcAft>
                <a:spcPts val="0"/>
              </a:spcAft>
              <a:buSzPts val="1000"/>
              <a:buFont typeface="Nunito"/>
              <a:buNone/>
              <a:defRPr sz="1000">
                <a:latin typeface="Nunito"/>
                <a:ea typeface="Nunito"/>
                <a:cs typeface="Nunito"/>
                <a:sym typeface="Nunito"/>
              </a:defRPr>
            </a:lvl4pPr>
            <a:lvl5pPr lvl="4" algn="ctr" rtl="0">
              <a:lnSpc>
                <a:spcPct val="100000"/>
              </a:lnSpc>
              <a:spcBef>
                <a:spcPts val="0"/>
              </a:spcBef>
              <a:spcAft>
                <a:spcPts val="0"/>
              </a:spcAft>
              <a:buSzPts val="1000"/>
              <a:buFont typeface="Nunito"/>
              <a:buNone/>
              <a:defRPr sz="1000">
                <a:latin typeface="Nunito"/>
                <a:ea typeface="Nunito"/>
                <a:cs typeface="Nunito"/>
                <a:sym typeface="Nunito"/>
              </a:defRPr>
            </a:lvl5pPr>
            <a:lvl6pPr lvl="5" algn="ctr" rtl="0">
              <a:lnSpc>
                <a:spcPct val="100000"/>
              </a:lnSpc>
              <a:spcBef>
                <a:spcPts val="0"/>
              </a:spcBef>
              <a:spcAft>
                <a:spcPts val="0"/>
              </a:spcAft>
              <a:buSzPts val="1000"/>
              <a:buFont typeface="Nunito"/>
              <a:buNone/>
              <a:defRPr sz="1000">
                <a:latin typeface="Nunito"/>
                <a:ea typeface="Nunito"/>
                <a:cs typeface="Nunito"/>
                <a:sym typeface="Nunito"/>
              </a:defRPr>
            </a:lvl6pPr>
            <a:lvl7pPr lvl="6" algn="ctr" rtl="0">
              <a:lnSpc>
                <a:spcPct val="100000"/>
              </a:lnSpc>
              <a:spcBef>
                <a:spcPts val="0"/>
              </a:spcBef>
              <a:spcAft>
                <a:spcPts val="0"/>
              </a:spcAft>
              <a:buSzPts val="1000"/>
              <a:buFont typeface="Nunito"/>
              <a:buNone/>
              <a:defRPr sz="1000">
                <a:latin typeface="Nunito"/>
                <a:ea typeface="Nunito"/>
                <a:cs typeface="Nunito"/>
                <a:sym typeface="Nunito"/>
              </a:defRPr>
            </a:lvl7pPr>
            <a:lvl8pPr lvl="7" algn="ctr" rtl="0">
              <a:lnSpc>
                <a:spcPct val="100000"/>
              </a:lnSpc>
              <a:spcBef>
                <a:spcPts val="0"/>
              </a:spcBef>
              <a:spcAft>
                <a:spcPts val="0"/>
              </a:spcAft>
              <a:buSzPts val="1000"/>
              <a:buFont typeface="Nunito"/>
              <a:buNone/>
              <a:defRPr sz="1000">
                <a:latin typeface="Nunito"/>
                <a:ea typeface="Nunito"/>
                <a:cs typeface="Nunito"/>
                <a:sym typeface="Nunito"/>
              </a:defRPr>
            </a:lvl8pPr>
            <a:lvl9pPr lvl="8" algn="ctr" rtl="0">
              <a:lnSpc>
                <a:spcPct val="100000"/>
              </a:lnSpc>
              <a:spcBef>
                <a:spcPts val="0"/>
              </a:spcBef>
              <a:spcAft>
                <a:spcPts val="0"/>
              </a:spcAft>
              <a:buSzPts val="1000"/>
              <a:buFont typeface="Nunito"/>
              <a:buNone/>
              <a:defRPr sz="1000">
                <a:latin typeface="Nunito"/>
                <a:ea typeface="Nunito"/>
                <a:cs typeface="Nunito"/>
                <a:sym typeface="Nunito"/>
              </a:defRPr>
            </a:lvl9pPr>
          </a:lstStyle>
          <a:p>
            <a:endParaRPr/>
          </a:p>
        </p:txBody>
      </p:sp>
      <p:sp>
        <p:nvSpPr>
          <p:cNvPr id="4512" name="Google Shape;4512;p17"/>
          <p:cNvSpPr txBox="1">
            <a:spLocks noGrp="1"/>
          </p:cNvSpPr>
          <p:nvPr>
            <p:ph type="ctrTitle" idx="2"/>
          </p:nvPr>
        </p:nvSpPr>
        <p:spPr>
          <a:xfrm>
            <a:off x="5216216" y="1910100"/>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None/>
              <a:defRPr sz="2000">
                <a:solidFill>
                  <a:srgbClr val="41294A"/>
                </a:solidFill>
              </a:defRPr>
            </a:lvl1pPr>
            <a:lvl2pPr lvl="1" algn="ctr" rtl="0">
              <a:spcBef>
                <a:spcPts val="0"/>
              </a:spcBef>
              <a:spcAft>
                <a:spcPts val="0"/>
              </a:spcAft>
              <a:buClr>
                <a:srgbClr val="41294A"/>
              </a:buClr>
              <a:buSzPts val="2000"/>
              <a:buNone/>
              <a:defRPr sz="2000" b="0">
                <a:solidFill>
                  <a:srgbClr val="41294A"/>
                </a:solidFill>
              </a:defRPr>
            </a:lvl2pPr>
            <a:lvl3pPr lvl="2" algn="ctr" rtl="0">
              <a:spcBef>
                <a:spcPts val="0"/>
              </a:spcBef>
              <a:spcAft>
                <a:spcPts val="0"/>
              </a:spcAft>
              <a:buClr>
                <a:srgbClr val="41294A"/>
              </a:buClr>
              <a:buSzPts val="2000"/>
              <a:buNone/>
              <a:defRPr sz="2000" b="0">
                <a:solidFill>
                  <a:srgbClr val="41294A"/>
                </a:solidFill>
              </a:defRPr>
            </a:lvl3pPr>
            <a:lvl4pPr lvl="3" algn="ctr" rtl="0">
              <a:spcBef>
                <a:spcPts val="0"/>
              </a:spcBef>
              <a:spcAft>
                <a:spcPts val="0"/>
              </a:spcAft>
              <a:buClr>
                <a:srgbClr val="41294A"/>
              </a:buClr>
              <a:buSzPts val="2000"/>
              <a:buNone/>
              <a:defRPr sz="2000" b="0">
                <a:solidFill>
                  <a:srgbClr val="41294A"/>
                </a:solidFill>
              </a:defRPr>
            </a:lvl4pPr>
            <a:lvl5pPr lvl="4" algn="ctr" rtl="0">
              <a:spcBef>
                <a:spcPts val="0"/>
              </a:spcBef>
              <a:spcAft>
                <a:spcPts val="0"/>
              </a:spcAft>
              <a:buClr>
                <a:srgbClr val="41294A"/>
              </a:buClr>
              <a:buSzPts val="2000"/>
              <a:buNone/>
              <a:defRPr sz="2000" b="0">
                <a:solidFill>
                  <a:srgbClr val="41294A"/>
                </a:solidFill>
              </a:defRPr>
            </a:lvl5pPr>
            <a:lvl6pPr lvl="5" algn="ctr" rtl="0">
              <a:spcBef>
                <a:spcPts val="0"/>
              </a:spcBef>
              <a:spcAft>
                <a:spcPts val="0"/>
              </a:spcAft>
              <a:buClr>
                <a:srgbClr val="41294A"/>
              </a:buClr>
              <a:buSzPts val="2000"/>
              <a:buNone/>
              <a:defRPr sz="2000" b="0">
                <a:solidFill>
                  <a:srgbClr val="41294A"/>
                </a:solidFill>
              </a:defRPr>
            </a:lvl6pPr>
            <a:lvl7pPr lvl="6" algn="ctr" rtl="0">
              <a:spcBef>
                <a:spcPts val="0"/>
              </a:spcBef>
              <a:spcAft>
                <a:spcPts val="0"/>
              </a:spcAft>
              <a:buClr>
                <a:srgbClr val="41294A"/>
              </a:buClr>
              <a:buSzPts val="2000"/>
              <a:buNone/>
              <a:defRPr sz="2000" b="0">
                <a:solidFill>
                  <a:srgbClr val="41294A"/>
                </a:solidFill>
              </a:defRPr>
            </a:lvl7pPr>
            <a:lvl8pPr lvl="7" algn="ctr" rtl="0">
              <a:spcBef>
                <a:spcPts val="0"/>
              </a:spcBef>
              <a:spcAft>
                <a:spcPts val="0"/>
              </a:spcAft>
              <a:buClr>
                <a:srgbClr val="41294A"/>
              </a:buClr>
              <a:buSzPts val="2000"/>
              <a:buNone/>
              <a:defRPr sz="2000" b="0">
                <a:solidFill>
                  <a:srgbClr val="41294A"/>
                </a:solidFill>
              </a:defRPr>
            </a:lvl8pPr>
            <a:lvl9pPr lvl="8" algn="ctr" rtl="0">
              <a:spcBef>
                <a:spcPts val="0"/>
              </a:spcBef>
              <a:spcAft>
                <a:spcPts val="0"/>
              </a:spcAft>
              <a:buClr>
                <a:srgbClr val="41294A"/>
              </a:buClr>
              <a:buSzPts val="2000"/>
              <a:buNone/>
              <a:defRPr sz="2000" b="0">
                <a:solidFill>
                  <a:srgbClr val="41294A"/>
                </a:solidFill>
              </a:defRPr>
            </a:lvl9pPr>
          </a:lstStyle>
          <a:p>
            <a:endParaRPr/>
          </a:p>
        </p:txBody>
      </p:sp>
      <p:sp>
        <p:nvSpPr>
          <p:cNvPr id="4513" name="Google Shape;4513;p17"/>
          <p:cNvSpPr txBox="1">
            <a:spLocks noGrp="1"/>
          </p:cNvSpPr>
          <p:nvPr>
            <p:ph type="subTitle" idx="3"/>
          </p:nvPr>
        </p:nvSpPr>
        <p:spPr>
          <a:xfrm>
            <a:off x="4866866" y="2291100"/>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Nunito"/>
              <a:buNone/>
              <a:defRPr sz="1400">
                <a:latin typeface="Nunito"/>
                <a:ea typeface="Nunito"/>
                <a:cs typeface="Nunito"/>
                <a:sym typeface="Nunito"/>
              </a:defRPr>
            </a:lvl1pPr>
            <a:lvl2pPr lvl="1" algn="ctr" rtl="0">
              <a:lnSpc>
                <a:spcPct val="100000"/>
              </a:lnSpc>
              <a:spcBef>
                <a:spcPts val="0"/>
              </a:spcBef>
              <a:spcAft>
                <a:spcPts val="0"/>
              </a:spcAft>
              <a:buSzPts val="1000"/>
              <a:buFont typeface="Nunito"/>
              <a:buNone/>
              <a:defRPr sz="1000">
                <a:latin typeface="Nunito"/>
                <a:ea typeface="Nunito"/>
                <a:cs typeface="Nunito"/>
                <a:sym typeface="Nunito"/>
              </a:defRPr>
            </a:lvl2pPr>
            <a:lvl3pPr lvl="2" algn="ctr" rtl="0">
              <a:lnSpc>
                <a:spcPct val="100000"/>
              </a:lnSpc>
              <a:spcBef>
                <a:spcPts val="0"/>
              </a:spcBef>
              <a:spcAft>
                <a:spcPts val="0"/>
              </a:spcAft>
              <a:buSzPts val="1000"/>
              <a:buFont typeface="Nunito"/>
              <a:buNone/>
              <a:defRPr sz="1000">
                <a:latin typeface="Nunito"/>
                <a:ea typeface="Nunito"/>
                <a:cs typeface="Nunito"/>
                <a:sym typeface="Nunito"/>
              </a:defRPr>
            </a:lvl3pPr>
            <a:lvl4pPr lvl="3" algn="ctr" rtl="0">
              <a:lnSpc>
                <a:spcPct val="100000"/>
              </a:lnSpc>
              <a:spcBef>
                <a:spcPts val="0"/>
              </a:spcBef>
              <a:spcAft>
                <a:spcPts val="0"/>
              </a:spcAft>
              <a:buSzPts val="1000"/>
              <a:buFont typeface="Nunito"/>
              <a:buNone/>
              <a:defRPr sz="1000">
                <a:latin typeface="Nunito"/>
                <a:ea typeface="Nunito"/>
                <a:cs typeface="Nunito"/>
                <a:sym typeface="Nunito"/>
              </a:defRPr>
            </a:lvl4pPr>
            <a:lvl5pPr lvl="4" algn="ctr" rtl="0">
              <a:lnSpc>
                <a:spcPct val="100000"/>
              </a:lnSpc>
              <a:spcBef>
                <a:spcPts val="0"/>
              </a:spcBef>
              <a:spcAft>
                <a:spcPts val="0"/>
              </a:spcAft>
              <a:buSzPts val="1000"/>
              <a:buFont typeface="Nunito"/>
              <a:buNone/>
              <a:defRPr sz="1000">
                <a:latin typeface="Nunito"/>
                <a:ea typeface="Nunito"/>
                <a:cs typeface="Nunito"/>
                <a:sym typeface="Nunito"/>
              </a:defRPr>
            </a:lvl5pPr>
            <a:lvl6pPr lvl="5" algn="ctr" rtl="0">
              <a:lnSpc>
                <a:spcPct val="100000"/>
              </a:lnSpc>
              <a:spcBef>
                <a:spcPts val="0"/>
              </a:spcBef>
              <a:spcAft>
                <a:spcPts val="0"/>
              </a:spcAft>
              <a:buSzPts val="1000"/>
              <a:buFont typeface="Nunito"/>
              <a:buNone/>
              <a:defRPr sz="1000">
                <a:latin typeface="Nunito"/>
                <a:ea typeface="Nunito"/>
                <a:cs typeface="Nunito"/>
                <a:sym typeface="Nunito"/>
              </a:defRPr>
            </a:lvl6pPr>
            <a:lvl7pPr lvl="6" algn="ctr" rtl="0">
              <a:lnSpc>
                <a:spcPct val="100000"/>
              </a:lnSpc>
              <a:spcBef>
                <a:spcPts val="0"/>
              </a:spcBef>
              <a:spcAft>
                <a:spcPts val="0"/>
              </a:spcAft>
              <a:buSzPts val="1000"/>
              <a:buFont typeface="Nunito"/>
              <a:buNone/>
              <a:defRPr sz="1000">
                <a:latin typeface="Nunito"/>
                <a:ea typeface="Nunito"/>
                <a:cs typeface="Nunito"/>
                <a:sym typeface="Nunito"/>
              </a:defRPr>
            </a:lvl7pPr>
            <a:lvl8pPr lvl="7" algn="ctr" rtl="0">
              <a:lnSpc>
                <a:spcPct val="100000"/>
              </a:lnSpc>
              <a:spcBef>
                <a:spcPts val="0"/>
              </a:spcBef>
              <a:spcAft>
                <a:spcPts val="0"/>
              </a:spcAft>
              <a:buSzPts val="1000"/>
              <a:buFont typeface="Nunito"/>
              <a:buNone/>
              <a:defRPr sz="1000">
                <a:latin typeface="Nunito"/>
                <a:ea typeface="Nunito"/>
                <a:cs typeface="Nunito"/>
                <a:sym typeface="Nunito"/>
              </a:defRPr>
            </a:lvl8pPr>
            <a:lvl9pPr lvl="8" algn="ctr" rtl="0">
              <a:lnSpc>
                <a:spcPct val="100000"/>
              </a:lnSpc>
              <a:spcBef>
                <a:spcPts val="0"/>
              </a:spcBef>
              <a:spcAft>
                <a:spcPts val="0"/>
              </a:spcAft>
              <a:buSzPts val="1000"/>
              <a:buFont typeface="Nunito"/>
              <a:buNone/>
              <a:defRPr sz="1000">
                <a:latin typeface="Nunito"/>
                <a:ea typeface="Nunito"/>
                <a:cs typeface="Nunito"/>
                <a:sym typeface="Nunito"/>
              </a:defRPr>
            </a:lvl9pPr>
          </a:lstStyle>
          <a:p>
            <a:endParaRPr/>
          </a:p>
        </p:txBody>
      </p:sp>
      <p:sp>
        <p:nvSpPr>
          <p:cNvPr id="4514" name="Google Shape;4514;p17"/>
          <p:cNvSpPr txBox="1">
            <a:spLocks noGrp="1"/>
          </p:cNvSpPr>
          <p:nvPr>
            <p:ph type="ctrTitle" idx="4"/>
          </p:nvPr>
        </p:nvSpPr>
        <p:spPr>
          <a:xfrm>
            <a:off x="2105884" y="3707888"/>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None/>
              <a:defRPr sz="2000">
                <a:solidFill>
                  <a:srgbClr val="41294A"/>
                </a:solidFill>
              </a:defRPr>
            </a:lvl1pPr>
            <a:lvl2pPr lvl="1" algn="ctr" rtl="0">
              <a:spcBef>
                <a:spcPts val="0"/>
              </a:spcBef>
              <a:spcAft>
                <a:spcPts val="0"/>
              </a:spcAft>
              <a:buClr>
                <a:srgbClr val="41294A"/>
              </a:buClr>
              <a:buSzPts val="2000"/>
              <a:buNone/>
              <a:defRPr sz="2000" b="0">
                <a:solidFill>
                  <a:srgbClr val="41294A"/>
                </a:solidFill>
              </a:defRPr>
            </a:lvl2pPr>
            <a:lvl3pPr lvl="2" algn="ctr" rtl="0">
              <a:spcBef>
                <a:spcPts val="0"/>
              </a:spcBef>
              <a:spcAft>
                <a:spcPts val="0"/>
              </a:spcAft>
              <a:buClr>
                <a:srgbClr val="41294A"/>
              </a:buClr>
              <a:buSzPts val="2000"/>
              <a:buNone/>
              <a:defRPr sz="2000" b="0">
                <a:solidFill>
                  <a:srgbClr val="41294A"/>
                </a:solidFill>
              </a:defRPr>
            </a:lvl3pPr>
            <a:lvl4pPr lvl="3" algn="ctr" rtl="0">
              <a:spcBef>
                <a:spcPts val="0"/>
              </a:spcBef>
              <a:spcAft>
                <a:spcPts val="0"/>
              </a:spcAft>
              <a:buClr>
                <a:srgbClr val="41294A"/>
              </a:buClr>
              <a:buSzPts val="2000"/>
              <a:buNone/>
              <a:defRPr sz="2000" b="0">
                <a:solidFill>
                  <a:srgbClr val="41294A"/>
                </a:solidFill>
              </a:defRPr>
            </a:lvl4pPr>
            <a:lvl5pPr lvl="4" algn="ctr" rtl="0">
              <a:spcBef>
                <a:spcPts val="0"/>
              </a:spcBef>
              <a:spcAft>
                <a:spcPts val="0"/>
              </a:spcAft>
              <a:buClr>
                <a:srgbClr val="41294A"/>
              </a:buClr>
              <a:buSzPts val="2000"/>
              <a:buNone/>
              <a:defRPr sz="2000" b="0">
                <a:solidFill>
                  <a:srgbClr val="41294A"/>
                </a:solidFill>
              </a:defRPr>
            </a:lvl5pPr>
            <a:lvl6pPr lvl="5" algn="ctr" rtl="0">
              <a:spcBef>
                <a:spcPts val="0"/>
              </a:spcBef>
              <a:spcAft>
                <a:spcPts val="0"/>
              </a:spcAft>
              <a:buClr>
                <a:srgbClr val="41294A"/>
              </a:buClr>
              <a:buSzPts val="2000"/>
              <a:buNone/>
              <a:defRPr sz="2000" b="0">
                <a:solidFill>
                  <a:srgbClr val="41294A"/>
                </a:solidFill>
              </a:defRPr>
            </a:lvl6pPr>
            <a:lvl7pPr lvl="6" algn="ctr" rtl="0">
              <a:spcBef>
                <a:spcPts val="0"/>
              </a:spcBef>
              <a:spcAft>
                <a:spcPts val="0"/>
              </a:spcAft>
              <a:buClr>
                <a:srgbClr val="41294A"/>
              </a:buClr>
              <a:buSzPts val="2000"/>
              <a:buNone/>
              <a:defRPr sz="2000" b="0">
                <a:solidFill>
                  <a:srgbClr val="41294A"/>
                </a:solidFill>
              </a:defRPr>
            </a:lvl7pPr>
            <a:lvl8pPr lvl="7" algn="ctr" rtl="0">
              <a:spcBef>
                <a:spcPts val="0"/>
              </a:spcBef>
              <a:spcAft>
                <a:spcPts val="0"/>
              </a:spcAft>
              <a:buClr>
                <a:srgbClr val="41294A"/>
              </a:buClr>
              <a:buSzPts val="2000"/>
              <a:buNone/>
              <a:defRPr sz="2000" b="0">
                <a:solidFill>
                  <a:srgbClr val="41294A"/>
                </a:solidFill>
              </a:defRPr>
            </a:lvl8pPr>
            <a:lvl9pPr lvl="8" algn="ctr" rtl="0">
              <a:spcBef>
                <a:spcPts val="0"/>
              </a:spcBef>
              <a:spcAft>
                <a:spcPts val="0"/>
              </a:spcAft>
              <a:buClr>
                <a:srgbClr val="41294A"/>
              </a:buClr>
              <a:buSzPts val="2000"/>
              <a:buNone/>
              <a:defRPr sz="2000" b="0">
                <a:solidFill>
                  <a:srgbClr val="41294A"/>
                </a:solidFill>
              </a:defRPr>
            </a:lvl9pPr>
          </a:lstStyle>
          <a:p>
            <a:endParaRPr/>
          </a:p>
        </p:txBody>
      </p:sp>
      <p:sp>
        <p:nvSpPr>
          <p:cNvPr id="4515" name="Google Shape;4515;p17"/>
          <p:cNvSpPr txBox="1">
            <a:spLocks noGrp="1"/>
          </p:cNvSpPr>
          <p:nvPr>
            <p:ph type="subTitle" idx="5"/>
          </p:nvPr>
        </p:nvSpPr>
        <p:spPr>
          <a:xfrm>
            <a:off x="1756534" y="4077225"/>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Nunito"/>
              <a:buNone/>
              <a:defRPr sz="1400">
                <a:latin typeface="Nunito"/>
                <a:ea typeface="Nunito"/>
                <a:cs typeface="Nunito"/>
                <a:sym typeface="Nunito"/>
              </a:defRPr>
            </a:lvl1pPr>
            <a:lvl2pPr lvl="1" algn="ctr" rtl="0">
              <a:lnSpc>
                <a:spcPct val="100000"/>
              </a:lnSpc>
              <a:spcBef>
                <a:spcPts val="0"/>
              </a:spcBef>
              <a:spcAft>
                <a:spcPts val="0"/>
              </a:spcAft>
              <a:buSzPts val="1000"/>
              <a:buFont typeface="Nunito"/>
              <a:buNone/>
              <a:defRPr sz="1000">
                <a:latin typeface="Nunito"/>
                <a:ea typeface="Nunito"/>
                <a:cs typeface="Nunito"/>
                <a:sym typeface="Nunito"/>
              </a:defRPr>
            </a:lvl2pPr>
            <a:lvl3pPr lvl="2" algn="ctr" rtl="0">
              <a:lnSpc>
                <a:spcPct val="100000"/>
              </a:lnSpc>
              <a:spcBef>
                <a:spcPts val="0"/>
              </a:spcBef>
              <a:spcAft>
                <a:spcPts val="0"/>
              </a:spcAft>
              <a:buSzPts val="1000"/>
              <a:buFont typeface="Nunito"/>
              <a:buNone/>
              <a:defRPr sz="1000">
                <a:latin typeface="Nunito"/>
                <a:ea typeface="Nunito"/>
                <a:cs typeface="Nunito"/>
                <a:sym typeface="Nunito"/>
              </a:defRPr>
            </a:lvl3pPr>
            <a:lvl4pPr lvl="3" algn="ctr" rtl="0">
              <a:lnSpc>
                <a:spcPct val="100000"/>
              </a:lnSpc>
              <a:spcBef>
                <a:spcPts val="0"/>
              </a:spcBef>
              <a:spcAft>
                <a:spcPts val="0"/>
              </a:spcAft>
              <a:buSzPts val="1000"/>
              <a:buFont typeface="Nunito"/>
              <a:buNone/>
              <a:defRPr sz="1000">
                <a:latin typeface="Nunito"/>
                <a:ea typeface="Nunito"/>
                <a:cs typeface="Nunito"/>
                <a:sym typeface="Nunito"/>
              </a:defRPr>
            </a:lvl4pPr>
            <a:lvl5pPr lvl="4" algn="ctr" rtl="0">
              <a:lnSpc>
                <a:spcPct val="100000"/>
              </a:lnSpc>
              <a:spcBef>
                <a:spcPts val="0"/>
              </a:spcBef>
              <a:spcAft>
                <a:spcPts val="0"/>
              </a:spcAft>
              <a:buSzPts val="1000"/>
              <a:buFont typeface="Nunito"/>
              <a:buNone/>
              <a:defRPr sz="1000">
                <a:latin typeface="Nunito"/>
                <a:ea typeface="Nunito"/>
                <a:cs typeface="Nunito"/>
                <a:sym typeface="Nunito"/>
              </a:defRPr>
            </a:lvl5pPr>
            <a:lvl6pPr lvl="5" algn="ctr" rtl="0">
              <a:lnSpc>
                <a:spcPct val="100000"/>
              </a:lnSpc>
              <a:spcBef>
                <a:spcPts val="0"/>
              </a:spcBef>
              <a:spcAft>
                <a:spcPts val="0"/>
              </a:spcAft>
              <a:buSzPts val="1000"/>
              <a:buFont typeface="Nunito"/>
              <a:buNone/>
              <a:defRPr sz="1000">
                <a:latin typeface="Nunito"/>
                <a:ea typeface="Nunito"/>
                <a:cs typeface="Nunito"/>
                <a:sym typeface="Nunito"/>
              </a:defRPr>
            </a:lvl6pPr>
            <a:lvl7pPr lvl="6" algn="ctr" rtl="0">
              <a:lnSpc>
                <a:spcPct val="100000"/>
              </a:lnSpc>
              <a:spcBef>
                <a:spcPts val="0"/>
              </a:spcBef>
              <a:spcAft>
                <a:spcPts val="0"/>
              </a:spcAft>
              <a:buSzPts val="1000"/>
              <a:buFont typeface="Nunito"/>
              <a:buNone/>
              <a:defRPr sz="1000">
                <a:latin typeface="Nunito"/>
                <a:ea typeface="Nunito"/>
                <a:cs typeface="Nunito"/>
                <a:sym typeface="Nunito"/>
              </a:defRPr>
            </a:lvl7pPr>
            <a:lvl8pPr lvl="7" algn="ctr" rtl="0">
              <a:lnSpc>
                <a:spcPct val="100000"/>
              </a:lnSpc>
              <a:spcBef>
                <a:spcPts val="0"/>
              </a:spcBef>
              <a:spcAft>
                <a:spcPts val="0"/>
              </a:spcAft>
              <a:buSzPts val="1000"/>
              <a:buFont typeface="Nunito"/>
              <a:buNone/>
              <a:defRPr sz="1000">
                <a:latin typeface="Nunito"/>
                <a:ea typeface="Nunito"/>
                <a:cs typeface="Nunito"/>
                <a:sym typeface="Nunito"/>
              </a:defRPr>
            </a:lvl8pPr>
            <a:lvl9pPr lvl="8" algn="ctr" rtl="0">
              <a:lnSpc>
                <a:spcPct val="100000"/>
              </a:lnSpc>
              <a:spcBef>
                <a:spcPts val="0"/>
              </a:spcBef>
              <a:spcAft>
                <a:spcPts val="0"/>
              </a:spcAft>
              <a:buSzPts val="1000"/>
              <a:buFont typeface="Nunito"/>
              <a:buNone/>
              <a:defRPr sz="1000">
                <a:latin typeface="Nunito"/>
                <a:ea typeface="Nunito"/>
                <a:cs typeface="Nunito"/>
                <a:sym typeface="Nunito"/>
              </a:defRPr>
            </a:lvl9pPr>
          </a:lstStyle>
          <a:p>
            <a:endParaRPr/>
          </a:p>
        </p:txBody>
      </p:sp>
      <p:sp>
        <p:nvSpPr>
          <p:cNvPr id="4516" name="Google Shape;4516;p17"/>
          <p:cNvSpPr txBox="1">
            <a:spLocks noGrp="1"/>
          </p:cNvSpPr>
          <p:nvPr>
            <p:ph type="ctrTitle" idx="6"/>
          </p:nvPr>
        </p:nvSpPr>
        <p:spPr>
          <a:xfrm>
            <a:off x="5216216" y="3700638"/>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None/>
              <a:defRPr sz="2000">
                <a:solidFill>
                  <a:srgbClr val="41294A"/>
                </a:solidFill>
              </a:defRPr>
            </a:lvl1pPr>
            <a:lvl2pPr lvl="1" algn="ctr" rtl="0">
              <a:spcBef>
                <a:spcPts val="0"/>
              </a:spcBef>
              <a:spcAft>
                <a:spcPts val="0"/>
              </a:spcAft>
              <a:buClr>
                <a:srgbClr val="41294A"/>
              </a:buClr>
              <a:buSzPts val="2000"/>
              <a:buNone/>
              <a:defRPr sz="2000" b="0">
                <a:solidFill>
                  <a:srgbClr val="41294A"/>
                </a:solidFill>
              </a:defRPr>
            </a:lvl2pPr>
            <a:lvl3pPr lvl="2" algn="ctr" rtl="0">
              <a:spcBef>
                <a:spcPts val="0"/>
              </a:spcBef>
              <a:spcAft>
                <a:spcPts val="0"/>
              </a:spcAft>
              <a:buClr>
                <a:srgbClr val="41294A"/>
              </a:buClr>
              <a:buSzPts val="2000"/>
              <a:buNone/>
              <a:defRPr sz="2000" b="0">
                <a:solidFill>
                  <a:srgbClr val="41294A"/>
                </a:solidFill>
              </a:defRPr>
            </a:lvl3pPr>
            <a:lvl4pPr lvl="3" algn="ctr" rtl="0">
              <a:spcBef>
                <a:spcPts val="0"/>
              </a:spcBef>
              <a:spcAft>
                <a:spcPts val="0"/>
              </a:spcAft>
              <a:buClr>
                <a:srgbClr val="41294A"/>
              </a:buClr>
              <a:buSzPts val="2000"/>
              <a:buNone/>
              <a:defRPr sz="2000" b="0">
                <a:solidFill>
                  <a:srgbClr val="41294A"/>
                </a:solidFill>
              </a:defRPr>
            </a:lvl4pPr>
            <a:lvl5pPr lvl="4" algn="ctr" rtl="0">
              <a:spcBef>
                <a:spcPts val="0"/>
              </a:spcBef>
              <a:spcAft>
                <a:spcPts val="0"/>
              </a:spcAft>
              <a:buClr>
                <a:srgbClr val="41294A"/>
              </a:buClr>
              <a:buSzPts val="2000"/>
              <a:buNone/>
              <a:defRPr sz="2000" b="0">
                <a:solidFill>
                  <a:srgbClr val="41294A"/>
                </a:solidFill>
              </a:defRPr>
            </a:lvl5pPr>
            <a:lvl6pPr lvl="5" algn="ctr" rtl="0">
              <a:spcBef>
                <a:spcPts val="0"/>
              </a:spcBef>
              <a:spcAft>
                <a:spcPts val="0"/>
              </a:spcAft>
              <a:buClr>
                <a:srgbClr val="41294A"/>
              </a:buClr>
              <a:buSzPts val="2000"/>
              <a:buNone/>
              <a:defRPr sz="2000" b="0">
                <a:solidFill>
                  <a:srgbClr val="41294A"/>
                </a:solidFill>
              </a:defRPr>
            </a:lvl6pPr>
            <a:lvl7pPr lvl="6" algn="ctr" rtl="0">
              <a:spcBef>
                <a:spcPts val="0"/>
              </a:spcBef>
              <a:spcAft>
                <a:spcPts val="0"/>
              </a:spcAft>
              <a:buClr>
                <a:srgbClr val="41294A"/>
              </a:buClr>
              <a:buSzPts val="2000"/>
              <a:buNone/>
              <a:defRPr sz="2000" b="0">
                <a:solidFill>
                  <a:srgbClr val="41294A"/>
                </a:solidFill>
              </a:defRPr>
            </a:lvl7pPr>
            <a:lvl8pPr lvl="7" algn="ctr" rtl="0">
              <a:spcBef>
                <a:spcPts val="0"/>
              </a:spcBef>
              <a:spcAft>
                <a:spcPts val="0"/>
              </a:spcAft>
              <a:buClr>
                <a:srgbClr val="41294A"/>
              </a:buClr>
              <a:buSzPts val="2000"/>
              <a:buNone/>
              <a:defRPr sz="2000" b="0">
                <a:solidFill>
                  <a:srgbClr val="41294A"/>
                </a:solidFill>
              </a:defRPr>
            </a:lvl8pPr>
            <a:lvl9pPr lvl="8" algn="ctr" rtl="0">
              <a:spcBef>
                <a:spcPts val="0"/>
              </a:spcBef>
              <a:spcAft>
                <a:spcPts val="0"/>
              </a:spcAft>
              <a:buClr>
                <a:srgbClr val="41294A"/>
              </a:buClr>
              <a:buSzPts val="2000"/>
              <a:buNone/>
              <a:defRPr sz="2000" b="0">
                <a:solidFill>
                  <a:srgbClr val="41294A"/>
                </a:solidFill>
              </a:defRPr>
            </a:lvl9pPr>
          </a:lstStyle>
          <a:p>
            <a:endParaRPr/>
          </a:p>
        </p:txBody>
      </p:sp>
      <p:sp>
        <p:nvSpPr>
          <p:cNvPr id="4517" name="Google Shape;4517;p17"/>
          <p:cNvSpPr txBox="1">
            <a:spLocks noGrp="1"/>
          </p:cNvSpPr>
          <p:nvPr>
            <p:ph type="subTitle" idx="7"/>
          </p:nvPr>
        </p:nvSpPr>
        <p:spPr>
          <a:xfrm>
            <a:off x="4866866" y="4077225"/>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Nunito"/>
              <a:buNone/>
              <a:defRPr sz="1400">
                <a:latin typeface="Nunito"/>
                <a:ea typeface="Nunito"/>
                <a:cs typeface="Nunito"/>
                <a:sym typeface="Nunito"/>
              </a:defRPr>
            </a:lvl1pPr>
            <a:lvl2pPr lvl="1" algn="ctr" rtl="0">
              <a:lnSpc>
                <a:spcPct val="100000"/>
              </a:lnSpc>
              <a:spcBef>
                <a:spcPts val="0"/>
              </a:spcBef>
              <a:spcAft>
                <a:spcPts val="0"/>
              </a:spcAft>
              <a:buSzPts val="1000"/>
              <a:buFont typeface="Nunito"/>
              <a:buNone/>
              <a:defRPr sz="1000">
                <a:latin typeface="Nunito"/>
                <a:ea typeface="Nunito"/>
                <a:cs typeface="Nunito"/>
                <a:sym typeface="Nunito"/>
              </a:defRPr>
            </a:lvl2pPr>
            <a:lvl3pPr lvl="2" algn="ctr" rtl="0">
              <a:lnSpc>
                <a:spcPct val="100000"/>
              </a:lnSpc>
              <a:spcBef>
                <a:spcPts val="0"/>
              </a:spcBef>
              <a:spcAft>
                <a:spcPts val="0"/>
              </a:spcAft>
              <a:buSzPts val="1000"/>
              <a:buFont typeface="Nunito"/>
              <a:buNone/>
              <a:defRPr sz="1000">
                <a:latin typeface="Nunito"/>
                <a:ea typeface="Nunito"/>
                <a:cs typeface="Nunito"/>
                <a:sym typeface="Nunito"/>
              </a:defRPr>
            </a:lvl3pPr>
            <a:lvl4pPr lvl="3" algn="ctr" rtl="0">
              <a:lnSpc>
                <a:spcPct val="100000"/>
              </a:lnSpc>
              <a:spcBef>
                <a:spcPts val="0"/>
              </a:spcBef>
              <a:spcAft>
                <a:spcPts val="0"/>
              </a:spcAft>
              <a:buSzPts val="1000"/>
              <a:buFont typeface="Nunito"/>
              <a:buNone/>
              <a:defRPr sz="1000">
                <a:latin typeface="Nunito"/>
                <a:ea typeface="Nunito"/>
                <a:cs typeface="Nunito"/>
                <a:sym typeface="Nunito"/>
              </a:defRPr>
            </a:lvl4pPr>
            <a:lvl5pPr lvl="4" algn="ctr" rtl="0">
              <a:lnSpc>
                <a:spcPct val="100000"/>
              </a:lnSpc>
              <a:spcBef>
                <a:spcPts val="0"/>
              </a:spcBef>
              <a:spcAft>
                <a:spcPts val="0"/>
              </a:spcAft>
              <a:buSzPts val="1000"/>
              <a:buFont typeface="Nunito"/>
              <a:buNone/>
              <a:defRPr sz="1000">
                <a:latin typeface="Nunito"/>
                <a:ea typeface="Nunito"/>
                <a:cs typeface="Nunito"/>
                <a:sym typeface="Nunito"/>
              </a:defRPr>
            </a:lvl5pPr>
            <a:lvl6pPr lvl="5" algn="ctr" rtl="0">
              <a:lnSpc>
                <a:spcPct val="100000"/>
              </a:lnSpc>
              <a:spcBef>
                <a:spcPts val="0"/>
              </a:spcBef>
              <a:spcAft>
                <a:spcPts val="0"/>
              </a:spcAft>
              <a:buSzPts val="1000"/>
              <a:buFont typeface="Nunito"/>
              <a:buNone/>
              <a:defRPr sz="1000">
                <a:latin typeface="Nunito"/>
                <a:ea typeface="Nunito"/>
                <a:cs typeface="Nunito"/>
                <a:sym typeface="Nunito"/>
              </a:defRPr>
            </a:lvl6pPr>
            <a:lvl7pPr lvl="6" algn="ctr" rtl="0">
              <a:lnSpc>
                <a:spcPct val="100000"/>
              </a:lnSpc>
              <a:spcBef>
                <a:spcPts val="0"/>
              </a:spcBef>
              <a:spcAft>
                <a:spcPts val="0"/>
              </a:spcAft>
              <a:buSzPts val="1000"/>
              <a:buFont typeface="Nunito"/>
              <a:buNone/>
              <a:defRPr sz="1000">
                <a:latin typeface="Nunito"/>
                <a:ea typeface="Nunito"/>
                <a:cs typeface="Nunito"/>
                <a:sym typeface="Nunito"/>
              </a:defRPr>
            </a:lvl7pPr>
            <a:lvl8pPr lvl="7" algn="ctr" rtl="0">
              <a:lnSpc>
                <a:spcPct val="100000"/>
              </a:lnSpc>
              <a:spcBef>
                <a:spcPts val="0"/>
              </a:spcBef>
              <a:spcAft>
                <a:spcPts val="0"/>
              </a:spcAft>
              <a:buSzPts val="1000"/>
              <a:buFont typeface="Nunito"/>
              <a:buNone/>
              <a:defRPr sz="1000">
                <a:latin typeface="Nunito"/>
                <a:ea typeface="Nunito"/>
                <a:cs typeface="Nunito"/>
                <a:sym typeface="Nunito"/>
              </a:defRPr>
            </a:lvl8pPr>
            <a:lvl9pPr lvl="8" algn="ctr" rtl="0">
              <a:lnSpc>
                <a:spcPct val="100000"/>
              </a:lnSpc>
              <a:spcBef>
                <a:spcPts val="0"/>
              </a:spcBef>
              <a:spcAft>
                <a:spcPts val="0"/>
              </a:spcAft>
              <a:buSzPts val="1000"/>
              <a:buFont typeface="Nunito"/>
              <a:buNone/>
              <a:defRPr sz="1000">
                <a:latin typeface="Nunito"/>
                <a:ea typeface="Nunito"/>
                <a:cs typeface="Nunito"/>
                <a:sym typeface="Nunito"/>
              </a:defRPr>
            </a:lvl9pPr>
          </a:lstStyle>
          <a:p>
            <a:endParaRPr/>
          </a:p>
        </p:txBody>
      </p:sp>
      <p:sp>
        <p:nvSpPr>
          <p:cNvPr id="4518" name="Google Shape;4518;p17"/>
          <p:cNvSpPr txBox="1">
            <a:spLocks noGrp="1"/>
          </p:cNvSpPr>
          <p:nvPr>
            <p:ph type="title" idx="8"/>
          </p:nvPr>
        </p:nvSpPr>
        <p:spPr>
          <a:xfrm>
            <a:off x="927975" y="521625"/>
            <a:ext cx="57234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4519" name="Google Shape;4519;p17"/>
          <p:cNvGrpSpPr/>
          <p:nvPr/>
        </p:nvGrpSpPr>
        <p:grpSpPr>
          <a:xfrm rot="10800000">
            <a:off x="25990" y="4629926"/>
            <a:ext cx="101034" cy="91052"/>
            <a:chOff x="7737341" y="1046941"/>
            <a:chExt cx="161913" cy="145916"/>
          </a:xfrm>
        </p:grpSpPr>
        <p:sp>
          <p:nvSpPr>
            <p:cNvPr id="4520" name="Google Shape;4520;p1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4521;p1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1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3" name="Google Shape;4523;p17"/>
          <p:cNvGrpSpPr/>
          <p:nvPr/>
        </p:nvGrpSpPr>
        <p:grpSpPr>
          <a:xfrm rot="10800000">
            <a:off x="8964920" y="4479710"/>
            <a:ext cx="120868" cy="109687"/>
            <a:chOff x="737385" y="1492952"/>
            <a:chExt cx="161913" cy="146935"/>
          </a:xfrm>
        </p:grpSpPr>
        <p:sp>
          <p:nvSpPr>
            <p:cNvPr id="4524" name="Google Shape;4524;p17"/>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4525;p17"/>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17"/>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27" name="Google Shape;4527;p17"/>
          <p:cNvSpPr/>
          <p:nvPr/>
        </p:nvSpPr>
        <p:spPr>
          <a:xfrm rot="10800000">
            <a:off x="6064628" y="-39367"/>
            <a:ext cx="3274922" cy="511070"/>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8" name="Google Shape;4528;p17"/>
          <p:cNvSpPr/>
          <p:nvPr/>
        </p:nvSpPr>
        <p:spPr>
          <a:xfrm rot="10800000">
            <a:off x="-60286" y="4823433"/>
            <a:ext cx="2795640" cy="436590"/>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29" name="Google Shape;4529;p17"/>
          <p:cNvGrpSpPr/>
          <p:nvPr/>
        </p:nvGrpSpPr>
        <p:grpSpPr>
          <a:xfrm rot="10800000">
            <a:off x="7597376" y="4589276"/>
            <a:ext cx="323353" cy="838278"/>
            <a:chOff x="1823086" y="-208516"/>
            <a:chExt cx="433159" cy="1122944"/>
          </a:xfrm>
        </p:grpSpPr>
        <p:sp>
          <p:nvSpPr>
            <p:cNvPr id="4530" name="Google Shape;4530;p17"/>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17"/>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17"/>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17"/>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17"/>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17"/>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17"/>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17"/>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38" name="Google Shape;4538;p17"/>
          <p:cNvGrpSpPr/>
          <p:nvPr/>
        </p:nvGrpSpPr>
        <p:grpSpPr>
          <a:xfrm rot="10800000">
            <a:off x="8385822" y="4335155"/>
            <a:ext cx="1049820" cy="671216"/>
            <a:chOff x="-206267" y="355694"/>
            <a:chExt cx="1406323" cy="899150"/>
          </a:xfrm>
        </p:grpSpPr>
        <p:sp>
          <p:nvSpPr>
            <p:cNvPr id="4539" name="Google Shape;4539;p1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1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1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1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1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1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1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1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47" name="Google Shape;4547;p17"/>
          <p:cNvGrpSpPr/>
          <p:nvPr/>
        </p:nvGrpSpPr>
        <p:grpSpPr>
          <a:xfrm rot="10800000">
            <a:off x="8647401" y="4704241"/>
            <a:ext cx="672642" cy="650434"/>
            <a:chOff x="-168381" y="-168706"/>
            <a:chExt cx="901061" cy="871312"/>
          </a:xfrm>
        </p:grpSpPr>
        <p:sp>
          <p:nvSpPr>
            <p:cNvPr id="4548" name="Google Shape;4548;p1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1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1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1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1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1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1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1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1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1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1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1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1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1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1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1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1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1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1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67" name="Google Shape;4567;p17"/>
          <p:cNvGrpSpPr/>
          <p:nvPr/>
        </p:nvGrpSpPr>
        <p:grpSpPr>
          <a:xfrm rot="10800000">
            <a:off x="8279153" y="4567844"/>
            <a:ext cx="327320" cy="885896"/>
            <a:chOff x="904476" y="-243594"/>
            <a:chExt cx="438472" cy="1186732"/>
          </a:xfrm>
        </p:grpSpPr>
        <p:sp>
          <p:nvSpPr>
            <p:cNvPr id="4568" name="Google Shape;4568;p17"/>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17"/>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17"/>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17"/>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17"/>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17"/>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17"/>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p17"/>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6" name="Google Shape;4576;p17"/>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4577;p17"/>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17"/>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17"/>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p17"/>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17"/>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17"/>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17"/>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p17"/>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5" name="Google Shape;4585;p17"/>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4586;p17"/>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17"/>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8" name="Google Shape;4588;p17"/>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9" name="Google Shape;4589;p17"/>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4590;p17"/>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1" name="Google Shape;4591;p17"/>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17"/>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4593;p17"/>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4" name="Google Shape;4594;p17"/>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95" name="Google Shape;4595;p17"/>
          <p:cNvGrpSpPr/>
          <p:nvPr/>
        </p:nvGrpSpPr>
        <p:grpSpPr>
          <a:xfrm rot="10800000">
            <a:off x="7701689" y="4745869"/>
            <a:ext cx="493195" cy="847765"/>
            <a:chOff x="1455834" y="-430995"/>
            <a:chExt cx="660677" cy="1135653"/>
          </a:xfrm>
        </p:grpSpPr>
        <p:sp>
          <p:nvSpPr>
            <p:cNvPr id="4596" name="Google Shape;4596;p17"/>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7" name="Google Shape;4597;p17"/>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8" name="Google Shape;4598;p17"/>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17"/>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4600;p17"/>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1" name="Google Shape;4601;p17"/>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17"/>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17"/>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4" name="Google Shape;4604;p17"/>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4605;p17"/>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6" name="Google Shape;4606;p17"/>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7" name="Google Shape;4607;p17"/>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8" name="Google Shape;4608;p17"/>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9" name="Google Shape;4609;p17"/>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4610;p17"/>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4611;p17"/>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2" name="Google Shape;4612;p17"/>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3" name="Google Shape;4613;p17"/>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4" name="Google Shape;4614;p17"/>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5" name="Google Shape;4615;p17"/>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16" name="Google Shape;4616;p17"/>
          <p:cNvGrpSpPr/>
          <p:nvPr/>
        </p:nvGrpSpPr>
        <p:grpSpPr>
          <a:xfrm rot="10800000">
            <a:off x="7256455" y="4765459"/>
            <a:ext cx="608728" cy="850872"/>
            <a:chOff x="1897495" y="-461400"/>
            <a:chExt cx="815443" cy="1139815"/>
          </a:xfrm>
        </p:grpSpPr>
        <p:sp>
          <p:nvSpPr>
            <p:cNvPr id="4617" name="Google Shape;4617;p1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1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p1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0" name="Google Shape;4620;p1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1" name="Google Shape;4621;p1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2" name="Google Shape;4622;p1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4623;p1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p1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1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4626;p1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1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1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1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1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1" name="Google Shape;4631;p1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2" name="Google Shape;4632;p1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3" name="Google Shape;4633;p1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p1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p1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p1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7" name="Google Shape;4637;p1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1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39" name="Google Shape;4639;p17"/>
          <p:cNvGrpSpPr/>
          <p:nvPr/>
        </p:nvGrpSpPr>
        <p:grpSpPr>
          <a:xfrm flipH="1">
            <a:off x="8473439" y="3536760"/>
            <a:ext cx="325854" cy="425166"/>
            <a:chOff x="1304140" y="978228"/>
            <a:chExt cx="436509" cy="569545"/>
          </a:xfrm>
        </p:grpSpPr>
        <p:sp>
          <p:nvSpPr>
            <p:cNvPr id="4640" name="Google Shape;4640;p17"/>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17"/>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17"/>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17"/>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17"/>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p17"/>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4646;p17"/>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17"/>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17"/>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17"/>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17"/>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17"/>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17"/>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17"/>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17"/>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17"/>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4656;p17"/>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17"/>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17"/>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17"/>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17"/>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17"/>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62" name="Google Shape;4662;p17"/>
          <p:cNvGrpSpPr/>
          <p:nvPr/>
        </p:nvGrpSpPr>
        <p:grpSpPr>
          <a:xfrm>
            <a:off x="-469360" y="-270381"/>
            <a:ext cx="2260158" cy="1544343"/>
            <a:chOff x="-469344" y="-270371"/>
            <a:chExt cx="2664966" cy="1820945"/>
          </a:xfrm>
        </p:grpSpPr>
        <p:grpSp>
          <p:nvGrpSpPr>
            <p:cNvPr id="4663" name="Google Shape;4663;p17"/>
            <p:cNvGrpSpPr/>
            <p:nvPr/>
          </p:nvGrpSpPr>
          <p:grpSpPr>
            <a:xfrm rot="10800000">
              <a:off x="-341273" y="793500"/>
              <a:ext cx="1190020" cy="757074"/>
              <a:chOff x="7742212" y="3926048"/>
              <a:chExt cx="1414838" cy="900099"/>
            </a:xfrm>
          </p:grpSpPr>
          <p:sp>
            <p:nvSpPr>
              <p:cNvPr id="4664" name="Google Shape;4664;p17"/>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17"/>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17"/>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17"/>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17"/>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17"/>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17"/>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17"/>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72" name="Google Shape;4672;p17"/>
            <p:cNvGrpSpPr/>
            <p:nvPr/>
          </p:nvGrpSpPr>
          <p:grpSpPr>
            <a:xfrm rot="10800000">
              <a:off x="-469344" y="194516"/>
              <a:ext cx="1042259" cy="1047013"/>
              <a:chOff x="8276926" y="3750868"/>
              <a:chExt cx="1239162" cy="1244814"/>
            </a:xfrm>
          </p:grpSpPr>
          <p:sp>
            <p:nvSpPr>
              <p:cNvPr id="4673" name="Google Shape;4673;p17"/>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rgbClr val="E8B9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17"/>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17"/>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17"/>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7" name="Google Shape;4677;p17"/>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17"/>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17"/>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17"/>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17"/>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17"/>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3" name="Google Shape;4683;p17"/>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4" name="Google Shape;4684;p17"/>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5" name="Google Shape;4685;p17"/>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6" name="Google Shape;4686;p17"/>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4687;p17"/>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8" name="Google Shape;4688;p17"/>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4689;p17"/>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17"/>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17"/>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17"/>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17"/>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17"/>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17"/>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17"/>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17"/>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4698;p17"/>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4699;p17"/>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0" name="Google Shape;4700;p17"/>
            <p:cNvGrpSpPr/>
            <p:nvPr/>
          </p:nvGrpSpPr>
          <p:grpSpPr>
            <a:xfrm rot="10800000">
              <a:off x="265864" y="-270371"/>
              <a:ext cx="368416" cy="997931"/>
              <a:chOff x="7607455" y="4238363"/>
              <a:chExt cx="438017" cy="1186459"/>
            </a:xfrm>
          </p:grpSpPr>
          <p:sp>
            <p:nvSpPr>
              <p:cNvPr id="4701" name="Google Shape;4701;p17"/>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17"/>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17"/>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17"/>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17"/>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17"/>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17"/>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17"/>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17"/>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17"/>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17"/>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17"/>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17"/>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17"/>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17"/>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17"/>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17"/>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17"/>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17"/>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17"/>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17"/>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17"/>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17"/>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17"/>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25" name="Google Shape;4725;p17"/>
            <p:cNvGrpSpPr/>
            <p:nvPr/>
          </p:nvGrpSpPr>
          <p:grpSpPr>
            <a:xfrm rot="4992369" flipH="1">
              <a:off x="1522987" y="-258355"/>
              <a:ext cx="364310" cy="944495"/>
              <a:chOff x="7916001" y="4222802"/>
              <a:chExt cx="364302" cy="944474"/>
            </a:xfrm>
          </p:grpSpPr>
          <p:sp>
            <p:nvSpPr>
              <p:cNvPr id="4726" name="Google Shape;4726;p17"/>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17"/>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17"/>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17"/>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17"/>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17"/>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17"/>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17"/>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34" name="Google Shape;4734;p17"/>
            <p:cNvSpPr/>
            <p:nvPr/>
          </p:nvSpPr>
          <p:spPr>
            <a:xfrm rot="10800000">
              <a:off x="579592" y="-124958"/>
              <a:ext cx="548046" cy="880098"/>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17"/>
            <p:cNvSpPr/>
            <p:nvPr/>
          </p:nvSpPr>
          <p:spPr>
            <a:xfrm rot="10800000">
              <a:off x="648708" y="-199739"/>
              <a:ext cx="486035" cy="891563"/>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17"/>
            <p:cNvSpPr/>
            <p:nvPr/>
          </p:nvSpPr>
          <p:spPr>
            <a:xfrm rot="10800000">
              <a:off x="636262" y="476643"/>
              <a:ext cx="170033" cy="140577"/>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17"/>
            <p:cNvSpPr/>
            <p:nvPr/>
          </p:nvSpPr>
          <p:spPr>
            <a:xfrm rot="10800000">
              <a:off x="635173" y="355298"/>
              <a:ext cx="236126" cy="18268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17"/>
            <p:cNvSpPr/>
            <p:nvPr/>
          </p:nvSpPr>
          <p:spPr>
            <a:xfrm rot="10800000">
              <a:off x="627456" y="227075"/>
              <a:ext cx="326207" cy="223502"/>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17"/>
            <p:cNvSpPr/>
            <p:nvPr/>
          </p:nvSpPr>
          <p:spPr>
            <a:xfrm rot="10800000">
              <a:off x="643426" y="73660"/>
              <a:ext cx="376299" cy="209668"/>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17"/>
            <p:cNvSpPr/>
            <p:nvPr/>
          </p:nvSpPr>
          <p:spPr>
            <a:xfrm rot="10800000">
              <a:off x="801211" y="-49642"/>
              <a:ext cx="235219" cy="149421"/>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17"/>
            <p:cNvSpPr/>
            <p:nvPr/>
          </p:nvSpPr>
          <p:spPr>
            <a:xfrm rot="10800000">
              <a:off x="968778" y="344955"/>
              <a:ext cx="26911" cy="2104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17"/>
            <p:cNvSpPr/>
            <p:nvPr/>
          </p:nvSpPr>
          <p:spPr>
            <a:xfrm rot="10800000">
              <a:off x="999012" y="317240"/>
              <a:ext cx="26079" cy="2104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17"/>
            <p:cNvSpPr/>
            <p:nvPr/>
          </p:nvSpPr>
          <p:spPr>
            <a:xfrm rot="10800000">
              <a:off x="1009947" y="366825"/>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17"/>
            <p:cNvSpPr/>
            <p:nvPr/>
          </p:nvSpPr>
          <p:spPr>
            <a:xfrm rot="10800000">
              <a:off x="689739" y="218902"/>
              <a:ext cx="26079" cy="2104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17"/>
            <p:cNvSpPr/>
            <p:nvPr/>
          </p:nvSpPr>
          <p:spPr>
            <a:xfrm rot="10800000">
              <a:off x="722518" y="194513"/>
              <a:ext cx="26079" cy="20208"/>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17"/>
            <p:cNvSpPr/>
            <p:nvPr/>
          </p:nvSpPr>
          <p:spPr>
            <a:xfrm rot="10800000">
              <a:off x="856986" y="386150"/>
              <a:ext cx="26079" cy="20183"/>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17"/>
            <p:cNvSpPr/>
            <p:nvPr/>
          </p:nvSpPr>
          <p:spPr>
            <a:xfrm rot="10800000">
              <a:off x="875479" y="435735"/>
              <a:ext cx="26911" cy="20208"/>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17"/>
            <p:cNvSpPr/>
            <p:nvPr/>
          </p:nvSpPr>
          <p:spPr>
            <a:xfrm rot="10800000">
              <a:off x="637634" y="473553"/>
              <a:ext cx="26079" cy="2104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17"/>
            <p:cNvSpPr/>
            <p:nvPr/>
          </p:nvSpPr>
          <p:spPr>
            <a:xfrm rot="10800000">
              <a:off x="678804" y="443294"/>
              <a:ext cx="26079" cy="2104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17"/>
            <p:cNvSpPr/>
            <p:nvPr/>
          </p:nvSpPr>
          <p:spPr>
            <a:xfrm rot="10800000">
              <a:off x="727557" y="621476"/>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17"/>
            <p:cNvSpPr/>
            <p:nvPr/>
          </p:nvSpPr>
          <p:spPr>
            <a:xfrm rot="10800000">
              <a:off x="700673" y="665190"/>
              <a:ext cx="26079" cy="2101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17"/>
            <p:cNvSpPr/>
            <p:nvPr/>
          </p:nvSpPr>
          <p:spPr>
            <a:xfrm rot="10392468">
              <a:off x="1077340" y="-106134"/>
              <a:ext cx="686110" cy="861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rgbClr val="A1D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17"/>
            <p:cNvSpPr/>
            <p:nvPr/>
          </p:nvSpPr>
          <p:spPr>
            <a:xfrm rot="10392468">
              <a:off x="1206649" y="-207988"/>
              <a:ext cx="483351" cy="881965"/>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17"/>
            <p:cNvSpPr/>
            <p:nvPr/>
          </p:nvSpPr>
          <p:spPr>
            <a:xfrm rot="10392468">
              <a:off x="1220736" y="-59328"/>
              <a:ext cx="139767" cy="133367"/>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17"/>
            <p:cNvSpPr/>
            <p:nvPr/>
          </p:nvSpPr>
          <p:spPr>
            <a:xfrm rot="10392468">
              <a:off x="1296116" y="73853"/>
              <a:ext cx="192731" cy="191824"/>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17"/>
            <p:cNvSpPr/>
            <p:nvPr/>
          </p:nvSpPr>
          <p:spPr>
            <a:xfrm rot="10392468">
              <a:off x="1368660" y="164979"/>
              <a:ext cx="216290" cy="274016"/>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17"/>
            <p:cNvSpPr/>
            <p:nvPr/>
          </p:nvSpPr>
          <p:spPr>
            <a:xfrm rot="10392468">
              <a:off x="1467531" y="295330"/>
              <a:ext cx="111420" cy="144529"/>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17"/>
            <p:cNvSpPr/>
            <p:nvPr/>
          </p:nvSpPr>
          <p:spPr>
            <a:xfrm rot="10392468">
              <a:off x="1561848" y="412152"/>
              <a:ext cx="142841" cy="171087"/>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17"/>
            <p:cNvSpPr/>
            <p:nvPr/>
          </p:nvSpPr>
          <p:spPr>
            <a:xfrm rot="10392468">
              <a:off x="1633960" y="512051"/>
              <a:ext cx="101997" cy="118526"/>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17"/>
            <p:cNvSpPr/>
            <p:nvPr/>
          </p:nvSpPr>
          <p:spPr>
            <a:xfrm rot="10800000">
              <a:off x="1104909" y="397085"/>
              <a:ext cx="28624" cy="2187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17"/>
            <p:cNvSpPr/>
            <p:nvPr/>
          </p:nvSpPr>
          <p:spPr>
            <a:xfrm rot="10392468">
              <a:off x="1279241" y="469486"/>
              <a:ext cx="28598" cy="2187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17"/>
            <p:cNvSpPr/>
            <p:nvPr/>
          </p:nvSpPr>
          <p:spPr>
            <a:xfrm rot="10392468">
              <a:off x="1285058" y="418832"/>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17"/>
            <p:cNvSpPr/>
            <p:nvPr/>
          </p:nvSpPr>
          <p:spPr>
            <a:xfrm rot="10392468">
              <a:off x="1656821" y="164654"/>
              <a:ext cx="28598" cy="2187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17"/>
            <p:cNvSpPr/>
            <p:nvPr/>
          </p:nvSpPr>
          <p:spPr>
            <a:xfrm rot="10392468">
              <a:off x="1654032" y="212384"/>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17"/>
            <p:cNvSpPr/>
            <p:nvPr/>
          </p:nvSpPr>
          <p:spPr>
            <a:xfrm rot="10392468">
              <a:off x="1603122" y="182900"/>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17"/>
            <p:cNvSpPr/>
            <p:nvPr/>
          </p:nvSpPr>
          <p:spPr>
            <a:xfrm rot="10392468">
              <a:off x="1588596" y="657773"/>
              <a:ext cx="28598" cy="2187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17"/>
            <p:cNvSpPr/>
            <p:nvPr/>
          </p:nvSpPr>
          <p:spPr>
            <a:xfrm rot="10392468">
              <a:off x="1622838" y="668131"/>
              <a:ext cx="27767" cy="2187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17"/>
            <p:cNvSpPr/>
            <p:nvPr/>
          </p:nvSpPr>
          <p:spPr>
            <a:xfrm rot="10392468">
              <a:off x="1723499" y="475810"/>
              <a:ext cx="28598" cy="2187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17"/>
            <p:cNvSpPr/>
            <p:nvPr/>
          </p:nvSpPr>
          <p:spPr>
            <a:xfrm rot="10392468">
              <a:off x="1720018" y="446588"/>
              <a:ext cx="28598" cy="2187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17"/>
            <p:cNvSpPr/>
            <p:nvPr/>
          </p:nvSpPr>
          <p:spPr>
            <a:xfrm rot="10392468">
              <a:off x="1242455" y="160681"/>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17"/>
            <p:cNvSpPr/>
            <p:nvPr/>
          </p:nvSpPr>
          <p:spPr>
            <a:xfrm rot="10392468">
              <a:off x="1522739" y="254259"/>
              <a:ext cx="28624" cy="2187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17"/>
            <p:cNvSpPr/>
            <p:nvPr/>
          </p:nvSpPr>
          <p:spPr>
            <a:xfrm rot="10392468">
              <a:off x="1306539" y="300344"/>
              <a:ext cx="28598" cy="2270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73" name="Google Shape;4773;p17"/>
          <p:cNvGrpSpPr/>
          <p:nvPr/>
        </p:nvGrpSpPr>
        <p:grpSpPr>
          <a:xfrm rot="10800000">
            <a:off x="919596" y="4720675"/>
            <a:ext cx="272377" cy="355208"/>
            <a:chOff x="3289399" y="3455662"/>
            <a:chExt cx="436502" cy="569243"/>
          </a:xfrm>
        </p:grpSpPr>
        <p:sp>
          <p:nvSpPr>
            <p:cNvPr id="4774" name="Google Shape;4774;p17"/>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17"/>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17"/>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17"/>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17"/>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17"/>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17"/>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17"/>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17"/>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17"/>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17"/>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17"/>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17"/>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17"/>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17"/>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17"/>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17"/>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17"/>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17"/>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17"/>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17"/>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17"/>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6" name="Google Shape;4796;p17"/>
          <p:cNvGrpSpPr/>
          <p:nvPr/>
        </p:nvGrpSpPr>
        <p:grpSpPr>
          <a:xfrm rot="10800000">
            <a:off x="7839762" y="-186589"/>
            <a:ext cx="1500235" cy="1460527"/>
            <a:chOff x="-181020" y="4253777"/>
            <a:chExt cx="1117161" cy="1087511"/>
          </a:xfrm>
        </p:grpSpPr>
        <p:sp>
          <p:nvSpPr>
            <p:cNvPr id="4797" name="Google Shape;4797;p17"/>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17"/>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17"/>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17"/>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17"/>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17"/>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17"/>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17"/>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17"/>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17"/>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17"/>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17"/>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17"/>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17"/>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1" name="Google Shape;4811;p17"/>
          <p:cNvGrpSpPr/>
          <p:nvPr/>
        </p:nvGrpSpPr>
        <p:grpSpPr>
          <a:xfrm rot="10800000">
            <a:off x="8188140" y="184140"/>
            <a:ext cx="1187279" cy="1592727"/>
            <a:chOff x="-168050" y="4195214"/>
            <a:chExt cx="719519" cy="965231"/>
          </a:xfrm>
        </p:grpSpPr>
        <p:sp>
          <p:nvSpPr>
            <p:cNvPr id="4812" name="Google Shape;4812;p17"/>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17"/>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17"/>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17"/>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17"/>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17"/>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17"/>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17"/>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17"/>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17"/>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17"/>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17"/>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17"/>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17"/>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17"/>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17"/>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17"/>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p17"/>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p17"/>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17"/>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17"/>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17"/>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17"/>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17"/>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17"/>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17"/>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17"/>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17"/>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17"/>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17"/>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4842;p17"/>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3" name="Google Shape;4843;p17"/>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4" name="Google Shape;4844;p17"/>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5" name="Google Shape;4845;p17"/>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17"/>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17"/>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17"/>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17"/>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p17"/>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17"/>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17"/>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17"/>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17"/>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17"/>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17"/>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17"/>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17"/>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59" name="Google Shape;4859;p17"/>
          <p:cNvGrpSpPr/>
          <p:nvPr/>
        </p:nvGrpSpPr>
        <p:grpSpPr>
          <a:xfrm rot="10800000">
            <a:off x="25988" y="4641403"/>
            <a:ext cx="696852" cy="714644"/>
            <a:chOff x="7973149" y="-201092"/>
            <a:chExt cx="1116750" cy="1145263"/>
          </a:xfrm>
        </p:grpSpPr>
        <p:sp>
          <p:nvSpPr>
            <p:cNvPr id="4860" name="Google Shape;4860;p1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1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1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1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1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1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1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1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1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1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1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1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1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1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1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1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1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1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1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1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1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1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1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1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4884;p1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p1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6" name="Google Shape;4886;p1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7" name="Google Shape;4887;p1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8" name="Google Shape;4888;p1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9" name="Google Shape;4889;p1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0" name="Google Shape;4890;p1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4891;p1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2" name="Google Shape;4892;p1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p1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4894;p1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1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1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1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4898;p1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1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1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1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1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3" name="Google Shape;4903;p1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1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p1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p1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p1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8" name="Google Shape;4908;p1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9" name="Google Shape;4909;p1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0" name="Google Shape;4910;p1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1" name="Google Shape;4911;p1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2" name="Google Shape;4912;p1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3" name="Google Shape;4913;p1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4" name="Google Shape;4914;p1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5" name="Google Shape;4915;p1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6" name="Google Shape;4916;p1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7" name="Google Shape;4917;p1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8" name="Google Shape;4918;p1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9" name="Google Shape;4919;p1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0" name="Google Shape;4920;p1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1" name="Google Shape;4921;p17"/>
          <p:cNvGrpSpPr/>
          <p:nvPr/>
        </p:nvGrpSpPr>
        <p:grpSpPr>
          <a:xfrm rot="-620">
            <a:off x="1528029" y="4838039"/>
            <a:ext cx="558180" cy="422304"/>
            <a:chOff x="3579657" y="4246288"/>
            <a:chExt cx="1007000" cy="841746"/>
          </a:xfrm>
        </p:grpSpPr>
        <p:sp>
          <p:nvSpPr>
            <p:cNvPr id="4922" name="Google Shape;4922;p17"/>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17"/>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17"/>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17"/>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6" name="Google Shape;4926;p17"/>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7" name="Google Shape;4927;p17"/>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8" name="Google Shape;4928;p17"/>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9" name="Google Shape;4929;p17"/>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0" name="Google Shape;4930;p17"/>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1" name="Google Shape;4931;p17"/>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2" name="Google Shape;4932;p17"/>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p17"/>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17"/>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17"/>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17"/>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17"/>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17"/>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17"/>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17"/>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17"/>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17"/>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17"/>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17"/>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17"/>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17"/>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17"/>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17"/>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17"/>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17"/>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17"/>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17"/>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
  <p:cSld name="Two Content_1_1">
    <p:spTree>
      <p:nvGrpSpPr>
        <p:cNvPr id="1" name="Shape 4953"/>
        <p:cNvGrpSpPr/>
        <p:nvPr/>
      </p:nvGrpSpPr>
      <p:grpSpPr>
        <a:xfrm>
          <a:off x="0" y="0"/>
          <a:ext cx="0" cy="0"/>
          <a:chOff x="0" y="0"/>
          <a:chExt cx="0" cy="0"/>
        </a:xfrm>
      </p:grpSpPr>
      <p:sp>
        <p:nvSpPr>
          <p:cNvPr id="4954" name="Google Shape;4954;p18"/>
          <p:cNvSpPr txBox="1">
            <a:spLocks noGrp="1"/>
          </p:cNvSpPr>
          <p:nvPr>
            <p:ph type="title"/>
          </p:nvPr>
        </p:nvSpPr>
        <p:spPr>
          <a:xfrm>
            <a:off x="985719" y="1936000"/>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55" name="Google Shape;4955;p18"/>
          <p:cNvSpPr txBox="1">
            <a:spLocks noGrp="1"/>
          </p:cNvSpPr>
          <p:nvPr>
            <p:ph type="subTitle" idx="1"/>
          </p:nvPr>
        </p:nvSpPr>
        <p:spPr>
          <a:xfrm>
            <a:off x="956469" y="2443250"/>
            <a:ext cx="18999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4956" name="Google Shape;4956;p18"/>
          <p:cNvSpPr txBox="1">
            <a:spLocks noGrp="1"/>
          </p:cNvSpPr>
          <p:nvPr>
            <p:ph type="title" idx="2"/>
          </p:nvPr>
        </p:nvSpPr>
        <p:spPr>
          <a:xfrm>
            <a:off x="6327675" y="1941548"/>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57" name="Google Shape;4957;p18"/>
          <p:cNvSpPr txBox="1">
            <a:spLocks noGrp="1"/>
          </p:cNvSpPr>
          <p:nvPr>
            <p:ph type="subTitle" idx="3"/>
          </p:nvPr>
        </p:nvSpPr>
        <p:spPr>
          <a:xfrm>
            <a:off x="6327675" y="2448800"/>
            <a:ext cx="18414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4958" name="Google Shape;4958;p18"/>
          <p:cNvSpPr txBox="1">
            <a:spLocks noGrp="1"/>
          </p:cNvSpPr>
          <p:nvPr>
            <p:ph type="title" idx="4"/>
          </p:nvPr>
        </p:nvSpPr>
        <p:spPr>
          <a:xfrm>
            <a:off x="3656688" y="3557898"/>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59" name="Google Shape;4959;p18"/>
          <p:cNvSpPr txBox="1">
            <a:spLocks noGrp="1"/>
          </p:cNvSpPr>
          <p:nvPr>
            <p:ph type="subTitle" idx="5"/>
          </p:nvPr>
        </p:nvSpPr>
        <p:spPr>
          <a:xfrm>
            <a:off x="3656688" y="4061713"/>
            <a:ext cx="18414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4960" name="Google Shape;4960;p18"/>
          <p:cNvSpPr txBox="1">
            <a:spLocks noGrp="1"/>
          </p:cNvSpPr>
          <p:nvPr>
            <p:ph type="title" idx="6"/>
          </p:nvPr>
        </p:nvSpPr>
        <p:spPr>
          <a:xfrm>
            <a:off x="3656688" y="1936010"/>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61" name="Google Shape;4961;p18"/>
          <p:cNvSpPr txBox="1">
            <a:spLocks noGrp="1"/>
          </p:cNvSpPr>
          <p:nvPr>
            <p:ph type="subTitle" idx="7"/>
          </p:nvPr>
        </p:nvSpPr>
        <p:spPr>
          <a:xfrm>
            <a:off x="3656688" y="2443250"/>
            <a:ext cx="18414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4962" name="Google Shape;4962;p18"/>
          <p:cNvSpPr txBox="1">
            <a:spLocks noGrp="1"/>
          </p:cNvSpPr>
          <p:nvPr>
            <p:ph type="title" idx="8"/>
          </p:nvPr>
        </p:nvSpPr>
        <p:spPr>
          <a:xfrm>
            <a:off x="985719" y="3557898"/>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63" name="Google Shape;4963;p18"/>
          <p:cNvSpPr txBox="1">
            <a:spLocks noGrp="1"/>
          </p:cNvSpPr>
          <p:nvPr>
            <p:ph type="subTitle" idx="9"/>
          </p:nvPr>
        </p:nvSpPr>
        <p:spPr>
          <a:xfrm>
            <a:off x="985719" y="4061713"/>
            <a:ext cx="18414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4964" name="Google Shape;4964;p18"/>
          <p:cNvSpPr txBox="1">
            <a:spLocks noGrp="1"/>
          </p:cNvSpPr>
          <p:nvPr>
            <p:ph type="title" idx="13"/>
          </p:nvPr>
        </p:nvSpPr>
        <p:spPr>
          <a:xfrm>
            <a:off x="6327675" y="3563448"/>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65" name="Google Shape;4965;p18"/>
          <p:cNvSpPr txBox="1">
            <a:spLocks noGrp="1"/>
          </p:cNvSpPr>
          <p:nvPr>
            <p:ph type="subTitle" idx="14"/>
          </p:nvPr>
        </p:nvSpPr>
        <p:spPr>
          <a:xfrm>
            <a:off x="6327675" y="4067263"/>
            <a:ext cx="18414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4966" name="Google Shape;4966;p18"/>
          <p:cNvSpPr txBox="1">
            <a:spLocks noGrp="1"/>
          </p:cNvSpPr>
          <p:nvPr>
            <p:ph type="title" idx="15"/>
          </p:nvPr>
        </p:nvSpPr>
        <p:spPr>
          <a:xfrm>
            <a:off x="927975" y="521625"/>
            <a:ext cx="68679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967" name="Google Shape;4967;p18"/>
          <p:cNvSpPr/>
          <p:nvPr/>
        </p:nvSpPr>
        <p:spPr>
          <a:xfrm flipH="1">
            <a:off x="730188" y="46858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68" name="Google Shape;4968;p18"/>
          <p:cNvGrpSpPr/>
          <p:nvPr/>
        </p:nvGrpSpPr>
        <p:grpSpPr>
          <a:xfrm rot="-1081952">
            <a:off x="282937" y="641922"/>
            <a:ext cx="140700" cy="126799"/>
            <a:chOff x="7737341" y="1046941"/>
            <a:chExt cx="161913" cy="145916"/>
          </a:xfrm>
        </p:grpSpPr>
        <p:sp>
          <p:nvSpPr>
            <p:cNvPr id="4969" name="Google Shape;4969;p1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0" name="Google Shape;4970;p1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1" name="Google Shape;4971;p1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72" name="Google Shape;4972;p18"/>
          <p:cNvSpPr/>
          <p:nvPr/>
        </p:nvSpPr>
        <p:spPr>
          <a:xfrm flipH="1">
            <a:off x="-254100" y="4827328"/>
            <a:ext cx="2957955" cy="333205"/>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18"/>
          <p:cNvSpPr/>
          <p:nvPr/>
        </p:nvSpPr>
        <p:spPr>
          <a:xfrm>
            <a:off x="6870409" y="-31000"/>
            <a:ext cx="2533901" cy="39567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74" name="Google Shape;4974;p18"/>
          <p:cNvGrpSpPr/>
          <p:nvPr/>
        </p:nvGrpSpPr>
        <p:grpSpPr>
          <a:xfrm rot="-4252119">
            <a:off x="155578" y="-356246"/>
            <a:ext cx="376413" cy="975833"/>
            <a:chOff x="1823086" y="-208516"/>
            <a:chExt cx="433159" cy="1122944"/>
          </a:xfrm>
        </p:grpSpPr>
        <p:sp>
          <p:nvSpPr>
            <p:cNvPr id="4975" name="Google Shape;4975;p18"/>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18"/>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18"/>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18"/>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18"/>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18"/>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18"/>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18"/>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83" name="Google Shape;4983;p18"/>
          <p:cNvGrpSpPr/>
          <p:nvPr/>
        </p:nvGrpSpPr>
        <p:grpSpPr>
          <a:xfrm rot="-4252119">
            <a:off x="227986" y="-175989"/>
            <a:ext cx="381030" cy="1031264"/>
            <a:chOff x="904476" y="-243594"/>
            <a:chExt cx="438472" cy="1186732"/>
          </a:xfrm>
        </p:grpSpPr>
        <p:sp>
          <p:nvSpPr>
            <p:cNvPr id="4984" name="Google Shape;4984;p18"/>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4985;p18"/>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4986;p18"/>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4987;p18"/>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18"/>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p18"/>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p18"/>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18"/>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4992;p18"/>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4993;p18"/>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4994;p18"/>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4995;p18"/>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p18"/>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18"/>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4998;p18"/>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p18"/>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18"/>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18"/>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18"/>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18"/>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18"/>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18"/>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18"/>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18"/>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8" name="Google Shape;5008;p18"/>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18"/>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18"/>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1" name="Google Shape;5011;p18"/>
          <p:cNvGrpSpPr/>
          <p:nvPr/>
        </p:nvGrpSpPr>
        <p:grpSpPr>
          <a:xfrm rot="-2429099" flipH="1">
            <a:off x="-434499" y="4085222"/>
            <a:ext cx="1157436" cy="740599"/>
            <a:chOff x="7750342" y="3926048"/>
            <a:chExt cx="1406709" cy="900099"/>
          </a:xfrm>
        </p:grpSpPr>
        <p:sp>
          <p:nvSpPr>
            <p:cNvPr id="5012" name="Google Shape;5012;p18"/>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3" name="Google Shape;5013;p18"/>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4" name="Google Shape;5014;p18"/>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5" name="Google Shape;5015;p18"/>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6" name="Google Shape;5016;p18"/>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p18"/>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8" name="Google Shape;5018;p18"/>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9" name="Google Shape;5019;p18"/>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20" name="Google Shape;5020;p18"/>
          <p:cNvGrpSpPr/>
          <p:nvPr/>
        </p:nvGrpSpPr>
        <p:grpSpPr>
          <a:xfrm rot="5400000">
            <a:off x="430889" y="4458291"/>
            <a:ext cx="360400" cy="976219"/>
            <a:chOff x="7607455" y="4238363"/>
            <a:chExt cx="438017" cy="1186459"/>
          </a:xfrm>
        </p:grpSpPr>
        <p:sp>
          <p:nvSpPr>
            <p:cNvPr id="5021" name="Google Shape;5021;p18"/>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p18"/>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p18"/>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4" name="Google Shape;5024;p18"/>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5" name="Google Shape;5025;p18"/>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5026;p18"/>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7" name="Google Shape;5027;p18"/>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8" name="Google Shape;5028;p18"/>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9" name="Google Shape;5029;p18"/>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0" name="Google Shape;5030;p18"/>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1" name="Google Shape;5031;p18"/>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2" name="Google Shape;5032;p18"/>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3" name="Google Shape;5033;p18"/>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4" name="Google Shape;5034;p18"/>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5" name="Google Shape;5035;p18"/>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6" name="Google Shape;5036;p18"/>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5037;p18"/>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8" name="Google Shape;5038;p18"/>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9" name="Google Shape;5039;p18"/>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0" name="Google Shape;5040;p18"/>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1" name="Google Shape;5041;p18"/>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2" name="Google Shape;5042;p18"/>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3" name="Google Shape;5043;p18"/>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4" name="Google Shape;5044;p18"/>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45" name="Google Shape;5045;p18"/>
          <p:cNvGrpSpPr/>
          <p:nvPr/>
        </p:nvGrpSpPr>
        <p:grpSpPr>
          <a:xfrm rot="-5400000" flipH="1">
            <a:off x="-206276" y="4544135"/>
            <a:ext cx="933472" cy="547264"/>
            <a:chOff x="8365864" y="2993835"/>
            <a:chExt cx="933472" cy="547264"/>
          </a:xfrm>
        </p:grpSpPr>
        <p:sp>
          <p:nvSpPr>
            <p:cNvPr id="5046" name="Google Shape;5046;p18"/>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5047;p18"/>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8" name="Google Shape;5048;p18"/>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9" name="Google Shape;5049;p18"/>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0" name="Google Shape;5050;p18"/>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1" name="Google Shape;5051;p18"/>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2" name="Google Shape;5052;p18"/>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53" name="Google Shape;5053;p18"/>
          <p:cNvGrpSpPr/>
          <p:nvPr/>
        </p:nvGrpSpPr>
        <p:grpSpPr>
          <a:xfrm rot="-1172199">
            <a:off x="8513966" y="600257"/>
            <a:ext cx="875304" cy="663464"/>
            <a:chOff x="8118223" y="2202382"/>
            <a:chExt cx="1151949" cy="873156"/>
          </a:xfrm>
        </p:grpSpPr>
        <p:sp>
          <p:nvSpPr>
            <p:cNvPr id="5054" name="Google Shape;5054;p18"/>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5" name="Google Shape;5055;p18"/>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6" name="Google Shape;5056;p18"/>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5057;p18"/>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8" name="Google Shape;5058;p18"/>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9" name="Google Shape;5059;p18"/>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0" name="Google Shape;5060;p18"/>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18"/>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5062;p18"/>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3" name="Google Shape;5063;p18"/>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4" name="Google Shape;5064;p18"/>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5" name="Google Shape;5065;p18"/>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6" name="Google Shape;5066;p18"/>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7" name="Google Shape;5067;p18"/>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8" name="Google Shape;5068;p18"/>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9" name="Google Shape;5069;p18"/>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0" name="Google Shape;5070;p18"/>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1" name="Google Shape;5071;p18"/>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2" name="Google Shape;5072;p18"/>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3" name="Google Shape;5073;p18"/>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74" name="Google Shape;5074;p18"/>
          <p:cNvGrpSpPr/>
          <p:nvPr/>
        </p:nvGrpSpPr>
        <p:grpSpPr>
          <a:xfrm rot="1768382" flipH="1">
            <a:off x="8427040" y="4255753"/>
            <a:ext cx="849881" cy="827325"/>
            <a:chOff x="-181020" y="4253777"/>
            <a:chExt cx="1117161" cy="1087511"/>
          </a:xfrm>
        </p:grpSpPr>
        <p:sp>
          <p:nvSpPr>
            <p:cNvPr id="5075" name="Google Shape;5075;p1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6" name="Google Shape;5076;p1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7" name="Google Shape;5077;p1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8" name="Google Shape;5078;p1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9" name="Google Shape;5079;p1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0" name="Google Shape;5080;p1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1" name="Google Shape;5081;p1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2" name="Google Shape;5082;p1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3" name="Google Shape;5083;p1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4" name="Google Shape;5084;p1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5" name="Google Shape;5085;p1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6" name="Google Shape;5086;p1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7" name="Google Shape;5087;p1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8" name="Google Shape;5088;p1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9" name="Google Shape;5089;p18"/>
          <p:cNvGrpSpPr/>
          <p:nvPr/>
        </p:nvGrpSpPr>
        <p:grpSpPr>
          <a:xfrm>
            <a:off x="8163198" y="-30991"/>
            <a:ext cx="848507" cy="870171"/>
            <a:chOff x="7973149" y="-201092"/>
            <a:chExt cx="1116750" cy="1145263"/>
          </a:xfrm>
        </p:grpSpPr>
        <p:sp>
          <p:nvSpPr>
            <p:cNvPr id="5090" name="Google Shape;5090;p18"/>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1" name="Google Shape;5091;p18"/>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2" name="Google Shape;5092;p18"/>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3" name="Google Shape;5093;p18"/>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4" name="Google Shape;5094;p18"/>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5" name="Google Shape;5095;p18"/>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18"/>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18"/>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18"/>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18"/>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18"/>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18"/>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18"/>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18"/>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18"/>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5" name="Google Shape;5105;p18"/>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6" name="Google Shape;5106;p18"/>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7" name="Google Shape;5107;p18"/>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18"/>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18"/>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0" name="Google Shape;5110;p18"/>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1" name="Google Shape;5111;p18"/>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18"/>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18"/>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18"/>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18"/>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18"/>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18"/>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18"/>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18"/>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p18"/>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18"/>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18"/>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18"/>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18"/>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18"/>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18"/>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18"/>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18"/>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18"/>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0" name="Google Shape;5130;p18"/>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1" name="Google Shape;5131;p18"/>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2" name="Google Shape;5132;p18"/>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3" name="Google Shape;5133;p18"/>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18"/>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18"/>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6" name="Google Shape;5136;p18"/>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7" name="Google Shape;5137;p18"/>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18"/>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18"/>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18"/>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18"/>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18"/>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18"/>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18"/>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18"/>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18"/>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18"/>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18"/>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18"/>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18"/>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51" name="Google Shape;5151;p18"/>
          <p:cNvGrpSpPr/>
          <p:nvPr/>
        </p:nvGrpSpPr>
        <p:grpSpPr>
          <a:xfrm rot="-3631618" flipH="1">
            <a:off x="8467150" y="4379025"/>
            <a:ext cx="333221" cy="902600"/>
            <a:chOff x="7607455" y="4238363"/>
            <a:chExt cx="438017" cy="1186459"/>
          </a:xfrm>
        </p:grpSpPr>
        <p:sp>
          <p:nvSpPr>
            <p:cNvPr id="5152" name="Google Shape;5152;p18"/>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18"/>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18"/>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18"/>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18"/>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18"/>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18"/>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9" name="Google Shape;5159;p18"/>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18"/>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18"/>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18"/>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3" name="Google Shape;5163;p18"/>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4" name="Google Shape;5164;p18"/>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18"/>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18"/>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7" name="Google Shape;5167;p18"/>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8" name="Google Shape;5168;p18"/>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18"/>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18"/>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18"/>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18"/>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18"/>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18"/>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18"/>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76" name="Google Shape;5176;p18"/>
          <p:cNvGrpSpPr/>
          <p:nvPr/>
        </p:nvGrpSpPr>
        <p:grpSpPr>
          <a:xfrm rot="-5400000">
            <a:off x="8009287" y="319096"/>
            <a:ext cx="161913" cy="145916"/>
            <a:chOff x="7737341" y="1046941"/>
            <a:chExt cx="161913" cy="145916"/>
          </a:xfrm>
        </p:grpSpPr>
        <p:sp>
          <p:nvSpPr>
            <p:cNvPr id="5177" name="Google Shape;5177;p1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1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1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80" name="Google Shape;5180;p18"/>
          <p:cNvGrpSpPr/>
          <p:nvPr/>
        </p:nvGrpSpPr>
        <p:grpSpPr>
          <a:xfrm rot="1768319">
            <a:off x="8919317" y="4451497"/>
            <a:ext cx="161914" cy="145917"/>
            <a:chOff x="7737341" y="1046941"/>
            <a:chExt cx="161913" cy="145916"/>
          </a:xfrm>
        </p:grpSpPr>
        <p:sp>
          <p:nvSpPr>
            <p:cNvPr id="5181" name="Google Shape;5181;p1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1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1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84" name="Google Shape;5184;p18"/>
          <p:cNvGrpSpPr/>
          <p:nvPr/>
        </p:nvGrpSpPr>
        <p:grpSpPr>
          <a:xfrm rot="1768319">
            <a:off x="8394462" y="4234959"/>
            <a:ext cx="161914" cy="145917"/>
            <a:chOff x="7737341" y="1046941"/>
            <a:chExt cx="161913" cy="145916"/>
          </a:xfrm>
        </p:grpSpPr>
        <p:sp>
          <p:nvSpPr>
            <p:cNvPr id="5185" name="Google Shape;5185;p1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1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1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1">
  <p:cSld name="Title Slide_1_1">
    <p:spTree>
      <p:nvGrpSpPr>
        <p:cNvPr id="1" name="Shape 5624"/>
        <p:cNvGrpSpPr/>
        <p:nvPr/>
      </p:nvGrpSpPr>
      <p:grpSpPr>
        <a:xfrm>
          <a:off x="0" y="0"/>
          <a:ext cx="0" cy="0"/>
          <a:chOff x="0" y="0"/>
          <a:chExt cx="0" cy="0"/>
        </a:xfrm>
      </p:grpSpPr>
      <p:sp>
        <p:nvSpPr>
          <p:cNvPr id="5625" name="Google Shape;5625;p20"/>
          <p:cNvSpPr txBox="1">
            <a:spLocks noGrp="1"/>
          </p:cNvSpPr>
          <p:nvPr>
            <p:ph type="title"/>
          </p:nvPr>
        </p:nvSpPr>
        <p:spPr>
          <a:xfrm>
            <a:off x="6581919" y="1869192"/>
            <a:ext cx="1828500" cy="573000"/>
          </a:xfrm>
          <a:prstGeom prst="rect">
            <a:avLst/>
          </a:prstGeom>
          <a:noFill/>
          <a:ln>
            <a:noFill/>
          </a:ln>
        </p:spPr>
        <p:txBody>
          <a:bodyPr spcFirstLastPara="1" wrap="square" lIns="0" tIns="0" rIns="0" bIns="0" anchor="b" anchorCtr="0">
            <a:noAutofit/>
          </a:bodyPr>
          <a:lstStyle>
            <a:lvl1pPr lvl="0" algn="r" rtl="0">
              <a:spcBef>
                <a:spcPts val="0"/>
              </a:spcBef>
              <a:spcAft>
                <a:spcPts val="0"/>
              </a:spcAft>
              <a:buSzPts val="3000"/>
              <a:buNone/>
              <a:defRPr i="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5626" name="Google Shape;5626;p20"/>
          <p:cNvSpPr txBox="1">
            <a:spLocks noGrp="1"/>
          </p:cNvSpPr>
          <p:nvPr>
            <p:ph type="subTitle" idx="1"/>
          </p:nvPr>
        </p:nvSpPr>
        <p:spPr>
          <a:xfrm>
            <a:off x="5186819" y="2496004"/>
            <a:ext cx="3287400" cy="13089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None/>
              <a:defRPr sz="1400">
                <a:latin typeface="Nunito"/>
                <a:ea typeface="Nunito"/>
                <a:cs typeface="Nunito"/>
                <a:sym typeface="Nunito"/>
              </a:defRPr>
            </a:lvl1pPr>
            <a:lvl2pPr lvl="1" algn="r" rtl="0">
              <a:lnSpc>
                <a:spcPct val="115000"/>
              </a:lnSpc>
              <a:spcBef>
                <a:spcPts val="0"/>
              </a:spcBef>
              <a:spcAft>
                <a:spcPts val="0"/>
              </a:spcAft>
              <a:buNone/>
              <a:defRPr sz="1400">
                <a:latin typeface="Nunito"/>
                <a:ea typeface="Nunito"/>
                <a:cs typeface="Nunito"/>
                <a:sym typeface="Nunito"/>
              </a:defRPr>
            </a:lvl2pPr>
            <a:lvl3pPr lvl="2" algn="r" rtl="0">
              <a:lnSpc>
                <a:spcPct val="115000"/>
              </a:lnSpc>
              <a:spcBef>
                <a:spcPts val="0"/>
              </a:spcBef>
              <a:spcAft>
                <a:spcPts val="0"/>
              </a:spcAft>
              <a:buNone/>
              <a:defRPr sz="1400">
                <a:latin typeface="Nunito"/>
                <a:ea typeface="Nunito"/>
                <a:cs typeface="Nunito"/>
                <a:sym typeface="Nunito"/>
              </a:defRPr>
            </a:lvl3pPr>
            <a:lvl4pPr lvl="3" algn="r" rtl="0">
              <a:lnSpc>
                <a:spcPct val="115000"/>
              </a:lnSpc>
              <a:spcBef>
                <a:spcPts val="0"/>
              </a:spcBef>
              <a:spcAft>
                <a:spcPts val="0"/>
              </a:spcAft>
              <a:buNone/>
              <a:defRPr sz="1400">
                <a:latin typeface="Nunito"/>
                <a:ea typeface="Nunito"/>
                <a:cs typeface="Nunito"/>
                <a:sym typeface="Nunito"/>
              </a:defRPr>
            </a:lvl4pPr>
            <a:lvl5pPr lvl="4" algn="r" rtl="0">
              <a:lnSpc>
                <a:spcPct val="115000"/>
              </a:lnSpc>
              <a:spcBef>
                <a:spcPts val="0"/>
              </a:spcBef>
              <a:spcAft>
                <a:spcPts val="0"/>
              </a:spcAft>
              <a:buNone/>
              <a:defRPr sz="1400">
                <a:latin typeface="Nunito"/>
                <a:ea typeface="Nunito"/>
                <a:cs typeface="Nunito"/>
                <a:sym typeface="Nunito"/>
              </a:defRPr>
            </a:lvl5pPr>
            <a:lvl6pPr lvl="5" algn="r" rtl="0">
              <a:lnSpc>
                <a:spcPct val="115000"/>
              </a:lnSpc>
              <a:spcBef>
                <a:spcPts val="0"/>
              </a:spcBef>
              <a:spcAft>
                <a:spcPts val="0"/>
              </a:spcAft>
              <a:buNone/>
              <a:defRPr sz="1400">
                <a:latin typeface="Nunito"/>
                <a:ea typeface="Nunito"/>
                <a:cs typeface="Nunito"/>
                <a:sym typeface="Nunito"/>
              </a:defRPr>
            </a:lvl6pPr>
            <a:lvl7pPr lvl="6" algn="r" rtl="0">
              <a:lnSpc>
                <a:spcPct val="115000"/>
              </a:lnSpc>
              <a:spcBef>
                <a:spcPts val="0"/>
              </a:spcBef>
              <a:spcAft>
                <a:spcPts val="0"/>
              </a:spcAft>
              <a:buNone/>
              <a:defRPr sz="1400">
                <a:latin typeface="Nunito"/>
                <a:ea typeface="Nunito"/>
                <a:cs typeface="Nunito"/>
                <a:sym typeface="Nunito"/>
              </a:defRPr>
            </a:lvl7pPr>
            <a:lvl8pPr lvl="7" algn="r" rtl="0">
              <a:lnSpc>
                <a:spcPct val="115000"/>
              </a:lnSpc>
              <a:spcBef>
                <a:spcPts val="0"/>
              </a:spcBef>
              <a:spcAft>
                <a:spcPts val="0"/>
              </a:spcAft>
              <a:buNone/>
              <a:defRPr sz="1400">
                <a:latin typeface="Nunito"/>
                <a:ea typeface="Nunito"/>
                <a:cs typeface="Nunito"/>
                <a:sym typeface="Nunito"/>
              </a:defRPr>
            </a:lvl8pPr>
            <a:lvl9pPr lvl="8" algn="r" rtl="0">
              <a:lnSpc>
                <a:spcPct val="115000"/>
              </a:lnSpc>
              <a:spcBef>
                <a:spcPts val="0"/>
              </a:spcBef>
              <a:spcAft>
                <a:spcPts val="0"/>
              </a:spcAft>
              <a:buNone/>
              <a:defRPr sz="1400">
                <a:latin typeface="Nunito"/>
                <a:ea typeface="Nunito"/>
                <a:cs typeface="Nunito"/>
                <a:sym typeface="Nunito"/>
              </a:defRPr>
            </a:lvl9pPr>
          </a:lstStyle>
          <a:p>
            <a:endParaRPr/>
          </a:p>
        </p:txBody>
      </p:sp>
      <p:sp>
        <p:nvSpPr>
          <p:cNvPr id="5627" name="Google Shape;5627;p20"/>
          <p:cNvSpPr/>
          <p:nvPr/>
        </p:nvSpPr>
        <p:spPr>
          <a:xfrm>
            <a:off x="5254450" y="4574300"/>
            <a:ext cx="3947285" cy="616031"/>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8" name="Google Shape;5628;p20"/>
          <p:cNvSpPr/>
          <p:nvPr/>
        </p:nvSpPr>
        <p:spPr>
          <a:xfrm flipH="1">
            <a:off x="-64403" y="-32958"/>
            <a:ext cx="3377637" cy="527437"/>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29" name="Google Shape;5629;p20"/>
          <p:cNvGrpSpPr/>
          <p:nvPr/>
        </p:nvGrpSpPr>
        <p:grpSpPr>
          <a:xfrm flipH="1">
            <a:off x="8021717" y="-112597"/>
            <a:ext cx="1074149" cy="686771"/>
            <a:chOff x="-206267" y="355694"/>
            <a:chExt cx="1406323" cy="899150"/>
          </a:xfrm>
        </p:grpSpPr>
        <p:sp>
          <p:nvSpPr>
            <p:cNvPr id="5630" name="Google Shape;5630;p20"/>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1" name="Google Shape;5631;p20"/>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2" name="Google Shape;5632;p20"/>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3" name="Google Shape;5633;p20"/>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4" name="Google Shape;5634;p20"/>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5" name="Google Shape;5635;p20"/>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6" name="Google Shape;5636;p20"/>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7" name="Google Shape;5637;p20"/>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38" name="Google Shape;5638;p20"/>
          <p:cNvGrpSpPr/>
          <p:nvPr/>
        </p:nvGrpSpPr>
        <p:grpSpPr>
          <a:xfrm>
            <a:off x="7912721" y="3872132"/>
            <a:ext cx="1289014" cy="1411882"/>
            <a:chOff x="2318158" y="4088320"/>
            <a:chExt cx="1256104" cy="1375835"/>
          </a:xfrm>
        </p:grpSpPr>
        <p:sp>
          <p:nvSpPr>
            <p:cNvPr id="5639" name="Google Shape;5639;p20"/>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0" name="Google Shape;5640;p20"/>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1" name="Google Shape;5641;p20"/>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2" name="Google Shape;5642;p20"/>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3" name="Google Shape;5643;p20"/>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4" name="Google Shape;5644;p20"/>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5" name="Google Shape;5645;p20"/>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6" name="Google Shape;5646;p20"/>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7" name="Google Shape;5647;p20"/>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8" name="Google Shape;5648;p20"/>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9" name="Google Shape;5649;p20"/>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0" name="Google Shape;5650;p20"/>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1" name="Google Shape;5651;p20"/>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2" name="Google Shape;5652;p20"/>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3" name="Google Shape;5653;p20"/>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4" name="Google Shape;5654;p20"/>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5" name="Google Shape;5655;p20"/>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6" name="Google Shape;5656;p20"/>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7" name="Google Shape;5657;p20"/>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8" name="Google Shape;5658;p20"/>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9" name="Google Shape;5659;p20"/>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0" name="Google Shape;5660;p20"/>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1" name="Google Shape;5661;p20"/>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2" name="Google Shape;5662;p20"/>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3" name="Google Shape;5663;p20"/>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4" name="Google Shape;5664;p20"/>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5" name="Google Shape;5665;p20"/>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6" name="Google Shape;5666;p20"/>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7" name="Google Shape;5667;p20"/>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8" name="Google Shape;5668;p20"/>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9" name="Google Shape;5669;p20"/>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0" name="Google Shape;5670;p20"/>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1" name="Google Shape;5671;p20"/>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2" name="Google Shape;5672;p20"/>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3" name="Google Shape;5673;p20"/>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4" name="Google Shape;5674;p20"/>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5" name="Google Shape;5675;p20"/>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6" name="Google Shape;5676;p20"/>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7" name="Google Shape;5677;p20"/>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8" name="Google Shape;5678;p20"/>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9" name="Google Shape;5679;p20"/>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0" name="Google Shape;5680;p20"/>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1" name="Google Shape;5681;p20"/>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2" name="Google Shape;5682;p20"/>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3" name="Google Shape;5683;p20"/>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4" name="Google Shape;5684;p20"/>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5" name="Google Shape;5685;p20"/>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6" name="Google Shape;5686;p20"/>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7" name="Google Shape;5687;p20"/>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8" name="Google Shape;5688;p20"/>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89" name="Google Shape;5689;p20"/>
          <p:cNvGrpSpPr/>
          <p:nvPr/>
        </p:nvGrpSpPr>
        <p:grpSpPr>
          <a:xfrm rot="7057695">
            <a:off x="-197888" y="4686469"/>
            <a:ext cx="872880" cy="391702"/>
            <a:chOff x="8502760" y="3542528"/>
            <a:chExt cx="711519" cy="319269"/>
          </a:xfrm>
        </p:grpSpPr>
        <p:sp>
          <p:nvSpPr>
            <p:cNvPr id="5690" name="Google Shape;5690;p20"/>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1" name="Google Shape;5691;p20"/>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2" name="Google Shape;5692;p20"/>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3" name="Google Shape;5693;p20"/>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4" name="Google Shape;5694;p20"/>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5" name="Google Shape;5695;p20"/>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6" name="Google Shape;5696;p20"/>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7" name="Google Shape;5697;p20"/>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8" name="Google Shape;5698;p20"/>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99" name="Google Shape;5699;p20"/>
          <p:cNvGrpSpPr/>
          <p:nvPr/>
        </p:nvGrpSpPr>
        <p:grpSpPr>
          <a:xfrm flipH="1">
            <a:off x="35964" y="-144577"/>
            <a:ext cx="809979" cy="830659"/>
            <a:chOff x="7973149" y="-201092"/>
            <a:chExt cx="1116750" cy="1145263"/>
          </a:xfrm>
        </p:grpSpPr>
        <p:sp>
          <p:nvSpPr>
            <p:cNvPr id="5700" name="Google Shape;5700;p20"/>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1" name="Google Shape;5701;p20"/>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2" name="Google Shape;5702;p20"/>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3" name="Google Shape;5703;p20"/>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4" name="Google Shape;5704;p20"/>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5" name="Google Shape;5705;p20"/>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6" name="Google Shape;5706;p20"/>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7" name="Google Shape;5707;p20"/>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8" name="Google Shape;5708;p20"/>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9" name="Google Shape;5709;p20"/>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0" name="Google Shape;5710;p20"/>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1" name="Google Shape;5711;p20"/>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2" name="Google Shape;5712;p20"/>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3" name="Google Shape;5713;p20"/>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4" name="Google Shape;5714;p20"/>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5" name="Google Shape;5715;p20"/>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6" name="Google Shape;5716;p20"/>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7" name="Google Shape;5717;p20"/>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8" name="Google Shape;5718;p20"/>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9" name="Google Shape;5719;p20"/>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0" name="Google Shape;5720;p20"/>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1" name="Google Shape;5721;p20"/>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2" name="Google Shape;5722;p20"/>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3" name="Google Shape;5723;p20"/>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4" name="Google Shape;5724;p20"/>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5" name="Google Shape;5725;p20"/>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6" name="Google Shape;5726;p20"/>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7" name="Google Shape;5727;p20"/>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8" name="Google Shape;5728;p20"/>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9" name="Google Shape;5729;p20"/>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0" name="Google Shape;5730;p20"/>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1" name="Google Shape;5731;p20"/>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2" name="Google Shape;5732;p20"/>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3" name="Google Shape;5733;p20"/>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4" name="Google Shape;5734;p20"/>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5" name="Google Shape;5735;p20"/>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6" name="Google Shape;5736;p20"/>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7" name="Google Shape;5737;p20"/>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8" name="Google Shape;5738;p20"/>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9" name="Google Shape;5739;p20"/>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0" name="Google Shape;5740;p20"/>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1" name="Google Shape;5741;p20"/>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2" name="Google Shape;5742;p20"/>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3" name="Google Shape;5743;p20"/>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4" name="Google Shape;5744;p20"/>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5" name="Google Shape;5745;p20"/>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6" name="Google Shape;5746;p20"/>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7" name="Google Shape;5747;p20"/>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8" name="Google Shape;5748;p20"/>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9" name="Google Shape;5749;p20"/>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0" name="Google Shape;5750;p20"/>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1" name="Google Shape;5751;p20"/>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2" name="Google Shape;5752;p20"/>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3" name="Google Shape;5753;p20"/>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4" name="Google Shape;5754;p20"/>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5" name="Google Shape;5755;p20"/>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6" name="Google Shape;5756;p20"/>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7" name="Google Shape;5757;p20"/>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8" name="Google Shape;5758;p20"/>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9" name="Google Shape;5759;p20"/>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0" name="Google Shape;5760;p20"/>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61" name="Google Shape;5761;p20"/>
          <p:cNvGrpSpPr/>
          <p:nvPr/>
        </p:nvGrpSpPr>
        <p:grpSpPr>
          <a:xfrm rot="5400000" flipH="1">
            <a:off x="1460642" y="69155"/>
            <a:ext cx="117436" cy="105833"/>
            <a:chOff x="7737341" y="1046941"/>
            <a:chExt cx="161913" cy="145916"/>
          </a:xfrm>
        </p:grpSpPr>
        <p:sp>
          <p:nvSpPr>
            <p:cNvPr id="5762" name="Google Shape;5762;p20"/>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3" name="Google Shape;5763;p20"/>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4" name="Google Shape;5764;p20"/>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65" name="Google Shape;5765;p20"/>
          <p:cNvGrpSpPr/>
          <p:nvPr/>
        </p:nvGrpSpPr>
        <p:grpSpPr>
          <a:xfrm>
            <a:off x="309338" y="-112607"/>
            <a:ext cx="687043" cy="689217"/>
            <a:chOff x="-566600" y="186057"/>
            <a:chExt cx="1240151" cy="1244074"/>
          </a:xfrm>
        </p:grpSpPr>
        <p:sp>
          <p:nvSpPr>
            <p:cNvPr id="5766" name="Google Shape;5766;p20"/>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7" name="Google Shape;5767;p20"/>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8" name="Google Shape;5768;p20"/>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9" name="Google Shape;5769;p20"/>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0" name="Google Shape;5770;p20"/>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1" name="Google Shape;5771;p20"/>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2" name="Google Shape;5772;p20"/>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3" name="Google Shape;5773;p20"/>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4" name="Google Shape;5774;p20"/>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5" name="Google Shape;5775;p20"/>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6" name="Google Shape;5776;p20"/>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7" name="Google Shape;5777;p20"/>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8" name="Google Shape;5778;p20"/>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9" name="Google Shape;5779;p20"/>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0" name="Google Shape;5780;p20"/>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1" name="Google Shape;5781;p20"/>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2" name="Google Shape;5782;p20"/>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3" name="Google Shape;5783;p20"/>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4" name="Google Shape;5784;p20"/>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5" name="Google Shape;5785;p20"/>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6" name="Google Shape;5786;p20"/>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7" name="Google Shape;5787;p20"/>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8" name="Google Shape;5788;p20"/>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9" name="Google Shape;5789;p20"/>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0" name="Google Shape;5790;p20"/>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1" name="Google Shape;5791;p20"/>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2" name="Google Shape;5792;p20"/>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93" name="Google Shape;5793;p20"/>
          <p:cNvGrpSpPr/>
          <p:nvPr/>
        </p:nvGrpSpPr>
        <p:grpSpPr>
          <a:xfrm>
            <a:off x="752783" y="-139208"/>
            <a:ext cx="499188" cy="482707"/>
            <a:chOff x="-168381" y="-168706"/>
            <a:chExt cx="901061" cy="871312"/>
          </a:xfrm>
        </p:grpSpPr>
        <p:sp>
          <p:nvSpPr>
            <p:cNvPr id="5794" name="Google Shape;5794;p20"/>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rgbClr val="D59142"/>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5" name="Google Shape;5795;p20"/>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6" name="Google Shape;5796;p20"/>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7" name="Google Shape;5797;p20"/>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8" name="Google Shape;5798;p20"/>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9" name="Google Shape;5799;p20"/>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0" name="Google Shape;5800;p20"/>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1" name="Google Shape;5801;p20"/>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2" name="Google Shape;5802;p20"/>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3" name="Google Shape;5803;p20"/>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4" name="Google Shape;5804;p20"/>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5" name="Google Shape;5805;p20"/>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6" name="Google Shape;5806;p20"/>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7" name="Google Shape;5807;p20"/>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8" name="Google Shape;5808;p20"/>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9" name="Google Shape;5809;p20"/>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0" name="Google Shape;5810;p20"/>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1" name="Google Shape;5811;p20"/>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2" name="Google Shape;5812;p20"/>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13" name="Google Shape;5813;p20"/>
          <p:cNvGrpSpPr/>
          <p:nvPr/>
        </p:nvGrpSpPr>
        <p:grpSpPr>
          <a:xfrm flipH="1">
            <a:off x="1680118" y="-121094"/>
            <a:ext cx="397610" cy="555774"/>
            <a:chOff x="1897495" y="-461400"/>
            <a:chExt cx="815443" cy="1139815"/>
          </a:xfrm>
        </p:grpSpPr>
        <p:sp>
          <p:nvSpPr>
            <p:cNvPr id="5814" name="Google Shape;5814;p20"/>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5" name="Google Shape;5815;p20"/>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6" name="Google Shape;5816;p20"/>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7" name="Google Shape;5817;p20"/>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8" name="Google Shape;5818;p20"/>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9" name="Google Shape;5819;p20"/>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0" name="Google Shape;5820;p20"/>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1" name="Google Shape;5821;p20"/>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2" name="Google Shape;5822;p20"/>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3" name="Google Shape;5823;p20"/>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4" name="Google Shape;5824;p20"/>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5" name="Google Shape;5825;p20"/>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6" name="Google Shape;5826;p20"/>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7" name="Google Shape;5827;p20"/>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8" name="Google Shape;5828;p20"/>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9" name="Google Shape;5829;p20"/>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0" name="Google Shape;5830;p20"/>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1" name="Google Shape;5831;p20"/>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2" name="Google Shape;5832;p20"/>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3" name="Google Shape;5833;p20"/>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4" name="Google Shape;5834;p20"/>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5" name="Google Shape;5835;p20"/>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36" name="Google Shape;5836;p20"/>
          <p:cNvGrpSpPr/>
          <p:nvPr/>
        </p:nvGrpSpPr>
        <p:grpSpPr>
          <a:xfrm flipH="1">
            <a:off x="8607871" y="-11082"/>
            <a:ext cx="519193" cy="813144"/>
            <a:chOff x="1897495" y="-461400"/>
            <a:chExt cx="815443" cy="1139815"/>
          </a:xfrm>
        </p:grpSpPr>
        <p:sp>
          <p:nvSpPr>
            <p:cNvPr id="5837" name="Google Shape;5837;p20"/>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8" name="Google Shape;5838;p20"/>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9" name="Google Shape;5839;p20"/>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0" name="Google Shape;5840;p20"/>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1" name="Google Shape;5841;p20"/>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2" name="Google Shape;5842;p20"/>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3" name="Google Shape;5843;p20"/>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4" name="Google Shape;5844;p20"/>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5" name="Google Shape;5845;p20"/>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6" name="Google Shape;5846;p20"/>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7" name="Google Shape;5847;p20"/>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8" name="Google Shape;5848;p20"/>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9" name="Google Shape;5849;p20"/>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0" name="Google Shape;5850;p20"/>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1" name="Google Shape;5851;p20"/>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2" name="Google Shape;5852;p20"/>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3" name="Google Shape;5853;p20"/>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4" name="Google Shape;5854;p20"/>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5" name="Google Shape;5855;p20"/>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6" name="Google Shape;5856;p20"/>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7" name="Google Shape;5857;p20"/>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8" name="Google Shape;5858;p20"/>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9" name="Google Shape;5859;p20"/>
          <p:cNvGrpSpPr/>
          <p:nvPr/>
        </p:nvGrpSpPr>
        <p:grpSpPr>
          <a:xfrm flipH="1">
            <a:off x="8398282" y="907609"/>
            <a:ext cx="880479" cy="667378"/>
            <a:chOff x="-320607" y="2105391"/>
            <a:chExt cx="1152762" cy="873760"/>
          </a:xfrm>
        </p:grpSpPr>
        <p:sp>
          <p:nvSpPr>
            <p:cNvPr id="5860" name="Google Shape;5860;p20"/>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1" name="Google Shape;5861;p20"/>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2" name="Google Shape;5862;p20"/>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3" name="Google Shape;5863;p20"/>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4" name="Google Shape;5864;p20"/>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5" name="Google Shape;5865;p20"/>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6" name="Google Shape;5866;p20"/>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20"/>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8" name="Google Shape;5868;p20"/>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9" name="Google Shape;5869;p20"/>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0" name="Google Shape;5870;p20"/>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1" name="Google Shape;5871;p20"/>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2" name="Google Shape;5872;p20"/>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3" name="Google Shape;5873;p20"/>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4" name="Google Shape;5874;p20"/>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5" name="Google Shape;5875;p20"/>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6" name="Google Shape;5876;p20"/>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7" name="Google Shape;5877;p20"/>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8" name="Google Shape;5878;p20"/>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79" name="Google Shape;5879;p20"/>
          <p:cNvGrpSpPr/>
          <p:nvPr/>
        </p:nvGrpSpPr>
        <p:grpSpPr>
          <a:xfrm rot="5400000" flipH="1">
            <a:off x="8808755" y="903605"/>
            <a:ext cx="117436" cy="105833"/>
            <a:chOff x="7737341" y="1046941"/>
            <a:chExt cx="161913" cy="145916"/>
          </a:xfrm>
        </p:grpSpPr>
        <p:sp>
          <p:nvSpPr>
            <p:cNvPr id="5880" name="Google Shape;5880;p20"/>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1" name="Google Shape;5881;p20"/>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2" name="Google Shape;5882;p20"/>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83" name="Google Shape;5883;p20"/>
          <p:cNvGrpSpPr/>
          <p:nvPr/>
        </p:nvGrpSpPr>
        <p:grpSpPr>
          <a:xfrm rot="-2542812">
            <a:off x="7507421" y="-93710"/>
            <a:ext cx="872869" cy="391714"/>
            <a:chOff x="8502760" y="3542528"/>
            <a:chExt cx="711519" cy="319269"/>
          </a:xfrm>
        </p:grpSpPr>
        <p:sp>
          <p:nvSpPr>
            <p:cNvPr id="5884" name="Google Shape;5884;p20"/>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5" name="Google Shape;5885;p20"/>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6" name="Google Shape;5886;p20"/>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7" name="Google Shape;5887;p20"/>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8" name="Google Shape;5888;p20"/>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9" name="Google Shape;5889;p20"/>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0" name="Google Shape;5890;p20"/>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1" name="Google Shape;5891;p20"/>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2" name="Google Shape;5892;p20"/>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2">
  <p:cSld name="Title Slide_1_1_1">
    <p:spTree>
      <p:nvGrpSpPr>
        <p:cNvPr id="1" name="Shape 5893"/>
        <p:cNvGrpSpPr/>
        <p:nvPr/>
      </p:nvGrpSpPr>
      <p:grpSpPr>
        <a:xfrm>
          <a:off x="0" y="0"/>
          <a:ext cx="0" cy="0"/>
          <a:chOff x="0" y="0"/>
          <a:chExt cx="0" cy="0"/>
        </a:xfrm>
      </p:grpSpPr>
      <p:sp>
        <p:nvSpPr>
          <p:cNvPr id="5894" name="Google Shape;5894;p21"/>
          <p:cNvSpPr/>
          <p:nvPr/>
        </p:nvSpPr>
        <p:spPr>
          <a:xfrm rot="5400000">
            <a:off x="-1276700" y="3409374"/>
            <a:ext cx="3000054" cy="468199"/>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5" name="Google Shape;5895;p21"/>
          <p:cNvSpPr/>
          <p:nvPr/>
        </p:nvSpPr>
        <p:spPr>
          <a:xfrm>
            <a:off x="5828166" y="-32958"/>
            <a:ext cx="3377637" cy="527437"/>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96" name="Google Shape;5896;p21"/>
          <p:cNvGrpSpPr/>
          <p:nvPr/>
        </p:nvGrpSpPr>
        <p:grpSpPr>
          <a:xfrm rot="10800000">
            <a:off x="7993544" y="4536581"/>
            <a:ext cx="1074149" cy="686771"/>
            <a:chOff x="-206267" y="355694"/>
            <a:chExt cx="1406323" cy="899150"/>
          </a:xfrm>
        </p:grpSpPr>
        <p:sp>
          <p:nvSpPr>
            <p:cNvPr id="5897" name="Google Shape;5897;p21"/>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8" name="Google Shape;5898;p21"/>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9" name="Google Shape;5899;p21"/>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0" name="Google Shape;5900;p21"/>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1" name="Google Shape;5901;p21"/>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2" name="Google Shape;5902;p21"/>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3" name="Google Shape;5903;p21"/>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4" name="Google Shape;5904;p21"/>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5" name="Google Shape;5905;p21"/>
          <p:cNvGrpSpPr/>
          <p:nvPr/>
        </p:nvGrpSpPr>
        <p:grpSpPr>
          <a:xfrm rot="5400000">
            <a:off x="-35047" y="4117023"/>
            <a:ext cx="979636" cy="1073014"/>
            <a:chOff x="2318158" y="4088320"/>
            <a:chExt cx="1256104" cy="1375835"/>
          </a:xfrm>
        </p:grpSpPr>
        <p:sp>
          <p:nvSpPr>
            <p:cNvPr id="5906" name="Google Shape;5906;p21"/>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7" name="Google Shape;5907;p21"/>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8" name="Google Shape;5908;p21"/>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9" name="Google Shape;5909;p21"/>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0" name="Google Shape;5910;p21"/>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1" name="Google Shape;5911;p21"/>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2" name="Google Shape;5912;p21"/>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3" name="Google Shape;5913;p21"/>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4" name="Google Shape;5914;p21"/>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5" name="Google Shape;5915;p21"/>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6" name="Google Shape;5916;p21"/>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7" name="Google Shape;5917;p21"/>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8" name="Google Shape;5918;p21"/>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9" name="Google Shape;5919;p21"/>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0" name="Google Shape;5920;p21"/>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1" name="Google Shape;5921;p21"/>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2" name="Google Shape;5922;p21"/>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3" name="Google Shape;5923;p21"/>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4" name="Google Shape;5924;p21"/>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5" name="Google Shape;5925;p21"/>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6" name="Google Shape;5926;p21"/>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7" name="Google Shape;5927;p21"/>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8" name="Google Shape;5928;p21"/>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9" name="Google Shape;5929;p21"/>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0" name="Google Shape;5930;p21"/>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1" name="Google Shape;5931;p21"/>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2" name="Google Shape;5932;p21"/>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3" name="Google Shape;5933;p21"/>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4" name="Google Shape;5934;p21"/>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5" name="Google Shape;5935;p21"/>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6" name="Google Shape;5936;p21"/>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7" name="Google Shape;5937;p21"/>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8" name="Google Shape;5938;p21"/>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9" name="Google Shape;5939;p21"/>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0" name="Google Shape;5940;p21"/>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1" name="Google Shape;5941;p21"/>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2" name="Google Shape;5942;p21"/>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3" name="Google Shape;5943;p21"/>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4" name="Google Shape;5944;p21"/>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5" name="Google Shape;5945;p21"/>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6" name="Google Shape;5946;p21"/>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7" name="Google Shape;5947;p21"/>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8" name="Google Shape;5948;p21"/>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9" name="Google Shape;5949;p21"/>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0" name="Google Shape;5950;p21"/>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1" name="Google Shape;5951;p21"/>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2" name="Google Shape;5952;p21"/>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3" name="Google Shape;5953;p21"/>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4" name="Google Shape;5954;p21"/>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5" name="Google Shape;5955;p21"/>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56" name="Google Shape;5956;p21"/>
          <p:cNvGrpSpPr/>
          <p:nvPr/>
        </p:nvGrpSpPr>
        <p:grpSpPr>
          <a:xfrm rot="2699802" flipH="1">
            <a:off x="45765" y="-39055"/>
            <a:ext cx="872863" cy="391688"/>
            <a:chOff x="8502760" y="3542528"/>
            <a:chExt cx="711519" cy="319269"/>
          </a:xfrm>
        </p:grpSpPr>
        <p:sp>
          <p:nvSpPr>
            <p:cNvPr id="5957" name="Google Shape;5957;p21"/>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8" name="Google Shape;5958;p21"/>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9" name="Google Shape;5959;p21"/>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0" name="Google Shape;5960;p21"/>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1" name="Google Shape;5961;p21"/>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2" name="Google Shape;5962;p21"/>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3" name="Google Shape;5963;p21"/>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4" name="Google Shape;5964;p21"/>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5" name="Google Shape;5965;p21"/>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66" name="Google Shape;5966;p21"/>
          <p:cNvGrpSpPr/>
          <p:nvPr/>
        </p:nvGrpSpPr>
        <p:grpSpPr>
          <a:xfrm>
            <a:off x="8405369" y="-112602"/>
            <a:ext cx="809979" cy="830659"/>
            <a:chOff x="7973149" y="-201092"/>
            <a:chExt cx="1116750" cy="1145263"/>
          </a:xfrm>
        </p:grpSpPr>
        <p:sp>
          <p:nvSpPr>
            <p:cNvPr id="5967" name="Google Shape;5967;p21"/>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8" name="Google Shape;5968;p21"/>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9" name="Google Shape;5969;p21"/>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0" name="Google Shape;5970;p21"/>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1" name="Google Shape;5971;p21"/>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2" name="Google Shape;5972;p21"/>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3" name="Google Shape;5973;p21"/>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4" name="Google Shape;5974;p21"/>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5" name="Google Shape;5975;p21"/>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6" name="Google Shape;5976;p21"/>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7" name="Google Shape;5977;p21"/>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8" name="Google Shape;5978;p21"/>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9" name="Google Shape;5979;p21"/>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0" name="Google Shape;5980;p21"/>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1" name="Google Shape;5981;p21"/>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2" name="Google Shape;5982;p21"/>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3" name="Google Shape;5983;p21"/>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4" name="Google Shape;5984;p21"/>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5" name="Google Shape;5985;p21"/>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6" name="Google Shape;5986;p21"/>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7" name="Google Shape;5987;p21"/>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8" name="Google Shape;5988;p21"/>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9" name="Google Shape;5989;p21"/>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0" name="Google Shape;5990;p21"/>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1" name="Google Shape;5991;p21"/>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2" name="Google Shape;5992;p21"/>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3" name="Google Shape;5993;p21"/>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4" name="Google Shape;5994;p21"/>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5" name="Google Shape;5995;p21"/>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6" name="Google Shape;5996;p21"/>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7" name="Google Shape;5997;p21"/>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8" name="Google Shape;5998;p21"/>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9" name="Google Shape;5999;p21"/>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0" name="Google Shape;6000;p21"/>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1" name="Google Shape;6001;p21"/>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2" name="Google Shape;6002;p21"/>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3" name="Google Shape;6003;p21"/>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4" name="Google Shape;6004;p21"/>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5" name="Google Shape;6005;p21"/>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6" name="Google Shape;6006;p21"/>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7" name="Google Shape;6007;p21"/>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8" name="Google Shape;6008;p21"/>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9" name="Google Shape;6009;p21"/>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0" name="Google Shape;6010;p21"/>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1" name="Google Shape;6011;p21"/>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2" name="Google Shape;6012;p21"/>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3" name="Google Shape;6013;p21"/>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4" name="Google Shape;6014;p21"/>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5" name="Google Shape;6015;p21"/>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6" name="Google Shape;6016;p21"/>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7" name="Google Shape;6017;p21"/>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8" name="Google Shape;6018;p21"/>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9" name="Google Shape;6019;p21"/>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0" name="Google Shape;6020;p21"/>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1" name="Google Shape;6021;p21"/>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2" name="Google Shape;6022;p21"/>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3" name="Google Shape;6023;p21"/>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4" name="Google Shape;6024;p21"/>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5" name="Google Shape;6025;p21"/>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6" name="Google Shape;6026;p21"/>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7" name="Google Shape;6027;p21"/>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28" name="Google Shape;6028;p21"/>
          <p:cNvGrpSpPr/>
          <p:nvPr/>
        </p:nvGrpSpPr>
        <p:grpSpPr>
          <a:xfrm rot="-5400000">
            <a:off x="7563322" y="69155"/>
            <a:ext cx="117436" cy="105833"/>
            <a:chOff x="7737341" y="1046941"/>
            <a:chExt cx="161913" cy="145916"/>
          </a:xfrm>
        </p:grpSpPr>
        <p:sp>
          <p:nvSpPr>
            <p:cNvPr id="6029" name="Google Shape;6029;p21"/>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0" name="Google Shape;6030;p21"/>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1" name="Google Shape;6031;p21"/>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2" name="Google Shape;6032;p21"/>
          <p:cNvGrpSpPr/>
          <p:nvPr/>
        </p:nvGrpSpPr>
        <p:grpSpPr>
          <a:xfrm flipH="1">
            <a:off x="8145018" y="-112607"/>
            <a:ext cx="687043" cy="689217"/>
            <a:chOff x="-566600" y="186057"/>
            <a:chExt cx="1240151" cy="1244074"/>
          </a:xfrm>
        </p:grpSpPr>
        <p:sp>
          <p:nvSpPr>
            <p:cNvPr id="6033" name="Google Shape;6033;p21"/>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4" name="Google Shape;6034;p21"/>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5" name="Google Shape;6035;p21"/>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6" name="Google Shape;6036;p21"/>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7" name="Google Shape;6037;p21"/>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8" name="Google Shape;6038;p21"/>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9" name="Google Shape;6039;p21"/>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0" name="Google Shape;6040;p21"/>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1" name="Google Shape;6041;p21"/>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2" name="Google Shape;6042;p21"/>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3" name="Google Shape;6043;p21"/>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4" name="Google Shape;6044;p21"/>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5" name="Google Shape;6045;p21"/>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6" name="Google Shape;6046;p21"/>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7" name="Google Shape;6047;p21"/>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8" name="Google Shape;6048;p21"/>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9" name="Google Shape;6049;p21"/>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0" name="Google Shape;6050;p21"/>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1" name="Google Shape;6051;p21"/>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2" name="Google Shape;6052;p21"/>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3" name="Google Shape;6053;p21"/>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4" name="Google Shape;6054;p21"/>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5" name="Google Shape;6055;p21"/>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6" name="Google Shape;6056;p21"/>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7" name="Google Shape;6057;p21"/>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8" name="Google Shape;6058;p21"/>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9" name="Google Shape;6059;p21"/>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60" name="Google Shape;6060;p21"/>
          <p:cNvGrpSpPr/>
          <p:nvPr/>
        </p:nvGrpSpPr>
        <p:grpSpPr>
          <a:xfrm flipH="1">
            <a:off x="7889429" y="-139208"/>
            <a:ext cx="499188" cy="482707"/>
            <a:chOff x="-168381" y="-168706"/>
            <a:chExt cx="901061" cy="871312"/>
          </a:xfrm>
        </p:grpSpPr>
        <p:sp>
          <p:nvSpPr>
            <p:cNvPr id="6061" name="Google Shape;6061;p21"/>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2" name="Google Shape;6062;p21"/>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3" name="Google Shape;6063;p21"/>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4" name="Google Shape;6064;p21"/>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5" name="Google Shape;6065;p21"/>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6" name="Google Shape;6066;p21"/>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7" name="Google Shape;6067;p21"/>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8" name="Google Shape;6068;p21"/>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9" name="Google Shape;6069;p21"/>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0" name="Google Shape;6070;p21"/>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1" name="Google Shape;6071;p21"/>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2" name="Google Shape;6072;p21"/>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3" name="Google Shape;6073;p21"/>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4" name="Google Shape;6074;p21"/>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5" name="Google Shape;6075;p21"/>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6" name="Google Shape;6076;p21"/>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7" name="Google Shape;6077;p21"/>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8" name="Google Shape;6078;p21"/>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9" name="Google Shape;6079;p21"/>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80" name="Google Shape;6080;p21"/>
          <p:cNvGrpSpPr/>
          <p:nvPr/>
        </p:nvGrpSpPr>
        <p:grpSpPr>
          <a:xfrm>
            <a:off x="7063672" y="-121094"/>
            <a:ext cx="397610" cy="555774"/>
            <a:chOff x="1897495" y="-461400"/>
            <a:chExt cx="815443" cy="1139815"/>
          </a:xfrm>
        </p:grpSpPr>
        <p:sp>
          <p:nvSpPr>
            <p:cNvPr id="6081" name="Google Shape;6081;p21"/>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2" name="Google Shape;6082;p21"/>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3" name="Google Shape;6083;p21"/>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4" name="Google Shape;6084;p21"/>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5" name="Google Shape;6085;p21"/>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6" name="Google Shape;6086;p21"/>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7" name="Google Shape;6087;p21"/>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8" name="Google Shape;6088;p21"/>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9" name="Google Shape;6089;p21"/>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0" name="Google Shape;6090;p21"/>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1" name="Google Shape;6091;p21"/>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2" name="Google Shape;6092;p21"/>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3" name="Google Shape;6093;p21"/>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4" name="Google Shape;6094;p21"/>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5" name="Google Shape;6095;p21"/>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6" name="Google Shape;6096;p21"/>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7" name="Google Shape;6097;p21"/>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8" name="Google Shape;6098;p21"/>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9" name="Google Shape;6099;p21"/>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0" name="Google Shape;6100;p21"/>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1" name="Google Shape;6101;p21"/>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2" name="Google Shape;6102;p21"/>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03" name="Google Shape;6103;p21"/>
          <p:cNvGrpSpPr/>
          <p:nvPr/>
        </p:nvGrpSpPr>
        <p:grpSpPr>
          <a:xfrm rot="10800000">
            <a:off x="8579697" y="4308693"/>
            <a:ext cx="519193" cy="813144"/>
            <a:chOff x="1897495" y="-461400"/>
            <a:chExt cx="815443" cy="1139815"/>
          </a:xfrm>
        </p:grpSpPr>
        <p:sp>
          <p:nvSpPr>
            <p:cNvPr id="6104" name="Google Shape;6104;p21"/>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5" name="Google Shape;6105;p21"/>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6" name="Google Shape;6106;p21"/>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7" name="Google Shape;6107;p21"/>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8" name="Google Shape;6108;p21"/>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9" name="Google Shape;6109;p21"/>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0" name="Google Shape;6110;p21"/>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1" name="Google Shape;6111;p21"/>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2" name="Google Shape;6112;p21"/>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3" name="Google Shape;6113;p21"/>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4" name="Google Shape;6114;p21"/>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5" name="Google Shape;6115;p21"/>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6" name="Google Shape;6116;p21"/>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7" name="Google Shape;6117;p21"/>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8" name="Google Shape;6118;p21"/>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9" name="Google Shape;6119;p21"/>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0" name="Google Shape;6120;p21"/>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1" name="Google Shape;6121;p21"/>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2" name="Google Shape;6122;p21"/>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3" name="Google Shape;6123;p21"/>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4" name="Google Shape;6124;p21"/>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5" name="Google Shape;6125;p21"/>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26" name="Google Shape;6126;p21"/>
          <p:cNvGrpSpPr/>
          <p:nvPr/>
        </p:nvGrpSpPr>
        <p:grpSpPr>
          <a:xfrm rot="10800000">
            <a:off x="8370109" y="3535768"/>
            <a:ext cx="880479" cy="667378"/>
            <a:chOff x="-320607" y="2105391"/>
            <a:chExt cx="1152762" cy="873760"/>
          </a:xfrm>
        </p:grpSpPr>
        <p:sp>
          <p:nvSpPr>
            <p:cNvPr id="6127" name="Google Shape;6127;p21"/>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8" name="Google Shape;6128;p21"/>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9" name="Google Shape;6129;p21"/>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0" name="Google Shape;6130;p21"/>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1" name="Google Shape;6131;p21"/>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2" name="Google Shape;6132;p21"/>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3" name="Google Shape;6133;p21"/>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4" name="Google Shape;6134;p21"/>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5" name="Google Shape;6135;p21"/>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6" name="Google Shape;6136;p21"/>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7" name="Google Shape;6137;p21"/>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8" name="Google Shape;6138;p21"/>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9" name="Google Shape;6139;p21"/>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0" name="Google Shape;6140;p21"/>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1" name="Google Shape;6141;p21"/>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2" name="Google Shape;6142;p21"/>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3" name="Google Shape;6143;p21"/>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4" name="Google Shape;6144;p21"/>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5" name="Google Shape;6145;p21"/>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46" name="Google Shape;6146;p21"/>
          <p:cNvGrpSpPr/>
          <p:nvPr/>
        </p:nvGrpSpPr>
        <p:grpSpPr>
          <a:xfrm rot="5400000" flipH="1">
            <a:off x="8808755" y="903605"/>
            <a:ext cx="117436" cy="105833"/>
            <a:chOff x="7737341" y="1046941"/>
            <a:chExt cx="161913" cy="145916"/>
          </a:xfrm>
        </p:grpSpPr>
        <p:sp>
          <p:nvSpPr>
            <p:cNvPr id="6147" name="Google Shape;6147;p21"/>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8" name="Google Shape;6148;p21"/>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9" name="Google Shape;6149;p21"/>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50" name="Google Shape;6150;p21"/>
          <p:cNvGrpSpPr/>
          <p:nvPr/>
        </p:nvGrpSpPr>
        <p:grpSpPr>
          <a:xfrm rot="-8257188" flipH="1">
            <a:off x="7479248" y="4812751"/>
            <a:ext cx="872869" cy="391714"/>
            <a:chOff x="8502760" y="3542528"/>
            <a:chExt cx="711519" cy="319269"/>
          </a:xfrm>
        </p:grpSpPr>
        <p:sp>
          <p:nvSpPr>
            <p:cNvPr id="6151" name="Google Shape;6151;p21"/>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2" name="Google Shape;6152;p21"/>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3" name="Google Shape;6153;p21"/>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4" name="Google Shape;6154;p21"/>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5" name="Google Shape;6155;p21"/>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6" name="Google Shape;6156;p21"/>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7" name="Google Shape;6157;p21"/>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8" name="Google Shape;6158;p21"/>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9" name="Google Shape;6159;p21"/>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60" name="Google Shape;6160;p21"/>
          <p:cNvSpPr txBox="1">
            <a:spLocks noGrp="1"/>
          </p:cNvSpPr>
          <p:nvPr>
            <p:ph type="title"/>
          </p:nvPr>
        </p:nvSpPr>
        <p:spPr>
          <a:xfrm>
            <a:off x="733947" y="1877714"/>
            <a:ext cx="1828500" cy="5730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3000"/>
              <a:buNone/>
              <a:defRPr i="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6161" name="Google Shape;6161;p21"/>
          <p:cNvSpPr txBox="1">
            <a:spLocks noGrp="1"/>
          </p:cNvSpPr>
          <p:nvPr>
            <p:ph type="subTitle" idx="1"/>
          </p:nvPr>
        </p:nvSpPr>
        <p:spPr>
          <a:xfrm>
            <a:off x="623539" y="2504551"/>
            <a:ext cx="3287400" cy="13323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None/>
              <a:defRPr sz="1400">
                <a:latin typeface="Nunito"/>
                <a:ea typeface="Nunito"/>
                <a:cs typeface="Nunito"/>
                <a:sym typeface="Nunito"/>
              </a:defRPr>
            </a:lvl1pPr>
            <a:lvl2pPr lvl="1" rtl="0">
              <a:lnSpc>
                <a:spcPct val="115000"/>
              </a:lnSpc>
              <a:spcBef>
                <a:spcPts val="0"/>
              </a:spcBef>
              <a:spcAft>
                <a:spcPts val="0"/>
              </a:spcAft>
              <a:buNone/>
              <a:defRPr sz="1400">
                <a:latin typeface="Nunito"/>
                <a:ea typeface="Nunito"/>
                <a:cs typeface="Nunito"/>
                <a:sym typeface="Nunito"/>
              </a:defRPr>
            </a:lvl2pPr>
            <a:lvl3pPr lvl="2" rtl="0">
              <a:lnSpc>
                <a:spcPct val="115000"/>
              </a:lnSpc>
              <a:spcBef>
                <a:spcPts val="0"/>
              </a:spcBef>
              <a:spcAft>
                <a:spcPts val="0"/>
              </a:spcAft>
              <a:buNone/>
              <a:defRPr sz="1400">
                <a:latin typeface="Nunito"/>
                <a:ea typeface="Nunito"/>
                <a:cs typeface="Nunito"/>
                <a:sym typeface="Nunito"/>
              </a:defRPr>
            </a:lvl3pPr>
            <a:lvl4pPr lvl="3" rtl="0">
              <a:lnSpc>
                <a:spcPct val="115000"/>
              </a:lnSpc>
              <a:spcBef>
                <a:spcPts val="0"/>
              </a:spcBef>
              <a:spcAft>
                <a:spcPts val="0"/>
              </a:spcAft>
              <a:buNone/>
              <a:defRPr sz="1400">
                <a:latin typeface="Nunito"/>
                <a:ea typeface="Nunito"/>
                <a:cs typeface="Nunito"/>
                <a:sym typeface="Nunito"/>
              </a:defRPr>
            </a:lvl4pPr>
            <a:lvl5pPr lvl="4" rtl="0">
              <a:lnSpc>
                <a:spcPct val="115000"/>
              </a:lnSpc>
              <a:spcBef>
                <a:spcPts val="0"/>
              </a:spcBef>
              <a:spcAft>
                <a:spcPts val="0"/>
              </a:spcAft>
              <a:buNone/>
              <a:defRPr sz="1400">
                <a:latin typeface="Nunito"/>
                <a:ea typeface="Nunito"/>
                <a:cs typeface="Nunito"/>
                <a:sym typeface="Nunito"/>
              </a:defRPr>
            </a:lvl5pPr>
            <a:lvl6pPr lvl="5" rtl="0">
              <a:lnSpc>
                <a:spcPct val="115000"/>
              </a:lnSpc>
              <a:spcBef>
                <a:spcPts val="0"/>
              </a:spcBef>
              <a:spcAft>
                <a:spcPts val="0"/>
              </a:spcAft>
              <a:buNone/>
              <a:defRPr sz="1400">
                <a:latin typeface="Nunito"/>
                <a:ea typeface="Nunito"/>
                <a:cs typeface="Nunito"/>
                <a:sym typeface="Nunito"/>
              </a:defRPr>
            </a:lvl6pPr>
            <a:lvl7pPr lvl="6" rtl="0">
              <a:lnSpc>
                <a:spcPct val="115000"/>
              </a:lnSpc>
              <a:spcBef>
                <a:spcPts val="0"/>
              </a:spcBef>
              <a:spcAft>
                <a:spcPts val="0"/>
              </a:spcAft>
              <a:buNone/>
              <a:defRPr sz="1400">
                <a:latin typeface="Nunito"/>
                <a:ea typeface="Nunito"/>
                <a:cs typeface="Nunito"/>
                <a:sym typeface="Nunito"/>
              </a:defRPr>
            </a:lvl7pPr>
            <a:lvl8pPr lvl="7" rtl="0">
              <a:lnSpc>
                <a:spcPct val="115000"/>
              </a:lnSpc>
              <a:spcBef>
                <a:spcPts val="0"/>
              </a:spcBef>
              <a:spcAft>
                <a:spcPts val="0"/>
              </a:spcAft>
              <a:buNone/>
              <a:defRPr sz="1400">
                <a:latin typeface="Nunito"/>
                <a:ea typeface="Nunito"/>
                <a:cs typeface="Nunito"/>
                <a:sym typeface="Nunito"/>
              </a:defRPr>
            </a:lvl8pPr>
            <a:lvl9pPr lvl="8" rtl="0">
              <a:lnSpc>
                <a:spcPct val="115000"/>
              </a:lnSpc>
              <a:spcBef>
                <a:spcPts val="0"/>
              </a:spcBef>
              <a:spcAft>
                <a:spcPts val="0"/>
              </a:spcAft>
              <a:buNone/>
              <a:defRPr sz="1400">
                <a:latin typeface="Nunito"/>
                <a:ea typeface="Nunito"/>
                <a:cs typeface="Nunito"/>
                <a:sym typeface="Nunito"/>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6">
  <p:cSld name="CUSTOM_10_1_1">
    <p:spTree>
      <p:nvGrpSpPr>
        <p:cNvPr id="1" name="Shape 7039"/>
        <p:cNvGrpSpPr/>
        <p:nvPr/>
      </p:nvGrpSpPr>
      <p:grpSpPr>
        <a:xfrm>
          <a:off x="0" y="0"/>
          <a:ext cx="0" cy="0"/>
          <a:chOff x="0" y="0"/>
          <a:chExt cx="0" cy="0"/>
        </a:xfrm>
      </p:grpSpPr>
      <p:sp>
        <p:nvSpPr>
          <p:cNvPr id="7040" name="Google Shape;7040;p25"/>
          <p:cNvSpPr txBox="1">
            <a:spLocks noGrp="1"/>
          </p:cNvSpPr>
          <p:nvPr>
            <p:ph type="title"/>
          </p:nvPr>
        </p:nvSpPr>
        <p:spPr>
          <a:xfrm>
            <a:off x="5876126" y="1895875"/>
            <a:ext cx="1409700" cy="705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Clr>
                <a:srgbClr val="FF778A"/>
              </a:buClr>
              <a:buSzPts val="2400"/>
              <a:buNone/>
              <a:defRPr sz="2400" i="0"/>
            </a:lvl1pPr>
            <a:lvl2pPr lvl="1" algn="r" rtl="0">
              <a:spcBef>
                <a:spcPts val="0"/>
              </a:spcBef>
              <a:spcAft>
                <a:spcPts val="0"/>
              </a:spcAft>
              <a:buClr>
                <a:srgbClr val="4D4F40"/>
              </a:buClr>
              <a:buSzPts val="2400"/>
              <a:buNone/>
              <a:defRPr sz="2400">
                <a:solidFill>
                  <a:srgbClr val="4D4F40"/>
                </a:solidFill>
              </a:defRPr>
            </a:lvl2pPr>
            <a:lvl3pPr lvl="2" algn="r" rtl="0">
              <a:spcBef>
                <a:spcPts val="0"/>
              </a:spcBef>
              <a:spcAft>
                <a:spcPts val="0"/>
              </a:spcAft>
              <a:buClr>
                <a:srgbClr val="4D4F40"/>
              </a:buClr>
              <a:buSzPts val="2400"/>
              <a:buNone/>
              <a:defRPr sz="2400">
                <a:solidFill>
                  <a:srgbClr val="4D4F40"/>
                </a:solidFill>
              </a:defRPr>
            </a:lvl3pPr>
            <a:lvl4pPr lvl="3" algn="r" rtl="0">
              <a:spcBef>
                <a:spcPts val="0"/>
              </a:spcBef>
              <a:spcAft>
                <a:spcPts val="0"/>
              </a:spcAft>
              <a:buClr>
                <a:srgbClr val="4D4F40"/>
              </a:buClr>
              <a:buSzPts val="2400"/>
              <a:buNone/>
              <a:defRPr sz="2400">
                <a:solidFill>
                  <a:srgbClr val="4D4F40"/>
                </a:solidFill>
              </a:defRPr>
            </a:lvl4pPr>
            <a:lvl5pPr lvl="4" algn="r" rtl="0">
              <a:spcBef>
                <a:spcPts val="0"/>
              </a:spcBef>
              <a:spcAft>
                <a:spcPts val="0"/>
              </a:spcAft>
              <a:buClr>
                <a:srgbClr val="4D4F40"/>
              </a:buClr>
              <a:buSzPts val="2400"/>
              <a:buNone/>
              <a:defRPr sz="2400">
                <a:solidFill>
                  <a:srgbClr val="4D4F40"/>
                </a:solidFill>
              </a:defRPr>
            </a:lvl5pPr>
            <a:lvl6pPr lvl="5" algn="r" rtl="0">
              <a:spcBef>
                <a:spcPts val="0"/>
              </a:spcBef>
              <a:spcAft>
                <a:spcPts val="0"/>
              </a:spcAft>
              <a:buClr>
                <a:srgbClr val="4D4F40"/>
              </a:buClr>
              <a:buSzPts val="2400"/>
              <a:buNone/>
              <a:defRPr sz="2400">
                <a:solidFill>
                  <a:srgbClr val="4D4F40"/>
                </a:solidFill>
              </a:defRPr>
            </a:lvl6pPr>
            <a:lvl7pPr lvl="6" algn="r" rtl="0">
              <a:spcBef>
                <a:spcPts val="0"/>
              </a:spcBef>
              <a:spcAft>
                <a:spcPts val="0"/>
              </a:spcAft>
              <a:buClr>
                <a:srgbClr val="4D4F40"/>
              </a:buClr>
              <a:buSzPts val="2400"/>
              <a:buNone/>
              <a:defRPr sz="2400">
                <a:solidFill>
                  <a:srgbClr val="4D4F40"/>
                </a:solidFill>
              </a:defRPr>
            </a:lvl7pPr>
            <a:lvl8pPr lvl="7" algn="r" rtl="0">
              <a:spcBef>
                <a:spcPts val="0"/>
              </a:spcBef>
              <a:spcAft>
                <a:spcPts val="0"/>
              </a:spcAft>
              <a:buClr>
                <a:srgbClr val="4D4F40"/>
              </a:buClr>
              <a:buSzPts val="2400"/>
              <a:buNone/>
              <a:defRPr sz="2400">
                <a:solidFill>
                  <a:srgbClr val="4D4F40"/>
                </a:solidFill>
              </a:defRPr>
            </a:lvl8pPr>
            <a:lvl9pPr lvl="8" algn="r" rtl="0">
              <a:spcBef>
                <a:spcPts val="0"/>
              </a:spcBef>
              <a:spcAft>
                <a:spcPts val="0"/>
              </a:spcAft>
              <a:buClr>
                <a:srgbClr val="4D4F40"/>
              </a:buClr>
              <a:buSzPts val="2400"/>
              <a:buNone/>
              <a:defRPr sz="2400">
                <a:solidFill>
                  <a:srgbClr val="4D4F40"/>
                </a:solidFill>
              </a:defRPr>
            </a:lvl9pPr>
          </a:lstStyle>
          <a:p>
            <a:endParaRPr/>
          </a:p>
        </p:txBody>
      </p:sp>
      <p:sp>
        <p:nvSpPr>
          <p:cNvPr id="7041" name="Google Shape;7041;p25"/>
          <p:cNvSpPr txBox="1">
            <a:spLocks noGrp="1"/>
          </p:cNvSpPr>
          <p:nvPr>
            <p:ph type="subTitle" idx="1"/>
          </p:nvPr>
        </p:nvSpPr>
        <p:spPr>
          <a:xfrm>
            <a:off x="5177019" y="2611300"/>
            <a:ext cx="2219400" cy="1175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400">
                <a:latin typeface="Nunito"/>
                <a:ea typeface="Nunito"/>
                <a:cs typeface="Nunito"/>
                <a:sym typeface="Nunito"/>
              </a:defRPr>
            </a:lvl1pPr>
            <a:lvl2pPr lvl="1" algn="r" rtl="0">
              <a:spcBef>
                <a:spcPts val="0"/>
              </a:spcBef>
              <a:spcAft>
                <a:spcPts val="0"/>
              </a:spcAft>
              <a:buNone/>
              <a:defRPr sz="1400">
                <a:latin typeface="Nunito"/>
                <a:ea typeface="Nunito"/>
                <a:cs typeface="Nunito"/>
                <a:sym typeface="Nunito"/>
              </a:defRPr>
            </a:lvl2pPr>
            <a:lvl3pPr lvl="2" algn="r" rtl="0">
              <a:spcBef>
                <a:spcPts val="0"/>
              </a:spcBef>
              <a:spcAft>
                <a:spcPts val="0"/>
              </a:spcAft>
              <a:buNone/>
              <a:defRPr sz="1400">
                <a:latin typeface="Nunito"/>
                <a:ea typeface="Nunito"/>
                <a:cs typeface="Nunito"/>
                <a:sym typeface="Nunito"/>
              </a:defRPr>
            </a:lvl3pPr>
            <a:lvl4pPr lvl="3" algn="r" rtl="0">
              <a:spcBef>
                <a:spcPts val="0"/>
              </a:spcBef>
              <a:spcAft>
                <a:spcPts val="0"/>
              </a:spcAft>
              <a:buNone/>
              <a:defRPr sz="1400">
                <a:latin typeface="Nunito"/>
                <a:ea typeface="Nunito"/>
                <a:cs typeface="Nunito"/>
                <a:sym typeface="Nunito"/>
              </a:defRPr>
            </a:lvl4pPr>
            <a:lvl5pPr lvl="4" algn="r" rtl="0">
              <a:spcBef>
                <a:spcPts val="0"/>
              </a:spcBef>
              <a:spcAft>
                <a:spcPts val="0"/>
              </a:spcAft>
              <a:buNone/>
              <a:defRPr sz="1400">
                <a:latin typeface="Nunito"/>
                <a:ea typeface="Nunito"/>
                <a:cs typeface="Nunito"/>
                <a:sym typeface="Nunito"/>
              </a:defRPr>
            </a:lvl5pPr>
            <a:lvl6pPr lvl="5" algn="r" rtl="0">
              <a:spcBef>
                <a:spcPts val="0"/>
              </a:spcBef>
              <a:spcAft>
                <a:spcPts val="0"/>
              </a:spcAft>
              <a:buNone/>
              <a:defRPr sz="1400">
                <a:latin typeface="Nunito"/>
                <a:ea typeface="Nunito"/>
                <a:cs typeface="Nunito"/>
                <a:sym typeface="Nunito"/>
              </a:defRPr>
            </a:lvl6pPr>
            <a:lvl7pPr lvl="6" algn="r" rtl="0">
              <a:spcBef>
                <a:spcPts val="0"/>
              </a:spcBef>
              <a:spcAft>
                <a:spcPts val="0"/>
              </a:spcAft>
              <a:buNone/>
              <a:defRPr sz="1400">
                <a:latin typeface="Nunito"/>
                <a:ea typeface="Nunito"/>
                <a:cs typeface="Nunito"/>
                <a:sym typeface="Nunito"/>
              </a:defRPr>
            </a:lvl7pPr>
            <a:lvl8pPr lvl="7" algn="r" rtl="0">
              <a:spcBef>
                <a:spcPts val="0"/>
              </a:spcBef>
              <a:spcAft>
                <a:spcPts val="0"/>
              </a:spcAft>
              <a:buNone/>
              <a:defRPr sz="1400">
                <a:latin typeface="Nunito"/>
                <a:ea typeface="Nunito"/>
                <a:cs typeface="Nunito"/>
                <a:sym typeface="Nunito"/>
              </a:defRPr>
            </a:lvl8pPr>
            <a:lvl9pPr lvl="8" algn="r" rtl="0">
              <a:spcBef>
                <a:spcPts val="0"/>
              </a:spcBef>
              <a:spcAft>
                <a:spcPts val="0"/>
              </a:spcAft>
              <a:buNone/>
              <a:defRPr sz="1400">
                <a:latin typeface="Nunito"/>
                <a:ea typeface="Nunito"/>
                <a:cs typeface="Nunito"/>
                <a:sym typeface="Nunito"/>
              </a:defRPr>
            </a:lvl9pPr>
          </a:lstStyle>
          <a:p>
            <a:endParaRPr/>
          </a:p>
        </p:txBody>
      </p:sp>
      <p:grpSp>
        <p:nvGrpSpPr>
          <p:cNvPr id="7042" name="Google Shape;7042;p25"/>
          <p:cNvGrpSpPr/>
          <p:nvPr/>
        </p:nvGrpSpPr>
        <p:grpSpPr>
          <a:xfrm rot="-5400000" flipH="1">
            <a:off x="-138590" y="4065820"/>
            <a:ext cx="585438" cy="262694"/>
            <a:chOff x="8502760" y="3542528"/>
            <a:chExt cx="711519" cy="319269"/>
          </a:xfrm>
        </p:grpSpPr>
        <p:sp>
          <p:nvSpPr>
            <p:cNvPr id="7043" name="Google Shape;7043;p25"/>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4" name="Google Shape;7044;p25"/>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5" name="Google Shape;7045;p25"/>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6" name="Google Shape;7046;p25"/>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7" name="Google Shape;7047;p25"/>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8" name="Google Shape;7048;p25"/>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9" name="Google Shape;7049;p25"/>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0" name="Google Shape;7050;p25"/>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1" name="Google Shape;7051;p25"/>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2" name="Google Shape;7052;p25"/>
          <p:cNvSpPr/>
          <p:nvPr/>
        </p:nvSpPr>
        <p:spPr>
          <a:xfrm flipH="1">
            <a:off x="-41550" y="4684525"/>
            <a:ext cx="3517727"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3" name="Google Shape;7053;p25"/>
          <p:cNvSpPr/>
          <p:nvPr/>
        </p:nvSpPr>
        <p:spPr>
          <a:xfrm flipH="1">
            <a:off x="6629974" y="-15076"/>
            <a:ext cx="2707986" cy="61220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54" name="Google Shape;7054;p25"/>
          <p:cNvGrpSpPr/>
          <p:nvPr/>
        </p:nvGrpSpPr>
        <p:grpSpPr>
          <a:xfrm rot="5400000" flipH="1">
            <a:off x="8611250" y="-289703"/>
            <a:ext cx="439050" cy="1138216"/>
            <a:chOff x="1823086" y="-208516"/>
            <a:chExt cx="433159" cy="1122944"/>
          </a:xfrm>
        </p:grpSpPr>
        <p:sp>
          <p:nvSpPr>
            <p:cNvPr id="7055" name="Google Shape;7055;p25"/>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6" name="Google Shape;7056;p25"/>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7" name="Google Shape;7057;p25"/>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8" name="Google Shape;7058;p25"/>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9" name="Google Shape;7059;p25"/>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0" name="Google Shape;7060;p25"/>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1" name="Google Shape;7061;p25"/>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2" name="Google Shape;7062;p25"/>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63" name="Google Shape;7063;p25"/>
          <p:cNvGrpSpPr/>
          <p:nvPr/>
        </p:nvGrpSpPr>
        <p:grpSpPr>
          <a:xfrm rot="5400000" flipH="1">
            <a:off x="8446719" y="-121413"/>
            <a:ext cx="444435" cy="1202872"/>
            <a:chOff x="904476" y="-243594"/>
            <a:chExt cx="438472" cy="1186732"/>
          </a:xfrm>
        </p:grpSpPr>
        <p:sp>
          <p:nvSpPr>
            <p:cNvPr id="7064" name="Google Shape;7064;p25"/>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5" name="Google Shape;7065;p25"/>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6" name="Google Shape;7066;p25"/>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7" name="Google Shape;7067;p25"/>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8" name="Google Shape;7068;p25"/>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9" name="Google Shape;7069;p25"/>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0" name="Google Shape;7070;p25"/>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1" name="Google Shape;7071;p25"/>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2" name="Google Shape;7072;p25"/>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3" name="Google Shape;7073;p25"/>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4" name="Google Shape;7074;p25"/>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5" name="Google Shape;7075;p25"/>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6" name="Google Shape;7076;p25"/>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7" name="Google Shape;7077;p25"/>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8" name="Google Shape;7078;p25"/>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9" name="Google Shape;7079;p25"/>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0" name="Google Shape;7080;p25"/>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1" name="Google Shape;7081;p25"/>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2" name="Google Shape;7082;p25"/>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3" name="Google Shape;7083;p25"/>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4" name="Google Shape;7084;p25"/>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5" name="Google Shape;7085;p25"/>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6" name="Google Shape;7086;p25"/>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7" name="Google Shape;7087;p25"/>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8" name="Google Shape;7088;p25"/>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9" name="Google Shape;7089;p25"/>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0" name="Google Shape;7090;p25"/>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91" name="Google Shape;7091;p25"/>
          <p:cNvGrpSpPr/>
          <p:nvPr/>
        </p:nvGrpSpPr>
        <p:grpSpPr>
          <a:xfrm flipH="1">
            <a:off x="-40364" y="4461357"/>
            <a:ext cx="876802" cy="561032"/>
            <a:chOff x="7750342" y="3926048"/>
            <a:chExt cx="1406709" cy="900099"/>
          </a:xfrm>
        </p:grpSpPr>
        <p:sp>
          <p:nvSpPr>
            <p:cNvPr id="7092" name="Google Shape;7092;p25"/>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3" name="Google Shape;7093;p25"/>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4" name="Google Shape;7094;p25"/>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5" name="Google Shape;7095;p25"/>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6" name="Google Shape;7096;p25"/>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7" name="Google Shape;7097;p25"/>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8" name="Google Shape;7098;p25"/>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9" name="Google Shape;7099;p25"/>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00" name="Google Shape;7100;p25"/>
          <p:cNvGrpSpPr/>
          <p:nvPr/>
        </p:nvGrpSpPr>
        <p:grpSpPr>
          <a:xfrm flipH="1">
            <a:off x="-316741" y="4163655"/>
            <a:ext cx="772370" cy="775893"/>
            <a:chOff x="8276926" y="3750868"/>
            <a:chExt cx="1239162" cy="1244814"/>
          </a:xfrm>
        </p:grpSpPr>
        <p:sp>
          <p:nvSpPr>
            <p:cNvPr id="7101" name="Google Shape;7101;p25"/>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2" name="Google Shape;7102;p25"/>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3" name="Google Shape;7103;p25"/>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4" name="Google Shape;7104;p25"/>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5" name="Google Shape;7105;p25"/>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6" name="Google Shape;7106;p25"/>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7" name="Google Shape;7107;p25"/>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8" name="Google Shape;7108;p25"/>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9" name="Google Shape;7109;p25"/>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0" name="Google Shape;7110;p25"/>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1" name="Google Shape;7111;p25"/>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2" name="Google Shape;7112;p25"/>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3" name="Google Shape;7113;p25"/>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4" name="Google Shape;7114;p25"/>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5" name="Google Shape;7115;p25"/>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6" name="Google Shape;7116;p25"/>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7" name="Google Shape;7117;p25"/>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8" name="Google Shape;7118;p25"/>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9" name="Google Shape;7119;p25"/>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0" name="Google Shape;7120;p25"/>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1" name="Google Shape;7121;p25"/>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2" name="Google Shape;7122;p25"/>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3" name="Google Shape;7123;p25"/>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4" name="Google Shape;7124;p25"/>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5" name="Google Shape;7125;p25"/>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6" name="Google Shape;7126;p25"/>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7" name="Google Shape;7127;p25"/>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8" name="Google Shape;7128;p25"/>
          <p:cNvGrpSpPr/>
          <p:nvPr/>
        </p:nvGrpSpPr>
        <p:grpSpPr>
          <a:xfrm flipH="1">
            <a:off x="-59844" y="4617104"/>
            <a:ext cx="561571" cy="543421"/>
            <a:chOff x="8202967" y="4478366"/>
            <a:chExt cx="900965" cy="871845"/>
          </a:xfrm>
        </p:grpSpPr>
        <p:sp>
          <p:nvSpPr>
            <p:cNvPr id="7129" name="Google Shape;7129;p25"/>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0" name="Google Shape;7130;p25"/>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1" name="Google Shape;7131;p25"/>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2" name="Google Shape;7132;p25"/>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3" name="Google Shape;7133;p25"/>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4" name="Google Shape;7134;p25"/>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5" name="Google Shape;7135;p25"/>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6" name="Google Shape;7136;p25"/>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7" name="Google Shape;7137;p25"/>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8" name="Google Shape;7138;p25"/>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9" name="Google Shape;7139;p25"/>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0" name="Google Shape;7140;p25"/>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1" name="Google Shape;7141;p25"/>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2" name="Google Shape;7142;p25"/>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3" name="Google Shape;7143;p25"/>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4" name="Google Shape;7144;p25"/>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5" name="Google Shape;7145;p25"/>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6" name="Google Shape;7146;p25"/>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7" name="Google Shape;7147;p25"/>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48" name="Google Shape;7148;p25"/>
          <p:cNvGrpSpPr/>
          <p:nvPr/>
        </p:nvGrpSpPr>
        <p:grpSpPr>
          <a:xfrm rot="5400000" flipH="1">
            <a:off x="524490" y="4539683"/>
            <a:ext cx="273016" cy="739520"/>
            <a:chOff x="7607455" y="4238363"/>
            <a:chExt cx="438017" cy="1186459"/>
          </a:xfrm>
        </p:grpSpPr>
        <p:sp>
          <p:nvSpPr>
            <p:cNvPr id="7149" name="Google Shape;7149;p2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0" name="Google Shape;7150;p2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1" name="Google Shape;7151;p2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2" name="Google Shape;7152;p2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3" name="Google Shape;7153;p2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4" name="Google Shape;7154;p2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5" name="Google Shape;7155;p2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6" name="Google Shape;7156;p2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7" name="Google Shape;7157;p2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8" name="Google Shape;7158;p2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9" name="Google Shape;7159;p2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0" name="Google Shape;7160;p2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1" name="Google Shape;7161;p2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2" name="Google Shape;7162;p2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3" name="Google Shape;7163;p2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4" name="Google Shape;7164;p2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5" name="Google Shape;7165;p2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6" name="Google Shape;7166;p2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7" name="Google Shape;7167;p2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8" name="Google Shape;7168;p2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9" name="Google Shape;7169;p2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0" name="Google Shape;7170;p2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1" name="Google Shape;7171;p2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2" name="Google Shape;7172;p2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73" name="Google Shape;7173;p25"/>
          <p:cNvGrpSpPr/>
          <p:nvPr/>
        </p:nvGrpSpPr>
        <p:grpSpPr>
          <a:xfrm rot="5400000" flipH="1">
            <a:off x="-67436" y="1312833"/>
            <a:ext cx="633267" cy="380075"/>
            <a:chOff x="8365864" y="2993835"/>
            <a:chExt cx="933472" cy="547264"/>
          </a:xfrm>
        </p:grpSpPr>
        <p:sp>
          <p:nvSpPr>
            <p:cNvPr id="7174" name="Google Shape;7174;p25"/>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5" name="Google Shape;7175;p25"/>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6" name="Google Shape;7176;p25"/>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7" name="Google Shape;7177;p25"/>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8" name="Google Shape;7178;p25"/>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9" name="Google Shape;7179;p25"/>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0" name="Google Shape;7180;p25"/>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81" name="Google Shape;7181;p25"/>
          <p:cNvGrpSpPr/>
          <p:nvPr/>
        </p:nvGrpSpPr>
        <p:grpSpPr>
          <a:xfrm flipH="1">
            <a:off x="-185562" y="501899"/>
            <a:ext cx="800029" cy="592349"/>
            <a:chOff x="8118223" y="2202382"/>
            <a:chExt cx="1151949" cy="873156"/>
          </a:xfrm>
        </p:grpSpPr>
        <p:sp>
          <p:nvSpPr>
            <p:cNvPr id="7182" name="Google Shape;7182;p25"/>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3" name="Google Shape;7183;p25"/>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4" name="Google Shape;7184;p25"/>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5" name="Google Shape;7185;p25"/>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6" name="Google Shape;7186;p25"/>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7" name="Google Shape;7187;p25"/>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8" name="Google Shape;7188;p25"/>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9" name="Google Shape;7189;p25"/>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0" name="Google Shape;7190;p25"/>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1" name="Google Shape;7191;p25"/>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2" name="Google Shape;7192;p25"/>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3" name="Google Shape;7193;p25"/>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4" name="Google Shape;7194;p25"/>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5" name="Google Shape;7195;p25"/>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6" name="Google Shape;7196;p25"/>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7" name="Google Shape;7197;p25"/>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8" name="Google Shape;7198;p25"/>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9" name="Google Shape;7199;p25"/>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0" name="Google Shape;7200;p25"/>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1" name="Google Shape;7201;p25"/>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2" name="Google Shape;7202;p25"/>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03" name="Google Shape;7203;p25"/>
          <p:cNvGrpSpPr/>
          <p:nvPr/>
        </p:nvGrpSpPr>
        <p:grpSpPr>
          <a:xfrm flipH="1">
            <a:off x="8149501" y="3972291"/>
            <a:ext cx="1146207" cy="1063803"/>
            <a:chOff x="-181020" y="4253777"/>
            <a:chExt cx="1117161" cy="1087511"/>
          </a:xfrm>
        </p:grpSpPr>
        <p:sp>
          <p:nvSpPr>
            <p:cNvPr id="7204" name="Google Shape;7204;p25"/>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5" name="Google Shape;7205;p25"/>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6" name="Google Shape;7206;p25"/>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7" name="Google Shape;7207;p25"/>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8" name="Google Shape;7208;p25"/>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9" name="Google Shape;7209;p25"/>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0" name="Google Shape;7210;p25"/>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1" name="Google Shape;7211;p25"/>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2" name="Google Shape;7212;p25"/>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3" name="Google Shape;7213;p25"/>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4" name="Google Shape;7214;p25"/>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5" name="Google Shape;7215;p25"/>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6" name="Google Shape;7216;p25"/>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7" name="Google Shape;7217;p25"/>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18" name="Google Shape;7218;p25"/>
          <p:cNvGrpSpPr/>
          <p:nvPr/>
        </p:nvGrpSpPr>
        <p:grpSpPr>
          <a:xfrm flipH="1">
            <a:off x="8375426" y="3699426"/>
            <a:ext cx="906954" cy="1160207"/>
            <a:chOff x="-168050" y="4195214"/>
            <a:chExt cx="719519" cy="965231"/>
          </a:xfrm>
        </p:grpSpPr>
        <p:sp>
          <p:nvSpPr>
            <p:cNvPr id="7219" name="Google Shape;7219;p25"/>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0" name="Google Shape;7220;p25"/>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1" name="Google Shape;7221;p25"/>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2" name="Google Shape;7222;p25"/>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3" name="Google Shape;7223;p25"/>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4" name="Google Shape;7224;p25"/>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5" name="Google Shape;7225;p25"/>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6" name="Google Shape;7226;p25"/>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7" name="Google Shape;7227;p25"/>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8" name="Google Shape;7228;p25"/>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9" name="Google Shape;7229;p25"/>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0" name="Google Shape;7230;p25"/>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1" name="Google Shape;7231;p25"/>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2" name="Google Shape;7232;p25"/>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3" name="Google Shape;7233;p25"/>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4" name="Google Shape;7234;p25"/>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5" name="Google Shape;7235;p25"/>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6" name="Google Shape;7236;p25"/>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7" name="Google Shape;7237;p25"/>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8" name="Google Shape;7238;p25"/>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9" name="Google Shape;7239;p25"/>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0" name="Google Shape;7240;p25"/>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1" name="Google Shape;7241;p25"/>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2" name="Google Shape;7242;p25"/>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3" name="Google Shape;7243;p25"/>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4" name="Google Shape;7244;p25"/>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5" name="Google Shape;7245;p25"/>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6" name="Google Shape;7246;p25"/>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7" name="Google Shape;7247;p25"/>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8" name="Google Shape;7248;p25"/>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9" name="Google Shape;7249;p25"/>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0" name="Google Shape;7250;p25"/>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1" name="Google Shape;7251;p25"/>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2" name="Google Shape;7252;p25"/>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3" name="Google Shape;7253;p25"/>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4" name="Google Shape;7254;p25"/>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5" name="Google Shape;7255;p25"/>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6" name="Google Shape;7256;p25"/>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7" name="Google Shape;7257;p25"/>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8" name="Google Shape;7258;p25"/>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9" name="Google Shape;7259;p25"/>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0" name="Google Shape;7260;p25"/>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1" name="Google Shape;7261;p25"/>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2" name="Google Shape;7262;p25"/>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3" name="Google Shape;7263;p25"/>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4" name="Google Shape;7264;p25"/>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5" name="Google Shape;7265;p25"/>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66" name="Google Shape;7266;p25"/>
          <p:cNvGrpSpPr/>
          <p:nvPr/>
        </p:nvGrpSpPr>
        <p:grpSpPr>
          <a:xfrm flipH="1">
            <a:off x="-138601" y="-156827"/>
            <a:ext cx="775583" cy="776946"/>
            <a:chOff x="7973149" y="-201092"/>
            <a:chExt cx="1116750" cy="1145263"/>
          </a:xfrm>
        </p:grpSpPr>
        <p:sp>
          <p:nvSpPr>
            <p:cNvPr id="7267" name="Google Shape;7267;p25"/>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8" name="Google Shape;7268;p25"/>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9" name="Google Shape;7269;p25"/>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0" name="Google Shape;7270;p25"/>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1" name="Google Shape;7271;p25"/>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2" name="Google Shape;7272;p25"/>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3" name="Google Shape;7273;p25"/>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4" name="Google Shape;7274;p25"/>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5" name="Google Shape;7275;p25"/>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6" name="Google Shape;7276;p25"/>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7" name="Google Shape;7277;p25"/>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8" name="Google Shape;7278;p25"/>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9" name="Google Shape;7279;p25"/>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0" name="Google Shape;7280;p25"/>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1" name="Google Shape;7281;p25"/>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2" name="Google Shape;7282;p25"/>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3" name="Google Shape;7283;p25"/>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4" name="Google Shape;7284;p25"/>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5" name="Google Shape;7285;p25"/>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6" name="Google Shape;7286;p25"/>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7" name="Google Shape;7287;p25"/>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8" name="Google Shape;7288;p25"/>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9" name="Google Shape;7289;p25"/>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0" name="Google Shape;7290;p25"/>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1" name="Google Shape;7291;p25"/>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2" name="Google Shape;7292;p25"/>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3" name="Google Shape;7293;p25"/>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4" name="Google Shape;7294;p25"/>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5" name="Google Shape;7295;p25"/>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6" name="Google Shape;7296;p25"/>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7" name="Google Shape;7297;p25"/>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8" name="Google Shape;7298;p25"/>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9" name="Google Shape;7299;p25"/>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0" name="Google Shape;7300;p25"/>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1" name="Google Shape;7301;p25"/>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2" name="Google Shape;7302;p25"/>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3" name="Google Shape;7303;p25"/>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4" name="Google Shape;7304;p25"/>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5" name="Google Shape;7305;p25"/>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6" name="Google Shape;7306;p25"/>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7" name="Google Shape;7307;p25"/>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8" name="Google Shape;7308;p25"/>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9" name="Google Shape;7309;p25"/>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0" name="Google Shape;7310;p25"/>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1" name="Google Shape;7311;p25"/>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2" name="Google Shape;7312;p25"/>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3" name="Google Shape;7313;p25"/>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4" name="Google Shape;7314;p25"/>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5" name="Google Shape;7315;p25"/>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6" name="Google Shape;7316;p25"/>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7" name="Google Shape;7317;p25"/>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8" name="Google Shape;7318;p25"/>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9" name="Google Shape;7319;p25"/>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0" name="Google Shape;7320;p25"/>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1" name="Google Shape;7321;p25"/>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2" name="Google Shape;7322;p25"/>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3" name="Google Shape;7323;p25"/>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4" name="Google Shape;7324;p25"/>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5" name="Google Shape;7325;p25"/>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6" name="Google Shape;7326;p25"/>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7" name="Google Shape;7327;p25"/>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28" name="Google Shape;7328;p25"/>
          <p:cNvGrpSpPr/>
          <p:nvPr/>
        </p:nvGrpSpPr>
        <p:grpSpPr>
          <a:xfrm rot="-5400000" flipH="1">
            <a:off x="8358974" y="4213030"/>
            <a:ext cx="428468" cy="1217307"/>
            <a:chOff x="7607455" y="4238363"/>
            <a:chExt cx="438017" cy="1186459"/>
          </a:xfrm>
        </p:grpSpPr>
        <p:sp>
          <p:nvSpPr>
            <p:cNvPr id="7329" name="Google Shape;7329;p2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0" name="Google Shape;7330;p2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1" name="Google Shape;7331;p2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2" name="Google Shape;7332;p2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3" name="Google Shape;7333;p2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4" name="Google Shape;7334;p2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5" name="Google Shape;7335;p2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6" name="Google Shape;7336;p2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7" name="Google Shape;7337;p2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8" name="Google Shape;7338;p2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9" name="Google Shape;7339;p2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0" name="Google Shape;7340;p2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1" name="Google Shape;7341;p2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2" name="Google Shape;7342;p2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3" name="Google Shape;7343;p2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4" name="Google Shape;7344;p2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5" name="Google Shape;7345;p2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6" name="Google Shape;7346;p2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7" name="Google Shape;7347;p2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8" name="Google Shape;7348;p2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9" name="Google Shape;7349;p2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0" name="Google Shape;7350;p2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1" name="Google Shape;7351;p2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2" name="Google Shape;7352;p2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anks! ">
  <p:cSld name="OBJECT_1_1">
    <p:spTree>
      <p:nvGrpSpPr>
        <p:cNvPr id="1" name="Shape 7643"/>
        <p:cNvGrpSpPr/>
        <p:nvPr/>
      </p:nvGrpSpPr>
      <p:grpSpPr>
        <a:xfrm>
          <a:off x="0" y="0"/>
          <a:ext cx="0" cy="0"/>
          <a:chOff x="0" y="0"/>
          <a:chExt cx="0" cy="0"/>
        </a:xfrm>
      </p:grpSpPr>
      <p:sp>
        <p:nvSpPr>
          <p:cNvPr id="7644" name="Google Shape;7644;p27"/>
          <p:cNvSpPr txBox="1">
            <a:spLocks noGrp="1"/>
          </p:cNvSpPr>
          <p:nvPr>
            <p:ph type="title"/>
          </p:nvPr>
        </p:nvSpPr>
        <p:spPr>
          <a:xfrm>
            <a:off x="4812300" y="1009975"/>
            <a:ext cx="3177000" cy="9099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3300"/>
              <a:buNone/>
              <a:defRPr sz="7200" i="0"/>
            </a:lvl1pPr>
            <a:lvl2pPr lvl="1" algn="ctr" rtl="0">
              <a:spcBef>
                <a:spcPts val="0"/>
              </a:spcBef>
              <a:spcAft>
                <a:spcPts val="0"/>
              </a:spcAft>
              <a:buClr>
                <a:srgbClr val="C6D9BB"/>
              </a:buClr>
              <a:buSzPts val="3300"/>
              <a:buNone/>
              <a:defRPr sz="3300">
                <a:solidFill>
                  <a:srgbClr val="C6D9BB"/>
                </a:solidFill>
              </a:defRPr>
            </a:lvl2pPr>
            <a:lvl3pPr lvl="2" algn="ctr" rtl="0">
              <a:spcBef>
                <a:spcPts val="0"/>
              </a:spcBef>
              <a:spcAft>
                <a:spcPts val="0"/>
              </a:spcAft>
              <a:buClr>
                <a:srgbClr val="C6D9BB"/>
              </a:buClr>
              <a:buSzPts val="3300"/>
              <a:buNone/>
              <a:defRPr sz="3300">
                <a:solidFill>
                  <a:srgbClr val="C6D9BB"/>
                </a:solidFill>
              </a:defRPr>
            </a:lvl3pPr>
            <a:lvl4pPr lvl="3" algn="ctr" rtl="0">
              <a:spcBef>
                <a:spcPts val="0"/>
              </a:spcBef>
              <a:spcAft>
                <a:spcPts val="0"/>
              </a:spcAft>
              <a:buClr>
                <a:srgbClr val="C6D9BB"/>
              </a:buClr>
              <a:buSzPts val="3300"/>
              <a:buNone/>
              <a:defRPr sz="3300">
                <a:solidFill>
                  <a:srgbClr val="C6D9BB"/>
                </a:solidFill>
              </a:defRPr>
            </a:lvl4pPr>
            <a:lvl5pPr lvl="4" algn="ctr" rtl="0">
              <a:spcBef>
                <a:spcPts val="0"/>
              </a:spcBef>
              <a:spcAft>
                <a:spcPts val="0"/>
              </a:spcAft>
              <a:buClr>
                <a:srgbClr val="C6D9BB"/>
              </a:buClr>
              <a:buSzPts val="3300"/>
              <a:buNone/>
              <a:defRPr sz="3300">
                <a:solidFill>
                  <a:srgbClr val="C6D9BB"/>
                </a:solidFill>
              </a:defRPr>
            </a:lvl5pPr>
            <a:lvl6pPr lvl="5" algn="ctr" rtl="0">
              <a:spcBef>
                <a:spcPts val="0"/>
              </a:spcBef>
              <a:spcAft>
                <a:spcPts val="0"/>
              </a:spcAft>
              <a:buClr>
                <a:srgbClr val="C6D9BB"/>
              </a:buClr>
              <a:buSzPts val="3300"/>
              <a:buNone/>
              <a:defRPr sz="3300">
                <a:solidFill>
                  <a:srgbClr val="C6D9BB"/>
                </a:solidFill>
              </a:defRPr>
            </a:lvl6pPr>
            <a:lvl7pPr lvl="6" algn="ctr" rtl="0">
              <a:spcBef>
                <a:spcPts val="0"/>
              </a:spcBef>
              <a:spcAft>
                <a:spcPts val="0"/>
              </a:spcAft>
              <a:buClr>
                <a:srgbClr val="C6D9BB"/>
              </a:buClr>
              <a:buSzPts val="3300"/>
              <a:buNone/>
              <a:defRPr sz="3300">
                <a:solidFill>
                  <a:srgbClr val="C6D9BB"/>
                </a:solidFill>
              </a:defRPr>
            </a:lvl7pPr>
            <a:lvl8pPr lvl="7" algn="ctr" rtl="0">
              <a:spcBef>
                <a:spcPts val="0"/>
              </a:spcBef>
              <a:spcAft>
                <a:spcPts val="0"/>
              </a:spcAft>
              <a:buClr>
                <a:srgbClr val="C6D9BB"/>
              </a:buClr>
              <a:buSzPts val="3300"/>
              <a:buNone/>
              <a:defRPr sz="3300">
                <a:solidFill>
                  <a:srgbClr val="C6D9BB"/>
                </a:solidFill>
              </a:defRPr>
            </a:lvl8pPr>
            <a:lvl9pPr lvl="8" algn="ctr" rtl="0">
              <a:spcBef>
                <a:spcPts val="0"/>
              </a:spcBef>
              <a:spcAft>
                <a:spcPts val="0"/>
              </a:spcAft>
              <a:buClr>
                <a:srgbClr val="C6D9BB"/>
              </a:buClr>
              <a:buSzPts val="3300"/>
              <a:buNone/>
              <a:defRPr sz="3300">
                <a:solidFill>
                  <a:srgbClr val="C6D9BB"/>
                </a:solidFill>
              </a:defRPr>
            </a:lvl9pPr>
          </a:lstStyle>
          <a:p>
            <a:endParaRPr/>
          </a:p>
        </p:txBody>
      </p:sp>
      <p:sp>
        <p:nvSpPr>
          <p:cNvPr id="7645" name="Google Shape;7645;p27"/>
          <p:cNvSpPr txBox="1">
            <a:spLocks noGrp="1"/>
          </p:cNvSpPr>
          <p:nvPr>
            <p:ph type="subTitle" idx="1"/>
          </p:nvPr>
        </p:nvSpPr>
        <p:spPr>
          <a:xfrm>
            <a:off x="4590300" y="2433775"/>
            <a:ext cx="3621000" cy="909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7646" name="Google Shape;7646;p27"/>
          <p:cNvSpPr txBox="1">
            <a:spLocks noGrp="1"/>
          </p:cNvSpPr>
          <p:nvPr>
            <p:ph type="subTitle" idx="2"/>
          </p:nvPr>
        </p:nvSpPr>
        <p:spPr>
          <a:xfrm>
            <a:off x="4590300" y="3991075"/>
            <a:ext cx="3621000" cy="42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7647" name="Google Shape;7647;p27"/>
          <p:cNvSpPr txBox="1"/>
          <p:nvPr/>
        </p:nvSpPr>
        <p:spPr>
          <a:xfrm>
            <a:off x="4799700" y="3419975"/>
            <a:ext cx="3202200" cy="568200"/>
          </a:xfrm>
          <a:prstGeom prst="rect">
            <a:avLst/>
          </a:prstGeom>
          <a:noFill/>
          <a:ln>
            <a:noFill/>
          </a:ln>
        </p:spPr>
        <p:txBody>
          <a:bodyPr spcFirstLastPara="1" wrap="square" lIns="91425" tIns="91425" rIns="91425" bIns="91425" anchor="t" anchorCtr="0">
            <a:noAutofit/>
          </a:bodyPr>
          <a:lstStyle/>
          <a:p>
            <a:pPr marL="0" lvl="0" indent="0" algn="ctr" rtl="0">
              <a:lnSpc>
                <a:spcPct val="114000"/>
              </a:lnSpc>
              <a:spcBef>
                <a:spcPts val="0"/>
              </a:spcBef>
              <a:spcAft>
                <a:spcPts val="0"/>
              </a:spcAft>
              <a:buClr>
                <a:schemeClr val="dk1"/>
              </a:buClr>
              <a:buSzPts val="1100"/>
              <a:buFont typeface="Arial" panose="020B0604020202020204"/>
              <a:buNone/>
            </a:pPr>
            <a:r>
              <a:rPr lang="en-GB" sz="900">
                <a:solidFill>
                  <a:schemeClr val="accent2"/>
                </a:solidFill>
                <a:latin typeface="Nunito"/>
                <a:ea typeface="Nunito"/>
                <a:cs typeface="Nunito"/>
                <a:sym typeface="Nunito"/>
              </a:rPr>
              <a:t>CREDITS: This presentation template was created by </a:t>
            </a:r>
            <a:r>
              <a:rPr lang="en-GB" sz="900">
                <a:solidFill>
                  <a:schemeClr val="accent2"/>
                </a:solidFill>
                <a:uFill>
                  <a:noFill/>
                </a:uFill>
                <a:latin typeface="Nunito"/>
                <a:ea typeface="Nunito"/>
                <a:cs typeface="Nunito"/>
                <a:sym typeface="Nunito"/>
                <a:hlinkClick r:id="rId2"/>
              </a:rPr>
              <a:t>Slidesgo</a:t>
            </a:r>
            <a:r>
              <a:rPr lang="en-GB" sz="900">
                <a:solidFill>
                  <a:schemeClr val="accent2"/>
                </a:solidFill>
                <a:latin typeface="Nunito"/>
                <a:ea typeface="Nunito"/>
                <a:cs typeface="Nunito"/>
                <a:sym typeface="Nunito"/>
              </a:rPr>
              <a:t>, including icons by </a:t>
            </a:r>
            <a:r>
              <a:rPr lang="en-GB" sz="900">
                <a:solidFill>
                  <a:schemeClr val="accent2"/>
                </a:solidFill>
                <a:uFill>
                  <a:noFill/>
                </a:uFill>
                <a:latin typeface="Nunito"/>
                <a:ea typeface="Nunito"/>
                <a:cs typeface="Nunito"/>
                <a:sym typeface="Nunito"/>
                <a:hlinkClick r:id="rId3"/>
              </a:rPr>
              <a:t>Flaticon</a:t>
            </a:r>
            <a:r>
              <a:rPr lang="en-GB" sz="900">
                <a:solidFill>
                  <a:schemeClr val="accent2"/>
                </a:solidFill>
                <a:latin typeface="Nunito"/>
                <a:ea typeface="Nunito"/>
                <a:cs typeface="Nunito"/>
                <a:sym typeface="Nunito"/>
              </a:rPr>
              <a:t>, infographics &amp; images by </a:t>
            </a:r>
            <a:r>
              <a:rPr lang="en-GB" sz="900">
                <a:solidFill>
                  <a:schemeClr val="accent2"/>
                </a:solidFill>
                <a:uFill>
                  <a:noFill/>
                </a:uFill>
                <a:latin typeface="Nunito"/>
                <a:ea typeface="Nunito"/>
                <a:cs typeface="Nunito"/>
                <a:sym typeface="Nunito"/>
                <a:hlinkClick r:id="rId4"/>
              </a:rPr>
              <a:t>Freepik</a:t>
            </a:r>
            <a:r>
              <a:rPr lang="en-GB" sz="900">
                <a:solidFill>
                  <a:schemeClr val="accent2"/>
                </a:solidFill>
                <a:latin typeface="Nunito"/>
                <a:ea typeface="Nunito"/>
                <a:cs typeface="Nunito"/>
                <a:sym typeface="Nunito"/>
              </a:rPr>
              <a:t> </a:t>
            </a:r>
            <a:endParaRPr>
              <a:solidFill>
                <a:schemeClr val="accent2"/>
              </a:solidFill>
              <a:latin typeface="Nunito"/>
              <a:ea typeface="Nunito"/>
              <a:cs typeface="Nunito"/>
              <a:sym typeface="Nunito"/>
            </a:endParaRPr>
          </a:p>
        </p:txBody>
      </p:sp>
      <p:grpSp>
        <p:nvGrpSpPr>
          <p:cNvPr id="7648" name="Google Shape;7648;p27"/>
          <p:cNvGrpSpPr/>
          <p:nvPr/>
        </p:nvGrpSpPr>
        <p:grpSpPr>
          <a:xfrm rot="5400000">
            <a:off x="8351357" y="-164267"/>
            <a:ext cx="255434" cy="662200"/>
            <a:chOff x="1823086" y="-208516"/>
            <a:chExt cx="433159" cy="1122944"/>
          </a:xfrm>
        </p:grpSpPr>
        <p:sp>
          <p:nvSpPr>
            <p:cNvPr id="7649" name="Google Shape;7649;p27"/>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0" name="Google Shape;7650;p27"/>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1" name="Google Shape;7651;p27"/>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2" name="Google Shape;7652;p27"/>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3" name="Google Shape;7653;p27"/>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4" name="Google Shape;7654;p27"/>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5" name="Google Shape;7655;p27"/>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6" name="Google Shape;7656;p27"/>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57" name="Google Shape;7657;p27"/>
          <p:cNvGrpSpPr/>
          <p:nvPr/>
        </p:nvGrpSpPr>
        <p:grpSpPr>
          <a:xfrm flipH="1">
            <a:off x="8401975" y="-176001"/>
            <a:ext cx="471978" cy="659725"/>
            <a:chOff x="1897495" y="-461400"/>
            <a:chExt cx="815443" cy="1139815"/>
          </a:xfrm>
        </p:grpSpPr>
        <p:sp>
          <p:nvSpPr>
            <p:cNvPr id="7658" name="Google Shape;7658;p2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9" name="Google Shape;7659;p2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0" name="Google Shape;7660;p2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1" name="Google Shape;7661;p2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2" name="Google Shape;7662;p2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3" name="Google Shape;7663;p2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4" name="Google Shape;7664;p2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5" name="Google Shape;7665;p2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6" name="Google Shape;7666;p2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7" name="Google Shape;7667;p2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8" name="Google Shape;7668;p2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9" name="Google Shape;7669;p2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0" name="Google Shape;7670;p2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1" name="Google Shape;7671;p2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2" name="Google Shape;7672;p2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3" name="Google Shape;7673;p2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4" name="Google Shape;7674;p2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5" name="Google Shape;7675;p2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6" name="Google Shape;7676;p2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7" name="Google Shape;7677;p2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8" name="Google Shape;7678;p2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9" name="Google Shape;7679;p2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80" name="Google Shape;7680;p27"/>
          <p:cNvGrpSpPr/>
          <p:nvPr/>
        </p:nvGrpSpPr>
        <p:grpSpPr>
          <a:xfrm flipH="1">
            <a:off x="8484039" y="629728"/>
            <a:ext cx="123669" cy="112229"/>
            <a:chOff x="737385" y="1492952"/>
            <a:chExt cx="161913" cy="146935"/>
          </a:xfrm>
        </p:grpSpPr>
        <p:sp>
          <p:nvSpPr>
            <p:cNvPr id="7681" name="Google Shape;7681;p27"/>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2" name="Google Shape;7682;p27"/>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3" name="Google Shape;7683;p27"/>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84" name="Google Shape;7684;p27"/>
          <p:cNvSpPr/>
          <p:nvPr/>
        </p:nvSpPr>
        <p:spPr>
          <a:xfrm flipH="1">
            <a:off x="-152398" y="-47200"/>
            <a:ext cx="4288460" cy="66971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85" name="Google Shape;7685;p27"/>
          <p:cNvGrpSpPr/>
          <p:nvPr/>
        </p:nvGrpSpPr>
        <p:grpSpPr>
          <a:xfrm flipH="1">
            <a:off x="8741055" y="-201096"/>
            <a:ext cx="334905" cy="906426"/>
            <a:chOff x="904476" y="-243594"/>
            <a:chExt cx="438472" cy="1186732"/>
          </a:xfrm>
        </p:grpSpPr>
        <p:sp>
          <p:nvSpPr>
            <p:cNvPr id="7686" name="Google Shape;7686;p27"/>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7" name="Google Shape;7687;p27"/>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8" name="Google Shape;7688;p27"/>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9" name="Google Shape;7689;p27"/>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0" name="Google Shape;7690;p27"/>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1" name="Google Shape;7691;p27"/>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2" name="Google Shape;7692;p27"/>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3" name="Google Shape;7693;p27"/>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4" name="Google Shape;7694;p27"/>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5" name="Google Shape;7695;p27"/>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6" name="Google Shape;7696;p27"/>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7" name="Google Shape;7697;p27"/>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8" name="Google Shape;7698;p27"/>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9" name="Google Shape;7699;p27"/>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0" name="Google Shape;7700;p27"/>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1" name="Google Shape;7701;p27"/>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2" name="Google Shape;7702;p27"/>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3" name="Google Shape;7703;p27"/>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4" name="Google Shape;7704;p27"/>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5" name="Google Shape;7705;p27"/>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6" name="Google Shape;7706;p27"/>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7" name="Google Shape;7707;p27"/>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8" name="Google Shape;7708;p27"/>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9" name="Google Shape;7709;p27"/>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0" name="Google Shape;7710;p27"/>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1" name="Google Shape;7711;p27"/>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2" name="Google Shape;7712;p27"/>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13" name="Google Shape;7713;p27"/>
          <p:cNvGrpSpPr/>
          <p:nvPr/>
        </p:nvGrpSpPr>
        <p:grpSpPr>
          <a:xfrm flipH="1">
            <a:off x="126303" y="4248248"/>
            <a:ext cx="380417" cy="1030440"/>
            <a:chOff x="7607455" y="4238363"/>
            <a:chExt cx="438017" cy="1186459"/>
          </a:xfrm>
        </p:grpSpPr>
        <p:sp>
          <p:nvSpPr>
            <p:cNvPr id="7714" name="Google Shape;7714;p27"/>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5" name="Google Shape;7715;p27"/>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6" name="Google Shape;7716;p27"/>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7" name="Google Shape;7717;p27"/>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8" name="Google Shape;7718;p27"/>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9" name="Google Shape;7719;p27"/>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0" name="Google Shape;7720;p27"/>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1" name="Google Shape;7721;p27"/>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2" name="Google Shape;7722;p27"/>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3" name="Google Shape;7723;p27"/>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4" name="Google Shape;7724;p27"/>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5" name="Google Shape;7725;p27"/>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6" name="Google Shape;7726;p27"/>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7" name="Google Shape;7727;p27"/>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8" name="Google Shape;7728;p27"/>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9" name="Google Shape;7729;p27"/>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0" name="Google Shape;7730;p27"/>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1" name="Google Shape;7731;p27"/>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2" name="Google Shape;7732;p27"/>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3" name="Google Shape;7733;p27"/>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4" name="Google Shape;7734;p27"/>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5" name="Google Shape;7735;p27"/>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6" name="Google Shape;7736;p27"/>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7" name="Google Shape;7737;p27"/>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38" name="Google Shape;7738;p27"/>
          <p:cNvGrpSpPr/>
          <p:nvPr/>
        </p:nvGrpSpPr>
        <p:grpSpPr>
          <a:xfrm>
            <a:off x="8311012" y="4452607"/>
            <a:ext cx="671388" cy="735384"/>
            <a:chOff x="2318158" y="4088320"/>
            <a:chExt cx="1256104" cy="1375835"/>
          </a:xfrm>
        </p:grpSpPr>
        <p:sp>
          <p:nvSpPr>
            <p:cNvPr id="7739" name="Google Shape;7739;p2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0" name="Google Shape;7740;p2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1" name="Google Shape;7741;p2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2" name="Google Shape;7742;p2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3" name="Google Shape;7743;p2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4" name="Google Shape;7744;p2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5" name="Google Shape;7745;p2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6" name="Google Shape;7746;p2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7" name="Google Shape;7747;p2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8" name="Google Shape;7748;p2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9" name="Google Shape;7749;p2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0" name="Google Shape;7750;p2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1" name="Google Shape;7751;p2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2" name="Google Shape;7752;p2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3" name="Google Shape;7753;p2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4" name="Google Shape;7754;p2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5" name="Google Shape;7755;p2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6" name="Google Shape;7756;p2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7" name="Google Shape;7757;p2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8" name="Google Shape;7758;p2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9" name="Google Shape;7759;p2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0" name="Google Shape;7760;p2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1" name="Google Shape;7761;p2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2" name="Google Shape;7762;p2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3" name="Google Shape;7763;p2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4" name="Google Shape;7764;p2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5" name="Google Shape;7765;p2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6" name="Google Shape;7766;p2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7" name="Google Shape;7767;p2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rgbClr val="A1D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8" name="Google Shape;7768;p2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9" name="Google Shape;7769;p2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0" name="Google Shape;7770;p2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1" name="Google Shape;7771;p2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2" name="Google Shape;7772;p2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3" name="Google Shape;7773;p2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4" name="Google Shape;7774;p2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5" name="Google Shape;7775;p2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6" name="Google Shape;7776;p2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7" name="Google Shape;7777;p2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8" name="Google Shape;7778;p2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9" name="Google Shape;7779;p2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0" name="Google Shape;7780;p2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1" name="Google Shape;7781;p2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2" name="Google Shape;7782;p2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3" name="Google Shape;7783;p2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4" name="Google Shape;7784;p2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5" name="Google Shape;7785;p2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6" name="Google Shape;7786;p2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7" name="Google Shape;7787;p2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8" name="Google Shape;7788;p2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89" name="Google Shape;7789;p27"/>
          <p:cNvGrpSpPr/>
          <p:nvPr/>
        </p:nvGrpSpPr>
        <p:grpSpPr>
          <a:xfrm flipH="1">
            <a:off x="2777812" y="483730"/>
            <a:ext cx="427467" cy="557061"/>
            <a:chOff x="3289399" y="3455662"/>
            <a:chExt cx="436502" cy="569243"/>
          </a:xfrm>
        </p:grpSpPr>
        <p:sp>
          <p:nvSpPr>
            <p:cNvPr id="7790" name="Google Shape;7790;p27"/>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1" name="Google Shape;7791;p27"/>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2" name="Google Shape;7792;p27"/>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3" name="Google Shape;7793;p27"/>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4" name="Google Shape;7794;p27"/>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5" name="Google Shape;7795;p27"/>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6" name="Google Shape;7796;p27"/>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7" name="Google Shape;7797;p27"/>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8" name="Google Shape;7798;p27"/>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9" name="Google Shape;7799;p27"/>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0" name="Google Shape;7800;p27"/>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1" name="Google Shape;7801;p27"/>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2" name="Google Shape;7802;p27"/>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3" name="Google Shape;7803;p27"/>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4" name="Google Shape;7804;p27"/>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5" name="Google Shape;7805;p27"/>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6" name="Google Shape;7806;p27"/>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7" name="Google Shape;7807;p27"/>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8" name="Google Shape;7808;p27"/>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9" name="Google Shape;7809;p27"/>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0" name="Google Shape;7810;p27"/>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1" name="Google Shape;7811;p27"/>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12" name="Google Shape;7812;p27"/>
          <p:cNvGrpSpPr/>
          <p:nvPr/>
        </p:nvGrpSpPr>
        <p:grpSpPr>
          <a:xfrm rot="494480" flipH="1">
            <a:off x="125912" y="-250829"/>
            <a:ext cx="1529325" cy="1568371"/>
            <a:chOff x="7973149" y="-201092"/>
            <a:chExt cx="1116750" cy="1145263"/>
          </a:xfrm>
        </p:grpSpPr>
        <p:sp>
          <p:nvSpPr>
            <p:cNvPr id="7813" name="Google Shape;7813;p2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4" name="Google Shape;7814;p2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5" name="Google Shape;7815;p2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6" name="Google Shape;7816;p2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7" name="Google Shape;7817;p2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8" name="Google Shape;7818;p2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9" name="Google Shape;7819;p2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0" name="Google Shape;7820;p2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1" name="Google Shape;7821;p2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2" name="Google Shape;7822;p2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3" name="Google Shape;7823;p2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4" name="Google Shape;7824;p2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5" name="Google Shape;7825;p2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6" name="Google Shape;7826;p2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7" name="Google Shape;7827;p2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8" name="Google Shape;7828;p2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9" name="Google Shape;7829;p2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0" name="Google Shape;7830;p2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1" name="Google Shape;7831;p2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2" name="Google Shape;7832;p2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3" name="Google Shape;7833;p2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4" name="Google Shape;7834;p2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5" name="Google Shape;7835;p2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6" name="Google Shape;7836;p2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7" name="Google Shape;7837;p2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8" name="Google Shape;7838;p2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9" name="Google Shape;7839;p2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0" name="Google Shape;7840;p2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1" name="Google Shape;7841;p2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2" name="Google Shape;7842;p2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3" name="Google Shape;7843;p2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4" name="Google Shape;7844;p2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5" name="Google Shape;7845;p2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6" name="Google Shape;7846;p2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7" name="Google Shape;7847;p2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8" name="Google Shape;7848;p2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9" name="Google Shape;7849;p2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0" name="Google Shape;7850;p2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1" name="Google Shape;7851;p2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2" name="Google Shape;7852;p2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3" name="Google Shape;7853;p2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4" name="Google Shape;7854;p2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5" name="Google Shape;7855;p2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6" name="Google Shape;7856;p2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7" name="Google Shape;7857;p2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8" name="Google Shape;7858;p2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9" name="Google Shape;7859;p2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0" name="Google Shape;7860;p2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1" name="Google Shape;7861;p2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2" name="Google Shape;7862;p2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3" name="Google Shape;7863;p2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4" name="Google Shape;7864;p2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5" name="Google Shape;7865;p2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6" name="Google Shape;7866;p2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7" name="Google Shape;7867;p2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8" name="Google Shape;7868;p2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9" name="Google Shape;7869;p2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0" name="Google Shape;7870;p2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1" name="Google Shape;7871;p2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2" name="Google Shape;7872;p2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3" name="Google Shape;7873;p2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74" name="Google Shape;7874;p27"/>
          <p:cNvGrpSpPr/>
          <p:nvPr/>
        </p:nvGrpSpPr>
        <p:grpSpPr>
          <a:xfrm rot="5400000" flipH="1">
            <a:off x="1317857" y="93879"/>
            <a:ext cx="161913" cy="145916"/>
            <a:chOff x="7737341" y="1046941"/>
            <a:chExt cx="161913" cy="145916"/>
          </a:xfrm>
        </p:grpSpPr>
        <p:sp>
          <p:nvSpPr>
            <p:cNvPr id="7875" name="Google Shape;7875;p2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6" name="Google Shape;7876;p2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7" name="Google Shape;7877;p2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78" name="Google Shape;7878;p27"/>
          <p:cNvGrpSpPr/>
          <p:nvPr/>
        </p:nvGrpSpPr>
        <p:grpSpPr>
          <a:xfrm rot="5400000" flipH="1">
            <a:off x="118307" y="963704"/>
            <a:ext cx="161913" cy="145916"/>
            <a:chOff x="7737341" y="1046941"/>
            <a:chExt cx="161913" cy="145916"/>
          </a:xfrm>
        </p:grpSpPr>
        <p:sp>
          <p:nvSpPr>
            <p:cNvPr id="7879" name="Google Shape;7879;p2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0" name="Google Shape;7880;p2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1" name="Google Shape;7881;p2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82" name="Google Shape;7882;p27"/>
          <p:cNvGrpSpPr/>
          <p:nvPr/>
        </p:nvGrpSpPr>
        <p:grpSpPr>
          <a:xfrm rot="5400000" flipH="1">
            <a:off x="1065507" y="1125629"/>
            <a:ext cx="161913" cy="145916"/>
            <a:chOff x="7737341" y="1046941"/>
            <a:chExt cx="161913" cy="145916"/>
          </a:xfrm>
        </p:grpSpPr>
        <p:sp>
          <p:nvSpPr>
            <p:cNvPr id="7883" name="Google Shape;7883;p2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4" name="Google Shape;7884;p2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5" name="Google Shape;7885;p2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0250" y="528000"/>
            <a:ext cx="6983400" cy="9684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566325" y="2615525"/>
            <a:ext cx="6897300" cy="2047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3124200" y="4767263"/>
            <a:ext cx="2895600" cy="273844"/>
          </a:xfrm>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6553200" y="4767263"/>
            <a:ext cx="2133600" cy="273844"/>
          </a:xfrm>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48"/>
        <p:cNvGrpSpPr/>
        <p:nvPr/>
      </p:nvGrpSpPr>
      <p:grpSpPr>
        <a:xfrm>
          <a:off x="0" y="0"/>
          <a:ext cx="0" cy="0"/>
          <a:chOff x="0" y="0"/>
          <a:chExt cx="0" cy="0"/>
        </a:xfrm>
      </p:grpSpPr>
      <p:grpSp>
        <p:nvGrpSpPr>
          <p:cNvPr id="749" name="Google Shape;749;p4"/>
          <p:cNvGrpSpPr/>
          <p:nvPr/>
        </p:nvGrpSpPr>
        <p:grpSpPr>
          <a:xfrm rot="-5400000" flipH="1">
            <a:off x="469170" y="-164267"/>
            <a:ext cx="255434" cy="662200"/>
            <a:chOff x="1823086" y="-208516"/>
            <a:chExt cx="433159" cy="1122944"/>
          </a:xfrm>
        </p:grpSpPr>
        <p:sp>
          <p:nvSpPr>
            <p:cNvPr id="750" name="Google Shape;750;p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8" name="Google Shape;758;p4"/>
          <p:cNvGrpSpPr/>
          <p:nvPr/>
        </p:nvGrpSpPr>
        <p:grpSpPr>
          <a:xfrm>
            <a:off x="202008" y="-176001"/>
            <a:ext cx="471978" cy="659725"/>
            <a:chOff x="1897495" y="-461400"/>
            <a:chExt cx="815443" cy="1139815"/>
          </a:xfrm>
        </p:grpSpPr>
        <p:sp>
          <p:nvSpPr>
            <p:cNvPr id="759" name="Google Shape;759;p4"/>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1" name="Google Shape;781;p4"/>
          <p:cNvSpPr txBox="1">
            <a:spLocks noGrp="1"/>
          </p:cNvSpPr>
          <p:nvPr>
            <p:ph type="title"/>
          </p:nvPr>
        </p:nvSpPr>
        <p:spPr>
          <a:xfrm>
            <a:off x="927975" y="521625"/>
            <a:ext cx="5723400" cy="560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939150" y="1142825"/>
            <a:ext cx="7455900" cy="36369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91179"/>
              </a:buClr>
              <a:buSzPts val="1200"/>
              <a:buFont typeface="Nunito"/>
              <a:buAutoNum type="arabicPeriod"/>
              <a:defRPr sz="1200">
                <a:latin typeface="Nunito"/>
                <a:ea typeface="Nunito"/>
                <a:cs typeface="Nunito"/>
                <a:sym typeface="Nunito"/>
              </a:defRPr>
            </a:lvl1pPr>
            <a:lvl2pPr marL="914400" lvl="1" indent="-304800" rtl="0">
              <a:spcBef>
                <a:spcPts val="0"/>
              </a:spcBef>
              <a:spcAft>
                <a:spcPts val="0"/>
              </a:spcAft>
              <a:buClr>
                <a:srgbClr val="091179"/>
              </a:buClr>
              <a:buSzPts val="1200"/>
              <a:buFont typeface="Nunito"/>
              <a:buAutoNum type="alphaLcPeriod"/>
              <a:defRPr/>
            </a:lvl2pPr>
            <a:lvl3pPr marL="1371600" lvl="2" indent="-304800" rtl="0">
              <a:spcBef>
                <a:spcPts val="0"/>
              </a:spcBef>
              <a:spcAft>
                <a:spcPts val="0"/>
              </a:spcAft>
              <a:buClr>
                <a:srgbClr val="091179"/>
              </a:buClr>
              <a:buSzPts val="1200"/>
              <a:buFont typeface="Nunito"/>
              <a:buAutoNum type="romanLcPeriod"/>
              <a:defRPr/>
            </a:lvl3pPr>
            <a:lvl4pPr marL="1828800" lvl="3" indent="-304800" rtl="0">
              <a:spcBef>
                <a:spcPts val="0"/>
              </a:spcBef>
              <a:spcAft>
                <a:spcPts val="0"/>
              </a:spcAft>
              <a:buClr>
                <a:srgbClr val="091179"/>
              </a:buClr>
              <a:buSzPts val="1200"/>
              <a:buFont typeface="Nunito"/>
              <a:buAutoNum type="arabicPeriod"/>
              <a:defRPr/>
            </a:lvl4pPr>
            <a:lvl5pPr marL="2286000" lvl="4" indent="-304800" rtl="0">
              <a:spcBef>
                <a:spcPts val="0"/>
              </a:spcBef>
              <a:spcAft>
                <a:spcPts val="0"/>
              </a:spcAft>
              <a:buClr>
                <a:srgbClr val="091179"/>
              </a:buClr>
              <a:buSzPts val="1200"/>
              <a:buFont typeface="Nunito"/>
              <a:buAutoNum type="alphaLcPeriod"/>
              <a:defRPr/>
            </a:lvl5pPr>
            <a:lvl6pPr marL="2743200" lvl="5" indent="-304800" rtl="0">
              <a:spcBef>
                <a:spcPts val="0"/>
              </a:spcBef>
              <a:spcAft>
                <a:spcPts val="0"/>
              </a:spcAft>
              <a:buClr>
                <a:srgbClr val="091179"/>
              </a:buClr>
              <a:buSzPts val="1200"/>
              <a:buFont typeface="Nunito"/>
              <a:buAutoNum type="romanLcPeriod"/>
              <a:defRPr/>
            </a:lvl6pPr>
            <a:lvl7pPr marL="3200400" lvl="6" indent="-304800" rtl="0">
              <a:spcBef>
                <a:spcPts val="0"/>
              </a:spcBef>
              <a:spcAft>
                <a:spcPts val="0"/>
              </a:spcAft>
              <a:buClr>
                <a:srgbClr val="091179"/>
              </a:buClr>
              <a:buSzPts val="1200"/>
              <a:buFont typeface="Nunito"/>
              <a:buAutoNum type="arabicPeriod"/>
              <a:defRPr/>
            </a:lvl7pPr>
            <a:lvl8pPr marL="3657600" lvl="7" indent="-304800" rtl="0">
              <a:spcBef>
                <a:spcPts val="0"/>
              </a:spcBef>
              <a:spcAft>
                <a:spcPts val="0"/>
              </a:spcAft>
              <a:buClr>
                <a:srgbClr val="674EA7"/>
              </a:buClr>
              <a:buSzPts val="1200"/>
              <a:buFont typeface="Inconsolata"/>
              <a:buAutoNum type="alphaLcPeriod"/>
              <a:defRPr/>
            </a:lvl8pPr>
            <a:lvl9pPr marL="4114800" lvl="8" indent="-304800" rtl="0">
              <a:spcBef>
                <a:spcPts val="0"/>
              </a:spcBef>
              <a:spcAft>
                <a:spcPts val="0"/>
              </a:spcAft>
              <a:buClr>
                <a:srgbClr val="674EA7"/>
              </a:buClr>
              <a:buSzPts val="1200"/>
              <a:buFont typeface="Arial" panose="020B0604020202020204"/>
              <a:buAutoNum type="romanLcPeriod"/>
              <a:defRPr/>
            </a:lvl9pPr>
          </a:lstStyle>
          <a:p>
            <a:endParaRPr/>
          </a:p>
        </p:txBody>
      </p:sp>
      <p:grpSp>
        <p:nvGrpSpPr>
          <p:cNvPr id="783" name="Google Shape;783;p4"/>
          <p:cNvGrpSpPr/>
          <p:nvPr/>
        </p:nvGrpSpPr>
        <p:grpSpPr>
          <a:xfrm>
            <a:off x="468253" y="629728"/>
            <a:ext cx="123669" cy="112229"/>
            <a:chOff x="737385" y="1492952"/>
            <a:chExt cx="161913" cy="146935"/>
          </a:xfrm>
        </p:grpSpPr>
        <p:sp>
          <p:nvSpPr>
            <p:cNvPr id="784" name="Google Shape;784;p4"/>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7" name="Google Shape;787;p4"/>
          <p:cNvSpPr/>
          <p:nvPr/>
        </p:nvSpPr>
        <p:spPr>
          <a:xfrm>
            <a:off x="4939899" y="-47200"/>
            <a:ext cx="4288460" cy="66971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8" name="Google Shape;788;p4"/>
          <p:cNvGrpSpPr/>
          <p:nvPr/>
        </p:nvGrpSpPr>
        <p:grpSpPr>
          <a:xfrm>
            <a:off x="2" y="-201096"/>
            <a:ext cx="334905" cy="906426"/>
            <a:chOff x="904476" y="-243594"/>
            <a:chExt cx="438472" cy="1186732"/>
          </a:xfrm>
        </p:grpSpPr>
        <p:sp>
          <p:nvSpPr>
            <p:cNvPr id="789" name="Google Shape;789;p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6" name="Google Shape;816;p4"/>
          <p:cNvGrpSpPr/>
          <p:nvPr/>
        </p:nvGrpSpPr>
        <p:grpSpPr>
          <a:xfrm>
            <a:off x="8569241" y="4248248"/>
            <a:ext cx="380417" cy="1030440"/>
            <a:chOff x="7607455" y="4238363"/>
            <a:chExt cx="438017" cy="1186459"/>
          </a:xfrm>
        </p:grpSpPr>
        <p:sp>
          <p:nvSpPr>
            <p:cNvPr id="817" name="Google Shape;817;p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1" name="Google Shape;841;p4"/>
          <p:cNvGrpSpPr/>
          <p:nvPr/>
        </p:nvGrpSpPr>
        <p:grpSpPr>
          <a:xfrm flipH="1">
            <a:off x="93561" y="4452607"/>
            <a:ext cx="671388" cy="735384"/>
            <a:chOff x="2318158" y="4088320"/>
            <a:chExt cx="1256104" cy="1375835"/>
          </a:xfrm>
        </p:grpSpPr>
        <p:sp>
          <p:nvSpPr>
            <p:cNvPr id="842" name="Google Shape;842;p4"/>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4"/>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4"/>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4"/>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4"/>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4"/>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4"/>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4"/>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4"/>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4"/>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4"/>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4"/>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4"/>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4"/>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4"/>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4"/>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4"/>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4"/>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4"/>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4"/>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4"/>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4"/>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4"/>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4"/>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4"/>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4"/>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4"/>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4"/>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4"/>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4"/>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4"/>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4"/>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4"/>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4"/>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4"/>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4"/>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2" name="Google Shape;892;p4"/>
          <p:cNvGrpSpPr/>
          <p:nvPr/>
        </p:nvGrpSpPr>
        <p:grpSpPr>
          <a:xfrm>
            <a:off x="5949062" y="113836"/>
            <a:ext cx="395340" cy="515393"/>
            <a:chOff x="3289399" y="3455662"/>
            <a:chExt cx="436502" cy="569243"/>
          </a:xfrm>
        </p:grpSpPr>
        <p:sp>
          <p:nvSpPr>
            <p:cNvPr id="893" name="Google Shape;893;p4"/>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4"/>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4"/>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4"/>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4"/>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4"/>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5" name="Google Shape;915;p4"/>
          <p:cNvGrpSpPr/>
          <p:nvPr/>
        </p:nvGrpSpPr>
        <p:grpSpPr>
          <a:xfrm>
            <a:off x="8027249" y="-284967"/>
            <a:ext cx="1116750" cy="1145263"/>
            <a:chOff x="7973149" y="-201092"/>
            <a:chExt cx="1116750" cy="1145263"/>
          </a:xfrm>
        </p:grpSpPr>
        <p:sp>
          <p:nvSpPr>
            <p:cNvPr id="916" name="Google Shape;916;p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7" name="Google Shape;977;p4"/>
          <p:cNvGrpSpPr/>
          <p:nvPr/>
        </p:nvGrpSpPr>
        <p:grpSpPr>
          <a:xfrm rot="-5400000">
            <a:off x="6963891" y="93879"/>
            <a:ext cx="161913" cy="145916"/>
            <a:chOff x="7737341" y="1046941"/>
            <a:chExt cx="161913" cy="145916"/>
          </a:xfrm>
        </p:grpSpPr>
        <p:sp>
          <p:nvSpPr>
            <p:cNvPr id="978" name="Google Shape;978;p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a:prstGeom prst="rect">
            <a:avLst/>
          </a:prstGeo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9/17/2024</a:t>
            </a:fld>
            <a:endParaRPr lang="en-US"/>
          </a:p>
        </p:txBody>
      </p:sp>
      <p:sp>
        <p:nvSpPr>
          <p:cNvPr id="5" name="Footer Placeholder 4"/>
          <p:cNvSpPr>
            <a:spLocks noGrp="1"/>
          </p:cNvSpPr>
          <p:nvPr>
            <p:ph type="ftr" sz="quarter" idx="11"/>
          </p:nvPr>
        </p:nvSpPr>
        <p:spPr>
          <a:xfrm>
            <a:off x="1562100" y="3178175"/>
            <a:ext cx="1447800" cy="182563"/>
          </a:xfrm>
          <a:prstGeom prst="rect">
            <a:avLst/>
          </a:prstGeom>
        </p:spPr>
        <p:txBody>
          <a:bodyPr/>
          <a:lstStyle/>
          <a:p>
            <a:endParaRPr lang="en-US"/>
          </a:p>
        </p:txBody>
      </p:sp>
      <p:sp>
        <p:nvSpPr>
          <p:cNvPr id="6" name="Slide Number Placeholder 5"/>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17739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37319"/>
            <a:ext cx="4114800" cy="5715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228600" y="800100"/>
            <a:ext cx="4114800" cy="22629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9/17/2024</a:t>
            </a:fld>
            <a:endParaRPr lang="en-US"/>
          </a:p>
        </p:txBody>
      </p:sp>
      <p:sp>
        <p:nvSpPr>
          <p:cNvPr id="5" name="Footer Placeholder 4"/>
          <p:cNvSpPr>
            <a:spLocks noGrp="1"/>
          </p:cNvSpPr>
          <p:nvPr>
            <p:ph type="ftr" sz="quarter" idx="11"/>
          </p:nvPr>
        </p:nvSpPr>
        <p:spPr>
          <a:xfrm>
            <a:off x="1562100" y="3178175"/>
            <a:ext cx="1447800" cy="182563"/>
          </a:xfrm>
          <a:prstGeom prst="rect">
            <a:avLst/>
          </a:prstGeom>
        </p:spPr>
        <p:txBody>
          <a:bodyPr/>
          <a:lstStyle/>
          <a:p>
            <a:endParaRPr lang="en-US"/>
          </a:p>
        </p:txBody>
      </p:sp>
      <p:sp>
        <p:nvSpPr>
          <p:cNvPr id="6" name="Slide Number Placeholder 5"/>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37999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a:prstGeom prst="rect">
            <a:avLst/>
          </a:prstGeo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a:prstGeom prst="rect">
            <a:avLst/>
          </a:prstGeo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9/17/2024</a:t>
            </a:fld>
            <a:endParaRPr lang="en-US"/>
          </a:p>
        </p:txBody>
      </p:sp>
      <p:sp>
        <p:nvSpPr>
          <p:cNvPr id="5" name="Footer Placeholder 4"/>
          <p:cNvSpPr>
            <a:spLocks noGrp="1"/>
          </p:cNvSpPr>
          <p:nvPr>
            <p:ph type="ftr" sz="quarter" idx="11"/>
          </p:nvPr>
        </p:nvSpPr>
        <p:spPr>
          <a:xfrm>
            <a:off x="1562100" y="3178175"/>
            <a:ext cx="1447800" cy="182563"/>
          </a:xfrm>
          <a:prstGeom prst="rect">
            <a:avLst/>
          </a:prstGeom>
        </p:spPr>
        <p:txBody>
          <a:bodyPr/>
          <a:lstStyle/>
          <a:p>
            <a:endParaRPr lang="en-US"/>
          </a:p>
        </p:txBody>
      </p:sp>
      <p:sp>
        <p:nvSpPr>
          <p:cNvPr id="6" name="Slide Number Placeholder 5"/>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40363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37319"/>
            <a:ext cx="4114800" cy="5715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a:prstGeom prst="rect">
            <a:avLst/>
          </a:prstGeo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a:prstGeom prst="rect">
            <a:avLst/>
          </a:prstGeo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9/17/2024</a:t>
            </a:fld>
            <a:endParaRPr lang="en-US"/>
          </a:p>
        </p:txBody>
      </p:sp>
      <p:sp>
        <p:nvSpPr>
          <p:cNvPr id="6" name="Footer Placeholder 5"/>
          <p:cNvSpPr>
            <a:spLocks noGrp="1"/>
          </p:cNvSpPr>
          <p:nvPr>
            <p:ph type="ftr" sz="quarter" idx="11"/>
          </p:nvPr>
        </p:nvSpPr>
        <p:spPr>
          <a:xfrm>
            <a:off x="1562100" y="3178175"/>
            <a:ext cx="1447800" cy="182563"/>
          </a:xfrm>
          <a:prstGeom prst="rect">
            <a:avLst/>
          </a:prstGeom>
        </p:spPr>
        <p:txBody>
          <a:bodyPr/>
          <a:lstStyle/>
          <a:p>
            <a:endParaRPr lang="en-US"/>
          </a:p>
        </p:txBody>
      </p:sp>
      <p:sp>
        <p:nvSpPr>
          <p:cNvPr id="7" name="Slide Number Placeholder 6"/>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6768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7319"/>
            <a:ext cx="4114800" cy="5715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a:prstGeom prst="rect">
            <a:avLst/>
          </a:prstGeo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a:prstGeom prst="rect">
            <a:avLst/>
          </a:prstGeo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a:prstGeom prst="rect">
            <a:avLst/>
          </a:prstGeo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a:prstGeom prst="rect">
            <a:avLst/>
          </a:prstGeo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9/17/2024</a:t>
            </a:fld>
            <a:endParaRPr lang="en-US"/>
          </a:p>
        </p:txBody>
      </p:sp>
      <p:sp>
        <p:nvSpPr>
          <p:cNvPr id="8" name="Footer Placeholder 7"/>
          <p:cNvSpPr>
            <a:spLocks noGrp="1"/>
          </p:cNvSpPr>
          <p:nvPr>
            <p:ph type="ftr" sz="quarter" idx="11"/>
          </p:nvPr>
        </p:nvSpPr>
        <p:spPr>
          <a:xfrm>
            <a:off x="1562100" y="3178175"/>
            <a:ext cx="1447800" cy="182563"/>
          </a:xfrm>
          <a:prstGeom prst="rect">
            <a:avLst/>
          </a:prstGeom>
        </p:spPr>
        <p:txBody>
          <a:bodyPr/>
          <a:lstStyle/>
          <a:p>
            <a:endParaRPr lang="en-US"/>
          </a:p>
        </p:txBody>
      </p:sp>
      <p:sp>
        <p:nvSpPr>
          <p:cNvPr id="9" name="Slide Number Placeholder 8"/>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61327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8600" y="137319"/>
            <a:ext cx="4114800" cy="5715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9/17/2024</a:t>
            </a:fld>
            <a:endParaRPr lang="en-US"/>
          </a:p>
        </p:txBody>
      </p:sp>
      <p:sp>
        <p:nvSpPr>
          <p:cNvPr id="4" name="Footer Placeholder 3"/>
          <p:cNvSpPr>
            <a:spLocks noGrp="1"/>
          </p:cNvSpPr>
          <p:nvPr>
            <p:ph type="ftr" sz="quarter" idx="11"/>
          </p:nvPr>
        </p:nvSpPr>
        <p:spPr>
          <a:xfrm>
            <a:off x="1562100" y="3178175"/>
            <a:ext cx="1447800" cy="182563"/>
          </a:xfrm>
          <a:prstGeom prst="rect">
            <a:avLst/>
          </a:prstGeom>
        </p:spPr>
        <p:txBody>
          <a:bodyPr/>
          <a:lstStyle/>
          <a:p>
            <a:endParaRPr lang="en-US"/>
          </a:p>
        </p:txBody>
      </p:sp>
      <p:sp>
        <p:nvSpPr>
          <p:cNvPr id="5" name="Slide Number Placeholder 4"/>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73964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9/17/2024</a:t>
            </a:fld>
            <a:endParaRPr lang="en-US"/>
          </a:p>
        </p:txBody>
      </p:sp>
      <p:sp>
        <p:nvSpPr>
          <p:cNvPr id="3" name="Footer Placeholder 2"/>
          <p:cNvSpPr>
            <a:spLocks noGrp="1"/>
          </p:cNvSpPr>
          <p:nvPr>
            <p:ph type="ftr" sz="quarter" idx="11"/>
          </p:nvPr>
        </p:nvSpPr>
        <p:spPr>
          <a:xfrm>
            <a:off x="1562100" y="3178175"/>
            <a:ext cx="1447800" cy="182563"/>
          </a:xfrm>
          <a:prstGeom prst="rect">
            <a:avLst/>
          </a:prstGeom>
        </p:spPr>
        <p:txBody>
          <a:bodyPr/>
          <a:lstStyle/>
          <a:p>
            <a:endParaRPr lang="en-US"/>
          </a:p>
        </p:txBody>
      </p:sp>
      <p:sp>
        <p:nvSpPr>
          <p:cNvPr id="4" name="Slide Number Placeholder 3"/>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91925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a:prstGeom prst="rect">
            <a:avLst/>
          </a:prstGeo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a:prstGeom prst="rect">
            <a:avLst/>
          </a:prstGeo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a:prstGeom prst="rect">
            <a:avLst/>
          </a:prstGeo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9/17/2024</a:t>
            </a:fld>
            <a:endParaRPr lang="en-US"/>
          </a:p>
        </p:txBody>
      </p:sp>
      <p:sp>
        <p:nvSpPr>
          <p:cNvPr id="6" name="Footer Placeholder 5"/>
          <p:cNvSpPr>
            <a:spLocks noGrp="1"/>
          </p:cNvSpPr>
          <p:nvPr>
            <p:ph type="ftr" sz="quarter" idx="11"/>
          </p:nvPr>
        </p:nvSpPr>
        <p:spPr>
          <a:xfrm>
            <a:off x="1562100" y="3178175"/>
            <a:ext cx="1447800" cy="182563"/>
          </a:xfrm>
          <a:prstGeom prst="rect">
            <a:avLst/>
          </a:prstGeom>
        </p:spPr>
        <p:txBody>
          <a:bodyPr/>
          <a:lstStyle/>
          <a:p>
            <a:endParaRPr lang="en-US"/>
          </a:p>
        </p:txBody>
      </p:sp>
      <p:sp>
        <p:nvSpPr>
          <p:cNvPr id="7" name="Slide Number Placeholder 6"/>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99677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a:prstGeom prst="rect">
            <a:avLst/>
          </a:prstGeo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a:prstGeom prst="rect">
            <a:avLst/>
          </a:prstGeo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a:prstGeom prst="rect">
            <a:avLst/>
          </a:prstGeo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9/17/2024</a:t>
            </a:fld>
            <a:endParaRPr lang="en-US"/>
          </a:p>
        </p:txBody>
      </p:sp>
      <p:sp>
        <p:nvSpPr>
          <p:cNvPr id="6" name="Footer Placeholder 5"/>
          <p:cNvSpPr>
            <a:spLocks noGrp="1"/>
          </p:cNvSpPr>
          <p:nvPr>
            <p:ph type="ftr" sz="quarter" idx="11"/>
          </p:nvPr>
        </p:nvSpPr>
        <p:spPr>
          <a:xfrm>
            <a:off x="1562100" y="3178175"/>
            <a:ext cx="1447800" cy="182563"/>
          </a:xfrm>
          <a:prstGeom prst="rect">
            <a:avLst/>
          </a:prstGeom>
        </p:spPr>
        <p:txBody>
          <a:bodyPr/>
          <a:lstStyle/>
          <a:p>
            <a:endParaRPr lang="en-US"/>
          </a:p>
        </p:txBody>
      </p:sp>
      <p:sp>
        <p:nvSpPr>
          <p:cNvPr id="7" name="Slide Number Placeholder 6"/>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02430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37319"/>
            <a:ext cx="4114800" cy="5715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228600" y="800100"/>
            <a:ext cx="4114800" cy="226298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9/17/2024</a:t>
            </a:fld>
            <a:endParaRPr lang="en-US"/>
          </a:p>
        </p:txBody>
      </p:sp>
      <p:sp>
        <p:nvSpPr>
          <p:cNvPr id="5" name="Footer Placeholder 4"/>
          <p:cNvSpPr>
            <a:spLocks noGrp="1"/>
          </p:cNvSpPr>
          <p:nvPr>
            <p:ph type="ftr" sz="quarter" idx="11"/>
          </p:nvPr>
        </p:nvSpPr>
        <p:spPr>
          <a:xfrm>
            <a:off x="1562100" y="3178175"/>
            <a:ext cx="1447800" cy="182563"/>
          </a:xfrm>
          <a:prstGeom prst="rect">
            <a:avLst/>
          </a:prstGeom>
        </p:spPr>
        <p:txBody>
          <a:bodyPr/>
          <a:lstStyle/>
          <a:p>
            <a:endParaRPr lang="en-US"/>
          </a:p>
        </p:txBody>
      </p:sp>
      <p:sp>
        <p:nvSpPr>
          <p:cNvPr id="6" name="Slide Number Placeholder 5"/>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9175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81"/>
        <p:cNvGrpSpPr/>
        <p:nvPr/>
      </p:nvGrpSpPr>
      <p:grpSpPr>
        <a:xfrm>
          <a:off x="0" y="0"/>
          <a:ext cx="0" cy="0"/>
          <a:chOff x="0" y="0"/>
          <a:chExt cx="0" cy="0"/>
        </a:xfrm>
      </p:grpSpPr>
      <p:sp>
        <p:nvSpPr>
          <p:cNvPr id="982" name="Google Shape;982;p5"/>
          <p:cNvSpPr/>
          <p:nvPr/>
        </p:nvSpPr>
        <p:spPr>
          <a:xfrm rot="10800000">
            <a:off x="5202466" y="-103820"/>
            <a:ext cx="4071624" cy="682552"/>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5"/>
          <p:cNvSpPr txBox="1">
            <a:spLocks noGrp="1"/>
          </p:cNvSpPr>
          <p:nvPr>
            <p:ph type="ctrTitle"/>
          </p:nvPr>
        </p:nvSpPr>
        <p:spPr>
          <a:xfrm>
            <a:off x="1596244" y="2795150"/>
            <a:ext cx="2818200" cy="395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2000">
                <a:solidFill>
                  <a:schemeClr val="accent2"/>
                </a:solidFill>
              </a:defRPr>
            </a:lvl1pPr>
            <a:lvl2pPr lvl="1" algn="ctr" rtl="0">
              <a:spcBef>
                <a:spcPts val="0"/>
              </a:spcBef>
              <a:spcAft>
                <a:spcPts val="0"/>
              </a:spcAft>
              <a:buClr>
                <a:schemeClr val="accent2"/>
              </a:buClr>
              <a:buSzPts val="2400"/>
              <a:buNone/>
              <a:defRPr sz="2400" b="0">
                <a:solidFill>
                  <a:schemeClr val="accent2"/>
                </a:solidFill>
              </a:defRPr>
            </a:lvl2pPr>
            <a:lvl3pPr lvl="2" algn="ctr" rtl="0">
              <a:spcBef>
                <a:spcPts val="0"/>
              </a:spcBef>
              <a:spcAft>
                <a:spcPts val="0"/>
              </a:spcAft>
              <a:buClr>
                <a:schemeClr val="accent2"/>
              </a:buClr>
              <a:buSzPts val="2400"/>
              <a:buNone/>
              <a:defRPr sz="2400" b="0">
                <a:solidFill>
                  <a:schemeClr val="accent2"/>
                </a:solidFill>
              </a:defRPr>
            </a:lvl3pPr>
            <a:lvl4pPr lvl="3" algn="ctr" rtl="0">
              <a:spcBef>
                <a:spcPts val="0"/>
              </a:spcBef>
              <a:spcAft>
                <a:spcPts val="0"/>
              </a:spcAft>
              <a:buClr>
                <a:schemeClr val="accent2"/>
              </a:buClr>
              <a:buSzPts val="2400"/>
              <a:buNone/>
              <a:defRPr sz="2400" b="0">
                <a:solidFill>
                  <a:schemeClr val="accent2"/>
                </a:solidFill>
              </a:defRPr>
            </a:lvl4pPr>
            <a:lvl5pPr lvl="4" algn="ctr" rtl="0">
              <a:spcBef>
                <a:spcPts val="0"/>
              </a:spcBef>
              <a:spcAft>
                <a:spcPts val="0"/>
              </a:spcAft>
              <a:buClr>
                <a:schemeClr val="accent2"/>
              </a:buClr>
              <a:buSzPts val="2400"/>
              <a:buNone/>
              <a:defRPr sz="2400" b="0">
                <a:solidFill>
                  <a:schemeClr val="accent2"/>
                </a:solidFill>
              </a:defRPr>
            </a:lvl5pPr>
            <a:lvl6pPr lvl="5" algn="ctr" rtl="0">
              <a:spcBef>
                <a:spcPts val="0"/>
              </a:spcBef>
              <a:spcAft>
                <a:spcPts val="0"/>
              </a:spcAft>
              <a:buClr>
                <a:schemeClr val="accent2"/>
              </a:buClr>
              <a:buSzPts val="2400"/>
              <a:buNone/>
              <a:defRPr sz="2400" b="0">
                <a:solidFill>
                  <a:schemeClr val="accent2"/>
                </a:solidFill>
              </a:defRPr>
            </a:lvl6pPr>
            <a:lvl7pPr lvl="6" algn="ctr" rtl="0">
              <a:spcBef>
                <a:spcPts val="0"/>
              </a:spcBef>
              <a:spcAft>
                <a:spcPts val="0"/>
              </a:spcAft>
              <a:buClr>
                <a:schemeClr val="accent2"/>
              </a:buClr>
              <a:buSzPts val="2400"/>
              <a:buNone/>
              <a:defRPr sz="2400" b="0">
                <a:solidFill>
                  <a:schemeClr val="accent2"/>
                </a:solidFill>
              </a:defRPr>
            </a:lvl7pPr>
            <a:lvl8pPr lvl="7" algn="ctr" rtl="0">
              <a:spcBef>
                <a:spcPts val="0"/>
              </a:spcBef>
              <a:spcAft>
                <a:spcPts val="0"/>
              </a:spcAft>
              <a:buClr>
                <a:schemeClr val="accent2"/>
              </a:buClr>
              <a:buSzPts val="2400"/>
              <a:buNone/>
              <a:defRPr sz="2400" b="0">
                <a:solidFill>
                  <a:schemeClr val="accent2"/>
                </a:solidFill>
              </a:defRPr>
            </a:lvl8pPr>
            <a:lvl9pPr lvl="8" algn="ctr" rtl="0">
              <a:spcBef>
                <a:spcPts val="0"/>
              </a:spcBef>
              <a:spcAft>
                <a:spcPts val="0"/>
              </a:spcAft>
              <a:buClr>
                <a:schemeClr val="accent2"/>
              </a:buClr>
              <a:buSzPts val="2400"/>
              <a:buNone/>
              <a:defRPr sz="2400" b="0">
                <a:solidFill>
                  <a:schemeClr val="accent2"/>
                </a:solidFill>
              </a:defRPr>
            </a:lvl9pPr>
          </a:lstStyle>
          <a:p>
            <a:endParaRPr/>
          </a:p>
        </p:txBody>
      </p:sp>
      <p:sp>
        <p:nvSpPr>
          <p:cNvPr id="984" name="Google Shape;984;p5"/>
          <p:cNvSpPr txBox="1">
            <a:spLocks noGrp="1"/>
          </p:cNvSpPr>
          <p:nvPr>
            <p:ph type="subTitle" idx="1"/>
          </p:nvPr>
        </p:nvSpPr>
        <p:spPr>
          <a:xfrm>
            <a:off x="1822594" y="3113825"/>
            <a:ext cx="23655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Nunito"/>
              <a:buNone/>
              <a:defRPr sz="1400">
                <a:latin typeface="Nunito"/>
                <a:ea typeface="Nunito"/>
                <a:cs typeface="Nunito"/>
                <a:sym typeface="Nunito"/>
              </a:defRPr>
            </a:lvl1pPr>
            <a:lvl2pPr lvl="1" algn="ctr" rtl="0">
              <a:lnSpc>
                <a:spcPct val="100000"/>
              </a:lnSpc>
              <a:spcBef>
                <a:spcPts val="0"/>
              </a:spcBef>
              <a:spcAft>
                <a:spcPts val="0"/>
              </a:spcAft>
              <a:buSzPts val="1400"/>
              <a:buFont typeface="Nunito"/>
              <a:buNone/>
              <a:defRPr sz="1400">
                <a:latin typeface="Nunito"/>
                <a:ea typeface="Nunito"/>
                <a:cs typeface="Nunito"/>
                <a:sym typeface="Nunito"/>
              </a:defRPr>
            </a:lvl2pPr>
            <a:lvl3pPr lvl="2" algn="ctr" rtl="0">
              <a:lnSpc>
                <a:spcPct val="100000"/>
              </a:lnSpc>
              <a:spcBef>
                <a:spcPts val="0"/>
              </a:spcBef>
              <a:spcAft>
                <a:spcPts val="0"/>
              </a:spcAft>
              <a:buSzPts val="1400"/>
              <a:buFont typeface="Nunito"/>
              <a:buNone/>
              <a:defRPr sz="1400">
                <a:latin typeface="Nunito"/>
                <a:ea typeface="Nunito"/>
                <a:cs typeface="Nunito"/>
                <a:sym typeface="Nunito"/>
              </a:defRPr>
            </a:lvl3pPr>
            <a:lvl4pPr lvl="3" algn="ctr" rtl="0">
              <a:lnSpc>
                <a:spcPct val="100000"/>
              </a:lnSpc>
              <a:spcBef>
                <a:spcPts val="0"/>
              </a:spcBef>
              <a:spcAft>
                <a:spcPts val="0"/>
              </a:spcAft>
              <a:buSzPts val="1400"/>
              <a:buFont typeface="Nunito"/>
              <a:buNone/>
              <a:defRPr sz="1400">
                <a:latin typeface="Nunito"/>
                <a:ea typeface="Nunito"/>
                <a:cs typeface="Nunito"/>
                <a:sym typeface="Nunito"/>
              </a:defRPr>
            </a:lvl4pPr>
            <a:lvl5pPr lvl="4" algn="ctr" rtl="0">
              <a:lnSpc>
                <a:spcPct val="100000"/>
              </a:lnSpc>
              <a:spcBef>
                <a:spcPts val="0"/>
              </a:spcBef>
              <a:spcAft>
                <a:spcPts val="0"/>
              </a:spcAft>
              <a:buSzPts val="1400"/>
              <a:buFont typeface="Nunito"/>
              <a:buNone/>
              <a:defRPr sz="1400">
                <a:latin typeface="Nunito"/>
                <a:ea typeface="Nunito"/>
                <a:cs typeface="Nunito"/>
                <a:sym typeface="Nunito"/>
              </a:defRPr>
            </a:lvl5pPr>
            <a:lvl6pPr lvl="5" algn="ctr" rtl="0">
              <a:lnSpc>
                <a:spcPct val="100000"/>
              </a:lnSpc>
              <a:spcBef>
                <a:spcPts val="0"/>
              </a:spcBef>
              <a:spcAft>
                <a:spcPts val="0"/>
              </a:spcAft>
              <a:buSzPts val="1400"/>
              <a:buFont typeface="Nunito"/>
              <a:buNone/>
              <a:defRPr sz="1400">
                <a:latin typeface="Nunito"/>
                <a:ea typeface="Nunito"/>
                <a:cs typeface="Nunito"/>
                <a:sym typeface="Nunito"/>
              </a:defRPr>
            </a:lvl6pPr>
            <a:lvl7pPr lvl="6" algn="ctr" rtl="0">
              <a:lnSpc>
                <a:spcPct val="100000"/>
              </a:lnSpc>
              <a:spcBef>
                <a:spcPts val="0"/>
              </a:spcBef>
              <a:spcAft>
                <a:spcPts val="0"/>
              </a:spcAft>
              <a:buSzPts val="1400"/>
              <a:buFont typeface="Nunito"/>
              <a:buNone/>
              <a:defRPr sz="1400">
                <a:latin typeface="Nunito"/>
                <a:ea typeface="Nunito"/>
                <a:cs typeface="Nunito"/>
                <a:sym typeface="Nunito"/>
              </a:defRPr>
            </a:lvl7pPr>
            <a:lvl8pPr lvl="7" algn="ctr" rtl="0">
              <a:lnSpc>
                <a:spcPct val="100000"/>
              </a:lnSpc>
              <a:spcBef>
                <a:spcPts val="0"/>
              </a:spcBef>
              <a:spcAft>
                <a:spcPts val="0"/>
              </a:spcAft>
              <a:buSzPts val="1400"/>
              <a:buFont typeface="Nunito"/>
              <a:buNone/>
              <a:defRPr sz="1400">
                <a:latin typeface="Nunito"/>
                <a:ea typeface="Nunito"/>
                <a:cs typeface="Nunito"/>
                <a:sym typeface="Nunito"/>
              </a:defRPr>
            </a:lvl8pPr>
            <a:lvl9pPr lvl="8" algn="ctr" rtl="0">
              <a:lnSpc>
                <a:spcPct val="100000"/>
              </a:lnSpc>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985" name="Google Shape;985;p5"/>
          <p:cNvSpPr txBox="1">
            <a:spLocks noGrp="1"/>
          </p:cNvSpPr>
          <p:nvPr>
            <p:ph type="ctrTitle" idx="2"/>
          </p:nvPr>
        </p:nvSpPr>
        <p:spPr>
          <a:xfrm>
            <a:off x="4729556" y="2795150"/>
            <a:ext cx="2818200" cy="395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2000">
                <a:solidFill>
                  <a:schemeClr val="accent2"/>
                </a:solidFill>
              </a:defRPr>
            </a:lvl1pPr>
            <a:lvl2pPr lvl="1" algn="ctr" rtl="0">
              <a:spcBef>
                <a:spcPts val="0"/>
              </a:spcBef>
              <a:spcAft>
                <a:spcPts val="0"/>
              </a:spcAft>
              <a:buClr>
                <a:schemeClr val="accent2"/>
              </a:buClr>
              <a:buSzPts val="2400"/>
              <a:buNone/>
              <a:defRPr sz="2400" b="0">
                <a:solidFill>
                  <a:schemeClr val="accent2"/>
                </a:solidFill>
              </a:defRPr>
            </a:lvl2pPr>
            <a:lvl3pPr lvl="2" algn="ctr" rtl="0">
              <a:spcBef>
                <a:spcPts val="0"/>
              </a:spcBef>
              <a:spcAft>
                <a:spcPts val="0"/>
              </a:spcAft>
              <a:buClr>
                <a:schemeClr val="accent2"/>
              </a:buClr>
              <a:buSzPts val="2400"/>
              <a:buNone/>
              <a:defRPr sz="2400" b="0">
                <a:solidFill>
                  <a:schemeClr val="accent2"/>
                </a:solidFill>
              </a:defRPr>
            </a:lvl3pPr>
            <a:lvl4pPr lvl="3" algn="ctr" rtl="0">
              <a:spcBef>
                <a:spcPts val="0"/>
              </a:spcBef>
              <a:spcAft>
                <a:spcPts val="0"/>
              </a:spcAft>
              <a:buClr>
                <a:schemeClr val="accent2"/>
              </a:buClr>
              <a:buSzPts val="2400"/>
              <a:buNone/>
              <a:defRPr sz="2400" b="0">
                <a:solidFill>
                  <a:schemeClr val="accent2"/>
                </a:solidFill>
              </a:defRPr>
            </a:lvl4pPr>
            <a:lvl5pPr lvl="4" algn="ctr" rtl="0">
              <a:spcBef>
                <a:spcPts val="0"/>
              </a:spcBef>
              <a:spcAft>
                <a:spcPts val="0"/>
              </a:spcAft>
              <a:buClr>
                <a:schemeClr val="accent2"/>
              </a:buClr>
              <a:buSzPts val="2400"/>
              <a:buNone/>
              <a:defRPr sz="2400" b="0">
                <a:solidFill>
                  <a:schemeClr val="accent2"/>
                </a:solidFill>
              </a:defRPr>
            </a:lvl5pPr>
            <a:lvl6pPr lvl="5" algn="ctr" rtl="0">
              <a:spcBef>
                <a:spcPts val="0"/>
              </a:spcBef>
              <a:spcAft>
                <a:spcPts val="0"/>
              </a:spcAft>
              <a:buClr>
                <a:schemeClr val="accent2"/>
              </a:buClr>
              <a:buSzPts val="2400"/>
              <a:buNone/>
              <a:defRPr sz="2400" b="0">
                <a:solidFill>
                  <a:schemeClr val="accent2"/>
                </a:solidFill>
              </a:defRPr>
            </a:lvl6pPr>
            <a:lvl7pPr lvl="6" algn="ctr" rtl="0">
              <a:spcBef>
                <a:spcPts val="0"/>
              </a:spcBef>
              <a:spcAft>
                <a:spcPts val="0"/>
              </a:spcAft>
              <a:buClr>
                <a:schemeClr val="accent2"/>
              </a:buClr>
              <a:buSzPts val="2400"/>
              <a:buNone/>
              <a:defRPr sz="2400" b="0">
                <a:solidFill>
                  <a:schemeClr val="accent2"/>
                </a:solidFill>
              </a:defRPr>
            </a:lvl7pPr>
            <a:lvl8pPr lvl="7" algn="ctr" rtl="0">
              <a:spcBef>
                <a:spcPts val="0"/>
              </a:spcBef>
              <a:spcAft>
                <a:spcPts val="0"/>
              </a:spcAft>
              <a:buClr>
                <a:schemeClr val="accent2"/>
              </a:buClr>
              <a:buSzPts val="2400"/>
              <a:buNone/>
              <a:defRPr sz="2400" b="0">
                <a:solidFill>
                  <a:schemeClr val="accent2"/>
                </a:solidFill>
              </a:defRPr>
            </a:lvl8pPr>
            <a:lvl9pPr lvl="8" algn="ctr" rtl="0">
              <a:spcBef>
                <a:spcPts val="0"/>
              </a:spcBef>
              <a:spcAft>
                <a:spcPts val="0"/>
              </a:spcAft>
              <a:buClr>
                <a:schemeClr val="accent2"/>
              </a:buClr>
              <a:buSzPts val="2400"/>
              <a:buNone/>
              <a:defRPr sz="2400" b="0">
                <a:solidFill>
                  <a:schemeClr val="accent2"/>
                </a:solidFill>
              </a:defRPr>
            </a:lvl9pPr>
          </a:lstStyle>
          <a:p>
            <a:endParaRPr/>
          </a:p>
        </p:txBody>
      </p:sp>
      <p:sp>
        <p:nvSpPr>
          <p:cNvPr id="986" name="Google Shape;986;p5"/>
          <p:cNvSpPr txBox="1">
            <a:spLocks noGrp="1"/>
          </p:cNvSpPr>
          <p:nvPr>
            <p:ph type="subTitle" idx="3"/>
          </p:nvPr>
        </p:nvSpPr>
        <p:spPr>
          <a:xfrm>
            <a:off x="4955906" y="3113825"/>
            <a:ext cx="23655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Nunito"/>
              <a:buNone/>
              <a:defRPr sz="1400">
                <a:latin typeface="Catamaran"/>
                <a:ea typeface="Catamaran"/>
                <a:cs typeface="Catamaran"/>
                <a:sym typeface="Catamaran"/>
              </a:defRPr>
            </a:lvl1pPr>
            <a:lvl2pPr lvl="1" algn="ctr" rtl="0">
              <a:lnSpc>
                <a:spcPct val="100000"/>
              </a:lnSpc>
              <a:spcBef>
                <a:spcPts val="0"/>
              </a:spcBef>
              <a:spcAft>
                <a:spcPts val="0"/>
              </a:spcAft>
              <a:buSzPts val="1400"/>
              <a:buFont typeface="Nunito"/>
              <a:buNone/>
              <a:defRPr sz="1400">
                <a:latin typeface="Nunito"/>
                <a:ea typeface="Nunito"/>
                <a:cs typeface="Nunito"/>
                <a:sym typeface="Nunito"/>
              </a:defRPr>
            </a:lvl2pPr>
            <a:lvl3pPr lvl="2" algn="ctr" rtl="0">
              <a:lnSpc>
                <a:spcPct val="100000"/>
              </a:lnSpc>
              <a:spcBef>
                <a:spcPts val="0"/>
              </a:spcBef>
              <a:spcAft>
                <a:spcPts val="0"/>
              </a:spcAft>
              <a:buSzPts val="1400"/>
              <a:buFont typeface="Nunito"/>
              <a:buNone/>
              <a:defRPr sz="1400">
                <a:latin typeface="Nunito"/>
                <a:ea typeface="Nunito"/>
                <a:cs typeface="Nunito"/>
                <a:sym typeface="Nunito"/>
              </a:defRPr>
            </a:lvl3pPr>
            <a:lvl4pPr lvl="3" algn="ctr" rtl="0">
              <a:lnSpc>
                <a:spcPct val="100000"/>
              </a:lnSpc>
              <a:spcBef>
                <a:spcPts val="0"/>
              </a:spcBef>
              <a:spcAft>
                <a:spcPts val="0"/>
              </a:spcAft>
              <a:buSzPts val="1400"/>
              <a:buFont typeface="Nunito"/>
              <a:buNone/>
              <a:defRPr sz="1400">
                <a:latin typeface="Nunito"/>
                <a:ea typeface="Nunito"/>
                <a:cs typeface="Nunito"/>
                <a:sym typeface="Nunito"/>
              </a:defRPr>
            </a:lvl4pPr>
            <a:lvl5pPr lvl="4" algn="ctr" rtl="0">
              <a:lnSpc>
                <a:spcPct val="100000"/>
              </a:lnSpc>
              <a:spcBef>
                <a:spcPts val="0"/>
              </a:spcBef>
              <a:spcAft>
                <a:spcPts val="0"/>
              </a:spcAft>
              <a:buSzPts val="1400"/>
              <a:buFont typeface="Nunito"/>
              <a:buNone/>
              <a:defRPr sz="1400">
                <a:latin typeface="Nunito"/>
                <a:ea typeface="Nunito"/>
                <a:cs typeface="Nunito"/>
                <a:sym typeface="Nunito"/>
              </a:defRPr>
            </a:lvl5pPr>
            <a:lvl6pPr lvl="5" algn="ctr" rtl="0">
              <a:lnSpc>
                <a:spcPct val="100000"/>
              </a:lnSpc>
              <a:spcBef>
                <a:spcPts val="0"/>
              </a:spcBef>
              <a:spcAft>
                <a:spcPts val="0"/>
              </a:spcAft>
              <a:buSzPts val="1400"/>
              <a:buFont typeface="Nunito"/>
              <a:buNone/>
              <a:defRPr sz="1400">
                <a:latin typeface="Nunito"/>
                <a:ea typeface="Nunito"/>
                <a:cs typeface="Nunito"/>
                <a:sym typeface="Nunito"/>
              </a:defRPr>
            </a:lvl6pPr>
            <a:lvl7pPr lvl="6" algn="ctr" rtl="0">
              <a:lnSpc>
                <a:spcPct val="100000"/>
              </a:lnSpc>
              <a:spcBef>
                <a:spcPts val="0"/>
              </a:spcBef>
              <a:spcAft>
                <a:spcPts val="0"/>
              </a:spcAft>
              <a:buSzPts val="1400"/>
              <a:buFont typeface="Nunito"/>
              <a:buNone/>
              <a:defRPr sz="1400">
                <a:latin typeface="Nunito"/>
                <a:ea typeface="Nunito"/>
                <a:cs typeface="Nunito"/>
                <a:sym typeface="Nunito"/>
              </a:defRPr>
            </a:lvl7pPr>
            <a:lvl8pPr lvl="7" algn="ctr" rtl="0">
              <a:lnSpc>
                <a:spcPct val="100000"/>
              </a:lnSpc>
              <a:spcBef>
                <a:spcPts val="0"/>
              </a:spcBef>
              <a:spcAft>
                <a:spcPts val="0"/>
              </a:spcAft>
              <a:buSzPts val="1400"/>
              <a:buFont typeface="Nunito"/>
              <a:buNone/>
              <a:defRPr sz="1400">
                <a:latin typeface="Nunito"/>
                <a:ea typeface="Nunito"/>
                <a:cs typeface="Nunito"/>
                <a:sym typeface="Nunito"/>
              </a:defRPr>
            </a:lvl8pPr>
            <a:lvl9pPr lvl="8" algn="ctr" rtl="0">
              <a:lnSpc>
                <a:spcPct val="100000"/>
              </a:lnSpc>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987" name="Google Shape;987;p5"/>
          <p:cNvSpPr txBox="1">
            <a:spLocks noGrp="1"/>
          </p:cNvSpPr>
          <p:nvPr>
            <p:ph type="title" idx="4"/>
          </p:nvPr>
        </p:nvSpPr>
        <p:spPr>
          <a:xfrm>
            <a:off x="927975" y="521625"/>
            <a:ext cx="55095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988" name="Google Shape;988;p5"/>
          <p:cNvGrpSpPr/>
          <p:nvPr/>
        </p:nvGrpSpPr>
        <p:grpSpPr>
          <a:xfrm rot="5400000">
            <a:off x="8671068" y="4133682"/>
            <a:ext cx="585438" cy="262694"/>
            <a:chOff x="8502760" y="3542528"/>
            <a:chExt cx="711519" cy="319269"/>
          </a:xfrm>
        </p:grpSpPr>
        <p:sp>
          <p:nvSpPr>
            <p:cNvPr id="989" name="Google Shape;989;p5"/>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5"/>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5"/>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5"/>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5"/>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5"/>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5"/>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5"/>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5"/>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8" name="Google Shape;998;p5"/>
          <p:cNvSpPr/>
          <p:nvPr/>
        </p:nvSpPr>
        <p:spPr>
          <a:xfrm>
            <a:off x="5641740" y="4752388"/>
            <a:ext cx="3517727"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5"/>
          <p:cNvSpPr/>
          <p:nvPr/>
        </p:nvSpPr>
        <p:spPr>
          <a:xfrm rot="-5400000">
            <a:off x="-1146619" y="981999"/>
            <a:ext cx="2707986" cy="61220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0" name="Google Shape;1000;p5"/>
          <p:cNvGrpSpPr/>
          <p:nvPr/>
        </p:nvGrpSpPr>
        <p:grpSpPr>
          <a:xfrm rot="-8956076">
            <a:off x="-267247" y="144558"/>
            <a:ext cx="439072" cy="1138273"/>
            <a:chOff x="1823086" y="-208516"/>
            <a:chExt cx="433159" cy="1122944"/>
          </a:xfrm>
        </p:grpSpPr>
        <p:sp>
          <p:nvSpPr>
            <p:cNvPr id="1001" name="Google Shape;1001;p5"/>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5"/>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5"/>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5"/>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5"/>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5"/>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5"/>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5"/>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9" name="Google Shape;1009;p5"/>
          <p:cNvGrpSpPr/>
          <p:nvPr/>
        </p:nvGrpSpPr>
        <p:grpSpPr>
          <a:xfrm rot="-8956076">
            <a:off x="-35410" y="287396"/>
            <a:ext cx="444458" cy="1202932"/>
            <a:chOff x="904476" y="-243594"/>
            <a:chExt cx="438472" cy="1186732"/>
          </a:xfrm>
        </p:grpSpPr>
        <p:sp>
          <p:nvSpPr>
            <p:cNvPr id="1010" name="Google Shape;1010;p5"/>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5"/>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5"/>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5"/>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5"/>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5"/>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5"/>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5"/>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5"/>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5"/>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5"/>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5"/>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5"/>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5"/>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5"/>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5"/>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5"/>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5"/>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5"/>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5"/>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5"/>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5"/>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5"/>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5"/>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5"/>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5"/>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5"/>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7" name="Google Shape;1037;p5"/>
          <p:cNvGrpSpPr/>
          <p:nvPr/>
        </p:nvGrpSpPr>
        <p:grpSpPr>
          <a:xfrm>
            <a:off x="8281479" y="4529220"/>
            <a:ext cx="876802" cy="561032"/>
            <a:chOff x="7750342" y="3926048"/>
            <a:chExt cx="1406709" cy="900099"/>
          </a:xfrm>
        </p:grpSpPr>
        <p:sp>
          <p:nvSpPr>
            <p:cNvPr id="1038" name="Google Shape;1038;p5"/>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5"/>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5"/>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5"/>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5"/>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5"/>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5"/>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5"/>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6" name="Google Shape;1046;p5"/>
          <p:cNvGrpSpPr/>
          <p:nvPr/>
        </p:nvGrpSpPr>
        <p:grpSpPr>
          <a:xfrm>
            <a:off x="8662288" y="4231517"/>
            <a:ext cx="772370" cy="775893"/>
            <a:chOff x="8276926" y="3750868"/>
            <a:chExt cx="1239162" cy="1244814"/>
          </a:xfrm>
        </p:grpSpPr>
        <p:sp>
          <p:nvSpPr>
            <p:cNvPr id="1047" name="Google Shape;1047;p5"/>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5"/>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5"/>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5"/>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5"/>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5"/>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5"/>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5"/>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5"/>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5"/>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5"/>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5"/>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5"/>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5"/>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5"/>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5"/>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5"/>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5"/>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5"/>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5"/>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5"/>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5"/>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5"/>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5"/>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5"/>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5"/>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4" name="Google Shape;1074;p5"/>
          <p:cNvGrpSpPr/>
          <p:nvPr/>
        </p:nvGrpSpPr>
        <p:grpSpPr>
          <a:xfrm>
            <a:off x="8616189" y="4684966"/>
            <a:ext cx="561571" cy="543421"/>
            <a:chOff x="8202967" y="4478366"/>
            <a:chExt cx="900965" cy="871845"/>
          </a:xfrm>
        </p:grpSpPr>
        <p:sp>
          <p:nvSpPr>
            <p:cNvPr id="1075" name="Google Shape;1075;p5"/>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5"/>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5"/>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5"/>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5"/>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5"/>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5"/>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5"/>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5"/>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5"/>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5"/>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5"/>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5"/>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5"/>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5"/>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5"/>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5"/>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5"/>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5"/>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4" name="Google Shape;1094;p5"/>
          <p:cNvGrpSpPr/>
          <p:nvPr/>
        </p:nvGrpSpPr>
        <p:grpSpPr>
          <a:xfrm rot="-5400000">
            <a:off x="8320410" y="4607546"/>
            <a:ext cx="273016" cy="739520"/>
            <a:chOff x="7607455" y="4238363"/>
            <a:chExt cx="438017" cy="1186459"/>
          </a:xfrm>
        </p:grpSpPr>
        <p:sp>
          <p:nvSpPr>
            <p:cNvPr id="1095" name="Google Shape;1095;p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9" name="Google Shape;1119;p5"/>
          <p:cNvGrpSpPr/>
          <p:nvPr/>
        </p:nvGrpSpPr>
        <p:grpSpPr>
          <a:xfrm>
            <a:off x="6440464" y="328755"/>
            <a:ext cx="908082" cy="545020"/>
            <a:chOff x="8365864" y="2993835"/>
            <a:chExt cx="933472" cy="547264"/>
          </a:xfrm>
        </p:grpSpPr>
        <p:sp>
          <p:nvSpPr>
            <p:cNvPr id="1120" name="Google Shape;1120;p5"/>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5"/>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5"/>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5"/>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5"/>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5"/>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5"/>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7" name="Google Shape;1127;p5"/>
          <p:cNvGrpSpPr/>
          <p:nvPr/>
        </p:nvGrpSpPr>
        <p:grpSpPr>
          <a:xfrm rot="-1533232">
            <a:off x="7387918" y="-187252"/>
            <a:ext cx="1147251" cy="849402"/>
            <a:chOff x="8118223" y="2202382"/>
            <a:chExt cx="1151949" cy="873156"/>
          </a:xfrm>
        </p:grpSpPr>
        <p:sp>
          <p:nvSpPr>
            <p:cNvPr id="1128" name="Google Shape;1128;p5"/>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5"/>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5"/>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5"/>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5"/>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5"/>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5"/>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5"/>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5"/>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5"/>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5"/>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5"/>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5"/>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5"/>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5"/>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5"/>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5"/>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5"/>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5"/>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5"/>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8" name="Google Shape;1148;p5"/>
          <p:cNvGrpSpPr/>
          <p:nvPr/>
        </p:nvGrpSpPr>
        <p:grpSpPr>
          <a:xfrm>
            <a:off x="-212567" y="3972291"/>
            <a:ext cx="1146207" cy="1063803"/>
            <a:chOff x="-181020" y="4253777"/>
            <a:chExt cx="1117161" cy="1087511"/>
          </a:xfrm>
        </p:grpSpPr>
        <p:sp>
          <p:nvSpPr>
            <p:cNvPr id="1149" name="Google Shape;1149;p5"/>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5"/>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5"/>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5"/>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5"/>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5"/>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5"/>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5"/>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5"/>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5"/>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5"/>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5"/>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5"/>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5"/>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3" name="Google Shape;1163;p5"/>
          <p:cNvGrpSpPr/>
          <p:nvPr/>
        </p:nvGrpSpPr>
        <p:grpSpPr>
          <a:xfrm>
            <a:off x="-199238" y="3699426"/>
            <a:ext cx="906954" cy="1160207"/>
            <a:chOff x="-168050" y="4195214"/>
            <a:chExt cx="719519" cy="965231"/>
          </a:xfrm>
        </p:grpSpPr>
        <p:sp>
          <p:nvSpPr>
            <p:cNvPr id="1164" name="Google Shape;1164;p5"/>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5"/>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5"/>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5"/>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5"/>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5"/>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5"/>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5"/>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5"/>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5"/>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5"/>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5"/>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5"/>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5"/>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5"/>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5"/>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5"/>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5"/>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5"/>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5"/>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5"/>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5"/>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5"/>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5"/>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1" name="Google Shape;1211;p5"/>
          <p:cNvGrpSpPr/>
          <p:nvPr/>
        </p:nvGrpSpPr>
        <p:grpSpPr>
          <a:xfrm rot="5400000">
            <a:off x="8282441" y="44200"/>
            <a:ext cx="1112171" cy="1114112"/>
            <a:chOff x="7973149" y="-201092"/>
            <a:chExt cx="1116750" cy="1145263"/>
          </a:xfrm>
        </p:grpSpPr>
        <p:sp>
          <p:nvSpPr>
            <p:cNvPr id="1212" name="Google Shape;1212;p5"/>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5"/>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5"/>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5"/>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5"/>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5"/>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5"/>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5"/>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5"/>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5"/>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5"/>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5"/>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5"/>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5"/>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5"/>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5"/>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5"/>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5"/>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5"/>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5"/>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5"/>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5"/>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3" name="Google Shape;1273;p5"/>
          <p:cNvGrpSpPr/>
          <p:nvPr/>
        </p:nvGrpSpPr>
        <p:grpSpPr>
          <a:xfrm rot="5400000">
            <a:off x="295700" y="4213030"/>
            <a:ext cx="428468" cy="1217307"/>
            <a:chOff x="7607455" y="4238363"/>
            <a:chExt cx="438017" cy="1186459"/>
          </a:xfrm>
        </p:grpSpPr>
        <p:sp>
          <p:nvSpPr>
            <p:cNvPr id="1274" name="Google Shape;1274;p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9/17/2024</a:t>
            </a:fld>
            <a:endParaRPr lang="en-US"/>
          </a:p>
        </p:txBody>
      </p:sp>
      <p:sp>
        <p:nvSpPr>
          <p:cNvPr id="5" name="Footer Placeholder 4"/>
          <p:cNvSpPr>
            <a:spLocks noGrp="1"/>
          </p:cNvSpPr>
          <p:nvPr>
            <p:ph type="ftr" sz="quarter" idx="11"/>
          </p:nvPr>
        </p:nvSpPr>
        <p:spPr>
          <a:xfrm>
            <a:off x="1562100" y="3178175"/>
            <a:ext cx="1447800" cy="182563"/>
          </a:xfrm>
          <a:prstGeom prst="rect">
            <a:avLst/>
          </a:prstGeom>
        </p:spPr>
        <p:txBody>
          <a:bodyPr/>
          <a:lstStyle/>
          <a:p>
            <a:endParaRPr lang="en-US"/>
          </a:p>
        </p:txBody>
      </p:sp>
      <p:sp>
        <p:nvSpPr>
          <p:cNvPr id="6" name="Slide Number Placeholder 5"/>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75057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B8315-A3AA-B654-EE3D-41BC30192A4B}"/>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8D4D1D6-A6CB-6A4B-AA20-C250E40965CB}"/>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925A4E4-2392-01FD-DBC3-7A04DAE38EB0}"/>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9/17/2024</a:t>
            </a:fld>
            <a:endParaRPr lang="en-US"/>
          </a:p>
        </p:txBody>
      </p:sp>
      <p:sp>
        <p:nvSpPr>
          <p:cNvPr id="5" name="Footer Placeholder 4">
            <a:extLst>
              <a:ext uri="{FF2B5EF4-FFF2-40B4-BE49-F238E27FC236}">
                <a16:creationId xmlns:a16="http://schemas.microsoft.com/office/drawing/2014/main" id="{005E0170-C00F-3325-D812-03F0B33501F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CE4898-4584-D762-690A-11BFA4BD5F96}"/>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2936646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AC38-0F4D-C0A8-AA85-4E41BEE078E2}"/>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AE0F7C0-C6AA-F287-0FFB-85A575F15D5B}"/>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F9FCD7-2452-4452-4870-8048C926AC3E}"/>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9/17/2024</a:t>
            </a:fld>
            <a:endParaRPr lang="en-US"/>
          </a:p>
        </p:txBody>
      </p:sp>
      <p:sp>
        <p:nvSpPr>
          <p:cNvPr id="5" name="Footer Placeholder 4">
            <a:extLst>
              <a:ext uri="{FF2B5EF4-FFF2-40B4-BE49-F238E27FC236}">
                <a16:creationId xmlns:a16="http://schemas.microsoft.com/office/drawing/2014/main" id="{7CDFA15A-6A2D-20F8-E21E-EFFE438D3F9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42B60B-90D5-6400-98F7-C46B934518D3}"/>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30514665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30A37-E5DB-2FDC-E711-8202E78B1104}"/>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BDA3570-34E6-80D3-5881-8938B77606CE}"/>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464840-D87D-66B3-50D7-ACAC6E8F9402}"/>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9/17/2024</a:t>
            </a:fld>
            <a:endParaRPr lang="en-US"/>
          </a:p>
        </p:txBody>
      </p:sp>
      <p:sp>
        <p:nvSpPr>
          <p:cNvPr id="5" name="Footer Placeholder 4">
            <a:extLst>
              <a:ext uri="{FF2B5EF4-FFF2-40B4-BE49-F238E27FC236}">
                <a16:creationId xmlns:a16="http://schemas.microsoft.com/office/drawing/2014/main" id="{02831306-36F1-3C06-B01E-05BDFCFF135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A214E5-9157-00B0-1DA5-5385D1D5E4BD}"/>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5224841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AA959-ECC0-5DFE-8C84-627ABEFF38D6}"/>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2C638EA-8626-906A-CD6E-E9C5D0A5F609}"/>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FE99F2-4E88-0A2B-B994-D1AECA9099A0}"/>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20807F-C87C-5699-C9EB-AC7369E3F062}"/>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9/17/2024</a:t>
            </a:fld>
            <a:endParaRPr lang="en-US"/>
          </a:p>
        </p:txBody>
      </p:sp>
      <p:sp>
        <p:nvSpPr>
          <p:cNvPr id="6" name="Footer Placeholder 5">
            <a:extLst>
              <a:ext uri="{FF2B5EF4-FFF2-40B4-BE49-F238E27FC236}">
                <a16:creationId xmlns:a16="http://schemas.microsoft.com/office/drawing/2014/main" id="{7B31221F-4B53-3238-4CA7-6A9B32C8C00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017BE21-B5DB-B5CE-CA0F-1322CB0FA9D5}"/>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5299770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1A461-8CA8-EF5A-5E23-9DCB5D323743}"/>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17F2801-BC39-CEB7-C6B4-3A2576B4767B}"/>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21462B7-91BB-65D3-0134-8C16B23F3A93}"/>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4E8793-0D05-8AC6-7A07-3891A9BA1438}"/>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A30C597-9556-FEC2-FF04-777E3990ECFF}"/>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E1FD83-751E-D08E-AE7A-458038525895}"/>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9/17/2024</a:t>
            </a:fld>
            <a:endParaRPr lang="en-US"/>
          </a:p>
        </p:txBody>
      </p:sp>
      <p:sp>
        <p:nvSpPr>
          <p:cNvPr id="8" name="Footer Placeholder 7">
            <a:extLst>
              <a:ext uri="{FF2B5EF4-FFF2-40B4-BE49-F238E27FC236}">
                <a16:creationId xmlns:a16="http://schemas.microsoft.com/office/drawing/2014/main" id="{6646C123-DCB0-13F0-943F-CF9F42F5F29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4DE3B1C-52EF-00B0-47D5-DFEBB0FC91FD}"/>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8403378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8BED7-A88B-FF24-5635-BAAC3735CC6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C41DAB2-F143-C29B-6A1D-E67454C1E0C5}"/>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9/17/2024</a:t>
            </a:fld>
            <a:endParaRPr lang="en-US"/>
          </a:p>
        </p:txBody>
      </p:sp>
      <p:sp>
        <p:nvSpPr>
          <p:cNvPr id="4" name="Footer Placeholder 3">
            <a:extLst>
              <a:ext uri="{FF2B5EF4-FFF2-40B4-BE49-F238E27FC236}">
                <a16:creationId xmlns:a16="http://schemas.microsoft.com/office/drawing/2014/main" id="{70075B1C-FDB4-04E7-4147-F32A3C56F29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50147ED-65E5-6221-3546-8C5B1276A431}"/>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32171911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A2478-B9CA-1B56-D3E3-0A02253CC4FC}"/>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9/17/2024</a:t>
            </a:fld>
            <a:endParaRPr lang="en-US"/>
          </a:p>
        </p:txBody>
      </p:sp>
      <p:sp>
        <p:nvSpPr>
          <p:cNvPr id="3" name="Footer Placeholder 2">
            <a:extLst>
              <a:ext uri="{FF2B5EF4-FFF2-40B4-BE49-F238E27FC236}">
                <a16:creationId xmlns:a16="http://schemas.microsoft.com/office/drawing/2014/main" id="{94C930B1-02B8-D61D-54CF-9F26ACFDA54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3C67542-6EC4-77C4-7697-90FB844D1B43}"/>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30388157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73896-AE71-95BF-AEF9-40AD7F62901E}"/>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7F43E56-3ACB-A121-E9EA-49BAE7A5E7B2}"/>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DAFAA4-B3C0-4B1C-589B-04F6AEE14002}"/>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AD798AD-9579-D85C-FC82-9B768788DCE9}"/>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9/17/2024</a:t>
            </a:fld>
            <a:endParaRPr lang="en-US"/>
          </a:p>
        </p:txBody>
      </p:sp>
      <p:sp>
        <p:nvSpPr>
          <p:cNvPr id="6" name="Footer Placeholder 5">
            <a:extLst>
              <a:ext uri="{FF2B5EF4-FFF2-40B4-BE49-F238E27FC236}">
                <a16:creationId xmlns:a16="http://schemas.microsoft.com/office/drawing/2014/main" id="{B971DED9-18B3-915B-FF0B-DDCF28F71A7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6649F1-BD13-113A-2CB7-3FB02F8DC4A8}"/>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31407504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A7070-61FD-B68F-4996-66B84DC7A4C0}"/>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B55A0F7-27E7-DA36-DD05-4931777AC86C}"/>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1999748-3B91-2FFE-46A6-1D6CD0957767}"/>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5BECCE1-8F4C-1CC8-80D8-0E5272ABA43C}"/>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9/17/2024</a:t>
            </a:fld>
            <a:endParaRPr lang="en-US"/>
          </a:p>
        </p:txBody>
      </p:sp>
      <p:sp>
        <p:nvSpPr>
          <p:cNvPr id="6" name="Footer Placeholder 5">
            <a:extLst>
              <a:ext uri="{FF2B5EF4-FFF2-40B4-BE49-F238E27FC236}">
                <a16:creationId xmlns:a16="http://schemas.microsoft.com/office/drawing/2014/main" id="{2C62E654-4D85-8747-9F11-9779BAF6BF04}"/>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62EB3E2-4EFC-1539-59E5-8CB488C93EFF}"/>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167433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611"/>
        <p:cNvGrpSpPr/>
        <p:nvPr/>
      </p:nvGrpSpPr>
      <p:grpSpPr>
        <a:xfrm>
          <a:off x="0" y="0"/>
          <a:ext cx="0" cy="0"/>
          <a:chOff x="0" y="0"/>
          <a:chExt cx="0" cy="0"/>
        </a:xfrm>
      </p:grpSpPr>
      <p:sp>
        <p:nvSpPr>
          <p:cNvPr id="1612" name="Google Shape;1612;p7"/>
          <p:cNvSpPr/>
          <p:nvPr/>
        </p:nvSpPr>
        <p:spPr>
          <a:xfrm>
            <a:off x="5254450" y="4574300"/>
            <a:ext cx="3947285" cy="616031"/>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7"/>
          <p:cNvSpPr txBox="1">
            <a:spLocks noGrp="1"/>
          </p:cNvSpPr>
          <p:nvPr>
            <p:ph type="title"/>
          </p:nvPr>
        </p:nvSpPr>
        <p:spPr>
          <a:xfrm>
            <a:off x="4909626" y="1715425"/>
            <a:ext cx="2808000" cy="545400"/>
          </a:xfrm>
          <a:prstGeom prst="rect">
            <a:avLst/>
          </a:prstGeom>
        </p:spPr>
        <p:txBody>
          <a:bodyPr spcFirstLastPara="1" wrap="square" lIns="91425" tIns="91425" rIns="91425" bIns="91425" anchor="t" anchorCtr="0">
            <a:noAutofit/>
          </a:bodyPr>
          <a:lstStyle>
            <a:lvl1pPr lvl="0" algn="r">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614" name="Google Shape;1614;p7"/>
          <p:cNvSpPr txBox="1">
            <a:spLocks noGrp="1"/>
          </p:cNvSpPr>
          <p:nvPr>
            <p:ph type="body" idx="1"/>
          </p:nvPr>
        </p:nvSpPr>
        <p:spPr>
          <a:xfrm>
            <a:off x="4733526" y="2260825"/>
            <a:ext cx="2984100" cy="1246800"/>
          </a:xfrm>
          <a:prstGeom prst="rect">
            <a:avLst/>
          </a:prstGeom>
        </p:spPr>
        <p:txBody>
          <a:bodyPr spcFirstLastPara="1" wrap="square" lIns="91425" tIns="91425" rIns="91425" bIns="91425" anchor="t" anchorCtr="0">
            <a:noAutofit/>
          </a:bodyPr>
          <a:lstStyle>
            <a:lvl1pPr marL="457200" lvl="0" indent="-304800" algn="r">
              <a:spcBef>
                <a:spcPts val="0"/>
              </a:spcBef>
              <a:spcAft>
                <a:spcPts val="0"/>
              </a:spcAft>
              <a:buSzPts val="1200"/>
              <a:buChar char="●"/>
              <a:defRPr>
                <a:latin typeface="Nunito"/>
                <a:ea typeface="Nunito"/>
                <a:cs typeface="Nunito"/>
                <a:sym typeface="Nunito"/>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615" name="Google Shape;1615;p7"/>
          <p:cNvSpPr/>
          <p:nvPr/>
        </p:nvSpPr>
        <p:spPr>
          <a:xfrm flipH="1">
            <a:off x="-202478" y="-89483"/>
            <a:ext cx="3377637" cy="527437"/>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6" name="Google Shape;1616;p7"/>
          <p:cNvGrpSpPr/>
          <p:nvPr/>
        </p:nvGrpSpPr>
        <p:grpSpPr>
          <a:xfrm flipH="1">
            <a:off x="8020142" y="-169147"/>
            <a:ext cx="1074149" cy="686771"/>
            <a:chOff x="-206267" y="355694"/>
            <a:chExt cx="1406323" cy="899150"/>
          </a:xfrm>
        </p:grpSpPr>
        <p:sp>
          <p:nvSpPr>
            <p:cNvPr id="1617" name="Google Shape;1617;p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5" name="Google Shape;1625;p7"/>
          <p:cNvGrpSpPr/>
          <p:nvPr/>
        </p:nvGrpSpPr>
        <p:grpSpPr>
          <a:xfrm>
            <a:off x="7912721" y="3872132"/>
            <a:ext cx="1289014" cy="1411882"/>
            <a:chOff x="2318158" y="4088320"/>
            <a:chExt cx="1256104" cy="1375835"/>
          </a:xfrm>
        </p:grpSpPr>
        <p:sp>
          <p:nvSpPr>
            <p:cNvPr id="1626" name="Google Shape;1626;p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6" name="Google Shape;1676;p7"/>
          <p:cNvGrpSpPr/>
          <p:nvPr/>
        </p:nvGrpSpPr>
        <p:grpSpPr>
          <a:xfrm flipH="1">
            <a:off x="-202417" y="4635447"/>
            <a:ext cx="872891" cy="391711"/>
            <a:chOff x="8502760" y="3542528"/>
            <a:chExt cx="711519" cy="319269"/>
          </a:xfrm>
        </p:grpSpPr>
        <p:sp>
          <p:nvSpPr>
            <p:cNvPr id="1677" name="Google Shape;1677;p7"/>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7"/>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7"/>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7"/>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7"/>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7"/>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7"/>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7"/>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7"/>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6" name="Google Shape;1686;p7"/>
          <p:cNvGrpSpPr/>
          <p:nvPr/>
        </p:nvGrpSpPr>
        <p:grpSpPr>
          <a:xfrm flipH="1">
            <a:off x="-139511" y="-76389"/>
            <a:ext cx="809979" cy="830659"/>
            <a:chOff x="7973149" y="-201092"/>
            <a:chExt cx="1116750" cy="1145263"/>
          </a:xfrm>
        </p:grpSpPr>
        <p:sp>
          <p:nvSpPr>
            <p:cNvPr id="1687" name="Google Shape;1687;p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8" name="Google Shape;1748;p7"/>
          <p:cNvGrpSpPr/>
          <p:nvPr/>
        </p:nvGrpSpPr>
        <p:grpSpPr>
          <a:xfrm rot="5400000" flipH="1">
            <a:off x="1322567" y="12630"/>
            <a:ext cx="117436" cy="105833"/>
            <a:chOff x="7737341" y="1046941"/>
            <a:chExt cx="161913" cy="145916"/>
          </a:xfrm>
        </p:grpSpPr>
        <p:sp>
          <p:nvSpPr>
            <p:cNvPr id="1749" name="Google Shape;1749;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2" name="Google Shape;1752;p7"/>
          <p:cNvSpPr txBox="1">
            <a:spLocks noGrp="1"/>
          </p:cNvSpPr>
          <p:nvPr>
            <p:ph type="subTitle" idx="2"/>
          </p:nvPr>
        </p:nvSpPr>
        <p:spPr>
          <a:xfrm>
            <a:off x="1842859" y="3507624"/>
            <a:ext cx="2027100" cy="4185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None/>
              <a:defRPr/>
            </a:lvl1pPr>
            <a:lvl2pPr lvl="1">
              <a:spcBef>
                <a:spcPts val="0"/>
              </a:spcBef>
              <a:spcAft>
                <a:spcPts val="0"/>
              </a:spcAft>
              <a:buSzPts val="1600"/>
              <a:buNone/>
              <a:defRPr>
                <a:latin typeface="Maven Pro"/>
                <a:ea typeface="Maven Pro"/>
                <a:cs typeface="Maven Pro"/>
                <a:sym typeface="Maven Pro"/>
              </a:defRPr>
            </a:lvl2pPr>
            <a:lvl3pPr lvl="2">
              <a:spcBef>
                <a:spcPts val="0"/>
              </a:spcBef>
              <a:spcAft>
                <a:spcPts val="0"/>
              </a:spcAft>
              <a:buSzPts val="1600"/>
              <a:buNone/>
              <a:defRPr>
                <a:latin typeface="Maven Pro"/>
                <a:ea typeface="Maven Pro"/>
                <a:cs typeface="Maven Pro"/>
                <a:sym typeface="Maven Pro"/>
              </a:defRPr>
            </a:lvl3pPr>
            <a:lvl4pPr lvl="3">
              <a:spcBef>
                <a:spcPts val="0"/>
              </a:spcBef>
              <a:spcAft>
                <a:spcPts val="0"/>
              </a:spcAft>
              <a:buSzPts val="1600"/>
              <a:buNone/>
              <a:defRPr>
                <a:latin typeface="Maven Pro"/>
                <a:ea typeface="Maven Pro"/>
                <a:cs typeface="Maven Pro"/>
                <a:sym typeface="Maven Pro"/>
              </a:defRPr>
            </a:lvl4pPr>
            <a:lvl5pPr lvl="4">
              <a:spcBef>
                <a:spcPts val="0"/>
              </a:spcBef>
              <a:spcAft>
                <a:spcPts val="0"/>
              </a:spcAft>
              <a:buSzPts val="1600"/>
              <a:buNone/>
              <a:defRPr>
                <a:latin typeface="Maven Pro"/>
                <a:ea typeface="Maven Pro"/>
                <a:cs typeface="Maven Pro"/>
                <a:sym typeface="Maven Pro"/>
              </a:defRPr>
            </a:lvl5pPr>
            <a:lvl6pPr lvl="5">
              <a:spcBef>
                <a:spcPts val="0"/>
              </a:spcBef>
              <a:spcAft>
                <a:spcPts val="0"/>
              </a:spcAft>
              <a:buSzPts val="1600"/>
              <a:buNone/>
              <a:defRPr>
                <a:latin typeface="Maven Pro"/>
                <a:ea typeface="Maven Pro"/>
                <a:cs typeface="Maven Pro"/>
                <a:sym typeface="Maven Pro"/>
              </a:defRPr>
            </a:lvl6pPr>
            <a:lvl7pPr lvl="6">
              <a:spcBef>
                <a:spcPts val="0"/>
              </a:spcBef>
              <a:spcAft>
                <a:spcPts val="0"/>
              </a:spcAft>
              <a:buSzPts val="1600"/>
              <a:buNone/>
              <a:defRPr>
                <a:latin typeface="Maven Pro"/>
                <a:ea typeface="Maven Pro"/>
                <a:cs typeface="Maven Pro"/>
                <a:sym typeface="Maven Pro"/>
              </a:defRPr>
            </a:lvl7pPr>
            <a:lvl8pPr lvl="7">
              <a:spcBef>
                <a:spcPts val="0"/>
              </a:spcBef>
              <a:spcAft>
                <a:spcPts val="0"/>
              </a:spcAft>
              <a:buSzPts val="1600"/>
              <a:buNone/>
              <a:defRPr>
                <a:latin typeface="Maven Pro"/>
                <a:ea typeface="Maven Pro"/>
                <a:cs typeface="Maven Pro"/>
                <a:sym typeface="Maven Pro"/>
              </a:defRPr>
            </a:lvl8pPr>
            <a:lvl9pPr lvl="8">
              <a:spcBef>
                <a:spcPts val="0"/>
              </a:spcBef>
              <a:spcAft>
                <a:spcPts val="0"/>
              </a:spcAft>
              <a:buSzPts val="1600"/>
              <a:buNone/>
              <a:defRPr>
                <a:latin typeface="Maven Pro"/>
                <a:ea typeface="Maven Pro"/>
                <a:cs typeface="Maven Pro"/>
                <a:sym typeface="Maven Pro"/>
              </a:defRPr>
            </a:lvl9pPr>
          </a:lstStyle>
          <a:p>
            <a:endParaRPr/>
          </a:p>
        </p:txBody>
      </p:sp>
      <p:grpSp>
        <p:nvGrpSpPr>
          <p:cNvPr id="1753" name="Google Shape;1753;p7"/>
          <p:cNvGrpSpPr/>
          <p:nvPr/>
        </p:nvGrpSpPr>
        <p:grpSpPr>
          <a:xfrm>
            <a:off x="171263" y="-169132"/>
            <a:ext cx="687043" cy="689217"/>
            <a:chOff x="-566600" y="186057"/>
            <a:chExt cx="1240151" cy="1244074"/>
          </a:xfrm>
        </p:grpSpPr>
        <p:sp>
          <p:nvSpPr>
            <p:cNvPr id="1754" name="Google Shape;1754;p7"/>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7"/>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7"/>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7"/>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7"/>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7"/>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7"/>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7"/>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7"/>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7"/>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7"/>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7"/>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7"/>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7"/>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7"/>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7"/>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7"/>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7"/>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7"/>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7"/>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7"/>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7"/>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7"/>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7"/>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7"/>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7"/>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7"/>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1" name="Google Shape;1781;p7"/>
          <p:cNvGrpSpPr/>
          <p:nvPr/>
        </p:nvGrpSpPr>
        <p:grpSpPr>
          <a:xfrm>
            <a:off x="614708" y="-195733"/>
            <a:ext cx="499188" cy="482707"/>
            <a:chOff x="-168381" y="-168706"/>
            <a:chExt cx="901061" cy="871312"/>
          </a:xfrm>
        </p:grpSpPr>
        <p:sp>
          <p:nvSpPr>
            <p:cNvPr id="1782" name="Google Shape;1782;p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1" name="Google Shape;1801;p7"/>
          <p:cNvGrpSpPr/>
          <p:nvPr/>
        </p:nvGrpSpPr>
        <p:grpSpPr>
          <a:xfrm flipH="1">
            <a:off x="1542043" y="-177619"/>
            <a:ext cx="397610" cy="555774"/>
            <a:chOff x="1897495" y="-461400"/>
            <a:chExt cx="815443" cy="1139815"/>
          </a:xfrm>
        </p:grpSpPr>
        <p:sp>
          <p:nvSpPr>
            <p:cNvPr id="1802" name="Google Shape;1802;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4" name="Google Shape;1824;p7"/>
          <p:cNvGrpSpPr/>
          <p:nvPr/>
        </p:nvGrpSpPr>
        <p:grpSpPr>
          <a:xfrm flipH="1">
            <a:off x="8606296" y="-67632"/>
            <a:ext cx="519193" cy="813144"/>
            <a:chOff x="1897495" y="-461400"/>
            <a:chExt cx="815443" cy="1139815"/>
          </a:xfrm>
        </p:grpSpPr>
        <p:sp>
          <p:nvSpPr>
            <p:cNvPr id="1825" name="Google Shape;1825;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7" name="Google Shape;1847;p7"/>
          <p:cNvGrpSpPr/>
          <p:nvPr/>
        </p:nvGrpSpPr>
        <p:grpSpPr>
          <a:xfrm flipH="1">
            <a:off x="8349457" y="883609"/>
            <a:ext cx="880479" cy="667378"/>
            <a:chOff x="-320607" y="2105391"/>
            <a:chExt cx="1152762" cy="873760"/>
          </a:xfrm>
        </p:grpSpPr>
        <p:sp>
          <p:nvSpPr>
            <p:cNvPr id="1848" name="Google Shape;1848;p7"/>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7"/>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7"/>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7"/>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7"/>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7"/>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7"/>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7"/>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7"/>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7"/>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7"/>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7"/>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7"/>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7"/>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7"/>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7"/>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7"/>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7"/>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7"/>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7" name="Google Shape;1867;p7"/>
          <p:cNvGrpSpPr/>
          <p:nvPr/>
        </p:nvGrpSpPr>
        <p:grpSpPr>
          <a:xfrm rot="5400000" flipH="1">
            <a:off x="8807180" y="847055"/>
            <a:ext cx="117436" cy="105833"/>
            <a:chOff x="7737341" y="1046941"/>
            <a:chExt cx="161913" cy="145916"/>
          </a:xfrm>
        </p:grpSpPr>
        <p:sp>
          <p:nvSpPr>
            <p:cNvPr id="1868" name="Google Shape;1868;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D59D0-1ACC-9CF9-89F9-585014CED64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3199DA-369E-02D8-135C-B309BE0C31FA}"/>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D61FA-1D4E-F869-E099-A18B4AC51605}"/>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9/17/2024</a:t>
            </a:fld>
            <a:endParaRPr lang="en-US"/>
          </a:p>
        </p:txBody>
      </p:sp>
      <p:sp>
        <p:nvSpPr>
          <p:cNvPr id="5" name="Footer Placeholder 4">
            <a:extLst>
              <a:ext uri="{FF2B5EF4-FFF2-40B4-BE49-F238E27FC236}">
                <a16:creationId xmlns:a16="http://schemas.microsoft.com/office/drawing/2014/main" id="{EB7CD59F-77EB-0A18-8977-9A5436A7E4A1}"/>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C842B9-D1D1-6BC5-75CE-DF927E9622B9}"/>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565261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7DA02F-F365-8EF3-52E1-129E3818D18B}"/>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94E73F-1543-454B-4E39-9003E112B3D5}"/>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828A8-F004-2E09-65BD-84B9AB0347BB}"/>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9/17/2024</a:t>
            </a:fld>
            <a:endParaRPr lang="en-US"/>
          </a:p>
        </p:txBody>
      </p:sp>
      <p:sp>
        <p:nvSpPr>
          <p:cNvPr id="5" name="Footer Placeholder 4">
            <a:extLst>
              <a:ext uri="{FF2B5EF4-FFF2-40B4-BE49-F238E27FC236}">
                <a16:creationId xmlns:a16="http://schemas.microsoft.com/office/drawing/2014/main" id="{D67FCA2F-47D4-899E-F432-C6BE6D645010}"/>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F42735-4456-49B5-34DE-807EF2C96F37}"/>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4120312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14034-FFD6-CF9D-86B6-CF56C9F2FE41}"/>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B33BC8-1B76-7D11-FCED-4CAE2BBBA1E3}"/>
              </a:ext>
            </a:extLst>
          </p:cNvPr>
          <p:cNvSpPr>
            <a:spLocks noGrp="1"/>
          </p:cNvSpPr>
          <p:nvPr>
            <p:ph type="subTitle" idx="1"/>
          </p:nvPr>
        </p:nvSpPr>
        <p:spPr>
          <a:xfrm>
            <a:off x="1143000" y="2701926"/>
            <a:ext cx="6858000" cy="1241425"/>
          </a:xfrm>
          <a:prstGeom prst="rect">
            <a:avLst/>
          </a:prstGeom>
        </p:spPr>
        <p:txBody>
          <a:bodyPr/>
          <a:lstStyle>
            <a:lvl1pPr marL="0" indent="0" algn="ctr">
              <a:buNone/>
              <a:defRPr sz="2400"/>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84A61B-CF61-1D9F-25F2-0FEB82D72701}"/>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9/17/2024</a:t>
            </a:fld>
            <a:endParaRPr lang="en-US"/>
          </a:p>
        </p:txBody>
      </p:sp>
      <p:sp>
        <p:nvSpPr>
          <p:cNvPr id="5" name="Footer Placeholder 4">
            <a:extLst>
              <a:ext uri="{FF2B5EF4-FFF2-40B4-BE49-F238E27FC236}">
                <a16:creationId xmlns:a16="http://schemas.microsoft.com/office/drawing/2014/main" id="{8BA40079-089C-4FD6-35A7-202B3C4A633F}"/>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445070-765C-8A1E-9FBF-94557743D2CF}"/>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25595177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589F9-DF8F-EF2C-A565-C0AC61D1DE63}"/>
              </a:ext>
            </a:extLst>
          </p:cNvPr>
          <p:cNvSpPr>
            <a:spLocks noGrp="1"/>
          </p:cNvSpPr>
          <p:nvPr>
            <p:ph type="title"/>
          </p:nvPr>
        </p:nvSpPr>
        <p:spPr>
          <a:xfrm>
            <a:off x="628650" y="274639"/>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8556CC-D993-79A9-F229-BB8AA73BC250}"/>
              </a:ext>
            </a:extLst>
          </p:cNvPr>
          <p:cNvSpPr>
            <a:spLocks noGrp="1"/>
          </p:cNvSpPr>
          <p:nvPr>
            <p:ph idx="1"/>
          </p:nvPr>
        </p:nvSpPr>
        <p:spPr>
          <a:xfrm>
            <a:off x="628650" y="1370013"/>
            <a:ext cx="788670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916B58-9A93-725E-7FC7-3BF73C64CBA3}"/>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9/17/2024</a:t>
            </a:fld>
            <a:endParaRPr lang="en-US"/>
          </a:p>
        </p:txBody>
      </p:sp>
      <p:sp>
        <p:nvSpPr>
          <p:cNvPr id="5" name="Footer Placeholder 4">
            <a:extLst>
              <a:ext uri="{FF2B5EF4-FFF2-40B4-BE49-F238E27FC236}">
                <a16:creationId xmlns:a16="http://schemas.microsoft.com/office/drawing/2014/main" id="{490F74AE-2AE2-191F-D677-5810ABB88805}"/>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0BBF5D-8FD3-9812-9E02-E60DA6D14B84}"/>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6428537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65308-D9AB-EF4B-28B7-ED10FD7DEB7A}"/>
              </a:ext>
            </a:extLst>
          </p:cNvPr>
          <p:cNvSpPr>
            <a:spLocks noGrp="1"/>
          </p:cNvSpPr>
          <p:nvPr>
            <p:ph type="title"/>
          </p:nvPr>
        </p:nvSpPr>
        <p:spPr>
          <a:xfrm>
            <a:off x="623888" y="1282701"/>
            <a:ext cx="7886700" cy="2139950"/>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5CF6C9B-A2E0-CCE2-EAE0-3FE1AD445BF3}"/>
              </a:ext>
            </a:extLst>
          </p:cNvPr>
          <p:cNvSpPr>
            <a:spLocks noGrp="1"/>
          </p:cNvSpPr>
          <p:nvPr>
            <p:ph type="body" idx="1"/>
          </p:nvPr>
        </p:nvSpPr>
        <p:spPr>
          <a:xfrm>
            <a:off x="623888" y="3441701"/>
            <a:ext cx="7886700" cy="1125538"/>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8"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2"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57E44D-51D5-FD14-A7AD-1D4ED34DE2EB}"/>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9/17/2024</a:t>
            </a:fld>
            <a:endParaRPr lang="en-US"/>
          </a:p>
        </p:txBody>
      </p:sp>
      <p:sp>
        <p:nvSpPr>
          <p:cNvPr id="5" name="Footer Placeholder 4">
            <a:extLst>
              <a:ext uri="{FF2B5EF4-FFF2-40B4-BE49-F238E27FC236}">
                <a16:creationId xmlns:a16="http://schemas.microsoft.com/office/drawing/2014/main" id="{420A7945-7E6D-718F-9CA0-48983D3AD1FE}"/>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865538-71F6-374B-D1BE-C141E3EE1F55}"/>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7684153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95C26-B752-5A0B-1853-0A0B19FFA225}"/>
              </a:ext>
            </a:extLst>
          </p:cNvPr>
          <p:cNvSpPr>
            <a:spLocks noGrp="1"/>
          </p:cNvSpPr>
          <p:nvPr>
            <p:ph type="title"/>
          </p:nvPr>
        </p:nvSpPr>
        <p:spPr>
          <a:xfrm>
            <a:off x="628650" y="274639"/>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C29CB8C-DEE0-E552-FFCA-6AE46F707114}"/>
              </a:ext>
            </a:extLst>
          </p:cNvPr>
          <p:cNvSpPr>
            <a:spLocks noGrp="1"/>
          </p:cNvSpPr>
          <p:nvPr>
            <p:ph sz="half" idx="1"/>
          </p:nvPr>
        </p:nvSpPr>
        <p:spPr>
          <a:xfrm>
            <a:off x="62865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FFC0C5-6517-4854-1B11-A077F35AB7E0}"/>
              </a:ext>
            </a:extLst>
          </p:cNvPr>
          <p:cNvSpPr>
            <a:spLocks noGrp="1"/>
          </p:cNvSpPr>
          <p:nvPr>
            <p:ph sz="half" idx="2"/>
          </p:nvPr>
        </p:nvSpPr>
        <p:spPr>
          <a:xfrm>
            <a:off x="464820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39ACA4-DE78-D072-DD4F-18F335AA8892}"/>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9/17/2024</a:t>
            </a:fld>
            <a:endParaRPr lang="en-US"/>
          </a:p>
        </p:txBody>
      </p:sp>
      <p:sp>
        <p:nvSpPr>
          <p:cNvPr id="6" name="Footer Placeholder 5">
            <a:extLst>
              <a:ext uri="{FF2B5EF4-FFF2-40B4-BE49-F238E27FC236}">
                <a16:creationId xmlns:a16="http://schemas.microsoft.com/office/drawing/2014/main" id="{9D002895-E2B5-211D-E009-7BCBE3938A4F}"/>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952CAE7-0379-8865-3B1C-FDB6405509FC}"/>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40925185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058BD-EC48-E641-C5F6-EFF279ECB9C3}"/>
              </a:ext>
            </a:extLst>
          </p:cNvPr>
          <p:cNvSpPr>
            <a:spLocks noGrp="1"/>
          </p:cNvSpPr>
          <p:nvPr>
            <p:ph type="title"/>
          </p:nvPr>
        </p:nvSpPr>
        <p:spPr>
          <a:xfrm>
            <a:off x="630238" y="274639"/>
            <a:ext cx="7886700" cy="99377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8C59A40-890A-7743-50CB-46D7336E02D4}"/>
              </a:ext>
            </a:extLst>
          </p:cNvPr>
          <p:cNvSpPr>
            <a:spLocks noGrp="1"/>
          </p:cNvSpPr>
          <p:nvPr>
            <p:ph type="body" idx="1"/>
          </p:nvPr>
        </p:nvSpPr>
        <p:spPr>
          <a:xfrm>
            <a:off x="630239" y="1260475"/>
            <a:ext cx="3868737" cy="619125"/>
          </a:xfrm>
          <a:prstGeom prst="rect">
            <a:avLst/>
          </a:prstGeo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29906C-9D74-3AC7-A699-36D9BE5E4163}"/>
              </a:ext>
            </a:extLst>
          </p:cNvPr>
          <p:cNvSpPr>
            <a:spLocks noGrp="1"/>
          </p:cNvSpPr>
          <p:nvPr>
            <p:ph sz="half" idx="2"/>
          </p:nvPr>
        </p:nvSpPr>
        <p:spPr>
          <a:xfrm>
            <a:off x="630239" y="1879600"/>
            <a:ext cx="3868737"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1B526D-6FE1-0432-7A04-697632A448FB}"/>
              </a:ext>
            </a:extLst>
          </p:cNvPr>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38E54B-0781-5EC0-857A-A3F3D0A2E1A8}"/>
              </a:ext>
            </a:extLst>
          </p:cNvPr>
          <p:cNvSpPr>
            <a:spLocks noGrp="1"/>
          </p:cNvSpPr>
          <p:nvPr>
            <p:ph sz="quarter" idx="4"/>
          </p:nvPr>
        </p:nvSpPr>
        <p:spPr>
          <a:xfrm>
            <a:off x="4629150" y="1879600"/>
            <a:ext cx="3887788"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0D2E65-3DDA-2F5B-DDC8-8D4B0D11E400}"/>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9/17/2024</a:t>
            </a:fld>
            <a:endParaRPr lang="en-US"/>
          </a:p>
        </p:txBody>
      </p:sp>
      <p:sp>
        <p:nvSpPr>
          <p:cNvPr id="8" name="Footer Placeholder 7">
            <a:extLst>
              <a:ext uri="{FF2B5EF4-FFF2-40B4-BE49-F238E27FC236}">
                <a16:creationId xmlns:a16="http://schemas.microsoft.com/office/drawing/2014/main" id="{4DC917F8-EDB8-5D99-0D26-40C1887DCDD4}"/>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EB6EC66-23D0-20E7-6E91-6A92BEEDD976}"/>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16585855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ED2C3-2DFB-7691-D46C-9D921EDFAC66}"/>
              </a:ext>
            </a:extLst>
          </p:cNvPr>
          <p:cNvSpPr>
            <a:spLocks noGrp="1"/>
          </p:cNvSpPr>
          <p:nvPr>
            <p:ph type="title"/>
          </p:nvPr>
        </p:nvSpPr>
        <p:spPr>
          <a:xfrm>
            <a:off x="628650" y="274639"/>
            <a:ext cx="7886700" cy="99377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16F2E2E-8EF5-8014-B08E-3BDB091F67E6}"/>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9/17/2024</a:t>
            </a:fld>
            <a:endParaRPr lang="en-US"/>
          </a:p>
        </p:txBody>
      </p:sp>
      <p:sp>
        <p:nvSpPr>
          <p:cNvPr id="4" name="Footer Placeholder 3">
            <a:extLst>
              <a:ext uri="{FF2B5EF4-FFF2-40B4-BE49-F238E27FC236}">
                <a16:creationId xmlns:a16="http://schemas.microsoft.com/office/drawing/2014/main" id="{9EE69339-433F-0B19-5265-0FDDD36D0373}"/>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B64E756-C901-4E5B-A068-38AB8D0B5487}"/>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10898536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90AF7E-C103-37FD-407A-51FBDCF4A86B}"/>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9/17/2024</a:t>
            </a:fld>
            <a:endParaRPr lang="en-US"/>
          </a:p>
        </p:txBody>
      </p:sp>
      <p:sp>
        <p:nvSpPr>
          <p:cNvPr id="3" name="Footer Placeholder 2">
            <a:extLst>
              <a:ext uri="{FF2B5EF4-FFF2-40B4-BE49-F238E27FC236}">
                <a16:creationId xmlns:a16="http://schemas.microsoft.com/office/drawing/2014/main" id="{68F2E10E-4E53-6A94-40E7-1D8A60F13E64}"/>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51C6F23-ACA9-18CD-1521-549A5D6D0CAB}"/>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20143325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7B33-DD9F-3AFC-75A8-2621FA769FA2}"/>
              </a:ext>
            </a:extLst>
          </p:cNvPr>
          <p:cNvSpPr>
            <a:spLocks noGrp="1"/>
          </p:cNvSpPr>
          <p:nvPr>
            <p:ph type="title"/>
          </p:nvPr>
        </p:nvSpPr>
        <p:spPr>
          <a:xfrm>
            <a:off x="630239" y="342900"/>
            <a:ext cx="2949575" cy="120015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7422AF-B22D-BDB2-005C-5B2ECE8A5659}"/>
              </a:ext>
            </a:extLst>
          </p:cNvPr>
          <p:cNvSpPr>
            <a:spLocks noGrp="1"/>
          </p:cNvSpPr>
          <p:nvPr>
            <p:ph idx="1"/>
          </p:nvPr>
        </p:nvSpPr>
        <p:spPr>
          <a:xfrm>
            <a:off x="3887788" y="741364"/>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5B0A58-5C81-B91E-FAD0-FF45BC9115EC}"/>
              </a:ext>
            </a:extLst>
          </p:cNvPr>
          <p:cNvSpPr>
            <a:spLocks noGrp="1"/>
          </p:cNvSpPr>
          <p:nvPr>
            <p:ph type="body" sz="half" idx="2"/>
          </p:nvPr>
        </p:nvSpPr>
        <p:spPr>
          <a:xfrm>
            <a:off x="630239" y="1543050"/>
            <a:ext cx="2949575" cy="2859088"/>
          </a:xfrm>
          <a:prstGeom prst="rect">
            <a:avLst/>
          </a:prstGeom>
        </p:spPr>
        <p:txBody>
          <a:bodyPr/>
          <a:lstStyle>
            <a:lvl1pPr marL="0" indent="0">
              <a:buNone/>
              <a:defRPr sz="16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C8500F-4E02-1AD8-81AE-C0D5B5B507D6}"/>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9/17/2024</a:t>
            </a:fld>
            <a:endParaRPr lang="en-US"/>
          </a:p>
        </p:txBody>
      </p:sp>
      <p:sp>
        <p:nvSpPr>
          <p:cNvPr id="6" name="Footer Placeholder 5">
            <a:extLst>
              <a:ext uri="{FF2B5EF4-FFF2-40B4-BE49-F238E27FC236}">
                <a16:creationId xmlns:a16="http://schemas.microsoft.com/office/drawing/2014/main" id="{3B06C733-1FE0-F654-0155-F19F4CD855B2}"/>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401FC2-0D47-ECD4-7477-54292AFAAD24}"/>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3775597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871"/>
        <p:cNvGrpSpPr/>
        <p:nvPr/>
      </p:nvGrpSpPr>
      <p:grpSpPr>
        <a:xfrm>
          <a:off x="0" y="0"/>
          <a:ext cx="0" cy="0"/>
          <a:chOff x="0" y="0"/>
          <a:chExt cx="0" cy="0"/>
        </a:xfrm>
      </p:grpSpPr>
      <p:sp>
        <p:nvSpPr>
          <p:cNvPr id="1872" name="Google Shape;1872;p8"/>
          <p:cNvSpPr/>
          <p:nvPr/>
        </p:nvSpPr>
        <p:spPr>
          <a:xfrm rot="10800000">
            <a:off x="-361726" y="4505013"/>
            <a:ext cx="4288460" cy="66971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8"/>
          <p:cNvSpPr txBox="1">
            <a:spLocks noGrp="1"/>
          </p:cNvSpPr>
          <p:nvPr>
            <p:ph type="title"/>
          </p:nvPr>
        </p:nvSpPr>
        <p:spPr>
          <a:xfrm>
            <a:off x="937800" y="1528800"/>
            <a:ext cx="7268400" cy="20859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8100"/>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endParaRPr/>
          </a:p>
        </p:txBody>
      </p:sp>
      <p:grpSp>
        <p:nvGrpSpPr>
          <p:cNvPr id="1874" name="Google Shape;1874;p8"/>
          <p:cNvGrpSpPr/>
          <p:nvPr/>
        </p:nvGrpSpPr>
        <p:grpSpPr>
          <a:xfrm rot="-5400000" flipH="1">
            <a:off x="671645" y="-78992"/>
            <a:ext cx="255434" cy="662200"/>
            <a:chOff x="1823086" y="-208516"/>
            <a:chExt cx="433159" cy="1122944"/>
          </a:xfrm>
        </p:grpSpPr>
        <p:sp>
          <p:nvSpPr>
            <p:cNvPr id="1875" name="Google Shape;1875;p8"/>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8"/>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8"/>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8"/>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8"/>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8"/>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8"/>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8"/>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3" name="Google Shape;1883;p8"/>
          <p:cNvGrpSpPr/>
          <p:nvPr/>
        </p:nvGrpSpPr>
        <p:grpSpPr>
          <a:xfrm>
            <a:off x="202008" y="-176001"/>
            <a:ext cx="471978" cy="659725"/>
            <a:chOff x="1897495" y="-461400"/>
            <a:chExt cx="815443" cy="1139815"/>
          </a:xfrm>
        </p:grpSpPr>
        <p:sp>
          <p:nvSpPr>
            <p:cNvPr id="1884" name="Google Shape;1884;p8"/>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8"/>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8"/>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8"/>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8"/>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8"/>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8"/>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8"/>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8"/>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8"/>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8"/>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8"/>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8"/>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8"/>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8"/>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8"/>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8"/>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8"/>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8"/>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8"/>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8"/>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8"/>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6" name="Google Shape;1906;p8"/>
          <p:cNvGrpSpPr/>
          <p:nvPr/>
        </p:nvGrpSpPr>
        <p:grpSpPr>
          <a:xfrm>
            <a:off x="468253" y="629728"/>
            <a:ext cx="123669" cy="112229"/>
            <a:chOff x="737385" y="1492952"/>
            <a:chExt cx="161913" cy="146935"/>
          </a:xfrm>
        </p:grpSpPr>
        <p:sp>
          <p:nvSpPr>
            <p:cNvPr id="1907" name="Google Shape;1907;p8"/>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8"/>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8"/>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0" name="Google Shape;1910;p8"/>
          <p:cNvSpPr/>
          <p:nvPr/>
        </p:nvSpPr>
        <p:spPr>
          <a:xfrm>
            <a:off x="4950649" y="-82750"/>
            <a:ext cx="4288460" cy="66971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1" name="Google Shape;1911;p8"/>
          <p:cNvGrpSpPr/>
          <p:nvPr/>
        </p:nvGrpSpPr>
        <p:grpSpPr>
          <a:xfrm>
            <a:off x="2" y="-201096"/>
            <a:ext cx="334905" cy="906426"/>
            <a:chOff x="904476" y="-243594"/>
            <a:chExt cx="438472" cy="1186732"/>
          </a:xfrm>
        </p:grpSpPr>
        <p:sp>
          <p:nvSpPr>
            <p:cNvPr id="1912" name="Google Shape;1912;p8"/>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8"/>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8"/>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8"/>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8"/>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8"/>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8"/>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8"/>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8"/>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8"/>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8"/>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8"/>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8"/>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8"/>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8"/>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8"/>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8"/>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8"/>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8"/>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8"/>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8"/>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8"/>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8"/>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8"/>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8"/>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8"/>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8"/>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9" name="Google Shape;1939;p8"/>
          <p:cNvGrpSpPr/>
          <p:nvPr/>
        </p:nvGrpSpPr>
        <p:grpSpPr>
          <a:xfrm>
            <a:off x="5949062" y="113836"/>
            <a:ext cx="395340" cy="515393"/>
            <a:chOff x="3289399" y="3455662"/>
            <a:chExt cx="436502" cy="569243"/>
          </a:xfrm>
        </p:grpSpPr>
        <p:sp>
          <p:nvSpPr>
            <p:cNvPr id="1940" name="Google Shape;1940;p8"/>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8"/>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8"/>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8"/>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8"/>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8"/>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8"/>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8"/>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8"/>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8"/>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8"/>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8"/>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8"/>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8"/>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8"/>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8"/>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8"/>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8"/>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8"/>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8"/>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8"/>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8"/>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2" name="Google Shape;1962;p8"/>
          <p:cNvGrpSpPr/>
          <p:nvPr/>
        </p:nvGrpSpPr>
        <p:grpSpPr>
          <a:xfrm>
            <a:off x="7973149" y="-201092"/>
            <a:ext cx="1116750" cy="1145263"/>
            <a:chOff x="7973149" y="-201092"/>
            <a:chExt cx="1116750" cy="1145263"/>
          </a:xfrm>
        </p:grpSpPr>
        <p:sp>
          <p:nvSpPr>
            <p:cNvPr id="1963" name="Google Shape;1963;p8"/>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8"/>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8"/>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8"/>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8"/>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8"/>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8"/>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8"/>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8"/>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8"/>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8"/>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8"/>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8"/>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8"/>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8"/>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8"/>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8"/>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8"/>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8"/>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8"/>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8"/>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8"/>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8"/>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8"/>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8"/>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8"/>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8"/>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8"/>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8"/>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8"/>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8"/>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8"/>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8"/>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8"/>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8"/>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8"/>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8"/>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8"/>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8"/>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8"/>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8"/>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8"/>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8"/>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8"/>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8"/>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8"/>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8"/>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8"/>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8"/>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8"/>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8"/>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8"/>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8"/>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8"/>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8"/>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8"/>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8"/>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8"/>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8"/>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8"/>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8"/>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4" name="Google Shape;2024;p8"/>
          <p:cNvGrpSpPr/>
          <p:nvPr/>
        </p:nvGrpSpPr>
        <p:grpSpPr>
          <a:xfrm rot="-5400000">
            <a:off x="6963891" y="93879"/>
            <a:ext cx="161913" cy="145916"/>
            <a:chOff x="7737341" y="1046941"/>
            <a:chExt cx="161913" cy="145916"/>
          </a:xfrm>
        </p:grpSpPr>
        <p:sp>
          <p:nvSpPr>
            <p:cNvPr id="2025" name="Google Shape;2025;p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8" name="Google Shape;2028;p8"/>
          <p:cNvGrpSpPr/>
          <p:nvPr/>
        </p:nvGrpSpPr>
        <p:grpSpPr>
          <a:xfrm>
            <a:off x="8319280" y="3604392"/>
            <a:ext cx="1190020" cy="757074"/>
            <a:chOff x="7742212" y="3926048"/>
            <a:chExt cx="1414838" cy="900099"/>
          </a:xfrm>
        </p:grpSpPr>
        <p:sp>
          <p:nvSpPr>
            <p:cNvPr id="2029" name="Google Shape;2029;p8"/>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8"/>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8"/>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8"/>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8"/>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8"/>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8"/>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8"/>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7" name="Google Shape;2037;p8"/>
          <p:cNvGrpSpPr/>
          <p:nvPr/>
        </p:nvGrpSpPr>
        <p:grpSpPr>
          <a:xfrm>
            <a:off x="8595113" y="3913437"/>
            <a:ext cx="1042259" cy="1047013"/>
            <a:chOff x="8276926" y="3750868"/>
            <a:chExt cx="1239162" cy="1244814"/>
          </a:xfrm>
        </p:grpSpPr>
        <p:sp>
          <p:nvSpPr>
            <p:cNvPr id="2038" name="Google Shape;2038;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5" name="Google Shape;2065;p8"/>
          <p:cNvGrpSpPr/>
          <p:nvPr/>
        </p:nvGrpSpPr>
        <p:grpSpPr>
          <a:xfrm>
            <a:off x="8533748" y="4427406"/>
            <a:ext cx="368416" cy="997931"/>
            <a:chOff x="7607455" y="4238363"/>
            <a:chExt cx="438017" cy="1186459"/>
          </a:xfrm>
        </p:grpSpPr>
        <p:sp>
          <p:nvSpPr>
            <p:cNvPr id="2066" name="Google Shape;2066;p8"/>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8"/>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8"/>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8"/>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8"/>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8"/>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8"/>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8"/>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8"/>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8"/>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8"/>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8"/>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8"/>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8"/>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8"/>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8"/>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8"/>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8"/>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8"/>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8"/>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8"/>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8"/>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8"/>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8"/>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0" name="Google Shape;2090;p8"/>
          <p:cNvGrpSpPr/>
          <p:nvPr/>
        </p:nvGrpSpPr>
        <p:grpSpPr>
          <a:xfrm rot="-5400000" flipH="1">
            <a:off x="7396853" y="4455225"/>
            <a:ext cx="364302" cy="944474"/>
            <a:chOff x="7916001" y="4222802"/>
            <a:chExt cx="364302" cy="944474"/>
          </a:xfrm>
        </p:grpSpPr>
        <p:sp>
          <p:nvSpPr>
            <p:cNvPr id="2091" name="Google Shape;2091;p8"/>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8"/>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8"/>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8"/>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8"/>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8"/>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8"/>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8"/>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9" name="Google Shape;2099;p8"/>
          <p:cNvSpPr/>
          <p:nvPr/>
        </p:nvSpPr>
        <p:spPr>
          <a:xfrm>
            <a:off x="8040390" y="4399826"/>
            <a:ext cx="548046" cy="880098"/>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8"/>
          <p:cNvSpPr/>
          <p:nvPr/>
        </p:nvSpPr>
        <p:spPr>
          <a:xfrm>
            <a:off x="8033285" y="4463142"/>
            <a:ext cx="486035" cy="891563"/>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8"/>
          <p:cNvSpPr/>
          <p:nvPr/>
        </p:nvSpPr>
        <p:spPr>
          <a:xfrm>
            <a:off x="8361733" y="4537746"/>
            <a:ext cx="170033" cy="140577"/>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8"/>
          <p:cNvSpPr/>
          <p:nvPr/>
        </p:nvSpPr>
        <p:spPr>
          <a:xfrm>
            <a:off x="8296729" y="4616986"/>
            <a:ext cx="236126" cy="18268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8"/>
          <p:cNvSpPr/>
          <p:nvPr/>
        </p:nvSpPr>
        <p:spPr>
          <a:xfrm>
            <a:off x="8214365" y="4704389"/>
            <a:ext cx="326207" cy="223502"/>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8"/>
          <p:cNvSpPr/>
          <p:nvPr/>
        </p:nvSpPr>
        <p:spPr>
          <a:xfrm>
            <a:off x="8148302" y="4871637"/>
            <a:ext cx="376299" cy="209668"/>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8"/>
          <p:cNvSpPr/>
          <p:nvPr/>
        </p:nvSpPr>
        <p:spPr>
          <a:xfrm>
            <a:off x="8131598" y="5055187"/>
            <a:ext cx="235219" cy="149421"/>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8"/>
          <p:cNvSpPr/>
          <p:nvPr/>
        </p:nvSpPr>
        <p:spPr>
          <a:xfrm>
            <a:off x="8172339" y="4788971"/>
            <a:ext cx="26911" cy="2104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8"/>
          <p:cNvSpPr/>
          <p:nvPr/>
        </p:nvSpPr>
        <p:spPr>
          <a:xfrm>
            <a:off x="8142936" y="4816686"/>
            <a:ext cx="26079" cy="2104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8"/>
          <p:cNvSpPr/>
          <p:nvPr/>
        </p:nvSpPr>
        <p:spPr>
          <a:xfrm>
            <a:off x="8131170" y="4767101"/>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8"/>
          <p:cNvSpPr/>
          <p:nvPr/>
        </p:nvSpPr>
        <p:spPr>
          <a:xfrm>
            <a:off x="8452210" y="4915024"/>
            <a:ext cx="26079" cy="2104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8"/>
          <p:cNvSpPr/>
          <p:nvPr/>
        </p:nvSpPr>
        <p:spPr>
          <a:xfrm>
            <a:off x="8419430" y="4940245"/>
            <a:ext cx="26079" cy="20208"/>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8"/>
          <p:cNvSpPr/>
          <p:nvPr/>
        </p:nvSpPr>
        <p:spPr>
          <a:xfrm>
            <a:off x="8326132" y="5156246"/>
            <a:ext cx="26079" cy="21040"/>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8"/>
          <p:cNvSpPr/>
          <p:nvPr/>
        </p:nvSpPr>
        <p:spPr>
          <a:xfrm>
            <a:off x="8290833" y="5183986"/>
            <a:ext cx="26079" cy="20183"/>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8"/>
          <p:cNvSpPr/>
          <p:nvPr/>
        </p:nvSpPr>
        <p:spPr>
          <a:xfrm>
            <a:off x="8284962" y="4748633"/>
            <a:ext cx="26079" cy="20183"/>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8"/>
          <p:cNvSpPr/>
          <p:nvPr/>
        </p:nvSpPr>
        <p:spPr>
          <a:xfrm>
            <a:off x="8265638" y="4699023"/>
            <a:ext cx="26911" cy="20208"/>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8"/>
          <p:cNvSpPr/>
          <p:nvPr/>
        </p:nvSpPr>
        <p:spPr>
          <a:xfrm>
            <a:off x="8504314" y="4660373"/>
            <a:ext cx="26079" cy="2104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8"/>
          <p:cNvSpPr/>
          <p:nvPr/>
        </p:nvSpPr>
        <p:spPr>
          <a:xfrm>
            <a:off x="8463144" y="4690633"/>
            <a:ext cx="26079" cy="2104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8"/>
          <p:cNvSpPr/>
          <p:nvPr/>
        </p:nvSpPr>
        <p:spPr>
          <a:xfrm>
            <a:off x="8413560" y="4512450"/>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8"/>
          <p:cNvSpPr/>
          <p:nvPr/>
        </p:nvSpPr>
        <p:spPr>
          <a:xfrm>
            <a:off x="8441275" y="4468761"/>
            <a:ext cx="26079" cy="2101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8"/>
          <p:cNvSpPr/>
          <p:nvPr/>
        </p:nvSpPr>
        <p:spPr>
          <a:xfrm>
            <a:off x="7531922" y="4421091"/>
            <a:ext cx="686128" cy="861024"/>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8"/>
          <p:cNvSpPr/>
          <p:nvPr/>
        </p:nvSpPr>
        <p:spPr>
          <a:xfrm>
            <a:off x="7594759" y="4498038"/>
            <a:ext cx="483364" cy="881988"/>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8"/>
          <p:cNvSpPr/>
          <p:nvPr/>
        </p:nvSpPr>
        <p:spPr>
          <a:xfrm>
            <a:off x="7896449" y="5115051"/>
            <a:ext cx="139771" cy="133370"/>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8"/>
          <p:cNvSpPr/>
          <p:nvPr/>
        </p:nvSpPr>
        <p:spPr>
          <a:xfrm>
            <a:off x="7788033" y="4912504"/>
            <a:ext cx="192736" cy="191829"/>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8"/>
          <p:cNvSpPr/>
          <p:nvPr/>
        </p:nvSpPr>
        <p:spPr>
          <a:xfrm>
            <a:off x="7708164" y="4730139"/>
            <a:ext cx="216295" cy="274023"/>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8"/>
          <p:cNvSpPr/>
          <p:nvPr/>
        </p:nvSpPr>
        <p:spPr>
          <a:xfrm>
            <a:off x="7722248" y="4724244"/>
            <a:ext cx="111423" cy="144533"/>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8"/>
          <p:cNvSpPr/>
          <p:nvPr/>
        </p:nvSpPr>
        <p:spPr>
          <a:xfrm>
            <a:off x="7612673" y="4568762"/>
            <a:ext cx="142845" cy="17109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8"/>
          <p:cNvSpPr/>
          <p:nvPr/>
        </p:nvSpPr>
        <p:spPr>
          <a:xfrm>
            <a:off x="7590476" y="4515826"/>
            <a:ext cx="101999" cy="118529"/>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8"/>
          <p:cNvSpPr/>
          <p:nvPr/>
        </p:nvSpPr>
        <p:spPr>
          <a:xfrm>
            <a:off x="8034495" y="4736010"/>
            <a:ext cx="28624" cy="2187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8"/>
          <p:cNvSpPr/>
          <p:nvPr/>
        </p:nvSpPr>
        <p:spPr>
          <a:xfrm>
            <a:off x="8005092" y="4700711"/>
            <a:ext cx="28599" cy="2187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8"/>
          <p:cNvSpPr/>
          <p:nvPr/>
        </p:nvSpPr>
        <p:spPr>
          <a:xfrm>
            <a:off x="7993325" y="4750296"/>
            <a:ext cx="28599" cy="21897"/>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8"/>
          <p:cNvSpPr/>
          <p:nvPr/>
        </p:nvSpPr>
        <p:spPr>
          <a:xfrm>
            <a:off x="7594104" y="4958738"/>
            <a:ext cx="28599" cy="2187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8"/>
          <p:cNvSpPr/>
          <p:nvPr/>
        </p:nvSpPr>
        <p:spPr>
          <a:xfrm>
            <a:off x="7602519" y="4911673"/>
            <a:ext cx="28599"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8"/>
          <p:cNvSpPr/>
          <p:nvPr/>
        </p:nvSpPr>
        <p:spPr>
          <a:xfrm>
            <a:off x="7649584" y="4946972"/>
            <a:ext cx="28599"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8"/>
          <p:cNvSpPr/>
          <p:nvPr/>
        </p:nvSpPr>
        <p:spPr>
          <a:xfrm>
            <a:off x="7720182" y="4477151"/>
            <a:ext cx="28599" cy="2187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8"/>
          <p:cNvSpPr/>
          <p:nvPr/>
        </p:nvSpPr>
        <p:spPr>
          <a:xfrm>
            <a:off x="7688234" y="4462865"/>
            <a:ext cx="27768" cy="2187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8"/>
          <p:cNvSpPr/>
          <p:nvPr/>
        </p:nvSpPr>
        <p:spPr>
          <a:xfrm>
            <a:off x="7564701" y="4641879"/>
            <a:ext cx="28599" cy="2187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8"/>
          <p:cNvSpPr/>
          <p:nvPr/>
        </p:nvSpPr>
        <p:spPr>
          <a:xfrm>
            <a:off x="7564701" y="4671308"/>
            <a:ext cx="28599" cy="2187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8"/>
          <p:cNvSpPr/>
          <p:nvPr/>
        </p:nvSpPr>
        <p:spPr>
          <a:xfrm>
            <a:off x="8005092" y="5011674"/>
            <a:ext cx="28599" cy="21897"/>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8"/>
          <p:cNvSpPr/>
          <p:nvPr/>
        </p:nvSpPr>
        <p:spPr>
          <a:xfrm>
            <a:off x="7834468" y="5143623"/>
            <a:ext cx="28624" cy="22728"/>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8"/>
          <p:cNvSpPr/>
          <p:nvPr/>
        </p:nvSpPr>
        <p:spPr>
          <a:xfrm>
            <a:off x="7737819" y="4885621"/>
            <a:ext cx="28624" cy="2187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8"/>
          <p:cNvSpPr/>
          <p:nvPr/>
        </p:nvSpPr>
        <p:spPr>
          <a:xfrm>
            <a:off x="7958027" y="4864608"/>
            <a:ext cx="28599" cy="22703"/>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41" name="Google Shape;2141;p8"/>
          <p:cNvGrpSpPr/>
          <p:nvPr/>
        </p:nvGrpSpPr>
        <p:grpSpPr>
          <a:xfrm rot="1693484">
            <a:off x="321857" y="3947644"/>
            <a:ext cx="1642206" cy="1598621"/>
            <a:chOff x="-181020" y="4253777"/>
            <a:chExt cx="1117161" cy="1087511"/>
          </a:xfrm>
        </p:grpSpPr>
        <p:sp>
          <p:nvSpPr>
            <p:cNvPr id="2142" name="Google Shape;2142;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6" name="Google Shape;2156;p8"/>
          <p:cNvGrpSpPr/>
          <p:nvPr/>
        </p:nvGrpSpPr>
        <p:grpSpPr>
          <a:xfrm>
            <a:off x="-56935" y="3543753"/>
            <a:ext cx="989843" cy="1327868"/>
            <a:chOff x="-168050" y="4195214"/>
            <a:chExt cx="719519" cy="965231"/>
          </a:xfrm>
        </p:grpSpPr>
        <p:sp>
          <p:nvSpPr>
            <p:cNvPr id="2157" name="Google Shape;2157;p8"/>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8"/>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8"/>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8"/>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8"/>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8"/>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8"/>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8"/>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8"/>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8"/>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8"/>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8"/>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8"/>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8"/>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8"/>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8"/>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8"/>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8"/>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8"/>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8"/>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8"/>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8"/>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8"/>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8"/>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8"/>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8"/>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8"/>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8"/>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8"/>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8"/>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8"/>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8"/>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8"/>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8"/>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8"/>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8"/>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8"/>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8"/>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8"/>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8"/>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8"/>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8"/>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8"/>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8"/>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8"/>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8"/>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8"/>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4" name="Google Shape;2204;p8"/>
          <p:cNvGrpSpPr/>
          <p:nvPr/>
        </p:nvGrpSpPr>
        <p:grpSpPr>
          <a:xfrm rot="-2320759">
            <a:off x="-519765" y="2824159"/>
            <a:ext cx="1127241" cy="1109424"/>
            <a:chOff x="-181020" y="4253777"/>
            <a:chExt cx="1117161" cy="1087511"/>
          </a:xfrm>
        </p:grpSpPr>
        <p:sp>
          <p:nvSpPr>
            <p:cNvPr id="2205" name="Google Shape;2205;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9" name="Google Shape;2219;p8"/>
          <p:cNvGrpSpPr/>
          <p:nvPr/>
        </p:nvGrpSpPr>
        <p:grpSpPr>
          <a:xfrm rot="5595891">
            <a:off x="-83121" y="4373088"/>
            <a:ext cx="1042216" cy="1046970"/>
            <a:chOff x="8276926" y="3750868"/>
            <a:chExt cx="1239162" cy="1244814"/>
          </a:xfrm>
        </p:grpSpPr>
        <p:sp>
          <p:nvSpPr>
            <p:cNvPr id="2220" name="Google Shape;2220;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D9EFE-F724-995F-64AC-2479B0BA938F}"/>
              </a:ext>
            </a:extLst>
          </p:cNvPr>
          <p:cNvSpPr>
            <a:spLocks noGrp="1"/>
          </p:cNvSpPr>
          <p:nvPr>
            <p:ph type="title"/>
          </p:nvPr>
        </p:nvSpPr>
        <p:spPr>
          <a:xfrm>
            <a:off x="630239" y="342900"/>
            <a:ext cx="2949575" cy="120015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6C7F66-7708-6DEE-4435-C73BB69D8EBB}"/>
              </a:ext>
            </a:extLst>
          </p:cNvPr>
          <p:cNvSpPr>
            <a:spLocks noGrp="1"/>
          </p:cNvSpPr>
          <p:nvPr>
            <p:ph type="pic" idx="1"/>
          </p:nvPr>
        </p:nvSpPr>
        <p:spPr>
          <a:xfrm>
            <a:off x="3887788" y="741364"/>
            <a:ext cx="4629150" cy="3654425"/>
          </a:xfrm>
          <a:prstGeom prst="rect">
            <a:avLst/>
          </a:prstGeo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E2707090-601E-2447-880F-D05E986584B0}"/>
              </a:ext>
            </a:extLst>
          </p:cNvPr>
          <p:cNvSpPr>
            <a:spLocks noGrp="1"/>
          </p:cNvSpPr>
          <p:nvPr>
            <p:ph type="body" sz="half" idx="2"/>
          </p:nvPr>
        </p:nvSpPr>
        <p:spPr>
          <a:xfrm>
            <a:off x="630239" y="1543050"/>
            <a:ext cx="2949575" cy="2859088"/>
          </a:xfrm>
          <a:prstGeom prst="rect">
            <a:avLst/>
          </a:prstGeom>
        </p:spPr>
        <p:txBody>
          <a:bodyPr/>
          <a:lstStyle>
            <a:lvl1pPr marL="0" indent="0">
              <a:buNone/>
              <a:defRPr sz="16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9649A8-1CDD-D865-E0F1-055A06E936E0}"/>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9/17/2024</a:t>
            </a:fld>
            <a:endParaRPr lang="en-US"/>
          </a:p>
        </p:txBody>
      </p:sp>
      <p:sp>
        <p:nvSpPr>
          <p:cNvPr id="6" name="Footer Placeholder 5">
            <a:extLst>
              <a:ext uri="{FF2B5EF4-FFF2-40B4-BE49-F238E27FC236}">
                <a16:creationId xmlns:a16="http://schemas.microsoft.com/office/drawing/2014/main" id="{C1A1D445-3B74-C715-4DB2-FD5424B35424}"/>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F19A38-24A4-B612-0BF8-FBC3A4B6F081}"/>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19395703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F049D-3607-4145-AA9F-95F6ABA9004D}"/>
              </a:ext>
            </a:extLst>
          </p:cNvPr>
          <p:cNvSpPr>
            <a:spLocks noGrp="1"/>
          </p:cNvSpPr>
          <p:nvPr>
            <p:ph type="title"/>
          </p:nvPr>
        </p:nvSpPr>
        <p:spPr>
          <a:xfrm>
            <a:off x="628650" y="274639"/>
            <a:ext cx="7886700" cy="99377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9695CF-0DEB-8D37-CB52-5375F228C2AA}"/>
              </a:ext>
            </a:extLst>
          </p:cNvPr>
          <p:cNvSpPr>
            <a:spLocks noGrp="1"/>
          </p:cNvSpPr>
          <p:nvPr>
            <p:ph type="body" orient="vert" idx="1"/>
          </p:nvPr>
        </p:nvSpPr>
        <p:spPr>
          <a:xfrm>
            <a:off x="628650" y="1370013"/>
            <a:ext cx="7886700" cy="326231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B3B8F5-CF3D-55FE-5A36-469A52106AE3}"/>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9/17/2024</a:t>
            </a:fld>
            <a:endParaRPr lang="en-US"/>
          </a:p>
        </p:txBody>
      </p:sp>
      <p:sp>
        <p:nvSpPr>
          <p:cNvPr id="5" name="Footer Placeholder 4">
            <a:extLst>
              <a:ext uri="{FF2B5EF4-FFF2-40B4-BE49-F238E27FC236}">
                <a16:creationId xmlns:a16="http://schemas.microsoft.com/office/drawing/2014/main" id="{979AEC2F-7D0D-716F-824D-5C02EF3B5797}"/>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9BB7933-A697-30A3-F962-0B060D44250A}"/>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37144490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33F2B6-8BC7-D832-A895-6CC788DDD897}"/>
              </a:ext>
            </a:extLst>
          </p:cNvPr>
          <p:cNvSpPr>
            <a:spLocks noGrp="1"/>
          </p:cNvSpPr>
          <p:nvPr>
            <p:ph type="title" orient="vert"/>
          </p:nvPr>
        </p:nvSpPr>
        <p:spPr>
          <a:xfrm>
            <a:off x="6543676" y="274639"/>
            <a:ext cx="1971675" cy="435768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5DB0FD-AF42-8FEA-A96D-C90CBB8604BF}"/>
              </a:ext>
            </a:extLst>
          </p:cNvPr>
          <p:cNvSpPr>
            <a:spLocks noGrp="1"/>
          </p:cNvSpPr>
          <p:nvPr>
            <p:ph type="body" orient="vert" idx="1"/>
          </p:nvPr>
        </p:nvSpPr>
        <p:spPr>
          <a:xfrm>
            <a:off x="628651" y="274639"/>
            <a:ext cx="5762625" cy="435768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E9CD4-11A5-9DDC-04A4-6154C7587841}"/>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9/17/2024</a:t>
            </a:fld>
            <a:endParaRPr lang="en-US"/>
          </a:p>
        </p:txBody>
      </p:sp>
      <p:sp>
        <p:nvSpPr>
          <p:cNvPr id="5" name="Footer Placeholder 4">
            <a:extLst>
              <a:ext uri="{FF2B5EF4-FFF2-40B4-BE49-F238E27FC236}">
                <a16:creationId xmlns:a16="http://schemas.microsoft.com/office/drawing/2014/main" id="{DD02016A-1331-C642-8238-3D5DF0214AA7}"/>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5AD9AEE-E7EC-2925-3EC5-F8E598024335}"/>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31545939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5414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B07BC-D790-90F3-4F9C-717468F0DAF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AA1536F-62F2-AF82-4A8D-430327D93FF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5125C31-A736-6F9B-F42D-0CD8015E91D5}"/>
              </a:ext>
            </a:extLst>
          </p:cNvPr>
          <p:cNvSpPr>
            <a:spLocks noGrp="1"/>
          </p:cNvSpPr>
          <p:nvPr>
            <p:ph type="dt" sz="half" idx="10"/>
          </p:nvPr>
        </p:nvSpPr>
        <p:spPr/>
        <p:txBody>
          <a:bodyPr/>
          <a:lstStyle/>
          <a:p>
            <a:fld id="{B9F767B2-B6D2-4F00-A8EA-E81651706A09}" type="datetimeFigureOut">
              <a:rPr lang="en-US" smtClean="0"/>
              <a:t>9/17/2024</a:t>
            </a:fld>
            <a:endParaRPr lang="en-US"/>
          </a:p>
        </p:txBody>
      </p:sp>
      <p:sp>
        <p:nvSpPr>
          <p:cNvPr id="5" name="Footer Placeholder 4">
            <a:extLst>
              <a:ext uri="{FF2B5EF4-FFF2-40B4-BE49-F238E27FC236}">
                <a16:creationId xmlns:a16="http://schemas.microsoft.com/office/drawing/2014/main" id="{8964407C-81FE-FCA7-81BD-F9C15DE3DC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6B5374-BB25-21A2-D19E-C636877AFD81}"/>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30945088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ABC5B-74EC-47A0-C98D-160BDB0FFB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041F9C-8615-24BD-69C1-83334033BE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BF1E1C-6425-37BC-66AB-CBFC0FA46CFB}"/>
              </a:ext>
            </a:extLst>
          </p:cNvPr>
          <p:cNvSpPr>
            <a:spLocks noGrp="1"/>
          </p:cNvSpPr>
          <p:nvPr>
            <p:ph type="dt" sz="half" idx="10"/>
          </p:nvPr>
        </p:nvSpPr>
        <p:spPr/>
        <p:txBody>
          <a:bodyPr/>
          <a:lstStyle/>
          <a:p>
            <a:fld id="{B9F767B2-B6D2-4F00-A8EA-E81651706A09}" type="datetimeFigureOut">
              <a:rPr lang="en-US" smtClean="0"/>
              <a:t>9/17/2024</a:t>
            </a:fld>
            <a:endParaRPr lang="en-US"/>
          </a:p>
        </p:txBody>
      </p:sp>
      <p:sp>
        <p:nvSpPr>
          <p:cNvPr id="5" name="Footer Placeholder 4">
            <a:extLst>
              <a:ext uri="{FF2B5EF4-FFF2-40B4-BE49-F238E27FC236}">
                <a16:creationId xmlns:a16="http://schemas.microsoft.com/office/drawing/2014/main" id="{8553B1A1-7737-BD82-78D0-6565D040C5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D40730-D008-1C26-A05C-6A831BDD5493}"/>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39179977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18282-76A7-2F3A-57A8-9CC4C2C7430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8C73EBB-BA3C-13B9-B45B-63235F34E11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6EF474-258C-9947-AB2D-56B337504134}"/>
              </a:ext>
            </a:extLst>
          </p:cNvPr>
          <p:cNvSpPr>
            <a:spLocks noGrp="1"/>
          </p:cNvSpPr>
          <p:nvPr>
            <p:ph type="dt" sz="half" idx="10"/>
          </p:nvPr>
        </p:nvSpPr>
        <p:spPr/>
        <p:txBody>
          <a:bodyPr/>
          <a:lstStyle/>
          <a:p>
            <a:fld id="{B9F767B2-B6D2-4F00-A8EA-E81651706A09}" type="datetimeFigureOut">
              <a:rPr lang="en-US" smtClean="0"/>
              <a:t>9/17/2024</a:t>
            </a:fld>
            <a:endParaRPr lang="en-US"/>
          </a:p>
        </p:txBody>
      </p:sp>
      <p:sp>
        <p:nvSpPr>
          <p:cNvPr id="5" name="Footer Placeholder 4">
            <a:extLst>
              <a:ext uri="{FF2B5EF4-FFF2-40B4-BE49-F238E27FC236}">
                <a16:creationId xmlns:a16="http://schemas.microsoft.com/office/drawing/2014/main" id="{4FE22043-30FF-E973-A49D-F1970BB836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501509-64CF-AA36-06EB-C8A834C0FB6B}"/>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14320664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9A0A7-5E76-C62C-0B26-7441FEB676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E53E38-7AFC-2C7D-87CE-6FDAAF9D608E}"/>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570861-D453-7E8F-E2A2-7F737FD9DB8C}"/>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FD2E43-8D2A-09C9-FA9E-6CFDCC99CF43}"/>
              </a:ext>
            </a:extLst>
          </p:cNvPr>
          <p:cNvSpPr>
            <a:spLocks noGrp="1"/>
          </p:cNvSpPr>
          <p:nvPr>
            <p:ph type="dt" sz="half" idx="10"/>
          </p:nvPr>
        </p:nvSpPr>
        <p:spPr/>
        <p:txBody>
          <a:bodyPr/>
          <a:lstStyle/>
          <a:p>
            <a:fld id="{B9F767B2-B6D2-4F00-A8EA-E81651706A09}" type="datetimeFigureOut">
              <a:rPr lang="en-US" smtClean="0"/>
              <a:t>9/17/2024</a:t>
            </a:fld>
            <a:endParaRPr lang="en-US"/>
          </a:p>
        </p:txBody>
      </p:sp>
      <p:sp>
        <p:nvSpPr>
          <p:cNvPr id="6" name="Footer Placeholder 5">
            <a:extLst>
              <a:ext uri="{FF2B5EF4-FFF2-40B4-BE49-F238E27FC236}">
                <a16:creationId xmlns:a16="http://schemas.microsoft.com/office/drawing/2014/main" id="{77C92D49-C2F5-0932-AE65-3CA230362D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B83DB6-86C0-05EC-948F-B9FEC750BAD2}"/>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3799299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960E1-6E90-7E4D-9CA0-482E098CAAC4}"/>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60D5E9-278D-F988-3F39-6A489A2B4C6B}"/>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38C43A3-0E73-60AC-6682-89411509B169}"/>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21E358-C23C-84FF-D548-F24BA8722CA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0E9BF22-CD84-952A-FEF9-B9A1660286F5}"/>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24AD57-3E95-1058-F87B-B47A508E833C}"/>
              </a:ext>
            </a:extLst>
          </p:cNvPr>
          <p:cNvSpPr>
            <a:spLocks noGrp="1"/>
          </p:cNvSpPr>
          <p:nvPr>
            <p:ph type="dt" sz="half" idx="10"/>
          </p:nvPr>
        </p:nvSpPr>
        <p:spPr/>
        <p:txBody>
          <a:bodyPr/>
          <a:lstStyle/>
          <a:p>
            <a:fld id="{B9F767B2-B6D2-4F00-A8EA-E81651706A09}" type="datetimeFigureOut">
              <a:rPr lang="en-US" smtClean="0"/>
              <a:t>9/17/2024</a:t>
            </a:fld>
            <a:endParaRPr lang="en-US"/>
          </a:p>
        </p:txBody>
      </p:sp>
      <p:sp>
        <p:nvSpPr>
          <p:cNvPr id="8" name="Footer Placeholder 7">
            <a:extLst>
              <a:ext uri="{FF2B5EF4-FFF2-40B4-BE49-F238E27FC236}">
                <a16:creationId xmlns:a16="http://schemas.microsoft.com/office/drawing/2014/main" id="{AE4B85F1-E8F0-994D-7011-F0CDADEB0C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CC07CD-E5C9-AB27-7946-987D6E1D80E7}"/>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18100265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006FB-98A9-DDD5-F8B1-60AF540B21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8970D8-786D-3272-F9FB-67E3DB33C610}"/>
              </a:ext>
            </a:extLst>
          </p:cNvPr>
          <p:cNvSpPr>
            <a:spLocks noGrp="1"/>
          </p:cNvSpPr>
          <p:nvPr>
            <p:ph type="dt" sz="half" idx="10"/>
          </p:nvPr>
        </p:nvSpPr>
        <p:spPr/>
        <p:txBody>
          <a:bodyPr/>
          <a:lstStyle/>
          <a:p>
            <a:fld id="{B9F767B2-B6D2-4F00-A8EA-E81651706A09}" type="datetimeFigureOut">
              <a:rPr lang="en-US" smtClean="0"/>
              <a:t>9/17/2024</a:t>
            </a:fld>
            <a:endParaRPr lang="en-US"/>
          </a:p>
        </p:txBody>
      </p:sp>
      <p:sp>
        <p:nvSpPr>
          <p:cNvPr id="4" name="Footer Placeholder 3">
            <a:extLst>
              <a:ext uri="{FF2B5EF4-FFF2-40B4-BE49-F238E27FC236}">
                <a16:creationId xmlns:a16="http://schemas.microsoft.com/office/drawing/2014/main" id="{9E11E6BD-3D22-2090-89AE-64B5110723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588C6B-CE3F-E36B-6A1F-2403201227DA}"/>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781354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247"/>
        <p:cNvGrpSpPr/>
        <p:nvPr/>
      </p:nvGrpSpPr>
      <p:grpSpPr>
        <a:xfrm>
          <a:off x="0" y="0"/>
          <a:ext cx="0" cy="0"/>
          <a:chOff x="0" y="0"/>
          <a:chExt cx="0" cy="0"/>
        </a:xfrm>
      </p:grpSpPr>
      <p:sp>
        <p:nvSpPr>
          <p:cNvPr id="2248" name="Google Shape;2248;p9"/>
          <p:cNvSpPr txBox="1">
            <a:spLocks noGrp="1"/>
          </p:cNvSpPr>
          <p:nvPr>
            <p:ph type="title"/>
          </p:nvPr>
        </p:nvSpPr>
        <p:spPr>
          <a:xfrm>
            <a:off x="778875" y="1903675"/>
            <a:ext cx="4045200" cy="6003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2249" name="Google Shape;2249;p9"/>
          <p:cNvSpPr txBox="1">
            <a:spLocks noGrp="1"/>
          </p:cNvSpPr>
          <p:nvPr>
            <p:ph type="subTitle" idx="1"/>
          </p:nvPr>
        </p:nvSpPr>
        <p:spPr>
          <a:xfrm>
            <a:off x="778875" y="2496780"/>
            <a:ext cx="3663000" cy="909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400">
                <a:latin typeface="Nunito"/>
                <a:ea typeface="Nunito"/>
                <a:cs typeface="Nunito"/>
                <a:sym typeface="Nunito"/>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grpSp>
        <p:nvGrpSpPr>
          <p:cNvPr id="2250" name="Google Shape;2250;p9"/>
          <p:cNvGrpSpPr/>
          <p:nvPr/>
        </p:nvGrpSpPr>
        <p:grpSpPr>
          <a:xfrm rot="5400000">
            <a:off x="8671068" y="4133682"/>
            <a:ext cx="585438" cy="262694"/>
            <a:chOff x="8502760" y="3542528"/>
            <a:chExt cx="711519" cy="319269"/>
          </a:xfrm>
        </p:grpSpPr>
        <p:sp>
          <p:nvSpPr>
            <p:cNvPr id="2251" name="Google Shape;2251;p9"/>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9"/>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9"/>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9"/>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9"/>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9"/>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9"/>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9"/>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9"/>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60" name="Google Shape;2260;p9"/>
          <p:cNvSpPr/>
          <p:nvPr/>
        </p:nvSpPr>
        <p:spPr>
          <a:xfrm>
            <a:off x="5641740" y="4752388"/>
            <a:ext cx="3517727"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9"/>
          <p:cNvSpPr/>
          <p:nvPr/>
        </p:nvSpPr>
        <p:spPr>
          <a:xfrm rot="-5400000">
            <a:off x="-1146619" y="981999"/>
            <a:ext cx="2707986" cy="61220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62" name="Google Shape;2262;p9"/>
          <p:cNvGrpSpPr/>
          <p:nvPr/>
        </p:nvGrpSpPr>
        <p:grpSpPr>
          <a:xfrm rot="-8956076">
            <a:off x="-287897" y="356283"/>
            <a:ext cx="439072" cy="1138273"/>
            <a:chOff x="1823086" y="-208516"/>
            <a:chExt cx="433159" cy="1122944"/>
          </a:xfrm>
        </p:grpSpPr>
        <p:sp>
          <p:nvSpPr>
            <p:cNvPr id="2263" name="Google Shape;2263;p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1" name="Google Shape;2271;p9"/>
          <p:cNvGrpSpPr/>
          <p:nvPr/>
        </p:nvGrpSpPr>
        <p:grpSpPr>
          <a:xfrm rot="-8956076">
            <a:off x="-35410" y="287396"/>
            <a:ext cx="444458" cy="1202932"/>
            <a:chOff x="904476" y="-243594"/>
            <a:chExt cx="438472" cy="1186732"/>
          </a:xfrm>
        </p:grpSpPr>
        <p:sp>
          <p:nvSpPr>
            <p:cNvPr id="2272" name="Google Shape;2272;p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9" name="Google Shape;2299;p9"/>
          <p:cNvGrpSpPr/>
          <p:nvPr/>
        </p:nvGrpSpPr>
        <p:grpSpPr>
          <a:xfrm>
            <a:off x="8267204" y="4381245"/>
            <a:ext cx="876802" cy="561032"/>
            <a:chOff x="7750342" y="3926048"/>
            <a:chExt cx="1406709" cy="900099"/>
          </a:xfrm>
        </p:grpSpPr>
        <p:sp>
          <p:nvSpPr>
            <p:cNvPr id="2300" name="Google Shape;2300;p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9"/>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8" name="Google Shape;2308;p9"/>
          <p:cNvGrpSpPr/>
          <p:nvPr/>
        </p:nvGrpSpPr>
        <p:grpSpPr>
          <a:xfrm>
            <a:off x="8662288" y="4231517"/>
            <a:ext cx="772370" cy="775893"/>
            <a:chOff x="8276926" y="3750868"/>
            <a:chExt cx="1239162" cy="1244814"/>
          </a:xfrm>
        </p:grpSpPr>
        <p:sp>
          <p:nvSpPr>
            <p:cNvPr id="2309" name="Google Shape;2309;p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9"/>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6" name="Google Shape;2336;p9"/>
          <p:cNvGrpSpPr/>
          <p:nvPr/>
        </p:nvGrpSpPr>
        <p:grpSpPr>
          <a:xfrm rot="-5400000">
            <a:off x="8320410" y="4607546"/>
            <a:ext cx="273016" cy="739520"/>
            <a:chOff x="7607455" y="4238363"/>
            <a:chExt cx="438017" cy="1186459"/>
          </a:xfrm>
        </p:grpSpPr>
        <p:sp>
          <p:nvSpPr>
            <p:cNvPr id="2337" name="Google Shape;2337;p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1" name="Google Shape;2361;p9"/>
          <p:cNvGrpSpPr/>
          <p:nvPr/>
        </p:nvGrpSpPr>
        <p:grpSpPr>
          <a:xfrm>
            <a:off x="7297766" y="197739"/>
            <a:ext cx="633267" cy="380075"/>
            <a:chOff x="8365864" y="2993835"/>
            <a:chExt cx="933472" cy="547264"/>
          </a:xfrm>
        </p:grpSpPr>
        <p:sp>
          <p:nvSpPr>
            <p:cNvPr id="2362" name="Google Shape;2362;p9"/>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9"/>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9"/>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9"/>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9"/>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9"/>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9"/>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9" name="Google Shape;2369;p9"/>
          <p:cNvGrpSpPr/>
          <p:nvPr/>
        </p:nvGrpSpPr>
        <p:grpSpPr>
          <a:xfrm rot="-1533248">
            <a:off x="7908954" y="39658"/>
            <a:ext cx="800077" cy="592343"/>
            <a:chOff x="8118223" y="2202382"/>
            <a:chExt cx="1151949" cy="873156"/>
          </a:xfrm>
        </p:grpSpPr>
        <p:sp>
          <p:nvSpPr>
            <p:cNvPr id="2370" name="Google Shape;2370;p9"/>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9"/>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9"/>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9"/>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9"/>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9"/>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9"/>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9"/>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9"/>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9"/>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9"/>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9"/>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9"/>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9"/>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9"/>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9"/>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9"/>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9"/>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9"/>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9"/>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9"/>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1" name="Google Shape;2391;p9"/>
          <p:cNvGrpSpPr/>
          <p:nvPr/>
        </p:nvGrpSpPr>
        <p:grpSpPr>
          <a:xfrm>
            <a:off x="-212567" y="3972291"/>
            <a:ext cx="1146207" cy="1063803"/>
            <a:chOff x="-181020" y="4253777"/>
            <a:chExt cx="1117161" cy="1087511"/>
          </a:xfrm>
        </p:grpSpPr>
        <p:sp>
          <p:nvSpPr>
            <p:cNvPr id="2392" name="Google Shape;2392;p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6" name="Google Shape;2406;p9"/>
          <p:cNvGrpSpPr/>
          <p:nvPr/>
        </p:nvGrpSpPr>
        <p:grpSpPr>
          <a:xfrm>
            <a:off x="-199238" y="3699426"/>
            <a:ext cx="906954" cy="1160207"/>
            <a:chOff x="-168050" y="4195214"/>
            <a:chExt cx="719519" cy="965231"/>
          </a:xfrm>
        </p:grpSpPr>
        <p:sp>
          <p:nvSpPr>
            <p:cNvPr id="2407" name="Google Shape;2407;p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4" name="Google Shape;2454;p9"/>
          <p:cNvGrpSpPr/>
          <p:nvPr/>
        </p:nvGrpSpPr>
        <p:grpSpPr>
          <a:xfrm rot="5400000">
            <a:off x="8497833" y="-690"/>
            <a:ext cx="775583" cy="776946"/>
            <a:chOff x="7973149" y="-201092"/>
            <a:chExt cx="1116750" cy="1145263"/>
          </a:xfrm>
        </p:grpSpPr>
        <p:sp>
          <p:nvSpPr>
            <p:cNvPr id="2455" name="Google Shape;2455;p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6" name="Google Shape;2516;p9"/>
          <p:cNvGrpSpPr/>
          <p:nvPr/>
        </p:nvGrpSpPr>
        <p:grpSpPr>
          <a:xfrm rot="5400000">
            <a:off x="295700" y="4213030"/>
            <a:ext cx="428468" cy="1217307"/>
            <a:chOff x="7607455" y="4238363"/>
            <a:chExt cx="438017" cy="1186459"/>
          </a:xfrm>
        </p:grpSpPr>
        <p:sp>
          <p:nvSpPr>
            <p:cNvPr id="2517" name="Google Shape;2517;p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1" name="Google Shape;2541;p9"/>
          <p:cNvGrpSpPr/>
          <p:nvPr/>
        </p:nvGrpSpPr>
        <p:grpSpPr>
          <a:xfrm>
            <a:off x="8616189" y="4684966"/>
            <a:ext cx="561571" cy="543421"/>
            <a:chOff x="8202967" y="4478366"/>
            <a:chExt cx="900965" cy="871845"/>
          </a:xfrm>
        </p:grpSpPr>
        <p:sp>
          <p:nvSpPr>
            <p:cNvPr id="2542" name="Google Shape;2542;p9"/>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9"/>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9"/>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9"/>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9"/>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9"/>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9"/>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9"/>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9"/>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9"/>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9"/>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9"/>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9"/>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9"/>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9"/>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9"/>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9"/>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9"/>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9"/>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11B8DE-A906-A5A7-861E-ABD643C8E84A}"/>
              </a:ext>
            </a:extLst>
          </p:cNvPr>
          <p:cNvSpPr>
            <a:spLocks noGrp="1"/>
          </p:cNvSpPr>
          <p:nvPr>
            <p:ph type="dt" sz="half" idx="10"/>
          </p:nvPr>
        </p:nvSpPr>
        <p:spPr/>
        <p:txBody>
          <a:bodyPr/>
          <a:lstStyle/>
          <a:p>
            <a:fld id="{B9F767B2-B6D2-4F00-A8EA-E81651706A09}" type="datetimeFigureOut">
              <a:rPr lang="en-US" smtClean="0"/>
              <a:t>9/17/2024</a:t>
            </a:fld>
            <a:endParaRPr lang="en-US"/>
          </a:p>
        </p:txBody>
      </p:sp>
      <p:sp>
        <p:nvSpPr>
          <p:cNvPr id="3" name="Footer Placeholder 2">
            <a:extLst>
              <a:ext uri="{FF2B5EF4-FFF2-40B4-BE49-F238E27FC236}">
                <a16:creationId xmlns:a16="http://schemas.microsoft.com/office/drawing/2014/main" id="{81E8F642-801B-3B49-CB1B-6F4975DF60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A130A5-2CBB-46A3-A2E3-07DBFC65CBD8}"/>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13626250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03986-203A-C28C-3C7E-7D420DF8D56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39587CE-F17B-1E89-FA1C-EAEC02F6D343}"/>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0068BE-6BE1-34CA-FA18-0CBDE115CFE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FE9F056-58C4-46DC-56C0-C6E22B1496B7}"/>
              </a:ext>
            </a:extLst>
          </p:cNvPr>
          <p:cNvSpPr>
            <a:spLocks noGrp="1"/>
          </p:cNvSpPr>
          <p:nvPr>
            <p:ph type="dt" sz="half" idx="10"/>
          </p:nvPr>
        </p:nvSpPr>
        <p:spPr/>
        <p:txBody>
          <a:bodyPr/>
          <a:lstStyle/>
          <a:p>
            <a:fld id="{B9F767B2-B6D2-4F00-A8EA-E81651706A09}" type="datetimeFigureOut">
              <a:rPr lang="en-US" smtClean="0"/>
              <a:t>9/17/2024</a:t>
            </a:fld>
            <a:endParaRPr lang="en-US"/>
          </a:p>
        </p:txBody>
      </p:sp>
      <p:sp>
        <p:nvSpPr>
          <p:cNvPr id="6" name="Footer Placeholder 5">
            <a:extLst>
              <a:ext uri="{FF2B5EF4-FFF2-40B4-BE49-F238E27FC236}">
                <a16:creationId xmlns:a16="http://schemas.microsoft.com/office/drawing/2014/main" id="{FA2947F1-3814-04AB-D53D-6F011F81EB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1E93D6-ABDE-A137-F8D2-A4250748748F}"/>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11476797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AB405-0682-EE59-63B9-A13D2B55D2A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43ABD5A-9811-BD17-E8DB-F9BD8577B599}"/>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220E7A3-4A7D-0330-12EB-6CABE3A4D40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8A1012A-8871-CC59-175B-255E3B0D368C}"/>
              </a:ext>
            </a:extLst>
          </p:cNvPr>
          <p:cNvSpPr>
            <a:spLocks noGrp="1"/>
          </p:cNvSpPr>
          <p:nvPr>
            <p:ph type="dt" sz="half" idx="10"/>
          </p:nvPr>
        </p:nvSpPr>
        <p:spPr/>
        <p:txBody>
          <a:bodyPr/>
          <a:lstStyle/>
          <a:p>
            <a:fld id="{B9F767B2-B6D2-4F00-A8EA-E81651706A09}" type="datetimeFigureOut">
              <a:rPr lang="en-US" smtClean="0"/>
              <a:t>9/17/2024</a:t>
            </a:fld>
            <a:endParaRPr lang="en-US"/>
          </a:p>
        </p:txBody>
      </p:sp>
      <p:sp>
        <p:nvSpPr>
          <p:cNvPr id="6" name="Footer Placeholder 5">
            <a:extLst>
              <a:ext uri="{FF2B5EF4-FFF2-40B4-BE49-F238E27FC236}">
                <a16:creationId xmlns:a16="http://schemas.microsoft.com/office/drawing/2014/main" id="{DE1DAFAD-C564-AF18-D554-659177F2BD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DF963F-E851-43C6-EFA9-FE5D45F9463A}"/>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27301801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65382-6D85-4AB5-D4F5-4134DB82D6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A7D137-F02A-A857-5DD9-252535278D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A9715F-F21D-D7D0-3ECE-09300F38701E}"/>
              </a:ext>
            </a:extLst>
          </p:cNvPr>
          <p:cNvSpPr>
            <a:spLocks noGrp="1"/>
          </p:cNvSpPr>
          <p:nvPr>
            <p:ph type="dt" sz="half" idx="10"/>
          </p:nvPr>
        </p:nvSpPr>
        <p:spPr/>
        <p:txBody>
          <a:bodyPr/>
          <a:lstStyle/>
          <a:p>
            <a:fld id="{B9F767B2-B6D2-4F00-A8EA-E81651706A09}" type="datetimeFigureOut">
              <a:rPr lang="en-US" smtClean="0"/>
              <a:t>9/17/2024</a:t>
            </a:fld>
            <a:endParaRPr lang="en-US"/>
          </a:p>
        </p:txBody>
      </p:sp>
      <p:sp>
        <p:nvSpPr>
          <p:cNvPr id="5" name="Footer Placeholder 4">
            <a:extLst>
              <a:ext uri="{FF2B5EF4-FFF2-40B4-BE49-F238E27FC236}">
                <a16:creationId xmlns:a16="http://schemas.microsoft.com/office/drawing/2014/main" id="{19EA4A75-DDA4-A07D-D0A6-305FF94737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3B21DC-A1F0-30A2-69A6-F9024DCA0074}"/>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13064356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2EBAC1-82CE-9FA9-9BFC-1CDB0A09B340}"/>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3B8AC-A9AF-5475-8069-00BF36BF4EEE}"/>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46828E-3C33-BAD1-8A1F-EC2A01CDEF21}"/>
              </a:ext>
            </a:extLst>
          </p:cNvPr>
          <p:cNvSpPr>
            <a:spLocks noGrp="1"/>
          </p:cNvSpPr>
          <p:nvPr>
            <p:ph type="dt" sz="half" idx="10"/>
          </p:nvPr>
        </p:nvSpPr>
        <p:spPr/>
        <p:txBody>
          <a:bodyPr/>
          <a:lstStyle/>
          <a:p>
            <a:fld id="{B9F767B2-B6D2-4F00-A8EA-E81651706A09}" type="datetimeFigureOut">
              <a:rPr lang="en-US" smtClean="0"/>
              <a:t>9/17/2024</a:t>
            </a:fld>
            <a:endParaRPr lang="en-US"/>
          </a:p>
        </p:txBody>
      </p:sp>
      <p:sp>
        <p:nvSpPr>
          <p:cNvPr id="5" name="Footer Placeholder 4">
            <a:extLst>
              <a:ext uri="{FF2B5EF4-FFF2-40B4-BE49-F238E27FC236}">
                <a16:creationId xmlns:a16="http://schemas.microsoft.com/office/drawing/2014/main" id="{C672AE5F-8C27-170F-0375-114E18FE9B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250280-DCA0-AEF0-B18C-AD1855F86D97}"/>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3985752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561"/>
        <p:cNvGrpSpPr/>
        <p:nvPr/>
      </p:nvGrpSpPr>
      <p:grpSpPr>
        <a:xfrm>
          <a:off x="0" y="0"/>
          <a:ext cx="0" cy="0"/>
          <a:chOff x="0" y="0"/>
          <a:chExt cx="0" cy="0"/>
        </a:xfrm>
      </p:grpSpPr>
      <p:sp>
        <p:nvSpPr>
          <p:cNvPr id="2562" name="Google Shape;2562;p10"/>
          <p:cNvSpPr txBox="1">
            <a:spLocks noGrp="1"/>
          </p:cNvSpPr>
          <p:nvPr>
            <p:ph type="title"/>
          </p:nvPr>
        </p:nvSpPr>
        <p:spPr>
          <a:xfrm>
            <a:off x="5332850" y="689450"/>
            <a:ext cx="3048000" cy="767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sz="2100"/>
            </a:lvl1pPr>
            <a:lvl2pPr lvl="1"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2pPr>
            <a:lvl3pPr lvl="2"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3pPr>
            <a:lvl4pPr lvl="3"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4pPr>
            <a:lvl5pPr lvl="4"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5pPr>
            <a:lvl6pPr lvl="5"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6pPr>
            <a:lvl7pPr lvl="6"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7pPr>
            <a:lvl8pPr lvl="7"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8pPr>
            <a:lvl9pPr lvl="8"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9pPr>
          </a:lstStyle>
          <a:p>
            <a:endParaRPr/>
          </a:p>
        </p:txBody>
      </p:sp>
      <p:grpSp>
        <p:nvGrpSpPr>
          <p:cNvPr id="2563" name="Google Shape;2563;p10"/>
          <p:cNvGrpSpPr/>
          <p:nvPr/>
        </p:nvGrpSpPr>
        <p:grpSpPr>
          <a:xfrm rot="5400000">
            <a:off x="8724366" y="4177020"/>
            <a:ext cx="516634" cy="231821"/>
            <a:chOff x="8502760" y="3542528"/>
            <a:chExt cx="711519" cy="319269"/>
          </a:xfrm>
        </p:grpSpPr>
        <p:sp>
          <p:nvSpPr>
            <p:cNvPr id="2564" name="Google Shape;2564;p10"/>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10"/>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10"/>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10"/>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10"/>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10"/>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10"/>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10"/>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10"/>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73" name="Google Shape;2573;p10"/>
          <p:cNvSpPr/>
          <p:nvPr/>
        </p:nvSpPr>
        <p:spPr>
          <a:xfrm>
            <a:off x="6092292" y="4774896"/>
            <a:ext cx="3104323" cy="420073"/>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10"/>
          <p:cNvSpPr/>
          <p:nvPr/>
        </p:nvSpPr>
        <p:spPr>
          <a:xfrm rot="-5400000">
            <a:off x="-937311" y="830529"/>
            <a:ext cx="2146311" cy="48524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75" name="Google Shape;2575;p10"/>
          <p:cNvGrpSpPr/>
          <p:nvPr/>
        </p:nvGrpSpPr>
        <p:grpSpPr>
          <a:xfrm rot="-8955970">
            <a:off x="-256706" y="334482"/>
            <a:ext cx="348019" cy="902222"/>
            <a:chOff x="1823086" y="-208516"/>
            <a:chExt cx="433159" cy="1122944"/>
          </a:xfrm>
        </p:grpSpPr>
        <p:sp>
          <p:nvSpPr>
            <p:cNvPr id="2576" name="Google Shape;2576;p10"/>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10"/>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10"/>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10"/>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10"/>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10"/>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10"/>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10"/>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4" name="Google Shape;2584;p10"/>
          <p:cNvGrpSpPr/>
          <p:nvPr/>
        </p:nvGrpSpPr>
        <p:grpSpPr>
          <a:xfrm rot="-8955970">
            <a:off x="-56584" y="279901"/>
            <a:ext cx="352287" cy="953472"/>
            <a:chOff x="904476" y="-243594"/>
            <a:chExt cx="438472" cy="1186732"/>
          </a:xfrm>
        </p:grpSpPr>
        <p:sp>
          <p:nvSpPr>
            <p:cNvPr id="2585" name="Google Shape;2585;p10"/>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10"/>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10"/>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10"/>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10"/>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10"/>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10"/>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10"/>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10"/>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10"/>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10"/>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10"/>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10"/>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10"/>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10"/>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10"/>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10"/>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10"/>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10"/>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10"/>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10"/>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10"/>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10"/>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10"/>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10"/>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10"/>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10"/>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2" name="Google Shape;2612;p10"/>
          <p:cNvGrpSpPr/>
          <p:nvPr/>
        </p:nvGrpSpPr>
        <p:grpSpPr>
          <a:xfrm>
            <a:off x="8380853" y="4358524"/>
            <a:ext cx="773830" cy="495145"/>
            <a:chOff x="7750342" y="3926048"/>
            <a:chExt cx="1406709" cy="900099"/>
          </a:xfrm>
        </p:grpSpPr>
        <p:sp>
          <p:nvSpPr>
            <p:cNvPr id="2613" name="Google Shape;2613;p10"/>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10"/>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10"/>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10"/>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10"/>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10"/>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10"/>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10"/>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1" name="Google Shape;2621;p10"/>
          <p:cNvGrpSpPr/>
          <p:nvPr/>
        </p:nvGrpSpPr>
        <p:grpSpPr>
          <a:xfrm>
            <a:off x="8716936" y="4263706"/>
            <a:ext cx="681663" cy="684772"/>
            <a:chOff x="8276926" y="3750868"/>
            <a:chExt cx="1239162" cy="1244814"/>
          </a:xfrm>
        </p:grpSpPr>
        <p:sp>
          <p:nvSpPr>
            <p:cNvPr id="2622" name="Google Shape;2622;p10"/>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10"/>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10"/>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10"/>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10"/>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10"/>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10"/>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10"/>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10"/>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10"/>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10"/>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10"/>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10"/>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10"/>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10"/>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10"/>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10"/>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10"/>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10"/>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10"/>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10"/>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10"/>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10"/>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10"/>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10"/>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10"/>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10"/>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9" name="Google Shape;2649;p10"/>
          <p:cNvGrpSpPr/>
          <p:nvPr/>
        </p:nvGrpSpPr>
        <p:grpSpPr>
          <a:xfrm>
            <a:off x="8676251" y="4663902"/>
            <a:ext cx="495621" cy="479602"/>
            <a:chOff x="8202967" y="4478366"/>
            <a:chExt cx="900965" cy="871845"/>
          </a:xfrm>
        </p:grpSpPr>
        <p:sp>
          <p:nvSpPr>
            <p:cNvPr id="2650" name="Google Shape;2650;p10"/>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10"/>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10"/>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10"/>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10"/>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10"/>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10"/>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10"/>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10"/>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10"/>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10"/>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10"/>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10"/>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10"/>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10"/>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10"/>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10"/>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10"/>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10"/>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9" name="Google Shape;2669;p10"/>
          <p:cNvGrpSpPr/>
          <p:nvPr/>
        </p:nvGrpSpPr>
        <p:grpSpPr>
          <a:xfrm rot="-5400000">
            <a:off x="8415070" y="4595129"/>
            <a:ext cx="240953" cy="652671"/>
            <a:chOff x="7607455" y="4238363"/>
            <a:chExt cx="438017" cy="1186459"/>
          </a:xfrm>
        </p:grpSpPr>
        <p:sp>
          <p:nvSpPr>
            <p:cNvPr id="2670" name="Google Shape;2670;p10"/>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10"/>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10"/>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10"/>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10"/>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10"/>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10"/>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10"/>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10"/>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10"/>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10"/>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10"/>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10"/>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10"/>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10"/>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10"/>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10"/>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10"/>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10"/>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10"/>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10"/>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10"/>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10"/>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10"/>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4" name="Google Shape;2694;p10"/>
          <p:cNvGrpSpPr/>
          <p:nvPr/>
        </p:nvGrpSpPr>
        <p:grpSpPr>
          <a:xfrm>
            <a:off x="7297766" y="197739"/>
            <a:ext cx="633267" cy="380075"/>
            <a:chOff x="8365864" y="2993835"/>
            <a:chExt cx="933472" cy="547264"/>
          </a:xfrm>
        </p:grpSpPr>
        <p:sp>
          <p:nvSpPr>
            <p:cNvPr id="2695" name="Google Shape;2695;p10"/>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10"/>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10"/>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10"/>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10"/>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10"/>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10"/>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2" name="Google Shape;2702;p10"/>
          <p:cNvGrpSpPr/>
          <p:nvPr/>
        </p:nvGrpSpPr>
        <p:grpSpPr>
          <a:xfrm rot="-1533248">
            <a:off x="7908954" y="39658"/>
            <a:ext cx="800077" cy="592343"/>
            <a:chOff x="8118223" y="2202382"/>
            <a:chExt cx="1151949" cy="873156"/>
          </a:xfrm>
        </p:grpSpPr>
        <p:sp>
          <p:nvSpPr>
            <p:cNvPr id="2703" name="Google Shape;2703;p10"/>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10"/>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10"/>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10"/>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10"/>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10"/>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10"/>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10"/>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10"/>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10"/>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10"/>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10"/>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10"/>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10"/>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10"/>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10"/>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10"/>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10"/>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10"/>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10"/>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10"/>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4" name="Google Shape;2724;p10"/>
          <p:cNvGrpSpPr/>
          <p:nvPr/>
        </p:nvGrpSpPr>
        <p:grpSpPr>
          <a:xfrm rot="-943149">
            <a:off x="-122473" y="4391270"/>
            <a:ext cx="952127" cy="883611"/>
            <a:chOff x="-181020" y="4253777"/>
            <a:chExt cx="1117161" cy="1087511"/>
          </a:xfrm>
        </p:grpSpPr>
        <p:sp>
          <p:nvSpPr>
            <p:cNvPr id="2725" name="Google Shape;2725;p10"/>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10"/>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10"/>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10"/>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10"/>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10"/>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10"/>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10"/>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10"/>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10"/>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10"/>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10"/>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10"/>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10"/>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9" name="Google Shape;2739;p10"/>
          <p:cNvGrpSpPr/>
          <p:nvPr/>
        </p:nvGrpSpPr>
        <p:grpSpPr>
          <a:xfrm rot="-943328">
            <a:off x="-159031" y="4195769"/>
            <a:ext cx="753315" cy="963725"/>
            <a:chOff x="-168050" y="4195214"/>
            <a:chExt cx="719519" cy="965231"/>
          </a:xfrm>
        </p:grpSpPr>
        <p:sp>
          <p:nvSpPr>
            <p:cNvPr id="2740" name="Google Shape;2740;p10"/>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10"/>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10"/>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10"/>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10"/>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10"/>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10"/>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10"/>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10"/>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10"/>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10"/>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10"/>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10"/>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10"/>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10"/>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10"/>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10"/>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10"/>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10"/>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10"/>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10"/>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10"/>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10"/>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10"/>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10"/>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10"/>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10"/>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10"/>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10"/>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10"/>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10"/>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10"/>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10"/>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10"/>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10"/>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10"/>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10"/>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10"/>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10"/>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10"/>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10"/>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10"/>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10"/>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10"/>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10"/>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10"/>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10"/>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7" name="Google Shape;2787;p10"/>
          <p:cNvGrpSpPr/>
          <p:nvPr/>
        </p:nvGrpSpPr>
        <p:grpSpPr>
          <a:xfrm rot="5400000">
            <a:off x="8497833" y="-690"/>
            <a:ext cx="775583" cy="776946"/>
            <a:chOff x="7973149" y="-201092"/>
            <a:chExt cx="1116750" cy="1145263"/>
          </a:xfrm>
        </p:grpSpPr>
        <p:sp>
          <p:nvSpPr>
            <p:cNvPr id="2788" name="Google Shape;2788;p10"/>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10"/>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10"/>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10"/>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10"/>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10"/>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10"/>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10"/>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10"/>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10"/>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10"/>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10"/>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10"/>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10"/>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10"/>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10"/>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10"/>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10"/>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10"/>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10"/>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10"/>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10"/>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10"/>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10"/>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10"/>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10"/>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10"/>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10"/>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10"/>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10"/>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10"/>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10"/>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10"/>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10"/>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10"/>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10"/>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10"/>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10"/>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10"/>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10"/>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10"/>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10"/>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10"/>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10"/>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10"/>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10"/>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10"/>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10"/>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10"/>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10"/>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10"/>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10"/>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10"/>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10"/>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10"/>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10"/>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10"/>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10"/>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10"/>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10"/>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10"/>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9" name="Google Shape;2849;p10"/>
          <p:cNvGrpSpPr/>
          <p:nvPr/>
        </p:nvGrpSpPr>
        <p:grpSpPr>
          <a:xfrm rot="4456527">
            <a:off x="366386" y="4547299"/>
            <a:ext cx="355892" cy="1011188"/>
            <a:chOff x="7607455" y="4238363"/>
            <a:chExt cx="438017" cy="1186459"/>
          </a:xfrm>
        </p:grpSpPr>
        <p:sp>
          <p:nvSpPr>
            <p:cNvPr id="2850" name="Google Shape;2850;p10"/>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10"/>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10"/>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10"/>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10"/>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10"/>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10"/>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10"/>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10"/>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10"/>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10"/>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10"/>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10"/>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10"/>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10"/>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10"/>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10"/>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10"/>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10"/>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10"/>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10"/>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10"/>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10"/>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10"/>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874"/>
        <p:cNvGrpSpPr/>
        <p:nvPr/>
      </p:nvGrpSpPr>
      <p:grpSpPr>
        <a:xfrm>
          <a:off x="0" y="0"/>
          <a:ext cx="0" cy="0"/>
          <a:chOff x="0" y="0"/>
          <a:chExt cx="0" cy="0"/>
        </a:xfrm>
      </p:grpSpPr>
      <p:sp>
        <p:nvSpPr>
          <p:cNvPr id="2875" name="Google Shape;2875;p11"/>
          <p:cNvSpPr txBox="1">
            <a:spLocks noGrp="1"/>
          </p:cNvSpPr>
          <p:nvPr>
            <p:ph type="title" hasCustomPrompt="1"/>
          </p:nvPr>
        </p:nvSpPr>
        <p:spPr>
          <a:xfrm>
            <a:off x="311700" y="12585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76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876" name="Google Shape;2876;p11"/>
          <p:cNvSpPr txBox="1">
            <a:spLocks noGrp="1"/>
          </p:cNvSpPr>
          <p:nvPr>
            <p:ph type="body" idx="1"/>
          </p:nvPr>
        </p:nvSpPr>
        <p:spPr>
          <a:xfrm>
            <a:off x="2335500" y="3071250"/>
            <a:ext cx="4473000" cy="4803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grpSp>
        <p:nvGrpSpPr>
          <p:cNvPr id="2877" name="Google Shape;2877;p11"/>
          <p:cNvGrpSpPr/>
          <p:nvPr/>
        </p:nvGrpSpPr>
        <p:grpSpPr>
          <a:xfrm rot="10800000" flipH="1">
            <a:off x="8878679" y="4192408"/>
            <a:ext cx="161913" cy="145916"/>
            <a:chOff x="7737341" y="1046941"/>
            <a:chExt cx="161913" cy="145916"/>
          </a:xfrm>
        </p:grpSpPr>
        <p:sp>
          <p:nvSpPr>
            <p:cNvPr id="2878" name="Google Shape;2878;p11"/>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11"/>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11"/>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1" name="Google Shape;2881;p11"/>
          <p:cNvGrpSpPr/>
          <p:nvPr/>
        </p:nvGrpSpPr>
        <p:grpSpPr>
          <a:xfrm rot="10800000" flipH="1">
            <a:off x="133081" y="4154335"/>
            <a:ext cx="155469" cy="141087"/>
            <a:chOff x="737385" y="1492952"/>
            <a:chExt cx="161913" cy="146935"/>
          </a:xfrm>
        </p:grpSpPr>
        <p:sp>
          <p:nvSpPr>
            <p:cNvPr id="2882" name="Google Shape;2882;p11"/>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11"/>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11"/>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85" name="Google Shape;2885;p11"/>
          <p:cNvSpPr/>
          <p:nvPr/>
        </p:nvSpPr>
        <p:spPr>
          <a:xfrm rot="10800000" flipH="1">
            <a:off x="-220837" y="-39388"/>
            <a:ext cx="4086310" cy="637730"/>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11"/>
          <p:cNvSpPr/>
          <p:nvPr/>
        </p:nvSpPr>
        <p:spPr>
          <a:xfrm rot="10800000" flipH="1">
            <a:off x="4522213" y="4474941"/>
            <a:ext cx="4656952" cy="72722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87" name="Google Shape;2887;p11"/>
          <p:cNvGrpSpPr/>
          <p:nvPr/>
        </p:nvGrpSpPr>
        <p:grpSpPr>
          <a:xfrm rot="10800000" flipH="1">
            <a:off x="1631666" y="4298342"/>
            <a:ext cx="415920" cy="1078251"/>
            <a:chOff x="1823086" y="-208516"/>
            <a:chExt cx="433159" cy="1122944"/>
          </a:xfrm>
        </p:grpSpPr>
        <p:sp>
          <p:nvSpPr>
            <p:cNvPr id="2888" name="Google Shape;2888;p11"/>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11"/>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11"/>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11"/>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11"/>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11"/>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11"/>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11"/>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96" name="Google Shape;2896;p11"/>
          <p:cNvGrpSpPr/>
          <p:nvPr/>
        </p:nvGrpSpPr>
        <p:grpSpPr>
          <a:xfrm rot="10800000" flipH="1">
            <a:off x="-316944" y="3968424"/>
            <a:ext cx="1350351" cy="863364"/>
            <a:chOff x="-206267" y="355694"/>
            <a:chExt cx="1406323" cy="899150"/>
          </a:xfrm>
        </p:grpSpPr>
        <p:sp>
          <p:nvSpPr>
            <p:cNvPr id="2897" name="Google Shape;2897;p11"/>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11"/>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11"/>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11"/>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11"/>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11"/>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11"/>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11"/>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5" name="Google Shape;2905;p11"/>
          <p:cNvGrpSpPr/>
          <p:nvPr/>
        </p:nvGrpSpPr>
        <p:grpSpPr>
          <a:xfrm rot="10800000" flipH="1">
            <a:off x="-168257" y="4443171"/>
            <a:ext cx="865199" cy="836633"/>
            <a:chOff x="-168381" y="-168706"/>
            <a:chExt cx="901061" cy="871312"/>
          </a:xfrm>
        </p:grpSpPr>
        <p:sp>
          <p:nvSpPr>
            <p:cNvPr id="2906" name="Google Shape;2906;p11"/>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11"/>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11"/>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11"/>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11"/>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11"/>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11"/>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11"/>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11"/>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11"/>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11"/>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11"/>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11"/>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11"/>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11"/>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11"/>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11"/>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11"/>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11"/>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5" name="Google Shape;2925;p11"/>
          <p:cNvGrpSpPr/>
          <p:nvPr/>
        </p:nvGrpSpPr>
        <p:grpSpPr>
          <a:xfrm rot="10800000" flipH="1">
            <a:off x="749592" y="4267724"/>
            <a:ext cx="421021" cy="1139500"/>
            <a:chOff x="904476" y="-243594"/>
            <a:chExt cx="438472" cy="1186732"/>
          </a:xfrm>
        </p:grpSpPr>
        <p:sp>
          <p:nvSpPr>
            <p:cNvPr id="2926" name="Google Shape;2926;p11"/>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11"/>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11"/>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11"/>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11"/>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11"/>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11"/>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11"/>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11"/>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11"/>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11"/>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11"/>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11"/>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11"/>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11"/>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11"/>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11"/>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11"/>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11"/>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11"/>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11"/>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11"/>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11"/>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11"/>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11"/>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11"/>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11"/>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53" name="Google Shape;2953;p11"/>
          <p:cNvGrpSpPr/>
          <p:nvPr/>
        </p:nvGrpSpPr>
        <p:grpSpPr>
          <a:xfrm rot="10800000" flipH="1">
            <a:off x="1279005" y="4496713"/>
            <a:ext cx="634382" cy="1090454"/>
            <a:chOff x="1455834" y="-430995"/>
            <a:chExt cx="660677" cy="1135653"/>
          </a:xfrm>
        </p:grpSpPr>
        <p:sp>
          <p:nvSpPr>
            <p:cNvPr id="2954" name="Google Shape;2954;p11"/>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11"/>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11"/>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11"/>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11"/>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11"/>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11"/>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11"/>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11"/>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11"/>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11"/>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11"/>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11"/>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11"/>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11"/>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11"/>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11"/>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11"/>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11"/>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11"/>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4" name="Google Shape;2974;p11"/>
          <p:cNvGrpSpPr/>
          <p:nvPr/>
        </p:nvGrpSpPr>
        <p:grpSpPr>
          <a:xfrm rot="10800000" flipH="1">
            <a:off x="1703088" y="4521912"/>
            <a:ext cx="782989" cy="1094450"/>
            <a:chOff x="1897495" y="-461400"/>
            <a:chExt cx="815443" cy="1139815"/>
          </a:xfrm>
        </p:grpSpPr>
        <p:sp>
          <p:nvSpPr>
            <p:cNvPr id="2975" name="Google Shape;2975;p11"/>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11"/>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11"/>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11"/>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11"/>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11"/>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11"/>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11"/>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11"/>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11"/>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11"/>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11"/>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11"/>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11"/>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11"/>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11"/>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11"/>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11"/>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11"/>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11"/>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11"/>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11"/>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7" name="Google Shape;2997;p11"/>
          <p:cNvGrpSpPr/>
          <p:nvPr/>
        </p:nvGrpSpPr>
        <p:grpSpPr>
          <a:xfrm>
            <a:off x="501598" y="2941622"/>
            <a:ext cx="419136" cy="546878"/>
            <a:chOff x="1304140" y="978228"/>
            <a:chExt cx="436509" cy="569545"/>
          </a:xfrm>
        </p:grpSpPr>
        <p:sp>
          <p:nvSpPr>
            <p:cNvPr id="2998" name="Google Shape;2998;p11"/>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11"/>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11"/>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11"/>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11"/>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11"/>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11"/>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11"/>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11"/>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11"/>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11"/>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11"/>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11"/>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11"/>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11"/>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11"/>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11"/>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11"/>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11"/>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11"/>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11"/>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11"/>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0" name="Google Shape;3020;p11"/>
          <p:cNvGrpSpPr/>
          <p:nvPr/>
        </p:nvGrpSpPr>
        <p:grpSpPr>
          <a:xfrm rot="10800000" flipH="1">
            <a:off x="8269968" y="793500"/>
            <a:ext cx="1190020" cy="757074"/>
            <a:chOff x="7742212" y="3926048"/>
            <a:chExt cx="1414838" cy="900099"/>
          </a:xfrm>
        </p:grpSpPr>
        <p:sp>
          <p:nvSpPr>
            <p:cNvPr id="3021" name="Google Shape;3021;p11"/>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11"/>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11"/>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11"/>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11"/>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11"/>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11"/>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11"/>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9" name="Google Shape;3029;p11"/>
          <p:cNvGrpSpPr/>
          <p:nvPr/>
        </p:nvGrpSpPr>
        <p:grpSpPr>
          <a:xfrm rot="10800000" flipH="1">
            <a:off x="8545800" y="194516"/>
            <a:ext cx="1042259" cy="1047013"/>
            <a:chOff x="8276926" y="3750868"/>
            <a:chExt cx="1239162" cy="1244814"/>
          </a:xfrm>
        </p:grpSpPr>
        <p:sp>
          <p:nvSpPr>
            <p:cNvPr id="3030" name="Google Shape;3030;p11"/>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11"/>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11"/>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11"/>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11"/>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11"/>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11"/>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11"/>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11"/>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11"/>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11"/>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11"/>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11"/>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11"/>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11"/>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11"/>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11"/>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11"/>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11"/>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11"/>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11"/>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11"/>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11"/>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11"/>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11"/>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11"/>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11"/>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7" name="Google Shape;3057;p11"/>
          <p:cNvGrpSpPr/>
          <p:nvPr/>
        </p:nvGrpSpPr>
        <p:grpSpPr>
          <a:xfrm rot="10800000" flipH="1">
            <a:off x="8484435" y="-270371"/>
            <a:ext cx="368416" cy="997931"/>
            <a:chOff x="7607455" y="4238363"/>
            <a:chExt cx="438017" cy="1186459"/>
          </a:xfrm>
        </p:grpSpPr>
        <p:sp>
          <p:nvSpPr>
            <p:cNvPr id="3058" name="Google Shape;3058;p11"/>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11"/>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11"/>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11"/>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11"/>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11"/>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11"/>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11"/>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11"/>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11"/>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11"/>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11"/>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11"/>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11"/>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11"/>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11"/>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11"/>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11"/>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11"/>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11"/>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11"/>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11"/>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11"/>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11"/>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2" name="Google Shape;3082;p11"/>
          <p:cNvGrpSpPr/>
          <p:nvPr/>
        </p:nvGrpSpPr>
        <p:grpSpPr>
          <a:xfrm rot="-4992369">
            <a:off x="7231418" y="-258355"/>
            <a:ext cx="364310" cy="944495"/>
            <a:chOff x="7916001" y="4222802"/>
            <a:chExt cx="364302" cy="944474"/>
          </a:xfrm>
        </p:grpSpPr>
        <p:sp>
          <p:nvSpPr>
            <p:cNvPr id="3083" name="Google Shape;3083;p11"/>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11"/>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11"/>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11"/>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11"/>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11"/>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11"/>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11"/>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91" name="Google Shape;3091;p11"/>
          <p:cNvSpPr/>
          <p:nvPr/>
        </p:nvSpPr>
        <p:spPr>
          <a:xfrm rot="10800000" flipH="1">
            <a:off x="7991078" y="-124958"/>
            <a:ext cx="548046" cy="880098"/>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11"/>
          <p:cNvSpPr/>
          <p:nvPr/>
        </p:nvSpPr>
        <p:spPr>
          <a:xfrm rot="10800000" flipH="1">
            <a:off x="7983973" y="-199739"/>
            <a:ext cx="486035" cy="891563"/>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11"/>
          <p:cNvSpPr/>
          <p:nvPr/>
        </p:nvSpPr>
        <p:spPr>
          <a:xfrm rot="10800000" flipH="1">
            <a:off x="8312420" y="476643"/>
            <a:ext cx="170033" cy="140577"/>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11"/>
          <p:cNvSpPr/>
          <p:nvPr/>
        </p:nvSpPr>
        <p:spPr>
          <a:xfrm rot="10800000" flipH="1">
            <a:off x="8247416" y="355298"/>
            <a:ext cx="236126" cy="18268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11"/>
          <p:cNvSpPr/>
          <p:nvPr/>
        </p:nvSpPr>
        <p:spPr>
          <a:xfrm rot="10800000" flipH="1">
            <a:off x="8165052" y="227075"/>
            <a:ext cx="326207" cy="223502"/>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11"/>
          <p:cNvSpPr/>
          <p:nvPr/>
        </p:nvSpPr>
        <p:spPr>
          <a:xfrm rot="10800000" flipH="1">
            <a:off x="8098990" y="73660"/>
            <a:ext cx="376299" cy="209668"/>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11"/>
          <p:cNvSpPr/>
          <p:nvPr/>
        </p:nvSpPr>
        <p:spPr>
          <a:xfrm rot="10800000" flipH="1">
            <a:off x="8082285" y="-49642"/>
            <a:ext cx="235219" cy="149421"/>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11"/>
          <p:cNvSpPr/>
          <p:nvPr/>
        </p:nvSpPr>
        <p:spPr>
          <a:xfrm rot="10800000" flipH="1">
            <a:off x="8123026" y="344955"/>
            <a:ext cx="26911" cy="2104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11"/>
          <p:cNvSpPr/>
          <p:nvPr/>
        </p:nvSpPr>
        <p:spPr>
          <a:xfrm rot="10800000" flipH="1">
            <a:off x="8093623" y="317240"/>
            <a:ext cx="26079" cy="2104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11"/>
          <p:cNvSpPr/>
          <p:nvPr/>
        </p:nvSpPr>
        <p:spPr>
          <a:xfrm rot="10800000" flipH="1">
            <a:off x="8081857" y="366825"/>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11"/>
          <p:cNvSpPr/>
          <p:nvPr/>
        </p:nvSpPr>
        <p:spPr>
          <a:xfrm rot="10800000" flipH="1">
            <a:off x="8402897" y="218902"/>
            <a:ext cx="26079" cy="2104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11"/>
          <p:cNvSpPr/>
          <p:nvPr/>
        </p:nvSpPr>
        <p:spPr>
          <a:xfrm rot="10800000" flipH="1">
            <a:off x="8370118" y="194513"/>
            <a:ext cx="26079" cy="20208"/>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11"/>
          <p:cNvSpPr/>
          <p:nvPr/>
        </p:nvSpPr>
        <p:spPr>
          <a:xfrm rot="10800000" flipH="1">
            <a:off x="8235650" y="386150"/>
            <a:ext cx="26079" cy="20183"/>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11"/>
          <p:cNvSpPr/>
          <p:nvPr/>
        </p:nvSpPr>
        <p:spPr>
          <a:xfrm rot="10800000" flipH="1">
            <a:off x="8216325" y="435735"/>
            <a:ext cx="26911" cy="20208"/>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11"/>
          <p:cNvSpPr/>
          <p:nvPr/>
        </p:nvSpPr>
        <p:spPr>
          <a:xfrm rot="10800000" flipH="1">
            <a:off x="8455001" y="473553"/>
            <a:ext cx="26079" cy="2104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11"/>
          <p:cNvSpPr/>
          <p:nvPr/>
        </p:nvSpPr>
        <p:spPr>
          <a:xfrm rot="10800000" flipH="1">
            <a:off x="8413832" y="443294"/>
            <a:ext cx="26079" cy="2104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11"/>
          <p:cNvSpPr/>
          <p:nvPr/>
        </p:nvSpPr>
        <p:spPr>
          <a:xfrm rot="10800000" flipH="1">
            <a:off x="8364247" y="621476"/>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11"/>
          <p:cNvSpPr/>
          <p:nvPr/>
        </p:nvSpPr>
        <p:spPr>
          <a:xfrm rot="10800000" flipH="1">
            <a:off x="8391962" y="665190"/>
            <a:ext cx="26079" cy="2101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11"/>
          <p:cNvSpPr/>
          <p:nvPr/>
        </p:nvSpPr>
        <p:spPr>
          <a:xfrm rot="-10392468" flipH="1">
            <a:off x="7355265" y="-106134"/>
            <a:ext cx="686110" cy="861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11"/>
          <p:cNvSpPr/>
          <p:nvPr/>
        </p:nvSpPr>
        <p:spPr>
          <a:xfrm rot="-10392468" flipH="1">
            <a:off x="7428715" y="-207988"/>
            <a:ext cx="483351" cy="881965"/>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11"/>
          <p:cNvSpPr/>
          <p:nvPr/>
        </p:nvSpPr>
        <p:spPr>
          <a:xfrm rot="-10392468" flipH="1">
            <a:off x="7758212" y="-59328"/>
            <a:ext cx="139767" cy="133367"/>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11"/>
          <p:cNvSpPr/>
          <p:nvPr/>
        </p:nvSpPr>
        <p:spPr>
          <a:xfrm rot="-10392468" flipH="1">
            <a:off x="7629869" y="73853"/>
            <a:ext cx="192731" cy="191824"/>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11"/>
          <p:cNvSpPr/>
          <p:nvPr/>
        </p:nvSpPr>
        <p:spPr>
          <a:xfrm rot="-10392468" flipH="1">
            <a:off x="7533765" y="164979"/>
            <a:ext cx="216290" cy="274016"/>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11"/>
          <p:cNvSpPr/>
          <p:nvPr/>
        </p:nvSpPr>
        <p:spPr>
          <a:xfrm rot="-10392468" flipH="1">
            <a:off x="7539764" y="295330"/>
            <a:ext cx="111420" cy="144529"/>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11"/>
          <p:cNvSpPr/>
          <p:nvPr/>
        </p:nvSpPr>
        <p:spPr>
          <a:xfrm rot="-10392468" flipH="1">
            <a:off x="7414026" y="412152"/>
            <a:ext cx="142841" cy="171087"/>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11"/>
          <p:cNvSpPr/>
          <p:nvPr/>
        </p:nvSpPr>
        <p:spPr>
          <a:xfrm rot="-10392468" flipH="1">
            <a:off x="7382758" y="512051"/>
            <a:ext cx="101997" cy="118526"/>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11"/>
          <p:cNvSpPr/>
          <p:nvPr/>
        </p:nvSpPr>
        <p:spPr>
          <a:xfrm rot="10800000" flipH="1">
            <a:off x="7985182" y="397085"/>
            <a:ext cx="28624" cy="2187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11"/>
          <p:cNvSpPr/>
          <p:nvPr/>
        </p:nvSpPr>
        <p:spPr>
          <a:xfrm rot="-10392468" flipH="1">
            <a:off x="7810876" y="469486"/>
            <a:ext cx="28598" cy="2187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11"/>
          <p:cNvSpPr/>
          <p:nvPr/>
        </p:nvSpPr>
        <p:spPr>
          <a:xfrm rot="-10392468" flipH="1">
            <a:off x="7805059" y="418832"/>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11"/>
          <p:cNvSpPr/>
          <p:nvPr/>
        </p:nvSpPr>
        <p:spPr>
          <a:xfrm rot="-10392468" flipH="1">
            <a:off x="7433296" y="164654"/>
            <a:ext cx="28598" cy="2187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11"/>
          <p:cNvSpPr/>
          <p:nvPr/>
        </p:nvSpPr>
        <p:spPr>
          <a:xfrm rot="-10392468" flipH="1">
            <a:off x="7436085" y="212384"/>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11"/>
          <p:cNvSpPr/>
          <p:nvPr/>
        </p:nvSpPr>
        <p:spPr>
          <a:xfrm rot="-10392468" flipH="1">
            <a:off x="7486995" y="182900"/>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11"/>
          <p:cNvSpPr/>
          <p:nvPr/>
        </p:nvSpPr>
        <p:spPr>
          <a:xfrm rot="-10392468" flipH="1">
            <a:off x="7501521" y="657773"/>
            <a:ext cx="28598" cy="2187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11"/>
          <p:cNvSpPr/>
          <p:nvPr/>
        </p:nvSpPr>
        <p:spPr>
          <a:xfrm rot="-10392468" flipH="1">
            <a:off x="7468110" y="668131"/>
            <a:ext cx="27767" cy="2187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11"/>
          <p:cNvSpPr/>
          <p:nvPr/>
        </p:nvSpPr>
        <p:spPr>
          <a:xfrm rot="-10392468" flipH="1">
            <a:off x="7366618" y="475810"/>
            <a:ext cx="28598" cy="2187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11"/>
          <p:cNvSpPr/>
          <p:nvPr/>
        </p:nvSpPr>
        <p:spPr>
          <a:xfrm rot="-10392468" flipH="1">
            <a:off x="7370099" y="446588"/>
            <a:ext cx="28598" cy="2187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11"/>
          <p:cNvSpPr/>
          <p:nvPr/>
        </p:nvSpPr>
        <p:spPr>
          <a:xfrm rot="-10392468" flipH="1">
            <a:off x="7847662" y="160681"/>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11"/>
          <p:cNvSpPr/>
          <p:nvPr/>
        </p:nvSpPr>
        <p:spPr>
          <a:xfrm rot="-10392468" flipH="1">
            <a:off x="7567352" y="254259"/>
            <a:ext cx="28624" cy="2187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11"/>
          <p:cNvSpPr/>
          <p:nvPr/>
        </p:nvSpPr>
        <p:spPr>
          <a:xfrm rot="-10392468" flipH="1">
            <a:off x="7783578" y="300344"/>
            <a:ext cx="28598" cy="2270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30" name="Google Shape;3130;p11"/>
          <p:cNvGrpSpPr/>
          <p:nvPr/>
        </p:nvGrpSpPr>
        <p:grpSpPr>
          <a:xfrm rot="10800000" flipH="1">
            <a:off x="7172049" y="4337924"/>
            <a:ext cx="436502" cy="569243"/>
            <a:chOff x="3289399" y="3455662"/>
            <a:chExt cx="436502" cy="569243"/>
          </a:xfrm>
        </p:grpSpPr>
        <p:sp>
          <p:nvSpPr>
            <p:cNvPr id="3131" name="Google Shape;3131;p11"/>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11"/>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11"/>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11"/>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11"/>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11"/>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11"/>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11"/>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11"/>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11"/>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11"/>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11"/>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11"/>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11"/>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11"/>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11"/>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11"/>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11"/>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11"/>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11"/>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11"/>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11"/>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53" name="Google Shape;3153;p11"/>
          <p:cNvGrpSpPr/>
          <p:nvPr/>
        </p:nvGrpSpPr>
        <p:grpSpPr>
          <a:xfrm rot="10800000" flipH="1">
            <a:off x="-221282" y="-186589"/>
            <a:ext cx="1500235" cy="1460527"/>
            <a:chOff x="-181020" y="4253777"/>
            <a:chExt cx="1117161" cy="1087511"/>
          </a:xfrm>
        </p:grpSpPr>
        <p:sp>
          <p:nvSpPr>
            <p:cNvPr id="3154" name="Google Shape;3154;p11"/>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11"/>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11"/>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11"/>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11"/>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11"/>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11"/>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11"/>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11"/>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11"/>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11"/>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11"/>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11"/>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11"/>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68" name="Google Shape;3168;p11"/>
          <p:cNvGrpSpPr/>
          <p:nvPr/>
        </p:nvGrpSpPr>
        <p:grpSpPr>
          <a:xfrm rot="10800000" flipH="1">
            <a:off x="-256703" y="184140"/>
            <a:ext cx="1187279" cy="1592727"/>
            <a:chOff x="-168050" y="4195214"/>
            <a:chExt cx="719519" cy="965231"/>
          </a:xfrm>
        </p:grpSpPr>
        <p:sp>
          <p:nvSpPr>
            <p:cNvPr id="3169" name="Google Shape;3169;p11"/>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11"/>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11"/>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11"/>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11"/>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11"/>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11"/>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11"/>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11"/>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11"/>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11"/>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11"/>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11"/>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11"/>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11"/>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11"/>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11"/>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11"/>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11"/>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11"/>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11"/>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11"/>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11"/>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11"/>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11"/>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11"/>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11"/>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11"/>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11"/>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11"/>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11"/>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11"/>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11"/>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11"/>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11"/>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11"/>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11"/>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11"/>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11"/>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11"/>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11"/>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11"/>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11"/>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11"/>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11"/>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11"/>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11"/>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6" name="Google Shape;3216;p11"/>
          <p:cNvGrpSpPr/>
          <p:nvPr/>
        </p:nvGrpSpPr>
        <p:grpSpPr>
          <a:xfrm rot="10800000" flipH="1">
            <a:off x="7923837" y="4210795"/>
            <a:ext cx="1116750" cy="1145263"/>
            <a:chOff x="7973149" y="-201092"/>
            <a:chExt cx="1116750" cy="1145263"/>
          </a:xfrm>
        </p:grpSpPr>
        <p:sp>
          <p:nvSpPr>
            <p:cNvPr id="3217" name="Google Shape;3217;p11"/>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11"/>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11"/>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11"/>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11"/>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11"/>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11"/>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11"/>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11"/>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11"/>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11"/>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11"/>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11"/>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11"/>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11"/>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11"/>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11"/>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11"/>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11"/>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11"/>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11"/>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11"/>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11"/>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11"/>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11"/>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11"/>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11"/>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11"/>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11"/>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11"/>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11"/>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11"/>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11"/>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11"/>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11"/>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11"/>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11"/>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11"/>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11"/>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11"/>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11"/>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11"/>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11"/>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11"/>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11"/>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11"/>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11"/>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11"/>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11"/>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11"/>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11"/>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11"/>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11"/>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11"/>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11"/>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11"/>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11"/>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11"/>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11"/>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11"/>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11"/>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78" name="Google Shape;3278;p11"/>
          <p:cNvGrpSpPr/>
          <p:nvPr/>
        </p:nvGrpSpPr>
        <p:grpSpPr>
          <a:xfrm rot="-5400000">
            <a:off x="5562532" y="4530983"/>
            <a:ext cx="1007000" cy="841746"/>
            <a:chOff x="3579657" y="4246288"/>
            <a:chExt cx="1007000" cy="841746"/>
          </a:xfrm>
        </p:grpSpPr>
        <p:sp>
          <p:nvSpPr>
            <p:cNvPr id="3279" name="Google Shape;3279;p11"/>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11"/>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11"/>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11"/>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11"/>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11"/>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11"/>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11"/>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11"/>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11"/>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11"/>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11"/>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11"/>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11"/>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11"/>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11"/>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11"/>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11"/>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11"/>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11"/>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11"/>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11"/>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11"/>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11"/>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11"/>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11"/>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11"/>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11"/>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11"/>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11"/>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11"/>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3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image" Target="../media/image1.jp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4" r:id="rId4"/>
    <p:sldLayoutId id="2147483655" r:id="rId5"/>
    <p:sldLayoutId id="2147483656" r:id="rId6"/>
    <p:sldLayoutId id="2147483657" r:id="rId7"/>
    <p:sldLayoutId id="2147483658" r:id="rId8"/>
    <p:sldLayoutId id="2147483659" r:id="rId9"/>
    <p:sldLayoutId id="2147483661" r:id="rId10"/>
    <p:sldLayoutId id="2147483662" r:id="rId11"/>
    <p:sldLayoutId id="2147483663" r:id="rId12"/>
    <p:sldLayoutId id="2147483664" r:id="rId13"/>
    <p:sldLayoutId id="2147483665" r:id="rId14"/>
    <p:sldLayoutId id="2147483667" r:id="rId15"/>
    <p:sldLayoutId id="2147483668" r:id="rId16"/>
    <p:sldLayoutId id="2147483672" r:id="rId17"/>
    <p:sldLayoutId id="2147483674" r:id="rId18"/>
    <p:sldLayoutId id="2147483675"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135358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9985206"/>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525360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txStyles>
    <p:titleStyle>
      <a:lvl1pPr algn="l" defTabSz="9143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9314EEC6-ED4D-B9BD-3115-C4954C75533F}"/>
              </a:ext>
            </a:extLst>
          </p:cNvPr>
          <p:cNvSpPr txBox="1"/>
          <p:nvPr userDrawn="1"/>
        </p:nvSpPr>
        <p:spPr>
          <a:xfrm>
            <a:off x="0" y="-1203499"/>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88B58655-109E-65FC-F76C-20E51AED983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A96844-922A-B1DC-FCF5-A18A50D9559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DEA949-9F1A-6B86-82AF-8D3FF5BADFD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9F767B2-B6D2-4F00-A8EA-E81651706A09}" type="datetimeFigureOut">
              <a:rPr lang="en-US" smtClean="0"/>
              <a:t>9/17/2024</a:t>
            </a:fld>
            <a:endParaRPr lang="en-US"/>
          </a:p>
        </p:txBody>
      </p:sp>
      <p:sp>
        <p:nvSpPr>
          <p:cNvPr id="5" name="Footer Placeholder 4">
            <a:extLst>
              <a:ext uri="{FF2B5EF4-FFF2-40B4-BE49-F238E27FC236}">
                <a16:creationId xmlns:a16="http://schemas.microsoft.com/office/drawing/2014/main" id="{DFD2ECBD-C80B-5DF4-A507-687C21577D5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1E755F9-2BA9-9F5C-2D5F-95D946DD6473}"/>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430859F-0DCB-47EF-B4B6-617BA07C09BA}" type="slidenum">
              <a:rPr lang="en-US" smtClean="0"/>
              <a:t>‹#›</a:t>
            </a:fld>
            <a:endParaRPr lang="en-US"/>
          </a:p>
        </p:txBody>
      </p:sp>
      <p:pic>
        <p:nvPicPr>
          <p:cNvPr id="8" name="Picture 7">
            <a:extLst>
              <a:ext uri="{FF2B5EF4-FFF2-40B4-BE49-F238E27FC236}">
                <a16:creationId xmlns:a16="http://schemas.microsoft.com/office/drawing/2014/main" id="{C6F2AF4A-FBA0-F373-E44A-A58EC0AA3C7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858500" y="812006"/>
            <a:ext cx="2753916" cy="2753916"/>
          </a:xfrm>
          <a:prstGeom prst="rect">
            <a:avLst/>
          </a:prstGeom>
        </p:spPr>
      </p:pic>
      <p:pic>
        <p:nvPicPr>
          <p:cNvPr id="9" name="Picture 8">
            <a:extLst>
              <a:ext uri="{FF2B5EF4-FFF2-40B4-BE49-F238E27FC236}">
                <a16:creationId xmlns:a16="http://schemas.microsoft.com/office/drawing/2014/main" id="{2972B8DA-92F1-79A8-D73C-C4E501AFF87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16475" y="554831"/>
            <a:ext cx="2753916" cy="2753916"/>
          </a:xfrm>
          <a:prstGeom prst="rect">
            <a:avLst/>
          </a:prstGeom>
        </p:spPr>
      </p:pic>
    </p:spTree>
    <p:extLst>
      <p:ext uri="{BB962C8B-B14F-4D97-AF65-F5344CB8AC3E}">
        <p14:creationId xmlns:p14="http://schemas.microsoft.com/office/powerpoint/2010/main" val="50492562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3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2.xml"/><Relationship Id="rId6" Type="http://schemas.openxmlformats.org/officeDocument/2006/relationships/image" Target="../media/image27.png"/><Relationship Id="rId5" Type="http://schemas.microsoft.com/office/2007/relationships/hdphoto" Target="../media/hdphoto2.wdp"/><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sv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43.png"/><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5.xml"/><Relationship Id="rId6" Type="http://schemas.microsoft.com/office/2007/relationships/hdphoto" Target="../media/hdphoto3.wdp"/><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8.png"/><Relationship Id="rId7" Type="http://schemas.openxmlformats.org/officeDocument/2006/relationships/image" Target="../media/image56.png"/><Relationship Id="rId2" Type="http://schemas.openxmlformats.org/officeDocument/2006/relationships/image" Target="../media/image52.png"/><Relationship Id="rId1" Type="http://schemas.openxmlformats.org/officeDocument/2006/relationships/slideLayout" Target="../slideLayouts/slideLayout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58.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62.png"/><Relationship Id="rId4" Type="http://schemas.openxmlformats.org/officeDocument/2006/relationships/image" Target="../media/image61.sv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1.sv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43.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66.sv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4.xml"/><Relationship Id="rId5" Type="http://schemas.openxmlformats.org/officeDocument/2006/relationships/image" Target="../media/image70.png"/><Relationship Id="rId4" Type="http://schemas.openxmlformats.org/officeDocument/2006/relationships/image" Target="../media/image69.svg"/></Relationships>
</file>

<file path=ppt/slides/_rels/slide3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4.xml"/><Relationship Id="rId4" Type="http://schemas.openxmlformats.org/officeDocument/2006/relationships/image" Target="../media/image73.jpeg"/></Relationships>
</file>

<file path=ppt/slides/_rels/slide34.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4.xml"/><Relationship Id="rId5" Type="http://schemas.openxmlformats.org/officeDocument/2006/relationships/image" Target="../media/image77.svg"/><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11.xml"/><Relationship Id="rId5" Type="http://schemas.openxmlformats.org/officeDocument/2006/relationships/image" Target="../media/image23.png"/><Relationship Id="rId4" Type="http://schemas.openxmlformats.org/officeDocument/2006/relationships/image" Target="../media/image66.sv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55.xml"/><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9.png"/><Relationship Id="rId7" Type="http://schemas.openxmlformats.org/officeDocument/2006/relationships/image" Target="../media/image13.sv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gif"/><Relationship Id="rId10" Type="http://schemas.openxmlformats.org/officeDocument/2006/relationships/image" Target="../media/image16.png"/><Relationship Id="rId4" Type="http://schemas.openxmlformats.org/officeDocument/2006/relationships/image" Target="../media/image10.gif"/><Relationship Id="rId9"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image" Target="../media/image82.png"/><Relationship Id="rId1" Type="http://schemas.openxmlformats.org/officeDocument/2006/relationships/slideLayout" Target="../slideLayouts/slideLayout60.xml"/><Relationship Id="rId5" Type="http://schemas.openxmlformats.org/officeDocument/2006/relationships/image" Target="../media/image85.png"/><Relationship Id="rId4" Type="http://schemas.openxmlformats.org/officeDocument/2006/relationships/image" Target="../media/image84.gif"/></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2.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2.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6" name="Picture 3" descr="A group of people in clothing&#10;&#10;Description automatically generated with low confidence">
            <a:extLst>
              <a:ext uri="{FF2B5EF4-FFF2-40B4-BE49-F238E27FC236}">
                <a16:creationId xmlns:a16="http://schemas.microsoft.com/office/drawing/2014/main" id="{C1E7E8B4-7819-5AF6-3AFD-D779FF4B791A}"/>
              </a:ext>
            </a:extLst>
          </p:cNvPr>
          <p:cNvPicPr>
            <a:picLocks noChangeAspect="1"/>
          </p:cNvPicPr>
          <p:nvPr/>
        </p:nvPicPr>
        <p:blipFill rotWithShape="1">
          <a:blip r:embed="rId3">
            <a:extLst>
              <a:ext uri="{28A0092B-C50C-407E-A947-70E740481C1C}">
                <a14:useLocalDpi xmlns:a14="http://schemas.microsoft.com/office/drawing/2010/main" val="0"/>
              </a:ext>
            </a:extLst>
          </a:blip>
          <a:srcRect t="3210" b="7521"/>
          <a:stretch/>
        </p:blipFill>
        <p:spPr>
          <a:xfrm>
            <a:off x="1836420" y="2205820"/>
            <a:ext cx="5223510" cy="2937680"/>
          </a:xfrm>
          <a:prstGeom prst="rect">
            <a:avLst/>
          </a:prstGeom>
        </p:spPr>
      </p:pic>
      <p:pic>
        <p:nvPicPr>
          <p:cNvPr id="2" name="Picture 1">
            <a:extLst>
              <a:ext uri="{FF2B5EF4-FFF2-40B4-BE49-F238E27FC236}">
                <a16:creationId xmlns:a16="http://schemas.microsoft.com/office/drawing/2014/main" id="{58DA3D36-E493-D44B-C566-1B53C91B260C}"/>
              </a:ext>
            </a:extLst>
          </p:cNvPr>
          <p:cNvPicPr>
            <a:picLocks noChangeAspect="1"/>
          </p:cNvPicPr>
          <p:nvPr/>
        </p:nvPicPr>
        <p:blipFill>
          <a:blip r:embed="rId4"/>
          <a:stretch>
            <a:fillRect/>
          </a:stretch>
        </p:blipFill>
        <p:spPr>
          <a:xfrm>
            <a:off x="1706639" y="912050"/>
            <a:ext cx="5547841" cy="1475360"/>
          </a:xfrm>
          <a:prstGeom prst="rect">
            <a:avLst/>
          </a:prstGeom>
        </p:spPr>
      </p:pic>
    </p:spTree>
    <p:extLst>
      <p:ext uri="{BB962C8B-B14F-4D97-AF65-F5344CB8AC3E}">
        <p14:creationId xmlns:p14="http://schemas.microsoft.com/office/powerpoint/2010/main" val="271905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32" presetClass="emph" presetSubtype="0" repeatCount="2000" fill="hold" nodeType="with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3"/>
          <a:stretch>
            <a:fillRect/>
          </a:stretch>
        </p:blipFill>
        <p:spPr>
          <a:xfrm>
            <a:off x="0" y="0"/>
            <a:ext cx="9144000" cy="5143500"/>
          </a:xfrm>
          <a:prstGeom prst="rect">
            <a:avLst/>
          </a:prstGeom>
        </p:spPr>
      </p:pic>
      <p:sp>
        <p:nvSpPr>
          <p:cNvPr id="2" name="Rectangle: Rounded Corners 1">
            <a:extLst>
              <a:ext uri="{FF2B5EF4-FFF2-40B4-BE49-F238E27FC236}">
                <a16:creationId xmlns:a16="http://schemas.microsoft.com/office/drawing/2014/main" id="{A5430763-499A-B117-9F3B-B67587F3C189}"/>
              </a:ext>
            </a:extLst>
          </p:cNvPr>
          <p:cNvSpPr/>
          <p:nvPr/>
        </p:nvSpPr>
        <p:spPr>
          <a:xfrm>
            <a:off x="1530064" y="1371599"/>
            <a:ext cx="6254059" cy="15240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lang="en-US" sz="6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ĐỌC NỐI TIẾP</a:t>
            </a:r>
            <a:endParaRPr kumimoji="0" lang="en-US" sz="6000" b="1"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endParaRPr>
          </a:p>
        </p:txBody>
      </p:sp>
    </p:spTree>
    <p:extLst>
      <p:ext uri="{BB962C8B-B14F-4D97-AF65-F5344CB8AC3E}">
        <p14:creationId xmlns:p14="http://schemas.microsoft.com/office/powerpoint/2010/main" val="3309046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3"/>
          <a:stretch>
            <a:fillRect/>
          </a:stretch>
        </p:blipFill>
        <p:spPr>
          <a:xfrm>
            <a:off x="0" y="0"/>
            <a:ext cx="9144000" cy="5143500"/>
          </a:xfrm>
          <a:prstGeom prst="rect">
            <a:avLst/>
          </a:prstGeom>
        </p:spPr>
      </p:pic>
      <p:sp>
        <p:nvSpPr>
          <p:cNvPr id="2" name="Rectangle: Rounded Corners 1">
            <a:extLst>
              <a:ext uri="{FF2B5EF4-FFF2-40B4-BE49-F238E27FC236}">
                <a16:creationId xmlns:a16="http://schemas.microsoft.com/office/drawing/2014/main" id="{A5430763-499A-B117-9F3B-B67587F3C189}"/>
              </a:ext>
            </a:extLst>
          </p:cNvPr>
          <p:cNvSpPr/>
          <p:nvPr/>
        </p:nvSpPr>
        <p:spPr>
          <a:xfrm>
            <a:off x="252249" y="212835"/>
            <a:ext cx="8655268" cy="47138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sym typeface="Arial" panose="020B0604020202020204"/>
            </a:endParaRPr>
          </a:p>
        </p:txBody>
      </p:sp>
      <p:sp>
        <p:nvSpPr>
          <p:cNvPr id="15" name="Rounded Rectangle 7">
            <a:extLst>
              <a:ext uri="{FF2B5EF4-FFF2-40B4-BE49-F238E27FC236}">
                <a16:creationId xmlns:a16="http://schemas.microsoft.com/office/drawing/2014/main" id="{DDD7E175-1972-0328-9982-908238DC0132}"/>
              </a:ext>
            </a:extLst>
          </p:cNvPr>
          <p:cNvSpPr/>
          <p:nvPr/>
        </p:nvSpPr>
        <p:spPr>
          <a:xfrm>
            <a:off x="2093495" y="1692057"/>
            <a:ext cx="6797843" cy="336120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mbria" panose="02040503050406030204" pitchFamily="18" charset="0"/>
              <a:ea typeface="Cambria" panose="02040503050406030204" pitchFamily="18" charset="0"/>
            </a:endParaRPr>
          </a:p>
        </p:txBody>
      </p:sp>
      <p:sp>
        <p:nvSpPr>
          <p:cNvPr id="18" name="Google Shape;276;p7">
            <a:extLst>
              <a:ext uri="{FF2B5EF4-FFF2-40B4-BE49-F238E27FC236}">
                <a16:creationId xmlns:a16="http://schemas.microsoft.com/office/drawing/2014/main" id="{37764EE3-01CF-7C51-21AE-7CC4EB2E91F9}"/>
              </a:ext>
            </a:extLst>
          </p:cNvPr>
          <p:cNvSpPr/>
          <p:nvPr/>
        </p:nvSpPr>
        <p:spPr>
          <a:xfrm>
            <a:off x="2715650" y="1905868"/>
            <a:ext cx="2246895" cy="727419"/>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68569" tIns="68569" rIns="68569" bIns="68569" anchor="ctr" anchorCtr="0">
            <a:noAutofit/>
          </a:bodyPr>
          <a:lstStyle/>
          <a:p>
            <a:pPr algn="ctr" defTabSz="685800">
              <a:buClrTx/>
            </a:pPr>
            <a:r>
              <a:rPr lang="en-US" sz="2700" b="1" kern="1200" dirty="0" err="1">
                <a:solidFill>
                  <a:srgbClr val="009999"/>
                </a:solidFill>
                <a:latin typeface="Cambria" panose="02040503050406030204" pitchFamily="18" charset="0"/>
                <a:ea typeface="Cambria" panose="02040503050406030204" pitchFamily="18" charset="0"/>
                <a:cs typeface="+mn-cs"/>
              </a:rPr>
              <a:t>vách</a:t>
            </a:r>
            <a:r>
              <a:rPr lang="en-US" sz="2700" b="1" kern="1200" dirty="0">
                <a:solidFill>
                  <a:srgbClr val="009999"/>
                </a:solidFill>
                <a:latin typeface="Cambria" panose="02040503050406030204" pitchFamily="18" charset="0"/>
                <a:ea typeface="Cambria" panose="02040503050406030204" pitchFamily="18" charset="0"/>
                <a:cs typeface="+mn-cs"/>
              </a:rPr>
              <a:t> </a:t>
            </a:r>
            <a:r>
              <a:rPr lang="en-US" sz="2700" b="1" kern="1200" dirty="0" err="1">
                <a:solidFill>
                  <a:srgbClr val="009999"/>
                </a:solidFill>
                <a:latin typeface="Cambria" panose="02040503050406030204" pitchFamily="18" charset="0"/>
                <a:ea typeface="Cambria" panose="02040503050406030204" pitchFamily="18" charset="0"/>
                <a:cs typeface="+mn-cs"/>
              </a:rPr>
              <a:t>đá</a:t>
            </a:r>
            <a:endParaRPr sz="2700" b="1" kern="1200" dirty="0">
              <a:solidFill>
                <a:srgbClr val="FFC000"/>
              </a:solidFill>
              <a:latin typeface="Cambria" panose="02040503050406030204" pitchFamily="18" charset="0"/>
              <a:ea typeface="Cambria" panose="02040503050406030204" pitchFamily="18" charset="0"/>
              <a:cs typeface="+mn-cs"/>
            </a:endParaRPr>
          </a:p>
        </p:txBody>
      </p:sp>
      <p:sp>
        <p:nvSpPr>
          <p:cNvPr id="19" name="Google Shape;276;p7">
            <a:extLst>
              <a:ext uri="{FF2B5EF4-FFF2-40B4-BE49-F238E27FC236}">
                <a16:creationId xmlns:a16="http://schemas.microsoft.com/office/drawing/2014/main" id="{AE36F347-F93A-2A4D-6979-118D8F173292}"/>
              </a:ext>
            </a:extLst>
          </p:cNvPr>
          <p:cNvSpPr/>
          <p:nvPr/>
        </p:nvSpPr>
        <p:spPr>
          <a:xfrm>
            <a:off x="3098166" y="3086329"/>
            <a:ext cx="2480999" cy="727419"/>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68569" tIns="68569" rIns="68569" bIns="68569" anchor="ctr" anchorCtr="0">
            <a:noAutofit/>
          </a:bodyPr>
          <a:lstStyle/>
          <a:p>
            <a:pPr algn="ctr" defTabSz="685800">
              <a:buClrTx/>
            </a:pPr>
            <a:r>
              <a:rPr lang="en-US" sz="2700" b="1" kern="1200" dirty="0" err="1">
                <a:solidFill>
                  <a:srgbClr val="ED7D31">
                    <a:lumMod val="75000"/>
                  </a:srgbClr>
                </a:solidFill>
                <a:latin typeface="Cambria" panose="02040503050406030204" pitchFamily="18" charset="0"/>
                <a:ea typeface="Cambria" panose="02040503050406030204" pitchFamily="18" charset="0"/>
                <a:cs typeface="+mn-cs"/>
              </a:rPr>
              <a:t>vạt</a:t>
            </a:r>
            <a:r>
              <a:rPr lang="en-US" sz="2700" b="1" kern="1200" dirty="0">
                <a:solidFill>
                  <a:srgbClr val="ED7D31">
                    <a:lumMod val="75000"/>
                  </a:srgbClr>
                </a:solidFill>
                <a:latin typeface="Cambria" panose="02040503050406030204" pitchFamily="18" charset="0"/>
                <a:ea typeface="Cambria" panose="02040503050406030204" pitchFamily="18" charset="0"/>
                <a:cs typeface="+mn-cs"/>
              </a:rPr>
              <a:t> </a:t>
            </a:r>
            <a:r>
              <a:rPr lang="en-US" sz="2700" b="1" kern="1200" dirty="0" err="1">
                <a:solidFill>
                  <a:srgbClr val="ED7D31">
                    <a:lumMod val="75000"/>
                  </a:srgbClr>
                </a:solidFill>
                <a:latin typeface="Cambria" panose="02040503050406030204" pitchFamily="18" charset="0"/>
                <a:ea typeface="Cambria" panose="02040503050406030204" pitchFamily="18" charset="0"/>
                <a:cs typeface="+mn-cs"/>
              </a:rPr>
              <a:t>nương</a:t>
            </a:r>
            <a:endParaRPr sz="2700" b="1" kern="1200" dirty="0">
              <a:solidFill>
                <a:srgbClr val="ED7D31">
                  <a:lumMod val="75000"/>
                </a:srgbClr>
              </a:solidFill>
              <a:latin typeface="Cambria" panose="02040503050406030204" pitchFamily="18" charset="0"/>
              <a:ea typeface="Cambria" panose="02040503050406030204" pitchFamily="18" charset="0"/>
              <a:cs typeface="+mn-cs"/>
            </a:endParaRPr>
          </a:p>
        </p:txBody>
      </p:sp>
      <p:sp>
        <p:nvSpPr>
          <p:cNvPr id="20" name="Google Shape;276;p7">
            <a:extLst>
              <a:ext uri="{FF2B5EF4-FFF2-40B4-BE49-F238E27FC236}">
                <a16:creationId xmlns:a16="http://schemas.microsoft.com/office/drawing/2014/main" id="{508BCF7D-AEFC-68F1-B082-E2ABD96E76FA}"/>
              </a:ext>
            </a:extLst>
          </p:cNvPr>
          <p:cNvSpPr/>
          <p:nvPr/>
        </p:nvSpPr>
        <p:spPr>
          <a:xfrm>
            <a:off x="5579165" y="1896583"/>
            <a:ext cx="2467888" cy="727419"/>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68569" tIns="68569" rIns="68569" bIns="68569" anchor="ctr" anchorCtr="0">
            <a:noAutofit/>
          </a:bodyPr>
          <a:lstStyle/>
          <a:p>
            <a:pPr algn="ctr" defTabSz="685800">
              <a:buClrTx/>
            </a:pPr>
            <a:r>
              <a:rPr lang="en-US" sz="2700" b="1" kern="1200" dirty="0" err="1">
                <a:solidFill>
                  <a:srgbClr val="FF0000"/>
                </a:solidFill>
                <a:latin typeface="Cambria" panose="02040503050406030204" pitchFamily="18" charset="0"/>
                <a:ea typeface="Cambria" panose="02040503050406030204" pitchFamily="18" charset="0"/>
                <a:cs typeface="+mn-cs"/>
              </a:rPr>
              <a:t>ngút</a:t>
            </a:r>
            <a:r>
              <a:rPr lang="en-US" sz="2700" b="1" kern="1200" dirty="0">
                <a:solidFill>
                  <a:srgbClr val="FF0000"/>
                </a:solidFill>
                <a:latin typeface="Cambria" panose="02040503050406030204" pitchFamily="18" charset="0"/>
                <a:ea typeface="Cambria" panose="02040503050406030204" pitchFamily="18" charset="0"/>
                <a:cs typeface="+mn-cs"/>
              </a:rPr>
              <a:t> </a:t>
            </a:r>
            <a:r>
              <a:rPr lang="en-US" sz="2700" b="1" kern="1200" dirty="0" err="1">
                <a:solidFill>
                  <a:srgbClr val="FF0000"/>
                </a:solidFill>
                <a:latin typeface="Cambria" panose="02040503050406030204" pitchFamily="18" charset="0"/>
                <a:ea typeface="Cambria" panose="02040503050406030204" pitchFamily="18" charset="0"/>
                <a:cs typeface="+mn-cs"/>
              </a:rPr>
              <a:t>ngát</a:t>
            </a:r>
            <a:endParaRPr sz="2700" b="1" kern="1200" dirty="0">
              <a:solidFill>
                <a:srgbClr val="FF0000"/>
              </a:solidFill>
              <a:latin typeface="Cambria" panose="02040503050406030204" pitchFamily="18" charset="0"/>
              <a:ea typeface="Cambria" panose="02040503050406030204" pitchFamily="18" charset="0"/>
              <a:cs typeface="+mn-cs"/>
            </a:endParaRPr>
          </a:p>
        </p:txBody>
      </p:sp>
      <p:sp>
        <p:nvSpPr>
          <p:cNvPr id="21" name="Google Shape;276;p7">
            <a:extLst>
              <a:ext uri="{FF2B5EF4-FFF2-40B4-BE49-F238E27FC236}">
                <a16:creationId xmlns:a16="http://schemas.microsoft.com/office/drawing/2014/main" id="{8B745482-D87E-9154-E4DA-1C5712DEB312}"/>
              </a:ext>
            </a:extLst>
          </p:cNvPr>
          <p:cNvSpPr/>
          <p:nvPr/>
        </p:nvSpPr>
        <p:spPr>
          <a:xfrm>
            <a:off x="5771130" y="2999911"/>
            <a:ext cx="2467888" cy="727419"/>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68569" tIns="68569" rIns="68569" bIns="68569" anchor="ctr" anchorCtr="0">
            <a:noAutofit/>
          </a:bodyPr>
          <a:lstStyle/>
          <a:p>
            <a:pPr algn="ctr" defTabSz="685800">
              <a:buClrTx/>
            </a:pPr>
            <a:r>
              <a:rPr lang="en-US" sz="2700" b="1" kern="1200" dirty="0" err="1">
                <a:solidFill>
                  <a:srgbClr val="7030A0"/>
                </a:solidFill>
                <a:latin typeface="Cambria" panose="02040503050406030204" pitchFamily="18" charset="0"/>
                <a:ea typeface="Cambria" panose="02040503050406030204" pitchFamily="18" charset="0"/>
                <a:cs typeface="+mn-cs"/>
              </a:rPr>
              <a:t>lòng</a:t>
            </a:r>
            <a:r>
              <a:rPr lang="en-US" sz="2700" b="1" kern="1200" dirty="0">
                <a:solidFill>
                  <a:srgbClr val="7030A0"/>
                </a:solidFill>
                <a:latin typeface="Cambria" panose="02040503050406030204" pitchFamily="18" charset="0"/>
                <a:ea typeface="Cambria" panose="02040503050406030204" pitchFamily="18" charset="0"/>
                <a:cs typeface="+mn-cs"/>
              </a:rPr>
              <a:t> </a:t>
            </a:r>
            <a:r>
              <a:rPr lang="en-US" sz="2700" b="1" kern="1200" dirty="0" err="1">
                <a:solidFill>
                  <a:srgbClr val="7030A0"/>
                </a:solidFill>
                <a:latin typeface="Cambria" panose="02040503050406030204" pitchFamily="18" charset="0"/>
                <a:ea typeface="Cambria" panose="02040503050406030204" pitchFamily="18" charset="0"/>
                <a:cs typeface="+mn-cs"/>
              </a:rPr>
              <a:t>thung</a:t>
            </a:r>
            <a:endParaRPr sz="2700" b="1" kern="1200" dirty="0">
              <a:solidFill>
                <a:srgbClr val="7030A0"/>
              </a:solidFill>
              <a:latin typeface="Cambria" panose="02040503050406030204" pitchFamily="18" charset="0"/>
              <a:ea typeface="Cambria" panose="02040503050406030204" pitchFamily="18" charset="0"/>
              <a:cs typeface="+mn-cs"/>
            </a:endParaRPr>
          </a:p>
        </p:txBody>
      </p:sp>
      <p:pic>
        <p:nvPicPr>
          <p:cNvPr id="22" name="Picture 21">
            <a:extLst>
              <a:ext uri="{FF2B5EF4-FFF2-40B4-BE49-F238E27FC236}">
                <a16:creationId xmlns:a16="http://schemas.microsoft.com/office/drawing/2014/main" id="{B448F616-97B7-7049-95BB-EADF1F4E047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 y="1692057"/>
            <a:ext cx="2826008" cy="3582552"/>
          </a:xfrm>
          <a:prstGeom prst="rect">
            <a:avLst/>
          </a:prstGeom>
        </p:spPr>
      </p:pic>
      <p:pic>
        <p:nvPicPr>
          <p:cNvPr id="23" name="Picture 22">
            <a:extLst>
              <a:ext uri="{FF2B5EF4-FFF2-40B4-BE49-F238E27FC236}">
                <a16:creationId xmlns:a16="http://schemas.microsoft.com/office/drawing/2014/main" id="{6D4B3259-D289-4E4C-DC54-3BA3C8944B09}"/>
              </a:ext>
            </a:extLst>
          </p:cNvPr>
          <p:cNvPicPr>
            <a:picLocks noChangeAspect="1"/>
          </p:cNvPicPr>
          <p:nvPr/>
        </p:nvPicPr>
        <p:blipFill>
          <a:blip r:embed="rId6"/>
          <a:stretch>
            <a:fillRect/>
          </a:stretch>
        </p:blipFill>
        <p:spPr>
          <a:xfrm>
            <a:off x="1664364" y="163994"/>
            <a:ext cx="6114818" cy="1079086"/>
          </a:xfrm>
          <a:prstGeom prst="rect">
            <a:avLst/>
          </a:prstGeom>
        </p:spPr>
      </p:pic>
    </p:spTree>
    <p:extLst>
      <p:ext uri="{BB962C8B-B14F-4D97-AF65-F5344CB8AC3E}">
        <p14:creationId xmlns:p14="http://schemas.microsoft.com/office/powerpoint/2010/main" val="221614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500"/>
                                        <p:tgtEl>
                                          <p:spTgt spid="1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right)">
                                      <p:cBhvr>
                                        <p:cTn id="10" dur="500"/>
                                        <p:tgtEl>
                                          <p:spTgt spid="19"/>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right)">
                                      <p:cBhvr>
                                        <p:cTn id="13" dur="500"/>
                                        <p:tgtEl>
                                          <p:spTgt spid="20"/>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right)">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17195" y="618490"/>
            <a:ext cx="3385820" cy="1582420"/>
          </a:xfrm>
          <a:prstGeom prst="rect">
            <a:avLst/>
          </a:prstGeom>
        </p:spPr>
      </p:pic>
      <p:grpSp>
        <p:nvGrpSpPr>
          <p:cNvPr id="8151" name="Google Shape;8151;p36"/>
          <p:cNvGrpSpPr/>
          <p:nvPr/>
        </p:nvGrpSpPr>
        <p:grpSpPr>
          <a:xfrm rot="20340000">
            <a:off x="2357755" y="58420"/>
            <a:ext cx="5413375" cy="2411730"/>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21513" name="Rectangle 6"/>
          <p:cNvSpPr/>
          <p:nvPr/>
        </p:nvSpPr>
        <p:spPr>
          <a:xfrm>
            <a:off x="240139" y="1012650"/>
            <a:ext cx="2039620" cy="867930"/>
          </a:xfrm>
          <a:prstGeom prst="rect">
            <a:avLst/>
          </a:prstGeom>
          <a:noFill/>
          <a:ln w="9525">
            <a:noFill/>
          </a:ln>
        </p:spPr>
        <p:txBody>
          <a:bodyPr wrap="square">
            <a:spAutoFit/>
          </a:bodyPr>
          <a:lstStyle/>
          <a:p>
            <a:pPr algn="ctr">
              <a:lnSpc>
                <a:spcPct val="90000"/>
              </a:lnSpc>
              <a:spcBef>
                <a:spcPct val="20000"/>
              </a:spcBef>
            </a:pPr>
            <a:r>
              <a:rPr sz="2800" b="1" dirty="0">
                <a:solidFill>
                  <a:schemeClr val="accent2"/>
                </a:solidFill>
                <a:latin typeface="Cambria" panose="02040503050406030204" pitchFamily="18" charset="0"/>
                <a:ea typeface="Cambria" panose="02040503050406030204" pitchFamily="18" charset="0"/>
              </a:rPr>
              <a:t> Nhấn giọng </a:t>
            </a:r>
          </a:p>
        </p:txBody>
      </p:sp>
      <p:sp>
        <p:nvSpPr>
          <p:cNvPr id="2" name="Text Box 1"/>
          <p:cNvSpPr txBox="1"/>
          <p:nvPr/>
        </p:nvSpPr>
        <p:spPr>
          <a:xfrm>
            <a:off x="1107440" y="2150395"/>
            <a:ext cx="2451735" cy="2844800"/>
          </a:xfrm>
          <a:prstGeom prst="rect">
            <a:avLst/>
          </a:prstGeom>
          <a:noFill/>
        </p:spPr>
        <p:txBody>
          <a:bodyPr wrap="square" rtlCol="0" anchor="t">
            <a:spAutoFit/>
            <a:scene3d>
              <a:camera prst="orthographicFront"/>
              <a:lightRig rig="threePt" dir="t"/>
            </a:scene3d>
          </a:bodyPr>
          <a:lstStyle/>
          <a:p>
            <a:pPr algn="r">
              <a:lnSpc>
                <a:spcPct val="90000"/>
              </a:lnSpc>
              <a:spcBef>
                <a:spcPct val="20000"/>
              </a:spcBef>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n</a:t>
            </a:r>
            <a:r>
              <a:rPr lang="en-GB"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gân nga</a:t>
            </a:r>
            <a:endPar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endParaRPr>
          </a:p>
          <a:p>
            <a:pPr algn="r">
              <a:lnSpc>
                <a:spcPct val="90000"/>
              </a:lnSpc>
              <a:spcBef>
                <a:spcPct val="20000"/>
              </a:spcBef>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ng</a:t>
            </a:r>
            <a:r>
              <a:rPr lang="en-GB"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út ngàn</a:t>
            </a:r>
            <a:endPar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endParaRPr>
          </a:p>
          <a:p>
            <a:pPr algn="r">
              <a:lnSpc>
                <a:spcPct val="90000"/>
              </a:lnSpc>
              <a:spcBef>
                <a:spcPct val="20000"/>
              </a:spcBef>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nguyên sơ</a:t>
            </a:r>
          </a:p>
          <a:p>
            <a:pPr algn="r">
              <a:lnSpc>
                <a:spcPct val="90000"/>
              </a:lnSpc>
              <a:spcBef>
                <a:spcPct val="20000"/>
              </a:spcBef>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vạt nương</a:t>
            </a:r>
            <a:endParaRPr lang="en-GB"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endParaRPr>
          </a:p>
          <a:p>
            <a:pPr algn="r">
              <a:lnSpc>
                <a:spcPct val="90000"/>
              </a:lnSpc>
              <a:spcBef>
                <a:spcPct val="20000"/>
              </a:spcBef>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ngựa rung</a:t>
            </a:r>
          </a:p>
          <a:p>
            <a:pPr algn="r">
              <a:lnSpc>
                <a:spcPct val="90000"/>
              </a:lnSpc>
              <a:spcBef>
                <a:spcPct val="20000"/>
              </a:spcBef>
            </a:pPr>
            <a:endParaRPr lang="en-GB" altLang="en-US"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endParaRPr>
          </a:p>
        </p:txBody>
      </p:sp>
      <p:sp>
        <p:nvSpPr>
          <p:cNvPr id="3" name="Text Box 2"/>
          <p:cNvSpPr txBox="1"/>
          <p:nvPr/>
        </p:nvSpPr>
        <p:spPr>
          <a:xfrm>
            <a:off x="5479350" y="2192458"/>
            <a:ext cx="4039235" cy="2371090"/>
          </a:xfrm>
          <a:prstGeom prst="rect">
            <a:avLst/>
          </a:prstGeom>
          <a:noFill/>
        </p:spPr>
        <p:txBody>
          <a:bodyPr wrap="square" rtlCol="0" anchor="t">
            <a:spAutoFit/>
          </a:bodyPr>
          <a:lstStyle/>
          <a:p>
            <a:pPr algn="l">
              <a:lnSpc>
                <a:spcPct val="90000"/>
              </a:lnSpc>
              <a:spcBef>
                <a:spcPct val="20000"/>
              </a:spcBef>
              <a:buSzTx/>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hoang dã</a:t>
            </a:r>
          </a:p>
          <a:p>
            <a:pPr algn="l">
              <a:lnSpc>
                <a:spcPct val="90000"/>
              </a:lnSpc>
              <a:spcBef>
                <a:spcPct val="20000"/>
              </a:spcBef>
              <a:buSzTx/>
              <a:buNone/>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khắp ngả</a:t>
            </a:r>
          </a:p>
          <a:p>
            <a:pPr algn="l">
              <a:lnSpc>
                <a:spcPct val="90000"/>
              </a:lnSpc>
              <a:spcBef>
                <a:spcPct val="20000"/>
              </a:spcBef>
              <a:buSzTx/>
              <a:buNone/>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gặt lúa</a:t>
            </a:r>
          </a:p>
          <a:p>
            <a:pPr algn="l">
              <a:lnSpc>
                <a:spcPct val="90000"/>
              </a:lnSpc>
              <a:spcBef>
                <a:spcPct val="20000"/>
              </a:spcBef>
              <a:buSzTx/>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trồng rau</a:t>
            </a:r>
          </a:p>
          <a:p>
            <a:pPr algn="l">
              <a:lnSpc>
                <a:spcPct val="90000"/>
              </a:lnSpc>
              <a:spcBef>
                <a:spcPct val="20000"/>
              </a:spcBef>
              <a:buSzTx/>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thấp thoáng...</a:t>
            </a:r>
          </a:p>
        </p:txBody>
      </p:sp>
      <p:pic>
        <p:nvPicPr>
          <p:cNvPr id="4" name="Picture 3"/>
          <p:cNvPicPr>
            <a:picLocks noChangeAspect="1"/>
          </p:cNvPicPr>
          <p:nvPr/>
        </p:nvPicPr>
        <p:blipFill>
          <a:blip r:embed="rId5"/>
          <a:stretch>
            <a:fillRect/>
          </a:stretch>
        </p:blipFill>
        <p:spPr>
          <a:xfrm>
            <a:off x="2820035" y="981710"/>
            <a:ext cx="3911600" cy="666750"/>
          </a:xfrm>
          <a:prstGeom prst="rect">
            <a:avLst/>
          </a:prstGeom>
        </p:spPr>
      </p:pic>
      <p:pic>
        <p:nvPicPr>
          <p:cNvPr id="5" name="Picture 4"/>
          <p:cNvPicPr>
            <a:picLocks noChangeAspect="1"/>
          </p:cNvPicPr>
          <p:nvPr/>
        </p:nvPicPr>
        <p:blipFill>
          <a:blip r:embed="rId6"/>
          <a:stretch>
            <a:fillRect/>
          </a:stretch>
        </p:blipFill>
        <p:spPr>
          <a:xfrm rot="5400000">
            <a:off x="3007995" y="2832735"/>
            <a:ext cx="3535045" cy="75946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568"/>
        <p:cNvGrpSpPr/>
        <p:nvPr/>
      </p:nvGrpSpPr>
      <p:grpSpPr>
        <a:xfrm>
          <a:off x="0" y="0"/>
          <a:ext cx="0" cy="0"/>
          <a:chOff x="0" y="0"/>
          <a:chExt cx="0" cy="0"/>
        </a:xfrm>
      </p:grpSpPr>
      <p:sp>
        <p:nvSpPr>
          <p:cNvPr id="3" name="Text Box 2"/>
          <p:cNvSpPr txBox="1"/>
          <p:nvPr/>
        </p:nvSpPr>
        <p:spPr>
          <a:xfrm>
            <a:off x="561975" y="1957070"/>
            <a:ext cx="3646805" cy="2306955"/>
          </a:xfrm>
          <a:prstGeom prst="rect">
            <a:avLst/>
          </a:prstGeom>
          <a:noFill/>
        </p:spPr>
        <p:txBody>
          <a:bodyPr wrap="square" rtlCol="0" anchor="t">
            <a:spAutoFit/>
            <a:scene3d>
              <a:camera prst="orthographicFront"/>
              <a:lightRig rig="threePt" dir="t"/>
            </a:scene3d>
          </a:bodyPr>
          <a:lstStyle/>
          <a:p>
            <a:pPr>
              <a:lnSpc>
                <a:spcPct val="150000"/>
              </a:lnSpc>
            </a:pP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Giữa</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hai</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bên</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vách</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đá</a:t>
            </a:r>
            <a:endPar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nSpc>
                <a:spcPct val="150000"/>
              </a:lnSpc>
            </a:pP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Mở</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ra</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một</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khoảng</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trời</a:t>
            </a:r>
            <a:endPar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nSpc>
                <a:spcPct val="150000"/>
              </a:lnSpc>
            </a:pP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Có</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gió</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thoảng</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mây</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trôi</a:t>
            </a:r>
            <a:endPar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nSpc>
                <a:spcPct val="150000"/>
              </a:lnSpc>
            </a:pP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Cổng</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trời</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trên</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mặt</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đất</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a:t>
            </a:r>
          </a:p>
        </p:txBody>
      </p:sp>
      <p:grpSp>
        <p:nvGrpSpPr>
          <p:cNvPr id="10145" name="Google Shape;10145;p62"/>
          <p:cNvGrpSpPr/>
          <p:nvPr/>
        </p:nvGrpSpPr>
        <p:grpSpPr>
          <a:xfrm>
            <a:off x="4304030" y="654050"/>
            <a:ext cx="4297680" cy="4488815"/>
            <a:chOff x="769624" y="1963327"/>
            <a:chExt cx="2252441" cy="2093994"/>
          </a:xfrm>
        </p:grpSpPr>
        <p:sp>
          <p:nvSpPr>
            <p:cNvPr id="10146" name="Google Shape;10146;p62"/>
            <p:cNvSpPr/>
            <p:nvPr/>
          </p:nvSpPr>
          <p:spPr>
            <a:xfrm>
              <a:off x="816560" y="1963327"/>
              <a:ext cx="2205504" cy="1398278"/>
            </a:xfrm>
            <a:custGeom>
              <a:avLst/>
              <a:gdLst/>
              <a:ahLst/>
              <a:cxnLst/>
              <a:rect l="l" t="t" r="r" b="b"/>
              <a:pathLst>
                <a:path w="154312" h="97833" extrusionOk="0">
                  <a:moveTo>
                    <a:pt x="77156" y="1"/>
                  </a:moveTo>
                  <a:cubicBezTo>
                    <a:pt x="53330" y="1"/>
                    <a:pt x="30969" y="11536"/>
                    <a:pt x="17215" y="30969"/>
                  </a:cubicBezTo>
                  <a:cubicBezTo>
                    <a:pt x="3461" y="50447"/>
                    <a:pt x="0" y="75337"/>
                    <a:pt x="7942" y="97832"/>
                  </a:cubicBezTo>
                  <a:lnTo>
                    <a:pt x="146370" y="97832"/>
                  </a:lnTo>
                  <a:cubicBezTo>
                    <a:pt x="154312" y="75337"/>
                    <a:pt x="150851" y="50447"/>
                    <a:pt x="137052" y="30969"/>
                  </a:cubicBezTo>
                  <a:cubicBezTo>
                    <a:pt x="123298" y="11536"/>
                    <a:pt x="100981" y="1"/>
                    <a:pt x="77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7" name="Google Shape;10147;p62"/>
            <p:cNvSpPr/>
            <p:nvPr/>
          </p:nvSpPr>
          <p:spPr>
            <a:xfrm>
              <a:off x="1673896" y="2133836"/>
              <a:ext cx="1273976" cy="1235372"/>
            </a:xfrm>
            <a:custGeom>
              <a:avLst/>
              <a:gdLst/>
              <a:ahLst/>
              <a:cxnLst/>
              <a:rect l="l" t="t" r="r" b="b"/>
              <a:pathLst>
                <a:path w="89136" h="86435" extrusionOk="0">
                  <a:moveTo>
                    <a:pt x="43424" y="1"/>
                  </a:moveTo>
                  <a:cubicBezTo>
                    <a:pt x="43413" y="1"/>
                    <a:pt x="43402" y="2"/>
                    <a:pt x="43392" y="6"/>
                  </a:cubicBezTo>
                  <a:cubicBezTo>
                    <a:pt x="42416" y="316"/>
                    <a:pt x="30570" y="23121"/>
                    <a:pt x="24758" y="34834"/>
                  </a:cubicBezTo>
                  <a:cubicBezTo>
                    <a:pt x="23604" y="37142"/>
                    <a:pt x="22717" y="39049"/>
                    <a:pt x="22184" y="40247"/>
                  </a:cubicBezTo>
                  <a:cubicBezTo>
                    <a:pt x="18857" y="47479"/>
                    <a:pt x="0" y="86434"/>
                    <a:pt x="0" y="86434"/>
                  </a:cubicBezTo>
                  <a:lnTo>
                    <a:pt x="89136" y="85237"/>
                  </a:lnTo>
                  <a:cubicBezTo>
                    <a:pt x="89136" y="85237"/>
                    <a:pt x="84033" y="74854"/>
                    <a:pt x="81637" y="69796"/>
                  </a:cubicBezTo>
                  <a:lnTo>
                    <a:pt x="80972" y="68377"/>
                  </a:lnTo>
                  <a:cubicBezTo>
                    <a:pt x="79508" y="65227"/>
                    <a:pt x="70590" y="47790"/>
                    <a:pt x="64999" y="36831"/>
                  </a:cubicBezTo>
                  <a:lnTo>
                    <a:pt x="60918" y="28934"/>
                  </a:lnTo>
                  <a:cubicBezTo>
                    <a:pt x="57882" y="22995"/>
                    <a:pt x="44771" y="1"/>
                    <a:pt x="434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8" name="Google Shape;10148;p62"/>
            <p:cNvSpPr/>
            <p:nvPr/>
          </p:nvSpPr>
          <p:spPr>
            <a:xfrm>
              <a:off x="1673896" y="2133908"/>
              <a:ext cx="1273976" cy="1235301"/>
            </a:xfrm>
            <a:custGeom>
              <a:avLst/>
              <a:gdLst/>
              <a:ahLst/>
              <a:cxnLst/>
              <a:rect l="l" t="t" r="r" b="b"/>
              <a:pathLst>
                <a:path w="89136" h="86430" extrusionOk="0">
                  <a:moveTo>
                    <a:pt x="43392" y="1"/>
                  </a:moveTo>
                  <a:lnTo>
                    <a:pt x="43392" y="1"/>
                  </a:lnTo>
                  <a:cubicBezTo>
                    <a:pt x="42416" y="311"/>
                    <a:pt x="30570" y="23116"/>
                    <a:pt x="24758" y="34829"/>
                  </a:cubicBezTo>
                  <a:cubicBezTo>
                    <a:pt x="23604" y="37137"/>
                    <a:pt x="22717" y="39044"/>
                    <a:pt x="22184" y="40242"/>
                  </a:cubicBezTo>
                  <a:cubicBezTo>
                    <a:pt x="18857" y="47474"/>
                    <a:pt x="0" y="86429"/>
                    <a:pt x="0" y="86429"/>
                  </a:cubicBezTo>
                  <a:lnTo>
                    <a:pt x="89136" y="85232"/>
                  </a:lnTo>
                  <a:cubicBezTo>
                    <a:pt x="89136" y="85232"/>
                    <a:pt x="84033" y="74849"/>
                    <a:pt x="81637" y="69747"/>
                  </a:cubicBezTo>
                  <a:cubicBezTo>
                    <a:pt x="80794" y="69880"/>
                    <a:pt x="79951" y="70102"/>
                    <a:pt x="79197" y="70413"/>
                  </a:cubicBezTo>
                  <a:cubicBezTo>
                    <a:pt x="79197" y="70413"/>
                    <a:pt x="77156" y="63802"/>
                    <a:pt x="74805" y="62116"/>
                  </a:cubicBezTo>
                  <a:cubicBezTo>
                    <a:pt x="74264" y="61739"/>
                    <a:pt x="73719" y="61593"/>
                    <a:pt x="73200" y="61593"/>
                  </a:cubicBezTo>
                  <a:cubicBezTo>
                    <a:pt x="71461" y="61593"/>
                    <a:pt x="70013" y="63225"/>
                    <a:pt x="70013" y="63225"/>
                  </a:cubicBezTo>
                  <a:cubicBezTo>
                    <a:pt x="70013" y="63225"/>
                    <a:pt x="67617" y="58167"/>
                    <a:pt x="63668" y="57457"/>
                  </a:cubicBezTo>
                  <a:cubicBezTo>
                    <a:pt x="63359" y="57401"/>
                    <a:pt x="63054" y="57376"/>
                    <a:pt x="62756" y="57376"/>
                  </a:cubicBezTo>
                  <a:cubicBezTo>
                    <a:pt x="59252" y="57376"/>
                    <a:pt x="56614" y="60918"/>
                    <a:pt x="56614" y="60918"/>
                  </a:cubicBezTo>
                  <a:cubicBezTo>
                    <a:pt x="56614" y="60918"/>
                    <a:pt x="53258" y="57985"/>
                    <a:pt x="49490" y="57985"/>
                  </a:cubicBezTo>
                  <a:cubicBezTo>
                    <a:pt x="48694" y="57985"/>
                    <a:pt x="47880" y="58116"/>
                    <a:pt x="47075" y="58433"/>
                  </a:cubicBezTo>
                  <a:cubicBezTo>
                    <a:pt x="42461" y="60252"/>
                    <a:pt x="40242" y="66774"/>
                    <a:pt x="40242" y="66774"/>
                  </a:cubicBezTo>
                  <a:cubicBezTo>
                    <a:pt x="40242" y="66774"/>
                    <a:pt x="40062" y="66797"/>
                    <a:pt x="39723" y="66797"/>
                  </a:cubicBezTo>
                  <a:cubicBezTo>
                    <a:pt x="38706" y="66797"/>
                    <a:pt x="36260" y="66597"/>
                    <a:pt x="32966" y="65000"/>
                  </a:cubicBezTo>
                  <a:cubicBezTo>
                    <a:pt x="28573" y="62914"/>
                    <a:pt x="21341" y="54973"/>
                    <a:pt x="24447" y="46454"/>
                  </a:cubicBezTo>
                  <a:cubicBezTo>
                    <a:pt x="27553" y="37980"/>
                    <a:pt x="43392" y="1"/>
                    <a:pt x="433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9" name="Google Shape;10149;p62"/>
            <p:cNvSpPr/>
            <p:nvPr/>
          </p:nvSpPr>
          <p:spPr>
            <a:xfrm>
              <a:off x="2027735" y="2133836"/>
              <a:ext cx="575173" cy="593725"/>
            </a:xfrm>
            <a:custGeom>
              <a:avLst/>
              <a:gdLst/>
              <a:ahLst/>
              <a:cxnLst/>
              <a:rect l="l" t="t" r="r" b="b"/>
              <a:pathLst>
                <a:path w="40243" h="41541" extrusionOk="0">
                  <a:moveTo>
                    <a:pt x="18667" y="1"/>
                  </a:moveTo>
                  <a:cubicBezTo>
                    <a:pt x="18656" y="1"/>
                    <a:pt x="18645" y="2"/>
                    <a:pt x="18635" y="6"/>
                  </a:cubicBezTo>
                  <a:cubicBezTo>
                    <a:pt x="17659" y="316"/>
                    <a:pt x="5813" y="23121"/>
                    <a:pt x="1" y="34834"/>
                  </a:cubicBezTo>
                  <a:cubicBezTo>
                    <a:pt x="178" y="34701"/>
                    <a:pt x="4304" y="31108"/>
                    <a:pt x="6612" y="29155"/>
                  </a:cubicBezTo>
                  <a:cubicBezTo>
                    <a:pt x="7277" y="28534"/>
                    <a:pt x="7809" y="28091"/>
                    <a:pt x="7987" y="27957"/>
                  </a:cubicBezTo>
                  <a:cubicBezTo>
                    <a:pt x="8004" y="27945"/>
                    <a:pt x="8023" y="27939"/>
                    <a:pt x="8043" y="27939"/>
                  </a:cubicBezTo>
                  <a:cubicBezTo>
                    <a:pt x="8974" y="27939"/>
                    <a:pt x="13242" y="40535"/>
                    <a:pt x="14154" y="41490"/>
                  </a:cubicBezTo>
                  <a:cubicBezTo>
                    <a:pt x="14188" y="41524"/>
                    <a:pt x="14229" y="41540"/>
                    <a:pt x="14276" y="41540"/>
                  </a:cubicBezTo>
                  <a:cubicBezTo>
                    <a:pt x="15573" y="41540"/>
                    <a:pt x="21608" y="28934"/>
                    <a:pt x="21608" y="28934"/>
                  </a:cubicBezTo>
                  <a:cubicBezTo>
                    <a:pt x="21608" y="28934"/>
                    <a:pt x="25335" y="37230"/>
                    <a:pt x="26222" y="37985"/>
                  </a:cubicBezTo>
                  <a:cubicBezTo>
                    <a:pt x="26258" y="38017"/>
                    <a:pt x="26297" y="38033"/>
                    <a:pt x="26339" y="38033"/>
                  </a:cubicBezTo>
                  <a:cubicBezTo>
                    <a:pt x="27313" y="38033"/>
                    <a:pt x="29751" y="29508"/>
                    <a:pt x="30418" y="29508"/>
                  </a:cubicBezTo>
                  <a:cubicBezTo>
                    <a:pt x="30425" y="29508"/>
                    <a:pt x="30431" y="29509"/>
                    <a:pt x="30437" y="29510"/>
                  </a:cubicBezTo>
                  <a:cubicBezTo>
                    <a:pt x="31129" y="29683"/>
                    <a:pt x="38516" y="36846"/>
                    <a:pt x="40127" y="36846"/>
                  </a:cubicBezTo>
                  <a:cubicBezTo>
                    <a:pt x="40170" y="36846"/>
                    <a:pt x="40208" y="36841"/>
                    <a:pt x="40242" y="36831"/>
                  </a:cubicBezTo>
                  <a:lnTo>
                    <a:pt x="36161" y="28934"/>
                  </a:lnTo>
                  <a:cubicBezTo>
                    <a:pt x="33125" y="22995"/>
                    <a:pt x="20014" y="1"/>
                    <a:pt x="186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0" name="Google Shape;10150;p62"/>
            <p:cNvSpPr/>
            <p:nvPr/>
          </p:nvSpPr>
          <p:spPr>
            <a:xfrm>
              <a:off x="2027735" y="2133908"/>
              <a:ext cx="266355" cy="497808"/>
            </a:xfrm>
            <a:custGeom>
              <a:avLst/>
              <a:gdLst/>
              <a:ahLst/>
              <a:cxnLst/>
              <a:rect l="l" t="t" r="r" b="b"/>
              <a:pathLst>
                <a:path w="18636" h="34830" extrusionOk="0">
                  <a:moveTo>
                    <a:pt x="18635" y="1"/>
                  </a:moveTo>
                  <a:cubicBezTo>
                    <a:pt x="17659" y="311"/>
                    <a:pt x="5813" y="23116"/>
                    <a:pt x="1" y="34829"/>
                  </a:cubicBezTo>
                  <a:cubicBezTo>
                    <a:pt x="178" y="34696"/>
                    <a:pt x="4304" y="31058"/>
                    <a:pt x="6612" y="29150"/>
                  </a:cubicBezTo>
                  <a:cubicBezTo>
                    <a:pt x="12069" y="15663"/>
                    <a:pt x="18635" y="1"/>
                    <a:pt x="186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1" name="Google Shape;10151;p62"/>
            <p:cNvSpPr/>
            <p:nvPr/>
          </p:nvSpPr>
          <p:spPr>
            <a:xfrm>
              <a:off x="942749" y="2497237"/>
              <a:ext cx="1241003" cy="848503"/>
            </a:xfrm>
            <a:custGeom>
              <a:avLst/>
              <a:gdLst/>
              <a:ahLst/>
              <a:cxnLst/>
              <a:rect l="l" t="t" r="r" b="b"/>
              <a:pathLst>
                <a:path w="86829" h="59367" extrusionOk="0">
                  <a:moveTo>
                    <a:pt x="37019" y="1"/>
                  </a:moveTo>
                  <a:cubicBezTo>
                    <a:pt x="35396" y="1"/>
                    <a:pt x="27166" y="14742"/>
                    <a:pt x="21785" y="23739"/>
                  </a:cubicBezTo>
                  <a:cubicBezTo>
                    <a:pt x="21252" y="24627"/>
                    <a:pt x="20587" y="25736"/>
                    <a:pt x="19877" y="26934"/>
                  </a:cubicBezTo>
                  <a:cubicBezTo>
                    <a:pt x="13266" y="37760"/>
                    <a:pt x="0" y="58834"/>
                    <a:pt x="0" y="58834"/>
                  </a:cubicBezTo>
                  <a:lnTo>
                    <a:pt x="55371" y="59189"/>
                  </a:lnTo>
                  <a:lnTo>
                    <a:pt x="86828" y="59367"/>
                  </a:lnTo>
                  <a:cubicBezTo>
                    <a:pt x="86828" y="59367"/>
                    <a:pt x="63890" y="34565"/>
                    <a:pt x="58655" y="27732"/>
                  </a:cubicBezTo>
                  <a:cubicBezTo>
                    <a:pt x="53464" y="20900"/>
                    <a:pt x="38600" y="180"/>
                    <a:pt x="37047" y="2"/>
                  </a:cubicBezTo>
                  <a:cubicBezTo>
                    <a:pt x="37038" y="1"/>
                    <a:pt x="37029" y="1"/>
                    <a:pt x="37019"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2" name="Google Shape;10152;p62"/>
            <p:cNvSpPr/>
            <p:nvPr/>
          </p:nvSpPr>
          <p:spPr>
            <a:xfrm>
              <a:off x="942749" y="2497237"/>
              <a:ext cx="791404" cy="845973"/>
            </a:xfrm>
            <a:custGeom>
              <a:avLst/>
              <a:gdLst/>
              <a:ahLst/>
              <a:cxnLst/>
              <a:rect l="l" t="t" r="r" b="b"/>
              <a:pathLst>
                <a:path w="55372" h="59190" extrusionOk="0">
                  <a:moveTo>
                    <a:pt x="37019" y="1"/>
                  </a:moveTo>
                  <a:cubicBezTo>
                    <a:pt x="35396" y="1"/>
                    <a:pt x="27166" y="14742"/>
                    <a:pt x="21785" y="23739"/>
                  </a:cubicBezTo>
                  <a:cubicBezTo>
                    <a:pt x="21252" y="24627"/>
                    <a:pt x="20587" y="25736"/>
                    <a:pt x="19877" y="26934"/>
                  </a:cubicBezTo>
                  <a:cubicBezTo>
                    <a:pt x="13266" y="37760"/>
                    <a:pt x="0" y="58834"/>
                    <a:pt x="0" y="58834"/>
                  </a:cubicBezTo>
                  <a:lnTo>
                    <a:pt x="55371" y="59189"/>
                  </a:lnTo>
                  <a:cubicBezTo>
                    <a:pt x="55194" y="56660"/>
                    <a:pt x="54484" y="52135"/>
                    <a:pt x="51733" y="50227"/>
                  </a:cubicBezTo>
                  <a:cubicBezTo>
                    <a:pt x="50487" y="49377"/>
                    <a:pt x="49124" y="49088"/>
                    <a:pt x="47844" y="49088"/>
                  </a:cubicBezTo>
                  <a:cubicBezTo>
                    <a:pt x="45116" y="49088"/>
                    <a:pt x="42771" y="50404"/>
                    <a:pt x="42771" y="50404"/>
                  </a:cubicBezTo>
                  <a:cubicBezTo>
                    <a:pt x="42460" y="49384"/>
                    <a:pt x="41662" y="48585"/>
                    <a:pt x="40641" y="48275"/>
                  </a:cubicBezTo>
                  <a:cubicBezTo>
                    <a:pt x="40389" y="48220"/>
                    <a:pt x="40109" y="48197"/>
                    <a:pt x="39816" y="48197"/>
                  </a:cubicBezTo>
                  <a:cubicBezTo>
                    <a:pt x="38206" y="48197"/>
                    <a:pt x="36204" y="48896"/>
                    <a:pt x="36204" y="48896"/>
                  </a:cubicBezTo>
                  <a:cubicBezTo>
                    <a:pt x="36204" y="48896"/>
                    <a:pt x="35184" y="45968"/>
                    <a:pt x="31147" y="44992"/>
                  </a:cubicBezTo>
                  <a:cubicBezTo>
                    <a:pt x="30316" y="44772"/>
                    <a:pt x="29464" y="44664"/>
                    <a:pt x="28613" y="44664"/>
                  </a:cubicBezTo>
                  <a:cubicBezTo>
                    <a:pt x="27053" y="44664"/>
                    <a:pt x="25498" y="45028"/>
                    <a:pt x="24092" y="45746"/>
                  </a:cubicBezTo>
                  <a:cubicBezTo>
                    <a:pt x="24092" y="45746"/>
                    <a:pt x="23826" y="43084"/>
                    <a:pt x="23205" y="38203"/>
                  </a:cubicBezTo>
                  <a:cubicBezTo>
                    <a:pt x="22584" y="33323"/>
                    <a:pt x="22584" y="33900"/>
                    <a:pt x="24314" y="29507"/>
                  </a:cubicBezTo>
                  <a:cubicBezTo>
                    <a:pt x="26044" y="25159"/>
                    <a:pt x="37047" y="2"/>
                    <a:pt x="37047" y="2"/>
                  </a:cubicBezTo>
                  <a:cubicBezTo>
                    <a:pt x="37038" y="1"/>
                    <a:pt x="37029" y="1"/>
                    <a:pt x="370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3" name="Google Shape;10153;p62"/>
            <p:cNvSpPr/>
            <p:nvPr/>
          </p:nvSpPr>
          <p:spPr>
            <a:xfrm>
              <a:off x="1226841" y="2497866"/>
              <a:ext cx="554235" cy="396731"/>
            </a:xfrm>
            <a:custGeom>
              <a:avLst/>
              <a:gdLst/>
              <a:ahLst/>
              <a:cxnLst/>
              <a:rect l="l" t="t" r="r" b="b"/>
              <a:pathLst>
                <a:path w="38778" h="27758" extrusionOk="0">
                  <a:moveTo>
                    <a:pt x="17135" y="0"/>
                  </a:moveTo>
                  <a:cubicBezTo>
                    <a:pt x="15495" y="0"/>
                    <a:pt x="7281" y="14711"/>
                    <a:pt x="1952" y="23695"/>
                  </a:cubicBezTo>
                  <a:cubicBezTo>
                    <a:pt x="1375" y="24627"/>
                    <a:pt x="754" y="25692"/>
                    <a:pt x="0" y="26934"/>
                  </a:cubicBezTo>
                  <a:cubicBezTo>
                    <a:pt x="2218" y="25115"/>
                    <a:pt x="7587" y="20723"/>
                    <a:pt x="8075" y="20412"/>
                  </a:cubicBezTo>
                  <a:cubicBezTo>
                    <a:pt x="8119" y="20412"/>
                    <a:pt x="8208" y="20412"/>
                    <a:pt x="8253" y="20501"/>
                  </a:cubicBezTo>
                  <a:cubicBezTo>
                    <a:pt x="9095" y="21122"/>
                    <a:pt x="11003" y="26091"/>
                    <a:pt x="11846" y="26801"/>
                  </a:cubicBezTo>
                  <a:cubicBezTo>
                    <a:pt x="11886" y="26837"/>
                    <a:pt x="11934" y="26854"/>
                    <a:pt x="11987" y="26854"/>
                  </a:cubicBezTo>
                  <a:cubicBezTo>
                    <a:pt x="12994" y="26854"/>
                    <a:pt x="16223" y="20794"/>
                    <a:pt x="16771" y="20456"/>
                  </a:cubicBezTo>
                  <a:cubicBezTo>
                    <a:pt x="16788" y="20445"/>
                    <a:pt x="16807" y="20440"/>
                    <a:pt x="16828" y="20440"/>
                  </a:cubicBezTo>
                  <a:cubicBezTo>
                    <a:pt x="17566" y="20440"/>
                    <a:pt x="21231" y="26869"/>
                    <a:pt x="22007" y="27688"/>
                  </a:cubicBezTo>
                  <a:cubicBezTo>
                    <a:pt x="22048" y="27735"/>
                    <a:pt x="22097" y="27757"/>
                    <a:pt x="22151" y="27757"/>
                  </a:cubicBezTo>
                  <a:cubicBezTo>
                    <a:pt x="23082" y="27757"/>
                    <a:pt x="25780" y="21292"/>
                    <a:pt x="26576" y="20412"/>
                  </a:cubicBezTo>
                  <a:cubicBezTo>
                    <a:pt x="26618" y="20364"/>
                    <a:pt x="26684" y="20341"/>
                    <a:pt x="26772" y="20341"/>
                  </a:cubicBezTo>
                  <a:cubicBezTo>
                    <a:pt x="28353" y="20341"/>
                    <a:pt x="37087" y="27699"/>
                    <a:pt x="38683" y="27699"/>
                  </a:cubicBezTo>
                  <a:cubicBezTo>
                    <a:pt x="38718" y="27699"/>
                    <a:pt x="38750" y="27696"/>
                    <a:pt x="38778" y="27688"/>
                  </a:cubicBezTo>
                  <a:cubicBezTo>
                    <a:pt x="33542" y="20900"/>
                    <a:pt x="18723" y="180"/>
                    <a:pt x="17170" y="3"/>
                  </a:cubicBezTo>
                  <a:cubicBezTo>
                    <a:pt x="17159" y="1"/>
                    <a:pt x="17147" y="0"/>
                    <a:pt x="171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4" name="Google Shape;10154;p62"/>
            <p:cNvSpPr/>
            <p:nvPr/>
          </p:nvSpPr>
          <p:spPr>
            <a:xfrm>
              <a:off x="1227470" y="2497866"/>
              <a:ext cx="244788" cy="384968"/>
            </a:xfrm>
            <a:custGeom>
              <a:avLst/>
              <a:gdLst/>
              <a:ahLst/>
              <a:cxnLst/>
              <a:rect l="l" t="t" r="r" b="b"/>
              <a:pathLst>
                <a:path w="17127" h="26935" extrusionOk="0">
                  <a:moveTo>
                    <a:pt x="17091" y="0"/>
                  </a:moveTo>
                  <a:cubicBezTo>
                    <a:pt x="15451" y="0"/>
                    <a:pt x="7237" y="14711"/>
                    <a:pt x="1908" y="23695"/>
                  </a:cubicBezTo>
                  <a:cubicBezTo>
                    <a:pt x="1376" y="24627"/>
                    <a:pt x="710" y="25692"/>
                    <a:pt x="0" y="26934"/>
                  </a:cubicBezTo>
                  <a:cubicBezTo>
                    <a:pt x="2219" y="25115"/>
                    <a:pt x="7543" y="20723"/>
                    <a:pt x="8031" y="20412"/>
                  </a:cubicBezTo>
                  <a:cubicBezTo>
                    <a:pt x="8120" y="20412"/>
                    <a:pt x="8164" y="20412"/>
                    <a:pt x="8253" y="20501"/>
                  </a:cubicBezTo>
                  <a:cubicBezTo>
                    <a:pt x="12024" y="11627"/>
                    <a:pt x="17126" y="3"/>
                    <a:pt x="17126" y="3"/>
                  </a:cubicBezTo>
                  <a:cubicBezTo>
                    <a:pt x="17115" y="1"/>
                    <a:pt x="17103" y="0"/>
                    <a:pt x="170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5" name="Google Shape;10155;p62"/>
            <p:cNvSpPr/>
            <p:nvPr/>
          </p:nvSpPr>
          <p:spPr>
            <a:xfrm>
              <a:off x="1431024" y="2916136"/>
              <a:ext cx="262539" cy="254449"/>
            </a:xfrm>
            <a:custGeom>
              <a:avLst/>
              <a:gdLst/>
              <a:ahLst/>
              <a:cxnLst/>
              <a:rect l="l" t="t" r="r" b="b"/>
              <a:pathLst>
                <a:path w="18369" h="17803" extrusionOk="0">
                  <a:moveTo>
                    <a:pt x="9578" y="1"/>
                  </a:moveTo>
                  <a:cubicBezTo>
                    <a:pt x="8535" y="1"/>
                    <a:pt x="7494" y="65"/>
                    <a:pt x="6523" y="198"/>
                  </a:cubicBezTo>
                  <a:cubicBezTo>
                    <a:pt x="4215" y="509"/>
                    <a:pt x="2308" y="1174"/>
                    <a:pt x="1598" y="2283"/>
                  </a:cubicBezTo>
                  <a:cubicBezTo>
                    <a:pt x="1" y="4812"/>
                    <a:pt x="1021" y="14973"/>
                    <a:pt x="2707" y="16614"/>
                  </a:cubicBezTo>
                  <a:cubicBezTo>
                    <a:pt x="3577" y="17439"/>
                    <a:pt x="6706" y="17802"/>
                    <a:pt x="9773" y="17802"/>
                  </a:cubicBezTo>
                  <a:cubicBezTo>
                    <a:pt x="12648" y="17802"/>
                    <a:pt x="15469" y="17483"/>
                    <a:pt x="16328" y="16925"/>
                  </a:cubicBezTo>
                  <a:cubicBezTo>
                    <a:pt x="17038" y="16481"/>
                    <a:pt x="17570" y="14529"/>
                    <a:pt x="17881" y="12178"/>
                  </a:cubicBezTo>
                  <a:lnTo>
                    <a:pt x="17881" y="12044"/>
                  </a:lnTo>
                  <a:lnTo>
                    <a:pt x="17970" y="11468"/>
                  </a:lnTo>
                  <a:cubicBezTo>
                    <a:pt x="18369" y="7963"/>
                    <a:pt x="18324" y="3836"/>
                    <a:pt x="17792" y="2283"/>
                  </a:cubicBezTo>
                  <a:cubicBezTo>
                    <a:pt x="17235" y="855"/>
                    <a:pt x="13394" y="1"/>
                    <a:pt x="95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6" name="Google Shape;10156;p62"/>
            <p:cNvSpPr/>
            <p:nvPr/>
          </p:nvSpPr>
          <p:spPr>
            <a:xfrm>
              <a:off x="1632676" y="2955055"/>
              <a:ext cx="49023" cy="49538"/>
            </a:xfrm>
            <a:custGeom>
              <a:avLst/>
              <a:gdLst/>
              <a:ahLst/>
              <a:cxnLst/>
              <a:rect l="l" t="t" r="r" b="b"/>
              <a:pathLst>
                <a:path w="3430" h="3466" extrusionOk="0">
                  <a:moveTo>
                    <a:pt x="1143" y="0"/>
                  </a:moveTo>
                  <a:cubicBezTo>
                    <a:pt x="1117" y="0"/>
                    <a:pt x="1091" y="2"/>
                    <a:pt x="1065" y="4"/>
                  </a:cubicBezTo>
                  <a:cubicBezTo>
                    <a:pt x="7" y="136"/>
                    <a:pt x="1" y="3465"/>
                    <a:pt x="1697" y="3465"/>
                  </a:cubicBezTo>
                  <a:cubicBezTo>
                    <a:pt x="1708" y="3465"/>
                    <a:pt x="1720" y="3465"/>
                    <a:pt x="1731" y="3465"/>
                  </a:cubicBezTo>
                  <a:cubicBezTo>
                    <a:pt x="3429" y="3421"/>
                    <a:pt x="2520" y="0"/>
                    <a:pt x="1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7" name="Google Shape;10157;p62"/>
            <p:cNvSpPr/>
            <p:nvPr/>
          </p:nvSpPr>
          <p:spPr>
            <a:xfrm>
              <a:off x="1602548" y="3015140"/>
              <a:ext cx="59500" cy="39776"/>
            </a:xfrm>
            <a:custGeom>
              <a:avLst/>
              <a:gdLst/>
              <a:ahLst/>
              <a:cxnLst/>
              <a:rect l="l" t="t" r="r" b="b"/>
              <a:pathLst>
                <a:path w="4163" h="2783" extrusionOk="0">
                  <a:moveTo>
                    <a:pt x="1311" y="0"/>
                  </a:moveTo>
                  <a:cubicBezTo>
                    <a:pt x="968" y="0"/>
                    <a:pt x="675" y="158"/>
                    <a:pt x="511" y="548"/>
                  </a:cubicBezTo>
                  <a:cubicBezTo>
                    <a:pt x="1" y="1704"/>
                    <a:pt x="1656" y="2783"/>
                    <a:pt x="2796" y="2783"/>
                  </a:cubicBezTo>
                  <a:cubicBezTo>
                    <a:pt x="3142" y="2783"/>
                    <a:pt x="3441" y="2683"/>
                    <a:pt x="3617" y="2455"/>
                  </a:cubicBezTo>
                  <a:cubicBezTo>
                    <a:pt x="4163" y="1739"/>
                    <a:pt x="2454"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8" name="Google Shape;10158;p62"/>
            <p:cNvSpPr/>
            <p:nvPr/>
          </p:nvSpPr>
          <p:spPr>
            <a:xfrm>
              <a:off x="1618098" y="3089862"/>
              <a:ext cx="40605" cy="36146"/>
            </a:xfrm>
            <a:custGeom>
              <a:avLst/>
              <a:gdLst/>
              <a:ahLst/>
              <a:cxnLst/>
              <a:rect l="l" t="t" r="r" b="b"/>
              <a:pathLst>
                <a:path w="2841" h="2529" extrusionOk="0">
                  <a:moveTo>
                    <a:pt x="1548" y="1"/>
                  </a:moveTo>
                  <a:cubicBezTo>
                    <a:pt x="1480" y="1"/>
                    <a:pt x="1407" y="8"/>
                    <a:pt x="1331" y="23"/>
                  </a:cubicBezTo>
                  <a:cubicBezTo>
                    <a:pt x="0" y="289"/>
                    <a:pt x="0" y="2241"/>
                    <a:pt x="1331" y="2507"/>
                  </a:cubicBezTo>
                  <a:cubicBezTo>
                    <a:pt x="1399" y="2522"/>
                    <a:pt x="1464" y="2529"/>
                    <a:pt x="1526" y="2529"/>
                  </a:cubicBezTo>
                  <a:cubicBezTo>
                    <a:pt x="2702" y="2529"/>
                    <a:pt x="2840" y="1"/>
                    <a:pt x="15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9" name="Google Shape;10159;p62"/>
            <p:cNvSpPr/>
            <p:nvPr/>
          </p:nvSpPr>
          <p:spPr>
            <a:xfrm>
              <a:off x="1431024" y="2918966"/>
              <a:ext cx="255564" cy="252177"/>
            </a:xfrm>
            <a:custGeom>
              <a:avLst/>
              <a:gdLst/>
              <a:ahLst/>
              <a:cxnLst/>
              <a:rect l="l" t="t" r="r" b="b"/>
              <a:pathLst>
                <a:path w="17881" h="17644" extrusionOk="0">
                  <a:moveTo>
                    <a:pt x="6478" y="0"/>
                  </a:moveTo>
                  <a:cubicBezTo>
                    <a:pt x="4215" y="311"/>
                    <a:pt x="2263" y="976"/>
                    <a:pt x="1598" y="2085"/>
                  </a:cubicBezTo>
                  <a:cubicBezTo>
                    <a:pt x="1" y="4614"/>
                    <a:pt x="1021" y="14819"/>
                    <a:pt x="2707" y="16416"/>
                  </a:cubicBezTo>
                  <a:cubicBezTo>
                    <a:pt x="3561" y="17270"/>
                    <a:pt x="6717" y="17644"/>
                    <a:pt x="9807" y="17644"/>
                  </a:cubicBezTo>
                  <a:cubicBezTo>
                    <a:pt x="12659" y="17644"/>
                    <a:pt x="15455" y="17325"/>
                    <a:pt x="16328" y="16771"/>
                  </a:cubicBezTo>
                  <a:cubicBezTo>
                    <a:pt x="17038" y="16283"/>
                    <a:pt x="17570" y="14375"/>
                    <a:pt x="17881" y="12024"/>
                  </a:cubicBezTo>
                  <a:lnTo>
                    <a:pt x="17881" y="12024"/>
                  </a:lnTo>
                  <a:cubicBezTo>
                    <a:pt x="17481" y="14287"/>
                    <a:pt x="16062" y="16239"/>
                    <a:pt x="12778" y="16239"/>
                  </a:cubicBezTo>
                  <a:cubicBezTo>
                    <a:pt x="9096" y="16239"/>
                    <a:pt x="3727" y="15751"/>
                    <a:pt x="3106" y="7898"/>
                  </a:cubicBezTo>
                  <a:cubicBezTo>
                    <a:pt x="2492" y="88"/>
                    <a:pt x="6433" y="45"/>
                    <a:pt x="6521" y="45"/>
                  </a:cubicBezTo>
                  <a:cubicBezTo>
                    <a:pt x="6522" y="45"/>
                    <a:pt x="6523" y="45"/>
                    <a:pt x="6523" y="45"/>
                  </a:cubicBezTo>
                  <a:lnTo>
                    <a:pt x="64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0" name="Google Shape;10160;p62"/>
            <p:cNvSpPr/>
            <p:nvPr/>
          </p:nvSpPr>
          <p:spPr>
            <a:xfrm>
              <a:off x="1518537" y="2969061"/>
              <a:ext cx="107179" cy="370976"/>
            </a:xfrm>
            <a:custGeom>
              <a:avLst/>
              <a:gdLst/>
              <a:ahLst/>
              <a:cxnLst/>
              <a:rect l="l" t="t" r="r" b="b"/>
              <a:pathLst>
                <a:path w="7499" h="25956" extrusionOk="0">
                  <a:moveTo>
                    <a:pt x="3106" y="0"/>
                  </a:moveTo>
                  <a:lnTo>
                    <a:pt x="2840" y="5236"/>
                  </a:lnTo>
                  <a:lnTo>
                    <a:pt x="799" y="4792"/>
                  </a:lnTo>
                  <a:lnTo>
                    <a:pt x="666" y="5236"/>
                  </a:lnTo>
                  <a:lnTo>
                    <a:pt x="3106" y="6434"/>
                  </a:lnTo>
                  <a:lnTo>
                    <a:pt x="3106" y="9495"/>
                  </a:lnTo>
                  <a:cubicBezTo>
                    <a:pt x="3106" y="9495"/>
                    <a:pt x="1396" y="8933"/>
                    <a:pt x="514" y="8933"/>
                  </a:cubicBezTo>
                  <a:cubicBezTo>
                    <a:pt x="207" y="8933"/>
                    <a:pt x="0" y="9001"/>
                    <a:pt x="0" y="9184"/>
                  </a:cubicBezTo>
                  <a:lnTo>
                    <a:pt x="3106" y="11270"/>
                  </a:lnTo>
                  <a:lnTo>
                    <a:pt x="2618" y="25956"/>
                  </a:lnTo>
                  <a:lnTo>
                    <a:pt x="5990" y="25867"/>
                  </a:lnTo>
                  <a:lnTo>
                    <a:pt x="4659" y="9495"/>
                  </a:lnTo>
                  <a:lnTo>
                    <a:pt x="7498" y="6833"/>
                  </a:lnTo>
                  <a:lnTo>
                    <a:pt x="6966" y="6478"/>
                  </a:lnTo>
                  <a:lnTo>
                    <a:pt x="4260" y="8386"/>
                  </a:lnTo>
                  <a:lnTo>
                    <a:pt x="3727" y="0"/>
                  </a:lnTo>
                  <a:close/>
                </a:path>
              </a:pathLst>
            </a:custGeom>
            <a:solidFill>
              <a:srgbClr val="684D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1" name="Google Shape;10161;p62"/>
            <p:cNvSpPr/>
            <p:nvPr/>
          </p:nvSpPr>
          <p:spPr>
            <a:xfrm>
              <a:off x="1871747" y="2842230"/>
              <a:ext cx="115426" cy="503510"/>
            </a:xfrm>
            <a:custGeom>
              <a:avLst/>
              <a:gdLst/>
              <a:ahLst/>
              <a:cxnLst/>
              <a:rect l="l" t="t" r="r" b="b"/>
              <a:pathLst>
                <a:path w="8076" h="35229" extrusionOk="0">
                  <a:moveTo>
                    <a:pt x="4792" y="1"/>
                  </a:moveTo>
                  <a:cubicBezTo>
                    <a:pt x="4925" y="4748"/>
                    <a:pt x="4792" y="17260"/>
                    <a:pt x="4792" y="17260"/>
                  </a:cubicBezTo>
                  <a:lnTo>
                    <a:pt x="4437" y="17260"/>
                  </a:lnTo>
                  <a:cubicBezTo>
                    <a:pt x="4271" y="17273"/>
                    <a:pt x="4060" y="17285"/>
                    <a:pt x="3835" y="17285"/>
                  </a:cubicBezTo>
                  <a:cubicBezTo>
                    <a:pt x="3283" y="17285"/>
                    <a:pt x="2649" y="17208"/>
                    <a:pt x="2396" y="16860"/>
                  </a:cubicBezTo>
                  <a:cubicBezTo>
                    <a:pt x="2130" y="16372"/>
                    <a:pt x="1952" y="15840"/>
                    <a:pt x="1775" y="15308"/>
                  </a:cubicBezTo>
                  <a:cubicBezTo>
                    <a:pt x="1420" y="14154"/>
                    <a:pt x="1021" y="12734"/>
                    <a:pt x="1021" y="12734"/>
                  </a:cubicBezTo>
                  <a:lnTo>
                    <a:pt x="0" y="12734"/>
                  </a:lnTo>
                  <a:cubicBezTo>
                    <a:pt x="0" y="12734"/>
                    <a:pt x="533" y="16994"/>
                    <a:pt x="1021" y="18058"/>
                  </a:cubicBezTo>
                  <a:cubicBezTo>
                    <a:pt x="1345" y="18735"/>
                    <a:pt x="2676" y="18867"/>
                    <a:pt x="3666" y="18867"/>
                  </a:cubicBezTo>
                  <a:cubicBezTo>
                    <a:pt x="4299" y="18867"/>
                    <a:pt x="4792" y="18813"/>
                    <a:pt x="4792" y="18813"/>
                  </a:cubicBezTo>
                  <a:lnTo>
                    <a:pt x="4792" y="18813"/>
                  </a:lnTo>
                  <a:cubicBezTo>
                    <a:pt x="4792" y="24980"/>
                    <a:pt x="3372" y="34874"/>
                    <a:pt x="3372" y="35229"/>
                  </a:cubicBezTo>
                  <a:lnTo>
                    <a:pt x="8075" y="35140"/>
                  </a:lnTo>
                  <a:cubicBezTo>
                    <a:pt x="8031" y="34075"/>
                    <a:pt x="7853" y="32123"/>
                    <a:pt x="7676" y="29727"/>
                  </a:cubicBezTo>
                  <a:cubicBezTo>
                    <a:pt x="7321" y="25246"/>
                    <a:pt x="6877" y="19256"/>
                    <a:pt x="6655" y="15041"/>
                  </a:cubicBezTo>
                  <a:cubicBezTo>
                    <a:pt x="6611" y="13577"/>
                    <a:pt x="6567" y="12335"/>
                    <a:pt x="6567" y="11448"/>
                  </a:cubicBezTo>
                  <a:lnTo>
                    <a:pt x="6567" y="9451"/>
                  </a:lnTo>
                  <a:cubicBezTo>
                    <a:pt x="6522" y="8164"/>
                    <a:pt x="6478" y="6833"/>
                    <a:pt x="6434" y="5591"/>
                  </a:cubicBezTo>
                  <a:cubicBezTo>
                    <a:pt x="6256" y="2485"/>
                    <a:pt x="6079" y="1"/>
                    <a:pt x="6079" y="1"/>
                  </a:cubicBezTo>
                  <a:close/>
                </a:path>
              </a:pathLst>
            </a:custGeom>
            <a:solidFill>
              <a:srgbClr val="9F53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2" name="Google Shape;10162;p62"/>
            <p:cNvSpPr/>
            <p:nvPr/>
          </p:nvSpPr>
          <p:spPr>
            <a:xfrm>
              <a:off x="1871747" y="2842230"/>
              <a:ext cx="115426" cy="503510"/>
            </a:xfrm>
            <a:custGeom>
              <a:avLst/>
              <a:gdLst/>
              <a:ahLst/>
              <a:cxnLst/>
              <a:rect l="l" t="t" r="r" b="b"/>
              <a:pathLst>
                <a:path w="8076" h="35229" extrusionOk="0">
                  <a:moveTo>
                    <a:pt x="4792" y="1"/>
                  </a:moveTo>
                  <a:cubicBezTo>
                    <a:pt x="4925" y="4792"/>
                    <a:pt x="4792" y="17260"/>
                    <a:pt x="4792" y="17260"/>
                  </a:cubicBezTo>
                  <a:lnTo>
                    <a:pt x="4437" y="17304"/>
                  </a:lnTo>
                  <a:lnTo>
                    <a:pt x="4437" y="18103"/>
                  </a:lnTo>
                  <a:cubicBezTo>
                    <a:pt x="4200" y="18133"/>
                    <a:pt x="3981" y="18147"/>
                    <a:pt x="3778" y="18147"/>
                  </a:cubicBezTo>
                  <a:cubicBezTo>
                    <a:pt x="978" y="18147"/>
                    <a:pt x="1287" y="15485"/>
                    <a:pt x="1287" y="15485"/>
                  </a:cubicBezTo>
                  <a:lnTo>
                    <a:pt x="1775" y="15308"/>
                  </a:lnTo>
                  <a:cubicBezTo>
                    <a:pt x="1420" y="14154"/>
                    <a:pt x="1021" y="12734"/>
                    <a:pt x="1021" y="12734"/>
                  </a:cubicBezTo>
                  <a:lnTo>
                    <a:pt x="0" y="12734"/>
                  </a:lnTo>
                  <a:cubicBezTo>
                    <a:pt x="0" y="12734"/>
                    <a:pt x="533" y="16994"/>
                    <a:pt x="1021" y="18058"/>
                  </a:cubicBezTo>
                  <a:cubicBezTo>
                    <a:pt x="1345" y="18735"/>
                    <a:pt x="2676" y="18867"/>
                    <a:pt x="3666" y="18867"/>
                  </a:cubicBezTo>
                  <a:cubicBezTo>
                    <a:pt x="4299" y="18867"/>
                    <a:pt x="4792" y="18813"/>
                    <a:pt x="4792" y="18813"/>
                  </a:cubicBezTo>
                  <a:lnTo>
                    <a:pt x="4792" y="18813"/>
                  </a:lnTo>
                  <a:cubicBezTo>
                    <a:pt x="4792" y="24980"/>
                    <a:pt x="3372" y="34874"/>
                    <a:pt x="3372" y="35229"/>
                  </a:cubicBezTo>
                  <a:lnTo>
                    <a:pt x="8075" y="35140"/>
                  </a:lnTo>
                  <a:cubicBezTo>
                    <a:pt x="8031" y="34075"/>
                    <a:pt x="7853" y="32123"/>
                    <a:pt x="7676" y="29727"/>
                  </a:cubicBezTo>
                  <a:cubicBezTo>
                    <a:pt x="6833" y="30215"/>
                    <a:pt x="6034" y="30792"/>
                    <a:pt x="5369" y="31502"/>
                  </a:cubicBezTo>
                  <a:lnTo>
                    <a:pt x="5502" y="15041"/>
                  </a:lnTo>
                  <a:cubicBezTo>
                    <a:pt x="5702" y="15086"/>
                    <a:pt x="5901" y="15108"/>
                    <a:pt x="6095" y="15108"/>
                  </a:cubicBezTo>
                  <a:cubicBezTo>
                    <a:pt x="6289" y="15108"/>
                    <a:pt x="6478" y="15086"/>
                    <a:pt x="6655" y="15041"/>
                  </a:cubicBezTo>
                  <a:cubicBezTo>
                    <a:pt x="6611" y="13622"/>
                    <a:pt x="6567" y="12379"/>
                    <a:pt x="6567" y="11448"/>
                  </a:cubicBezTo>
                  <a:lnTo>
                    <a:pt x="6567" y="9495"/>
                  </a:lnTo>
                  <a:cubicBezTo>
                    <a:pt x="6256" y="9362"/>
                    <a:pt x="5946" y="9274"/>
                    <a:pt x="5591" y="9274"/>
                  </a:cubicBezTo>
                  <a:lnTo>
                    <a:pt x="5591" y="5591"/>
                  </a:lnTo>
                  <a:cubicBezTo>
                    <a:pt x="5857" y="5635"/>
                    <a:pt x="6123" y="5635"/>
                    <a:pt x="6434" y="5635"/>
                  </a:cubicBezTo>
                  <a:cubicBezTo>
                    <a:pt x="6256" y="2530"/>
                    <a:pt x="6079" y="1"/>
                    <a:pt x="6079" y="1"/>
                  </a:cubicBezTo>
                  <a:close/>
                </a:path>
              </a:pathLst>
            </a:custGeom>
            <a:solidFill>
              <a:srgbClr val="35210C">
                <a:alpha val="7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3" name="Google Shape;10163;p62"/>
            <p:cNvSpPr/>
            <p:nvPr/>
          </p:nvSpPr>
          <p:spPr>
            <a:xfrm>
              <a:off x="1775530" y="2943078"/>
              <a:ext cx="207827" cy="110724"/>
            </a:xfrm>
            <a:custGeom>
              <a:avLst/>
              <a:gdLst/>
              <a:ahLst/>
              <a:cxnLst/>
              <a:rect l="l" t="t" r="r" b="b"/>
              <a:pathLst>
                <a:path w="14541" h="7747" extrusionOk="0">
                  <a:moveTo>
                    <a:pt x="4838" y="1"/>
                  </a:moveTo>
                  <a:cubicBezTo>
                    <a:pt x="4524" y="1"/>
                    <a:pt x="4210" y="69"/>
                    <a:pt x="3937" y="221"/>
                  </a:cubicBezTo>
                  <a:cubicBezTo>
                    <a:pt x="2251" y="1064"/>
                    <a:pt x="3272" y="3105"/>
                    <a:pt x="3272" y="3105"/>
                  </a:cubicBezTo>
                  <a:cubicBezTo>
                    <a:pt x="3272" y="3105"/>
                    <a:pt x="3218" y="3102"/>
                    <a:pt x="3125" y="3102"/>
                  </a:cubicBezTo>
                  <a:cubicBezTo>
                    <a:pt x="2487" y="3102"/>
                    <a:pt x="0" y="3237"/>
                    <a:pt x="388" y="5368"/>
                  </a:cubicBezTo>
                  <a:cubicBezTo>
                    <a:pt x="638" y="6743"/>
                    <a:pt x="1620" y="7343"/>
                    <a:pt x="2684" y="7343"/>
                  </a:cubicBezTo>
                  <a:cubicBezTo>
                    <a:pt x="3509" y="7343"/>
                    <a:pt x="4382" y="6983"/>
                    <a:pt x="5002" y="6344"/>
                  </a:cubicBezTo>
                  <a:cubicBezTo>
                    <a:pt x="5534" y="7142"/>
                    <a:pt x="6466" y="7675"/>
                    <a:pt x="7442" y="7719"/>
                  </a:cubicBezTo>
                  <a:cubicBezTo>
                    <a:pt x="7578" y="7738"/>
                    <a:pt x="7713" y="7747"/>
                    <a:pt x="7848" y="7747"/>
                  </a:cubicBezTo>
                  <a:cubicBezTo>
                    <a:pt x="8683" y="7747"/>
                    <a:pt x="9481" y="7399"/>
                    <a:pt x="10015" y="6787"/>
                  </a:cubicBezTo>
                  <a:cubicBezTo>
                    <a:pt x="10015" y="6787"/>
                    <a:pt x="11084" y="7443"/>
                    <a:pt x="12214" y="7443"/>
                  </a:cubicBezTo>
                  <a:cubicBezTo>
                    <a:pt x="12612" y="7443"/>
                    <a:pt x="13018" y="7362"/>
                    <a:pt x="13387" y="7142"/>
                  </a:cubicBezTo>
                  <a:cubicBezTo>
                    <a:pt x="14186" y="6654"/>
                    <a:pt x="14541" y="5456"/>
                    <a:pt x="14408" y="4436"/>
                  </a:cubicBezTo>
                  <a:cubicBezTo>
                    <a:pt x="14364" y="3770"/>
                    <a:pt x="13920" y="3149"/>
                    <a:pt x="13299" y="2927"/>
                  </a:cubicBezTo>
                  <a:cubicBezTo>
                    <a:pt x="13063" y="2853"/>
                    <a:pt x="12820" y="2817"/>
                    <a:pt x="12580" y="2817"/>
                  </a:cubicBezTo>
                  <a:cubicBezTo>
                    <a:pt x="11962" y="2817"/>
                    <a:pt x="11363" y="3057"/>
                    <a:pt x="10947" y="3504"/>
                  </a:cubicBezTo>
                  <a:cubicBezTo>
                    <a:pt x="10947" y="3504"/>
                    <a:pt x="11125" y="1064"/>
                    <a:pt x="9527" y="620"/>
                  </a:cubicBezTo>
                  <a:cubicBezTo>
                    <a:pt x="9278" y="533"/>
                    <a:pt x="9021" y="491"/>
                    <a:pt x="8766" y="491"/>
                  </a:cubicBezTo>
                  <a:cubicBezTo>
                    <a:pt x="8115" y="491"/>
                    <a:pt x="7477" y="763"/>
                    <a:pt x="6998" y="1241"/>
                  </a:cubicBezTo>
                  <a:cubicBezTo>
                    <a:pt x="6555" y="665"/>
                    <a:pt x="5934" y="265"/>
                    <a:pt x="5268" y="44"/>
                  </a:cubicBezTo>
                  <a:cubicBezTo>
                    <a:pt x="5128" y="15"/>
                    <a:pt x="4983" y="1"/>
                    <a:pt x="4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4" name="Google Shape;10164;p62"/>
            <p:cNvSpPr/>
            <p:nvPr/>
          </p:nvSpPr>
          <p:spPr>
            <a:xfrm>
              <a:off x="1799770" y="3004593"/>
              <a:ext cx="25626" cy="21767"/>
            </a:xfrm>
            <a:custGeom>
              <a:avLst/>
              <a:gdLst/>
              <a:ahLst/>
              <a:cxnLst/>
              <a:rect l="l" t="t" r="r" b="b"/>
              <a:pathLst>
                <a:path w="1793" h="1523" extrusionOk="0">
                  <a:moveTo>
                    <a:pt x="838" y="0"/>
                  </a:moveTo>
                  <a:cubicBezTo>
                    <a:pt x="745" y="0"/>
                    <a:pt x="649" y="27"/>
                    <a:pt x="555" y="88"/>
                  </a:cubicBezTo>
                  <a:cubicBezTo>
                    <a:pt x="1" y="420"/>
                    <a:pt x="401" y="1522"/>
                    <a:pt x="934" y="1522"/>
                  </a:cubicBezTo>
                  <a:cubicBezTo>
                    <a:pt x="1041" y="1522"/>
                    <a:pt x="1154" y="1478"/>
                    <a:pt x="1265" y="1374"/>
                  </a:cubicBezTo>
                  <a:cubicBezTo>
                    <a:pt x="1792" y="847"/>
                    <a:pt x="1361"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5" name="Google Shape;10165;p62"/>
            <p:cNvSpPr/>
            <p:nvPr/>
          </p:nvSpPr>
          <p:spPr>
            <a:xfrm>
              <a:off x="1833729" y="2963316"/>
              <a:ext cx="37103" cy="33001"/>
            </a:xfrm>
            <a:custGeom>
              <a:avLst/>
              <a:gdLst/>
              <a:ahLst/>
              <a:cxnLst/>
              <a:rect l="l" t="t" r="r" b="b"/>
              <a:pathLst>
                <a:path w="2596" h="2309" extrusionOk="0">
                  <a:moveTo>
                    <a:pt x="1209" y="0"/>
                  </a:moveTo>
                  <a:cubicBezTo>
                    <a:pt x="1190" y="0"/>
                    <a:pt x="1171" y="1"/>
                    <a:pt x="1152" y="3"/>
                  </a:cubicBezTo>
                  <a:cubicBezTo>
                    <a:pt x="0" y="126"/>
                    <a:pt x="640" y="2308"/>
                    <a:pt x="1482" y="2308"/>
                  </a:cubicBezTo>
                  <a:cubicBezTo>
                    <a:pt x="1549" y="2308"/>
                    <a:pt x="1616" y="2295"/>
                    <a:pt x="1684" y="2266"/>
                  </a:cubicBezTo>
                  <a:cubicBezTo>
                    <a:pt x="2596" y="1918"/>
                    <a:pt x="2063" y="0"/>
                    <a:pt x="12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6" name="Google Shape;10166;p62"/>
            <p:cNvSpPr/>
            <p:nvPr/>
          </p:nvSpPr>
          <p:spPr>
            <a:xfrm>
              <a:off x="1892457" y="2967546"/>
              <a:ext cx="32916" cy="25598"/>
            </a:xfrm>
            <a:custGeom>
              <a:avLst/>
              <a:gdLst/>
              <a:ahLst/>
              <a:cxnLst/>
              <a:rect l="l" t="t" r="r" b="b"/>
              <a:pathLst>
                <a:path w="2303" h="1791" extrusionOk="0">
                  <a:moveTo>
                    <a:pt x="901" y="0"/>
                  </a:moveTo>
                  <a:cubicBezTo>
                    <a:pt x="717" y="0"/>
                    <a:pt x="543" y="72"/>
                    <a:pt x="415" y="239"/>
                  </a:cubicBezTo>
                  <a:cubicBezTo>
                    <a:pt x="0" y="827"/>
                    <a:pt x="393" y="1791"/>
                    <a:pt x="1026" y="1791"/>
                  </a:cubicBezTo>
                  <a:cubicBezTo>
                    <a:pt x="1207" y="1791"/>
                    <a:pt x="1406" y="1713"/>
                    <a:pt x="1613" y="1526"/>
                  </a:cubicBezTo>
                  <a:cubicBezTo>
                    <a:pt x="2303" y="871"/>
                    <a:pt x="1544" y="0"/>
                    <a:pt x="9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7" name="Google Shape;10167;p62"/>
            <p:cNvSpPr/>
            <p:nvPr/>
          </p:nvSpPr>
          <p:spPr>
            <a:xfrm>
              <a:off x="1868660" y="3014369"/>
              <a:ext cx="31401" cy="20581"/>
            </a:xfrm>
            <a:custGeom>
              <a:avLst/>
              <a:gdLst/>
              <a:ahLst/>
              <a:cxnLst/>
              <a:rect l="l" t="t" r="r" b="b"/>
              <a:pathLst>
                <a:path w="2197" h="1440" extrusionOk="0">
                  <a:moveTo>
                    <a:pt x="1163" y="1"/>
                  </a:moveTo>
                  <a:cubicBezTo>
                    <a:pt x="1062" y="1"/>
                    <a:pt x="953" y="22"/>
                    <a:pt x="837" y="69"/>
                  </a:cubicBezTo>
                  <a:cubicBezTo>
                    <a:pt x="0" y="468"/>
                    <a:pt x="417" y="1440"/>
                    <a:pt x="1154" y="1440"/>
                  </a:cubicBezTo>
                  <a:cubicBezTo>
                    <a:pt x="1237" y="1440"/>
                    <a:pt x="1324" y="1427"/>
                    <a:pt x="1414" y="1400"/>
                  </a:cubicBezTo>
                  <a:cubicBezTo>
                    <a:pt x="2196" y="1166"/>
                    <a:pt x="1910" y="1"/>
                    <a:pt x="11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8" name="Google Shape;10168;p62"/>
            <p:cNvSpPr/>
            <p:nvPr/>
          </p:nvSpPr>
          <p:spPr>
            <a:xfrm>
              <a:off x="1930675" y="3004350"/>
              <a:ext cx="24955" cy="20024"/>
            </a:xfrm>
            <a:custGeom>
              <a:avLst/>
              <a:gdLst/>
              <a:ahLst/>
              <a:cxnLst/>
              <a:rect l="l" t="t" r="r" b="b"/>
              <a:pathLst>
                <a:path w="1746" h="1401" extrusionOk="0">
                  <a:moveTo>
                    <a:pt x="998" y="1"/>
                  </a:moveTo>
                  <a:cubicBezTo>
                    <a:pt x="394" y="1"/>
                    <a:pt x="1" y="1266"/>
                    <a:pt x="669" y="1391"/>
                  </a:cubicBezTo>
                  <a:cubicBezTo>
                    <a:pt x="706" y="1398"/>
                    <a:pt x="742" y="1401"/>
                    <a:pt x="777" y="1401"/>
                  </a:cubicBezTo>
                  <a:cubicBezTo>
                    <a:pt x="1456" y="1401"/>
                    <a:pt x="1746" y="227"/>
                    <a:pt x="1113" y="16"/>
                  </a:cubicBezTo>
                  <a:cubicBezTo>
                    <a:pt x="1074" y="5"/>
                    <a:pt x="1035" y="1"/>
                    <a:pt x="9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9" name="Google Shape;10169;p62"/>
            <p:cNvSpPr/>
            <p:nvPr/>
          </p:nvSpPr>
          <p:spPr>
            <a:xfrm>
              <a:off x="1775530" y="2943065"/>
              <a:ext cx="207827" cy="110724"/>
            </a:xfrm>
            <a:custGeom>
              <a:avLst/>
              <a:gdLst/>
              <a:ahLst/>
              <a:cxnLst/>
              <a:rect l="l" t="t" r="r" b="b"/>
              <a:pathLst>
                <a:path w="14541" h="7747" extrusionOk="0">
                  <a:moveTo>
                    <a:pt x="4838" y="1"/>
                  </a:moveTo>
                  <a:cubicBezTo>
                    <a:pt x="4524" y="1"/>
                    <a:pt x="4210" y="69"/>
                    <a:pt x="3937" y="221"/>
                  </a:cubicBezTo>
                  <a:cubicBezTo>
                    <a:pt x="2251" y="1064"/>
                    <a:pt x="3272" y="3105"/>
                    <a:pt x="3272" y="3105"/>
                  </a:cubicBezTo>
                  <a:cubicBezTo>
                    <a:pt x="3272" y="3105"/>
                    <a:pt x="3218" y="3102"/>
                    <a:pt x="3125" y="3102"/>
                  </a:cubicBezTo>
                  <a:cubicBezTo>
                    <a:pt x="2487" y="3102"/>
                    <a:pt x="0" y="3237"/>
                    <a:pt x="388" y="5368"/>
                  </a:cubicBezTo>
                  <a:cubicBezTo>
                    <a:pt x="638" y="6743"/>
                    <a:pt x="1620" y="7343"/>
                    <a:pt x="2684" y="7343"/>
                  </a:cubicBezTo>
                  <a:cubicBezTo>
                    <a:pt x="3509" y="7343"/>
                    <a:pt x="4382" y="6983"/>
                    <a:pt x="5002" y="6344"/>
                  </a:cubicBezTo>
                  <a:cubicBezTo>
                    <a:pt x="5534" y="7142"/>
                    <a:pt x="6466" y="7675"/>
                    <a:pt x="7442" y="7719"/>
                  </a:cubicBezTo>
                  <a:cubicBezTo>
                    <a:pt x="7578" y="7738"/>
                    <a:pt x="7713" y="7747"/>
                    <a:pt x="7848" y="7747"/>
                  </a:cubicBezTo>
                  <a:cubicBezTo>
                    <a:pt x="8683" y="7747"/>
                    <a:pt x="9481" y="7399"/>
                    <a:pt x="10015" y="6787"/>
                  </a:cubicBezTo>
                  <a:cubicBezTo>
                    <a:pt x="10015" y="6787"/>
                    <a:pt x="11084" y="7443"/>
                    <a:pt x="12214" y="7443"/>
                  </a:cubicBezTo>
                  <a:cubicBezTo>
                    <a:pt x="12612" y="7443"/>
                    <a:pt x="13018" y="7362"/>
                    <a:pt x="13387" y="7142"/>
                  </a:cubicBezTo>
                  <a:cubicBezTo>
                    <a:pt x="14186" y="6654"/>
                    <a:pt x="14541" y="5456"/>
                    <a:pt x="14364" y="4480"/>
                  </a:cubicBezTo>
                  <a:lnTo>
                    <a:pt x="14364" y="4480"/>
                  </a:lnTo>
                  <a:cubicBezTo>
                    <a:pt x="14364" y="4613"/>
                    <a:pt x="14319" y="4791"/>
                    <a:pt x="14230" y="4924"/>
                  </a:cubicBezTo>
                  <a:cubicBezTo>
                    <a:pt x="13849" y="5956"/>
                    <a:pt x="12913" y="6477"/>
                    <a:pt x="11971" y="6477"/>
                  </a:cubicBezTo>
                  <a:cubicBezTo>
                    <a:pt x="11049" y="6477"/>
                    <a:pt x="10122" y="5978"/>
                    <a:pt x="9705" y="4968"/>
                  </a:cubicBezTo>
                  <a:cubicBezTo>
                    <a:pt x="9306" y="5323"/>
                    <a:pt x="8818" y="5545"/>
                    <a:pt x="8285" y="5678"/>
                  </a:cubicBezTo>
                  <a:cubicBezTo>
                    <a:pt x="8167" y="5708"/>
                    <a:pt x="8047" y="5722"/>
                    <a:pt x="7928" y="5722"/>
                  </a:cubicBezTo>
                  <a:cubicBezTo>
                    <a:pt x="7508" y="5722"/>
                    <a:pt x="7097" y="5546"/>
                    <a:pt x="6821" y="5235"/>
                  </a:cubicBezTo>
                  <a:cubicBezTo>
                    <a:pt x="6466" y="4791"/>
                    <a:pt x="6555" y="4125"/>
                    <a:pt x="7043" y="3815"/>
                  </a:cubicBezTo>
                  <a:lnTo>
                    <a:pt x="7043" y="3815"/>
                  </a:lnTo>
                  <a:cubicBezTo>
                    <a:pt x="6759" y="3932"/>
                    <a:pt x="6469" y="3987"/>
                    <a:pt x="6187" y="3987"/>
                  </a:cubicBezTo>
                  <a:cubicBezTo>
                    <a:pt x="5187" y="3987"/>
                    <a:pt x="4278" y="3300"/>
                    <a:pt x="4070" y="2262"/>
                  </a:cubicBezTo>
                  <a:cubicBezTo>
                    <a:pt x="4026" y="1375"/>
                    <a:pt x="4514" y="532"/>
                    <a:pt x="5268" y="44"/>
                  </a:cubicBezTo>
                  <a:cubicBezTo>
                    <a:pt x="5128" y="15"/>
                    <a:pt x="4983" y="1"/>
                    <a:pt x="4838" y="1"/>
                  </a:cubicBezTo>
                  <a:close/>
                </a:path>
              </a:pathLst>
            </a:custGeom>
            <a:solidFill>
              <a:srgbClr val="298864">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0" name="Google Shape;10170;p62"/>
            <p:cNvSpPr/>
            <p:nvPr/>
          </p:nvSpPr>
          <p:spPr>
            <a:xfrm>
              <a:off x="1695120" y="2611392"/>
              <a:ext cx="442967" cy="303687"/>
            </a:xfrm>
            <a:custGeom>
              <a:avLst/>
              <a:gdLst/>
              <a:ahLst/>
              <a:cxnLst/>
              <a:rect l="l" t="t" r="r" b="b"/>
              <a:pathLst>
                <a:path w="30993" h="21248" extrusionOk="0">
                  <a:moveTo>
                    <a:pt x="14072" y="1"/>
                  </a:moveTo>
                  <a:cubicBezTo>
                    <a:pt x="14034" y="1"/>
                    <a:pt x="13995" y="1"/>
                    <a:pt x="13955" y="2"/>
                  </a:cubicBezTo>
                  <a:cubicBezTo>
                    <a:pt x="13423" y="2"/>
                    <a:pt x="12891" y="90"/>
                    <a:pt x="12358" y="224"/>
                  </a:cubicBezTo>
                  <a:cubicBezTo>
                    <a:pt x="5614" y="1688"/>
                    <a:pt x="6724" y="8299"/>
                    <a:pt x="6724" y="8299"/>
                  </a:cubicBezTo>
                  <a:cubicBezTo>
                    <a:pt x="6724" y="8299"/>
                    <a:pt x="6047" y="8147"/>
                    <a:pt x="5126" y="8147"/>
                  </a:cubicBezTo>
                  <a:cubicBezTo>
                    <a:pt x="3186" y="8147"/>
                    <a:pt x="159" y="8820"/>
                    <a:pt x="68" y="13002"/>
                  </a:cubicBezTo>
                  <a:cubicBezTo>
                    <a:pt x="1" y="17686"/>
                    <a:pt x="3645" y="18249"/>
                    <a:pt x="5401" y="18249"/>
                  </a:cubicBezTo>
                  <a:cubicBezTo>
                    <a:pt x="5957" y="18249"/>
                    <a:pt x="6324" y="18193"/>
                    <a:pt x="6324" y="18193"/>
                  </a:cubicBezTo>
                  <a:cubicBezTo>
                    <a:pt x="6324" y="18193"/>
                    <a:pt x="6635" y="20766"/>
                    <a:pt x="10007" y="21210"/>
                  </a:cubicBezTo>
                  <a:cubicBezTo>
                    <a:pt x="10219" y="21235"/>
                    <a:pt x="10424" y="21247"/>
                    <a:pt x="10622" y="21247"/>
                  </a:cubicBezTo>
                  <a:cubicBezTo>
                    <a:pt x="13521" y="21247"/>
                    <a:pt x="14843" y="18681"/>
                    <a:pt x="14843" y="18681"/>
                  </a:cubicBezTo>
                  <a:cubicBezTo>
                    <a:pt x="15287" y="20100"/>
                    <a:pt x="16618" y="21121"/>
                    <a:pt x="18082" y="21165"/>
                  </a:cubicBezTo>
                  <a:cubicBezTo>
                    <a:pt x="18229" y="21178"/>
                    <a:pt x="18375" y="21184"/>
                    <a:pt x="18521" y="21184"/>
                  </a:cubicBezTo>
                  <a:cubicBezTo>
                    <a:pt x="19916" y="21184"/>
                    <a:pt x="21244" y="20612"/>
                    <a:pt x="22208" y="19568"/>
                  </a:cubicBezTo>
                  <a:cubicBezTo>
                    <a:pt x="22208" y="19568"/>
                    <a:pt x="23374" y="20029"/>
                    <a:pt x="24803" y="20029"/>
                  </a:cubicBezTo>
                  <a:cubicBezTo>
                    <a:pt x="26034" y="20029"/>
                    <a:pt x="27461" y="19687"/>
                    <a:pt x="28508" y="18414"/>
                  </a:cubicBezTo>
                  <a:cubicBezTo>
                    <a:pt x="28730" y="18148"/>
                    <a:pt x="28907" y="17838"/>
                    <a:pt x="29085" y="17527"/>
                  </a:cubicBezTo>
                  <a:cubicBezTo>
                    <a:pt x="30194" y="15131"/>
                    <a:pt x="27887" y="13179"/>
                    <a:pt x="27887" y="13179"/>
                  </a:cubicBezTo>
                  <a:cubicBezTo>
                    <a:pt x="27887" y="13179"/>
                    <a:pt x="30993" y="8698"/>
                    <a:pt x="27754" y="5947"/>
                  </a:cubicBezTo>
                  <a:cubicBezTo>
                    <a:pt x="26689" y="5015"/>
                    <a:pt x="25570" y="4705"/>
                    <a:pt x="24551" y="4705"/>
                  </a:cubicBezTo>
                  <a:cubicBezTo>
                    <a:pt x="22514" y="4705"/>
                    <a:pt x="20877" y="5947"/>
                    <a:pt x="20877" y="5947"/>
                  </a:cubicBezTo>
                  <a:cubicBezTo>
                    <a:pt x="20877" y="5947"/>
                    <a:pt x="19347" y="1"/>
                    <a:pt x="140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1" name="Google Shape;10171;p62"/>
            <p:cNvSpPr/>
            <p:nvPr/>
          </p:nvSpPr>
          <p:spPr>
            <a:xfrm>
              <a:off x="1729951" y="2768538"/>
              <a:ext cx="42763" cy="42606"/>
            </a:xfrm>
            <a:custGeom>
              <a:avLst/>
              <a:gdLst/>
              <a:ahLst/>
              <a:cxnLst/>
              <a:rect l="l" t="t" r="r" b="b"/>
              <a:pathLst>
                <a:path w="2992" h="2981" extrusionOk="0">
                  <a:moveTo>
                    <a:pt x="1446" y="1"/>
                  </a:moveTo>
                  <a:cubicBezTo>
                    <a:pt x="1403" y="1"/>
                    <a:pt x="1359" y="4"/>
                    <a:pt x="1314" y="10"/>
                  </a:cubicBezTo>
                  <a:cubicBezTo>
                    <a:pt x="142" y="172"/>
                    <a:pt x="1" y="2981"/>
                    <a:pt x="1156" y="2981"/>
                  </a:cubicBezTo>
                  <a:cubicBezTo>
                    <a:pt x="1270" y="2981"/>
                    <a:pt x="1397" y="2954"/>
                    <a:pt x="1536" y="2894"/>
                  </a:cubicBezTo>
                  <a:cubicBezTo>
                    <a:pt x="2992" y="2294"/>
                    <a:pt x="2629" y="1"/>
                    <a:pt x="14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2" name="Google Shape;10172;p62"/>
            <p:cNvSpPr/>
            <p:nvPr/>
          </p:nvSpPr>
          <p:spPr>
            <a:xfrm>
              <a:off x="1827812" y="2853092"/>
              <a:ext cx="41591" cy="34902"/>
            </a:xfrm>
            <a:custGeom>
              <a:avLst/>
              <a:gdLst/>
              <a:ahLst/>
              <a:cxnLst/>
              <a:rect l="l" t="t" r="r" b="b"/>
              <a:pathLst>
                <a:path w="2910" h="2442" extrusionOk="0">
                  <a:moveTo>
                    <a:pt x="1339" y="0"/>
                  </a:moveTo>
                  <a:cubicBezTo>
                    <a:pt x="968" y="0"/>
                    <a:pt x="595" y="192"/>
                    <a:pt x="368" y="660"/>
                  </a:cubicBezTo>
                  <a:cubicBezTo>
                    <a:pt x="0" y="1488"/>
                    <a:pt x="627" y="2442"/>
                    <a:pt x="1342" y="2442"/>
                  </a:cubicBezTo>
                  <a:cubicBezTo>
                    <a:pt x="1663" y="2442"/>
                    <a:pt x="2001" y="2250"/>
                    <a:pt x="2276" y="1770"/>
                  </a:cubicBezTo>
                  <a:cubicBezTo>
                    <a:pt x="2909" y="865"/>
                    <a:pt x="2127" y="0"/>
                    <a:pt x="13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3" name="Google Shape;10173;p62"/>
            <p:cNvSpPr/>
            <p:nvPr/>
          </p:nvSpPr>
          <p:spPr>
            <a:xfrm>
              <a:off x="1695120" y="2613293"/>
              <a:ext cx="415697" cy="303673"/>
            </a:xfrm>
            <a:custGeom>
              <a:avLst/>
              <a:gdLst/>
              <a:ahLst/>
              <a:cxnLst/>
              <a:rect l="l" t="t" r="r" b="b"/>
              <a:pathLst>
                <a:path w="29085" h="21247" extrusionOk="0">
                  <a:moveTo>
                    <a:pt x="13955" y="1"/>
                  </a:moveTo>
                  <a:cubicBezTo>
                    <a:pt x="13423" y="1"/>
                    <a:pt x="12891" y="89"/>
                    <a:pt x="12358" y="223"/>
                  </a:cubicBezTo>
                  <a:cubicBezTo>
                    <a:pt x="5614" y="1687"/>
                    <a:pt x="6724" y="8298"/>
                    <a:pt x="6724" y="8298"/>
                  </a:cubicBezTo>
                  <a:cubicBezTo>
                    <a:pt x="6724" y="8298"/>
                    <a:pt x="6047" y="8146"/>
                    <a:pt x="5126" y="8146"/>
                  </a:cubicBezTo>
                  <a:cubicBezTo>
                    <a:pt x="3186" y="8146"/>
                    <a:pt x="159" y="8819"/>
                    <a:pt x="68" y="13001"/>
                  </a:cubicBezTo>
                  <a:cubicBezTo>
                    <a:pt x="1" y="17685"/>
                    <a:pt x="3645" y="18248"/>
                    <a:pt x="5401" y="18248"/>
                  </a:cubicBezTo>
                  <a:cubicBezTo>
                    <a:pt x="5957" y="18248"/>
                    <a:pt x="6324" y="18192"/>
                    <a:pt x="6324" y="18192"/>
                  </a:cubicBezTo>
                  <a:cubicBezTo>
                    <a:pt x="6324" y="18192"/>
                    <a:pt x="6635" y="20765"/>
                    <a:pt x="10007" y="21209"/>
                  </a:cubicBezTo>
                  <a:cubicBezTo>
                    <a:pt x="10219" y="21234"/>
                    <a:pt x="10424" y="21246"/>
                    <a:pt x="10622" y="21246"/>
                  </a:cubicBezTo>
                  <a:cubicBezTo>
                    <a:pt x="13521" y="21246"/>
                    <a:pt x="14843" y="18680"/>
                    <a:pt x="14843" y="18680"/>
                  </a:cubicBezTo>
                  <a:cubicBezTo>
                    <a:pt x="15287" y="20099"/>
                    <a:pt x="16618" y="21120"/>
                    <a:pt x="18082" y="21164"/>
                  </a:cubicBezTo>
                  <a:cubicBezTo>
                    <a:pt x="18229" y="21177"/>
                    <a:pt x="18375" y="21183"/>
                    <a:pt x="18521" y="21183"/>
                  </a:cubicBezTo>
                  <a:cubicBezTo>
                    <a:pt x="19916" y="21183"/>
                    <a:pt x="21244" y="20611"/>
                    <a:pt x="22208" y="19567"/>
                  </a:cubicBezTo>
                  <a:cubicBezTo>
                    <a:pt x="22208" y="19567"/>
                    <a:pt x="23374" y="20028"/>
                    <a:pt x="24803" y="20028"/>
                  </a:cubicBezTo>
                  <a:cubicBezTo>
                    <a:pt x="26034" y="20028"/>
                    <a:pt x="27461" y="19686"/>
                    <a:pt x="28508" y="18413"/>
                  </a:cubicBezTo>
                  <a:cubicBezTo>
                    <a:pt x="28730" y="18147"/>
                    <a:pt x="28907" y="17837"/>
                    <a:pt x="29085" y="17526"/>
                  </a:cubicBezTo>
                  <a:lnTo>
                    <a:pt x="29085" y="17526"/>
                  </a:lnTo>
                  <a:cubicBezTo>
                    <a:pt x="28186" y="18705"/>
                    <a:pt x="26873" y="19272"/>
                    <a:pt x="25572" y="19272"/>
                  </a:cubicBezTo>
                  <a:cubicBezTo>
                    <a:pt x="23983" y="19272"/>
                    <a:pt x="22412" y="18426"/>
                    <a:pt x="21631" y="16816"/>
                  </a:cubicBezTo>
                  <a:cubicBezTo>
                    <a:pt x="20936" y="17901"/>
                    <a:pt x="19860" y="18390"/>
                    <a:pt x="18794" y="18390"/>
                  </a:cubicBezTo>
                  <a:cubicBezTo>
                    <a:pt x="17070" y="18390"/>
                    <a:pt x="15375" y="17109"/>
                    <a:pt x="15375" y="14997"/>
                  </a:cubicBezTo>
                  <a:cubicBezTo>
                    <a:pt x="14705" y="16103"/>
                    <a:pt x="13402" y="16551"/>
                    <a:pt x="12097" y="16551"/>
                  </a:cubicBezTo>
                  <a:cubicBezTo>
                    <a:pt x="11674" y="16551"/>
                    <a:pt x="11251" y="16504"/>
                    <a:pt x="10850" y="16417"/>
                  </a:cubicBezTo>
                  <a:cubicBezTo>
                    <a:pt x="9785" y="16284"/>
                    <a:pt x="8853" y="15707"/>
                    <a:pt x="8232" y="14864"/>
                  </a:cubicBezTo>
                  <a:cubicBezTo>
                    <a:pt x="7389" y="13400"/>
                    <a:pt x="8232" y="11448"/>
                    <a:pt x="9607" y="10516"/>
                  </a:cubicBezTo>
                  <a:cubicBezTo>
                    <a:pt x="10983" y="9584"/>
                    <a:pt x="12713" y="9407"/>
                    <a:pt x="14399" y="9274"/>
                  </a:cubicBezTo>
                  <a:cubicBezTo>
                    <a:pt x="11826" y="9096"/>
                    <a:pt x="9918" y="6257"/>
                    <a:pt x="10450" y="3728"/>
                  </a:cubicBezTo>
                  <a:cubicBezTo>
                    <a:pt x="10894" y="1953"/>
                    <a:pt x="12225" y="577"/>
                    <a:pt x="13955" y="1"/>
                  </a:cubicBezTo>
                  <a:close/>
                </a:path>
              </a:pathLst>
            </a:custGeom>
            <a:solidFill>
              <a:schemeClr val="accent1">
                <a:alpha val="66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4" name="Google Shape;10174;p62"/>
            <p:cNvSpPr/>
            <p:nvPr/>
          </p:nvSpPr>
          <p:spPr>
            <a:xfrm>
              <a:off x="1241419" y="2971591"/>
              <a:ext cx="142053" cy="265712"/>
            </a:xfrm>
            <a:custGeom>
              <a:avLst/>
              <a:gdLst/>
              <a:ahLst/>
              <a:cxnLst/>
              <a:rect l="l" t="t" r="r" b="b"/>
              <a:pathLst>
                <a:path w="9939" h="18591" extrusionOk="0">
                  <a:moveTo>
                    <a:pt x="9939" y="1"/>
                  </a:moveTo>
                  <a:cubicBezTo>
                    <a:pt x="1" y="7321"/>
                    <a:pt x="888" y="18591"/>
                    <a:pt x="888" y="18591"/>
                  </a:cubicBezTo>
                  <a:lnTo>
                    <a:pt x="1110" y="18236"/>
                  </a:lnTo>
                  <a:cubicBezTo>
                    <a:pt x="9096" y="6834"/>
                    <a:pt x="9939" y="1"/>
                    <a:pt x="99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5" name="Google Shape;10175;p62"/>
            <p:cNvSpPr/>
            <p:nvPr/>
          </p:nvSpPr>
          <p:spPr>
            <a:xfrm>
              <a:off x="1181176" y="2963988"/>
              <a:ext cx="78652" cy="273315"/>
            </a:xfrm>
            <a:custGeom>
              <a:avLst/>
              <a:gdLst/>
              <a:ahLst/>
              <a:cxnLst/>
              <a:rect l="l" t="t" r="r" b="b"/>
              <a:pathLst>
                <a:path w="5503" h="19123" extrusionOk="0">
                  <a:moveTo>
                    <a:pt x="844" y="0"/>
                  </a:moveTo>
                  <a:cubicBezTo>
                    <a:pt x="844" y="1"/>
                    <a:pt x="1" y="4526"/>
                    <a:pt x="4881" y="18457"/>
                  </a:cubicBezTo>
                  <a:cubicBezTo>
                    <a:pt x="4925" y="18635"/>
                    <a:pt x="5014" y="18857"/>
                    <a:pt x="5103" y="19123"/>
                  </a:cubicBezTo>
                  <a:cubicBezTo>
                    <a:pt x="5280" y="17659"/>
                    <a:pt x="5413" y="16195"/>
                    <a:pt x="5413" y="14730"/>
                  </a:cubicBezTo>
                  <a:cubicBezTo>
                    <a:pt x="5502" y="10249"/>
                    <a:pt x="4881" y="3417"/>
                    <a:pt x="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6" name="Google Shape;10176;p62"/>
            <p:cNvSpPr/>
            <p:nvPr/>
          </p:nvSpPr>
          <p:spPr>
            <a:xfrm>
              <a:off x="1254097" y="3090176"/>
              <a:ext cx="191519" cy="147127"/>
            </a:xfrm>
            <a:custGeom>
              <a:avLst/>
              <a:gdLst/>
              <a:ahLst/>
              <a:cxnLst/>
              <a:rect l="l" t="t" r="r" b="b"/>
              <a:pathLst>
                <a:path w="13400" h="10294" extrusionOk="0">
                  <a:moveTo>
                    <a:pt x="13400" y="1"/>
                  </a:moveTo>
                  <a:cubicBezTo>
                    <a:pt x="13400" y="1"/>
                    <a:pt x="3506" y="4393"/>
                    <a:pt x="1" y="10294"/>
                  </a:cubicBezTo>
                  <a:cubicBezTo>
                    <a:pt x="1" y="10294"/>
                    <a:pt x="755" y="10028"/>
                    <a:pt x="1909" y="9540"/>
                  </a:cubicBezTo>
                  <a:cubicBezTo>
                    <a:pt x="5059" y="8209"/>
                    <a:pt x="11137" y="5014"/>
                    <a:pt x="134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7" name="Google Shape;10177;p62"/>
            <p:cNvSpPr/>
            <p:nvPr/>
          </p:nvSpPr>
          <p:spPr>
            <a:xfrm>
              <a:off x="1254097" y="3090176"/>
              <a:ext cx="191519" cy="147127"/>
            </a:xfrm>
            <a:custGeom>
              <a:avLst/>
              <a:gdLst/>
              <a:ahLst/>
              <a:cxnLst/>
              <a:rect l="l" t="t" r="r" b="b"/>
              <a:pathLst>
                <a:path w="13400" h="10294" extrusionOk="0">
                  <a:moveTo>
                    <a:pt x="13400" y="1"/>
                  </a:moveTo>
                  <a:lnTo>
                    <a:pt x="13400" y="1"/>
                  </a:lnTo>
                  <a:cubicBezTo>
                    <a:pt x="13399" y="1"/>
                    <a:pt x="3506" y="4393"/>
                    <a:pt x="1" y="10294"/>
                  </a:cubicBezTo>
                  <a:cubicBezTo>
                    <a:pt x="1" y="10294"/>
                    <a:pt x="755" y="10028"/>
                    <a:pt x="1909" y="9540"/>
                  </a:cubicBezTo>
                  <a:cubicBezTo>
                    <a:pt x="6789" y="5857"/>
                    <a:pt x="13400" y="1"/>
                    <a:pt x="134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8" name="Google Shape;10178;p62"/>
            <p:cNvSpPr/>
            <p:nvPr/>
          </p:nvSpPr>
          <p:spPr>
            <a:xfrm>
              <a:off x="1181176" y="2963988"/>
              <a:ext cx="69776" cy="263811"/>
            </a:xfrm>
            <a:custGeom>
              <a:avLst/>
              <a:gdLst/>
              <a:ahLst/>
              <a:cxnLst/>
              <a:rect l="l" t="t" r="r" b="b"/>
              <a:pathLst>
                <a:path w="4882" h="18458" extrusionOk="0">
                  <a:moveTo>
                    <a:pt x="844" y="0"/>
                  </a:moveTo>
                  <a:lnTo>
                    <a:pt x="844" y="0"/>
                  </a:lnTo>
                  <a:cubicBezTo>
                    <a:pt x="844" y="1"/>
                    <a:pt x="1" y="4526"/>
                    <a:pt x="4881" y="18457"/>
                  </a:cubicBezTo>
                  <a:cubicBezTo>
                    <a:pt x="4748" y="10604"/>
                    <a:pt x="844" y="1"/>
                    <a:pt x="84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9" name="Google Shape;10179;p62"/>
            <p:cNvSpPr/>
            <p:nvPr/>
          </p:nvSpPr>
          <p:spPr>
            <a:xfrm>
              <a:off x="1241419" y="2971591"/>
              <a:ext cx="142053" cy="265712"/>
            </a:xfrm>
            <a:custGeom>
              <a:avLst/>
              <a:gdLst/>
              <a:ahLst/>
              <a:cxnLst/>
              <a:rect l="l" t="t" r="r" b="b"/>
              <a:pathLst>
                <a:path w="9939" h="18591" extrusionOk="0">
                  <a:moveTo>
                    <a:pt x="9939" y="1"/>
                  </a:moveTo>
                  <a:lnTo>
                    <a:pt x="9939" y="1"/>
                  </a:lnTo>
                  <a:cubicBezTo>
                    <a:pt x="1" y="7321"/>
                    <a:pt x="888" y="18591"/>
                    <a:pt x="888" y="18591"/>
                  </a:cubicBezTo>
                  <a:lnTo>
                    <a:pt x="1110" y="18236"/>
                  </a:lnTo>
                  <a:lnTo>
                    <a:pt x="1110" y="18192"/>
                  </a:lnTo>
                  <a:cubicBezTo>
                    <a:pt x="2751" y="11004"/>
                    <a:pt x="9717" y="356"/>
                    <a:pt x="9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0" name="Google Shape;10180;p62"/>
            <p:cNvSpPr/>
            <p:nvPr/>
          </p:nvSpPr>
          <p:spPr>
            <a:xfrm>
              <a:off x="2040427" y="3024230"/>
              <a:ext cx="247317" cy="195950"/>
            </a:xfrm>
            <a:custGeom>
              <a:avLst/>
              <a:gdLst/>
              <a:ahLst/>
              <a:cxnLst/>
              <a:rect l="l" t="t" r="r" b="b"/>
              <a:pathLst>
                <a:path w="17304" h="13710" extrusionOk="0">
                  <a:moveTo>
                    <a:pt x="0" y="0"/>
                  </a:moveTo>
                  <a:cubicBezTo>
                    <a:pt x="0" y="45"/>
                    <a:pt x="0" y="45"/>
                    <a:pt x="0" y="89"/>
                  </a:cubicBezTo>
                  <a:cubicBezTo>
                    <a:pt x="399" y="976"/>
                    <a:pt x="4703" y="10116"/>
                    <a:pt x="17304" y="13710"/>
                  </a:cubicBezTo>
                  <a:cubicBezTo>
                    <a:pt x="17304" y="13710"/>
                    <a:pt x="12734" y="230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1" name="Google Shape;10181;p62"/>
            <p:cNvSpPr/>
            <p:nvPr/>
          </p:nvSpPr>
          <p:spPr>
            <a:xfrm>
              <a:off x="2040427" y="3025488"/>
              <a:ext cx="247317" cy="194692"/>
            </a:xfrm>
            <a:custGeom>
              <a:avLst/>
              <a:gdLst/>
              <a:ahLst/>
              <a:cxnLst/>
              <a:rect l="l" t="t" r="r" b="b"/>
              <a:pathLst>
                <a:path w="17304" h="13622" extrusionOk="0">
                  <a:moveTo>
                    <a:pt x="0" y="1"/>
                  </a:moveTo>
                  <a:cubicBezTo>
                    <a:pt x="399" y="888"/>
                    <a:pt x="4703" y="10028"/>
                    <a:pt x="17304" y="13622"/>
                  </a:cubicBezTo>
                  <a:lnTo>
                    <a:pt x="0" y="1"/>
                  </a:ln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2" name="Google Shape;10182;p62"/>
            <p:cNvSpPr/>
            <p:nvPr/>
          </p:nvSpPr>
          <p:spPr>
            <a:xfrm>
              <a:off x="1963691" y="3129237"/>
              <a:ext cx="258737" cy="69733"/>
            </a:xfrm>
            <a:custGeom>
              <a:avLst/>
              <a:gdLst/>
              <a:ahLst/>
              <a:cxnLst/>
              <a:rect l="l" t="t" r="r" b="b"/>
              <a:pathLst>
                <a:path w="18103" h="4879" extrusionOk="0">
                  <a:moveTo>
                    <a:pt x="5766" y="0"/>
                  </a:moveTo>
                  <a:cubicBezTo>
                    <a:pt x="3970" y="0"/>
                    <a:pt x="2035" y="260"/>
                    <a:pt x="1" y="906"/>
                  </a:cubicBezTo>
                  <a:lnTo>
                    <a:pt x="89" y="950"/>
                  </a:lnTo>
                  <a:cubicBezTo>
                    <a:pt x="600" y="1352"/>
                    <a:pt x="5258" y="4878"/>
                    <a:pt x="12826" y="4878"/>
                  </a:cubicBezTo>
                  <a:cubicBezTo>
                    <a:pt x="14454" y="4878"/>
                    <a:pt x="16217" y="4715"/>
                    <a:pt x="18103" y="4322"/>
                  </a:cubicBezTo>
                  <a:cubicBezTo>
                    <a:pt x="18103" y="4322"/>
                    <a:pt x="13094" y="0"/>
                    <a:pt x="57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3" name="Google Shape;10183;p62"/>
            <p:cNvSpPr/>
            <p:nvPr/>
          </p:nvSpPr>
          <p:spPr>
            <a:xfrm>
              <a:off x="1964963" y="3142815"/>
              <a:ext cx="257465" cy="56155"/>
            </a:xfrm>
            <a:custGeom>
              <a:avLst/>
              <a:gdLst/>
              <a:ahLst/>
              <a:cxnLst/>
              <a:rect l="l" t="t" r="r" b="b"/>
              <a:pathLst>
                <a:path w="18014" h="3929" extrusionOk="0">
                  <a:moveTo>
                    <a:pt x="0" y="0"/>
                  </a:moveTo>
                  <a:lnTo>
                    <a:pt x="0" y="0"/>
                  </a:lnTo>
                  <a:cubicBezTo>
                    <a:pt x="511" y="402"/>
                    <a:pt x="5169" y="3928"/>
                    <a:pt x="12737" y="3928"/>
                  </a:cubicBezTo>
                  <a:cubicBezTo>
                    <a:pt x="14365" y="3928"/>
                    <a:pt x="16128" y="3765"/>
                    <a:pt x="18014" y="3372"/>
                  </a:cubicBezTo>
                  <a:lnTo>
                    <a:pt x="0" y="0"/>
                  </a:ln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4" name="Google Shape;10184;p62"/>
            <p:cNvSpPr/>
            <p:nvPr/>
          </p:nvSpPr>
          <p:spPr>
            <a:xfrm>
              <a:off x="2158998" y="2939247"/>
              <a:ext cx="132549" cy="253678"/>
            </a:xfrm>
            <a:custGeom>
              <a:avLst/>
              <a:gdLst/>
              <a:ahLst/>
              <a:cxnLst/>
              <a:rect l="l" t="t" r="r" b="b"/>
              <a:pathLst>
                <a:path w="9274" h="17749" extrusionOk="0">
                  <a:moveTo>
                    <a:pt x="1820" y="1"/>
                  </a:moveTo>
                  <a:cubicBezTo>
                    <a:pt x="1820" y="1"/>
                    <a:pt x="1820" y="45"/>
                    <a:pt x="1820" y="45"/>
                  </a:cubicBezTo>
                  <a:cubicBezTo>
                    <a:pt x="1643" y="844"/>
                    <a:pt x="1" y="9141"/>
                    <a:pt x="6745" y="17748"/>
                  </a:cubicBezTo>
                  <a:cubicBezTo>
                    <a:pt x="6745" y="17748"/>
                    <a:pt x="9274" y="7810"/>
                    <a:pt x="18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5" name="Google Shape;10185;p62"/>
            <p:cNvSpPr/>
            <p:nvPr/>
          </p:nvSpPr>
          <p:spPr>
            <a:xfrm>
              <a:off x="2158998" y="2939890"/>
              <a:ext cx="96403" cy="253034"/>
            </a:xfrm>
            <a:custGeom>
              <a:avLst/>
              <a:gdLst/>
              <a:ahLst/>
              <a:cxnLst/>
              <a:rect l="l" t="t" r="r" b="b"/>
              <a:pathLst>
                <a:path w="6745" h="17704" extrusionOk="0">
                  <a:moveTo>
                    <a:pt x="1820" y="0"/>
                  </a:moveTo>
                  <a:lnTo>
                    <a:pt x="1820" y="0"/>
                  </a:lnTo>
                  <a:cubicBezTo>
                    <a:pt x="1643" y="799"/>
                    <a:pt x="1" y="9096"/>
                    <a:pt x="6745" y="17703"/>
                  </a:cubicBezTo>
                  <a:lnTo>
                    <a:pt x="1820" y="0"/>
                  </a:ln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6" name="Google Shape;10186;p62"/>
            <p:cNvSpPr/>
            <p:nvPr/>
          </p:nvSpPr>
          <p:spPr>
            <a:xfrm>
              <a:off x="1086689" y="2781987"/>
              <a:ext cx="84997" cy="530152"/>
            </a:xfrm>
            <a:custGeom>
              <a:avLst/>
              <a:gdLst/>
              <a:ahLst/>
              <a:cxnLst/>
              <a:rect l="l" t="t" r="r" b="b"/>
              <a:pathLst>
                <a:path w="5947" h="37093" extrusionOk="0">
                  <a:moveTo>
                    <a:pt x="2530" y="1"/>
                  </a:moveTo>
                  <a:lnTo>
                    <a:pt x="1066" y="400"/>
                  </a:lnTo>
                  <a:cubicBezTo>
                    <a:pt x="977" y="1287"/>
                    <a:pt x="932" y="2175"/>
                    <a:pt x="844" y="3151"/>
                  </a:cubicBezTo>
                  <a:cubicBezTo>
                    <a:pt x="799" y="4038"/>
                    <a:pt x="755" y="4926"/>
                    <a:pt x="711" y="5857"/>
                  </a:cubicBezTo>
                  <a:cubicBezTo>
                    <a:pt x="622" y="7277"/>
                    <a:pt x="578" y="8786"/>
                    <a:pt x="533" y="10294"/>
                  </a:cubicBezTo>
                  <a:cubicBezTo>
                    <a:pt x="489" y="11359"/>
                    <a:pt x="444" y="12468"/>
                    <a:pt x="400" y="13577"/>
                  </a:cubicBezTo>
                  <a:cubicBezTo>
                    <a:pt x="356" y="15441"/>
                    <a:pt x="267" y="17304"/>
                    <a:pt x="223" y="19123"/>
                  </a:cubicBezTo>
                  <a:cubicBezTo>
                    <a:pt x="223" y="20232"/>
                    <a:pt x="178" y="21297"/>
                    <a:pt x="178" y="22362"/>
                  </a:cubicBezTo>
                  <a:cubicBezTo>
                    <a:pt x="134" y="23871"/>
                    <a:pt x="90" y="25335"/>
                    <a:pt x="90" y="26710"/>
                  </a:cubicBezTo>
                  <a:cubicBezTo>
                    <a:pt x="45" y="27775"/>
                    <a:pt x="45" y="28796"/>
                    <a:pt x="45" y="29727"/>
                  </a:cubicBezTo>
                  <a:cubicBezTo>
                    <a:pt x="1" y="34164"/>
                    <a:pt x="1" y="37092"/>
                    <a:pt x="1" y="37092"/>
                  </a:cubicBezTo>
                  <a:lnTo>
                    <a:pt x="5946" y="36915"/>
                  </a:lnTo>
                  <a:cubicBezTo>
                    <a:pt x="5680" y="34830"/>
                    <a:pt x="5369" y="32301"/>
                    <a:pt x="5059" y="29550"/>
                  </a:cubicBezTo>
                  <a:cubicBezTo>
                    <a:pt x="4970" y="28529"/>
                    <a:pt x="4837" y="27464"/>
                    <a:pt x="4748" y="26400"/>
                  </a:cubicBezTo>
                  <a:cubicBezTo>
                    <a:pt x="4571" y="24758"/>
                    <a:pt x="4438" y="23028"/>
                    <a:pt x="4260" y="21342"/>
                  </a:cubicBezTo>
                  <a:lnTo>
                    <a:pt x="4260" y="21120"/>
                  </a:lnTo>
                  <a:cubicBezTo>
                    <a:pt x="4171" y="20055"/>
                    <a:pt x="4083" y="18990"/>
                    <a:pt x="3994" y="17925"/>
                  </a:cubicBezTo>
                  <a:cubicBezTo>
                    <a:pt x="3861" y="16417"/>
                    <a:pt x="3728" y="14953"/>
                    <a:pt x="3595" y="13533"/>
                  </a:cubicBezTo>
                  <a:cubicBezTo>
                    <a:pt x="3506" y="12424"/>
                    <a:pt x="3417" y="11359"/>
                    <a:pt x="3328" y="10338"/>
                  </a:cubicBezTo>
                  <a:cubicBezTo>
                    <a:pt x="3195" y="8697"/>
                    <a:pt x="3107" y="7144"/>
                    <a:pt x="2973" y="5813"/>
                  </a:cubicBezTo>
                  <a:cubicBezTo>
                    <a:pt x="2885" y="4748"/>
                    <a:pt x="2840" y="3861"/>
                    <a:pt x="2752" y="3062"/>
                  </a:cubicBezTo>
                  <a:cubicBezTo>
                    <a:pt x="2752" y="2663"/>
                    <a:pt x="2707" y="2308"/>
                    <a:pt x="2707" y="1953"/>
                  </a:cubicBezTo>
                  <a:cubicBezTo>
                    <a:pt x="2574" y="711"/>
                    <a:pt x="2530" y="1"/>
                    <a:pt x="2530" y="1"/>
                  </a:cubicBezTo>
                  <a:close/>
                </a:path>
              </a:pathLst>
            </a:custGeom>
            <a:solidFill>
              <a:srgbClr val="684D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7" name="Google Shape;10187;p62"/>
            <p:cNvSpPr/>
            <p:nvPr/>
          </p:nvSpPr>
          <p:spPr>
            <a:xfrm>
              <a:off x="1089233" y="3038180"/>
              <a:ext cx="58356" cy="63430"/>
            </a:xfrm>
            <a:custGeom>
              <a:avLst/>
              <a:gdLst/>
              <a:ahLst/>
              <a:cxnLst/>
              <a:rect l="l" t="t" r="r" b="b"/>
              <a:pathLst>
                <a:path w="4083" h="4438" extrusionOk="0">
                  <a:moveTo>
                    <a:pt x="3816" y="0"/>
                  </a:moveTo>
                  <a:lnTo>
                    <a:pt x="89" y="1198"/>
                  </a:lnTo>
                  <a:cubicBezTo>
                    <a:pt x="45" y="2307"/>
                    <a:pt x="0" y="3372"/>
                    <a:pt x="0" y="4437"/>
                  </a:cubicBezTo>
                  <a:lnTo>
                    <a:pt x="4082" y="3195"/>
                  </a:lnTo>
                  <a:cubicBezTo>
                    <a:pt x="3993" y="2130"/>
                    <a:pt x="3905" y="1065"/>
                    <a:pt x="3816" y="0"/>
                  </a:cubicBezTo>
                  <a:close/>
                </a:path>
              </a:pathLst>
            </a:custGeom>
            <a:solidFill>
              <a:srgbClr val="C2DC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8" name="Google Shape;10188;p62"/>
            <p:cNvSpPr/>
            <p:nvPr/>
          </p:nvSpPr>
          <p:spPr>
            <a:xfrm>
              <a:off x="1087332" y="3159295"/>
              <a:ext cx="72306" cy="47580"/>
            </a:xfrm>
            <a:custGeom>
              <a:avLst/>
              <a:gdLst/>
              <a:ahLst/>
              <a:cxnLst/>
              <a:rect l="l" t="t" r="r" b="b"/>
              <a:pathLst>
                <a:path w="5059" h="3329" extrusionOk="0">
                  <a:moveTo>
                    <a:pt x="4703" y="1"/>
                  </a:moveTo>
                  <a:lnTo>
                    <a:pt x="45" y="311"/>
                  </a:lnTo>
                  <a:cubicBezTo>
                    <a:pt x="0" y="1376"/>
                    <a:pt x="0" y="2397"/>
                    <a:pt x="0" y="3328"/>
                  </a:cubicBezTo>
                  <a:lnTo>
                    <a:pt x="5058" y="3151"/>
                  </a:lnTo>
                  <a:cubicBezTo>
                    <a:pt x="4925" y="2130"/>
                    <a:pt x="4836" y="1065"/>
                    <a:pt x="4703" y="1"/>
                  </a:cubicBezTo>
                  <a:close/>
                </a:path>
              </a:pathLst>
            </a:custGeom>
            <a:solidFill>
              <a:srgbClr val="C2DC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9" name="Google Shape;10189;p62"/>
            <p:cNvSpPr/>
            <p:nvPr/>
          </p:nvSpPr>
          <p:spPr>
            <a:xfrm>
              <a:off x="1096836" y="2825751"/>
              <a:ext cx="32358" cy="40591"/>
            </a:xfrm>
            <a:custGeom>
              <a:avLst/>
              <a:gdLst/>
              <a:ahLst/>
              <a:cxnLst/>
              <a:rect l="l" t="t" r="r" b="b"/>
              <a:pathLst>
                <a:path w="2264" h="2840" extrusionOk="0">
                  <a:moveTo>
                    <a:pt x="2042" y="0"/>
                  </a:moveTo>
                  <a:lnTo>
                    <a:pt x="134" y="133"/>
                  </a:lnTo>
                  <a:cubicBezTo>
                    <a:pt x="89" y="976"/>
                    <a:pt x="45" y="1908"/>
                    <a:pt x="1" y="2840"/>
                  </a:cubicBezTo>
                  <a:lnTo>
                    <a:pt x="2263" y="2751"/>
                  </a:lnTo>
                  <a:cubicBezTo>
                    <a:pt x="2175" y="1730"/>
                    <a:pt x="2175" y="799"/>
                    <a:pt x="2042" y="0"/>
                  </a:cubicBezTo>
                  <a:close/>
                </a:path>
              </a:pathLst>
            </a:custGeom>
            <a:solidFill>
              <a:srgbClr val="C2DC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0" name="Google Shape;10190;p62"/>
            <p:cNvSpPr/>
            <p:nvPr/>
          </p:nvSpPr>
          <p:spPr>
            <a:xfrm>
              <a:off x="1092406" y="2929743"/>
              <a:ext cx="45665" cy="46937"/>
            </a:xfrm>
            <a:custGeom>
              <a:avLst/>
              <a:gdLst/>
              <a:ahLst/>
              <a:cxnLst/>
              <a:rect l="l" t="t" r="r" b="b"/>
              <a:pathLst>
                <a:path w="3195" h="3284" extrusionOk="0">
                  <a:moveTo>
                    <a:pt x="133" y="0"/>
                  </a:moveTo>
                  <a:cubicBezTo>
                    <a:pt x="89" y="1065"/>
                    <a:pt x="44" y="2174"/>
                    <a:pt x="0" y="3284"/>
                  </a:cubicBezTo>
                  <a:lnTo>
                    <a:pt x="3195" y="3195"/>
                  </a:lnTo>
                  <a:cubicBezTo>
                    <a:pt x="3106" y="2086"/>
                    <a:pt x="3017" y="1021"/>
                    <a:pt x="2928" y="0"/>
                  </a:cubicBezTo>
                  <a:close/>
                </a:path>
              </a:pathLst>
            </a:custGeom>
            <a:solidFill>
              <a:srgbClr val="C2DC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1" name="Google Shape;10191;p62"/>
            <p:cNvSpPr/>
            <p:nvPr/>
          </p:nvSpPr>
          <p:spPr>
            <a:xfrm>
              <a:off x="1086689" y="2781987"/>
              <a:ext cx="84997" cy="530152"/>
            </a:xfrm>
            <a:custGeom>
              <a:avLst/>
              <a:gdLst/>
              <a:ahLst/>
              <a:cxnLst/>
              <a:rect l="l" t="t" r="r" b="b"/>
              <a:pathLst>
                <a:path w="5947" h="37093" extrusionOk="0">
                  <a:moveTo>
                    <a:pt x="2530" y="1"/>
                  </a:moveTo>
                  <a:lnTo>
                    <a:pt x="1066" y="400"/>
                  </a:lnTo>
                  <a:cubicBezTo>
                    <a:pt x="977" y="1287"/>
                    <a:pt x="932" y="2175"/>
                    <a:pt x="844" y="3151"/>
                  </a:cubicBezTo>
                  <a:cubicBezTo>
                    <a:pt x="799" y="4038"/>
                    <a:pt x="755" y="4926"/>
                    <a:pt x="711" y="5857"/>
                  </a:cubicBezTo>
                  <a:cubicBezTo>
                    <a:pt x="622" y="7277"/>
                    <a:pt x="578" y="8786"/>
                    <a:pt x="533" y="10294"/>
                  </a:cubicBezTo>
                  <a:cubicBezTo>
                    <a:pt x="489" y="11359"/>
                    <a:pt x="444" y="12468"/>
                    <a:pt x="400" y="13577"/>
                  </a:cubicBezTo>
                  <a:cubicBezTo>
                    <a:pt x="356" y="15441"/>
                    <a:pt x="267" y="17304"/>
                    <a:pt x="223" y="19123"/>
                  </a:cubicBezTo>
                  <a:cubicBezTo>
                    <a:pt x="223" y="20232"/>
                    <a:pt x="178" y="21297"/>
                    <a:pt x="178" y="22362"/>
                  </a:cubicBezTo>
                  <a:cubicBezTo>
                    <a:pt x="134" y="23871"/>
                    <a:pt x="90" y="25335"/>
                    <a:pt x="90" y="26710"/>
                  </a:cubicBezTo>
                  <a:cubicBezTo>
                    <a:pt x="45" y="27775"/>
                    <a:pt x="45" y="28796"/>
                    <a:pt x="45" y="29727"/>
                  </a:cubicBezTo>
                  <a:cubicBezTo>
                    <a:pt x="1" y="34164"/>
                    <a:pt x="1" y="37092"/>
                    <a:pt x="1" y="37092"/>
                  </a:cubicBezTo>
                  <a:lnTo>
                    <a:pt x="5946" y="36915"/>
                  </a:lnTo>
                  <a:cubicBezTo>
                    <a:pt x="5680" y="34830"/>
                    <a:pt x="5369" y="32301"/>
                    <a:pt x="5059" y="29505"/>
                  </a:cubicBezTo>
                  <a:cubicBezTo>
                    <a:pt x="4970" y="28485"/>
                    <a:pt x="4881" y="27464"/>
                    <a:pt x="4748" y="26355"/>
                  </a:cubicBezTo>
                  <a:cubicBezTo>
                    <a:pt x="4571" y="24714"/>
                    <a:pt x="4438" y="23028"/>
                    <a:pt x="4260" y="21297"/>
                  </a:cubicBezTo>
                  <a:cubicBezTo>
                    <a:pt x="3683" y="21386"/>
                    <a:pt x="3107" y="21564"/>
                    <a:pt x="2574" y="21830"/>
                  </a:cubicBezTo>
                  <a:cubicBezTo>
                    <a:pt x="2574" y="21830"/>
                    <a:pt x="1199" y="3151"/>
                    <a:pt x="1997" y="2263"/>
                  </a:cubicBezTo>
                  <a:cubicBezTo>
                    <a:pt x="2175" y="2086"/>
                    <a:pt x="2441" y="1953"/>
                    <a:pt x="2707" y="1953"/>
                  </a:cubicBezTo>
                  <a:cubicBezTo>
                    <a:pt x="2574" y="711"/>
                    <a:pt x="2530" y="1"/>
                    <a:pt x="2530" y="1"/>
                  </a:cubicBezTo>
                  <a:close/>
                </a:path>
              </a:pathLst>
            </a:custGeom>
            <a:solidFill>
              <a:srgbClr val="35210C">
                <a:alpha val="7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2" name="Google Shape;10192;p62"/>
            <p:cNvSpPr/>
            <p:nvPr/>
          </p:nvSpPr>
          <p:spPr>
            <a:xfrm>
              <a:off x="791191" y="2548290"/>
              <a:ext cx="329128" cy="240057"/>
            </a:xfrm>
            <a:custGeom>
              <a:avLst/>
              <a:gdLst/>
              <a:ahLst/>
              <a:cxnLst/>
              <a:rect l="l" t="t" r="r" b="b"/>
              <a:pathLst>
                <a:path w="23028" h="16796" extrusionOk="0">
                  <a:moveTo>
                    <a:pt x="10294" y="1"/>
                  </a:moveTo>
                  <a:cubicBezTo>
                    <a:pt x="9000" y="1"/>
                    <a:pt x="7697" y="214"/>
                    <a:pt x="6434" y="645"/>
                  </a:cubicBezTo>
                  <a:cubicBezTo>
                    <a:pt x="3239" y="1666"/>
                    <a:pt x="799" y="3707"/>
                    <a:pt x="0" y="4860"/>
                  </a:cubicBezTo>
                  <a:cubicBezTo>
                    <a:pt x="0" y="4860"/>
                    <a:pt x="3150" y="7345"/>
                    <a:pt x="4703" y="8365"/>
                  </a:cubicBezTo>
                  <a:cubicBezTo>
                    <a:pt x="5502" y="7744"/>
                    <a:pt x="6389" y="7168"/>
                    <a:pt x="7277" y="6635"/>
                  </a:cubicBezTo>
                  <a:cubicBezTo>
                    <a:pt x="7987" y="6191"/>
                    <a:pt x="8741" y="5836"/>
                    <a:pt x="9495" y="5570"/>
                  </a:cubicBezTo>
                  <a:lnTo>
                    <a:pt x="9495" y="5570"/>
                  </a:lnTo>
                  <a:cubicBezTo>
                    <a:pt x="9495" y="5570"/>
                    <a:pt x="8830" y="6325"/>
                    <a:pt x="8075" y="7256"/>
                  </a:cubicBezTo>
                  <a:cubicBezTo>
                    <a:pt x="7454" y="7966"/>
                    <a:pt x="6877" y="8765"/>
                    <a:pt x="6345" y="9563"/>
                  </a:cubicBezTo>
                  <a:cubicBezTo>
                    <a:pt x="6345" y="9563"/>
                    <a:pt x="11935" y="11294"/>
                    <a:pt x="14021" y="12048"/>
                  </a:cubicBezTo>
                  <a:cubicBezTo>
                    <a:pt x="14287" y="11649"/>
                    <a:pt x="14553" y="11249"/>
                    <a:pt x="14864" y="10894"/>
                  </a:cubicBezTo>
                  <a:cubicBezTo>
                    <a:pt x="15529" y="10007"/>
                    <a:pt x="16416" y="9253"/>
                    <a:pt x="17437" y="8676"/>
                  </a:cubicBezTo>
                  <a:lnTo>
                    <a:pt x="17437" y="8676"/>
                  </a:lnTo>
                  <a:cubicBezTo>
                    <a:pt x="17437" y="8676"/>
                    <a:pt x="16860" y="9963"/>
                    <a:pt x="16328" y="11516"/>
                  </a:cubicBezTo>
                  <a:cubicBezTo>
                    <a:pt x="16195" y="12048"/>
                    <a:pt x="16017" y="12625"/>
                    <a:pt x="15884" y="13157"/>
                  </a:cubicBezTo>
                  <a:cubicBezTo>
                    <a:pt x="15884" y="13157"/>
                    <a:pt x="20143" y="14799"/>
                    <a:pt x="22805" y="16795"/>
                  </a:cubicBezTo>
                  <a:cubicBezTo>
                    <a:pt x="23027" y="14710"/>
                    <a:pt x="22983" y="12625"/>
                    <a:pt x="22539" y="10584"/>
                  </a:cubicBezTo>
                  <a:cubicBezTo>
                    <a:pt x="21874" y="7079"/>
                    <a:pt x="19788" y="3973"/>
                    <a:pt x="16816" y="1976"/>
                  </a:cubicBezTo>
                  <a:cubicBezTo>
                    <a:pt x="14858" y="671"/>
                    <a:pt x="12591" y="1"/>
                    <a:pt x="1029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3" name="Google Shape;10193;p62"/>
            <p:cNvSpPr/>
            <p:nvPr/>
          </p:nvSpPr>
          <p:spPr>
            <a:xfrm>
              <a:off x="1029633" y="2618995"/>
              <a:ext cx="56312" cy="46036"/>
            </a:xfrm>
            <a:custGeom>
              <a:avLst/>
              <a:gdLst/>
              <a:ahLst/>
              <a:cxnLst/>
              <a:rect l="l" t="t" r="r" b="b"/>
              <a:pathLst>
                <a:path w="3940" h="3221" extrusionOk="0">
                  <a:moveTo>
                    <a:pt x="1240" y="1"/>
                  </a:moveTo>
                  <a:cubicBezTo>
                    <a:pt x="1093" y="1"/>
                    <a:pt x="957" y="42"/>
                    <a:pt x="843" y="135"/>
                  </a:cubicBezTo>
                  <a:cubicBezTo>
                    <a:pt x="0" y="786"/>
                    <a:pt x="1305" y="3221"/>
                    <a:pt x="2420" y="3221"/>
                  </a:cubicBezTo>
                  <a:cubicBezTo>
                    <a:pt x="2597" y="3221"/>
                    <a:pt x="2770" y="3159"/>
                    <a:pt x="2928" y="3019"/>
                  </a:cubicBezTo>
                  <a:cubicBezTo>
                    <a:pt x="3940" y="2124"/>
                    <a:pt x="2290" y="1"/>
                    <a:pt x="1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4" name="Google Shape;10194;p62"/>
            <p:cNvSpPr/>
            <p:nvPr/>
          </p:nvSpPr>
          <p:spPr>
            <a:xfrm>
              <a:off x="948109" y="2569029"/>
              <a:ext cx="80452" cy="38390"/>
            </a:xfrm>
            <a:custGeom>
              <a:avLst/>
              <a:gdLst/>
              <a:ahLst/>
              <a:cxnLst/>
              <a:rect l="l" t="t" r="r" b="b"/>
              <a:pathLst>
                <a:path w="5629" h="2686" extrusionOk="0">
                  <a:moveTo>
                    <a:pt x="1420" y="0"/>
                  </a:moveTo>
                  <a:cubicBezTo>
                    <a:pt x="1126" y="0"/>
                    <a:pt x="884" y="65"/>
                    <a:pt x="734" y="215"/>
                  </a:cubicBezTo>
                  <a:cubicBezTo>
                    <a:pt x="0" y="949"/>
                    <a:pt x="2941" y="2685"/>
                    <a:pt x="4380" y="2685"/>
                  </a:cubicBezTo>
                  <a:cubicBezTo>
                    <a:pt x="4680" y="2685"/>
                    <a:pt x="4916" y="2610"/>
                    <a:pt x="5038" y="2433"/>
                  </a:cubicBezTo>
                  <a:cubicBezTo>
                    <a:pt x="5628" y="1585"/>
                    <a:pt x="2875" y="0"/>
                    <a:pt x="14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5" name="Google Shape;10195;p62"/>
            <p:cNvSpPr/>
            <p:nvPr/>
          </p:nvSpPr>
          <p:spPr>
            <a:xfrm>
              <a:off x="980152" y="2627256"/>
              <a:ext cx="44807" cy="34931"/>
            </a:xfrm>
            <a:custGeom>
              <a:avLst/>
              <a:gdLst/>
              <a:ahLst/>
              <a:cxnLst/>
              <a:rect l="l" t="t" r="r" b="b"/>
              <a:pathLst>
                <a:path w="3135" h="2444" extrusionOk="0">
                  <a:moveTo>
                    <a:pt x="1554" y="1"/>
                  </a:moveTo>
                  <a:cubicBezTo>
                    <a:pt x="445" y="1"/>
                    <a:pt x="1" y="2352"/>
                    <a:pt x="1554" y="2441"/>
                  </a:cubicBezTo>
                  <a:cubicBezTo>
                    <a:pt x="1581" y="2443"/>
                    <a:pt x="1608" y="2443"/>
                    <a:pt x="1635" y="2443"/>
                  </a:cubicBezTo>
                  <a:cubicBezTo>
                    <a:pt x="3134" y="2443"/>
                    <a:pt x="2644" y="1"/>
                    <a:pt x="15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6" name="Google Shape;10196;p62"/>
            <p:cNvSpPr/>
            <p:nvPr/>
          </p:nvSpPr>
          <p:spPr>
            <a:xfrm>
              <a:off x="791191" y="2557509"/>
              <a:ext cx="104007" cy="110352"/>
            </a:xfrm>
            <a:custGeom>
              <a:avLst/>
              <a:gdLst/>
              <a:ahLst/>
              <a:cxnLst/>
              <a:rect l="l" t="t" r="r" b="b"/>
              <a:pathLst>
                <a:path w="7277" h="7721" extrusionOk="0">
                  <a:moveTo>
                    <a:pt x="6434" y="0"/>
                  </a:moveTo>
                  <a:lnTo>
                    <a:pt x="6434" y="0"/>
                  </a:lnTo>
                  <a:cubicBezTo>
                    <a:pt x="3239" y="1021"/>
                    <a:pt x="799" y="3062"/>
                    <a:pt x="0" y="4215"/>
                  </a:cubicBezTo>
                  <a:cubicBezTo>
                    <a:pt x="0" y="4215"/>
                    <a:pt x="3150" y="6700"/>
                    <a:pt x="4703" y="7720"/>
                  </a:cubicBezTo>
                  <a:cubicBezTo>
                    <a:pt x="5502" y="7099"/>
                    <a:pt x="6389" y="6523"/>
                    <a:pt x="7277" y="5990"/>
                  </a:cubicBezTo>
                  <a:cubicBezTo>
                    <a:pt x="4526" y="3683"/>
                    <a:pt x="3505" y="1021"/>
                    <a:pt x="6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7" name="Google Shape;10197;p62"/>
            <p:cNvSpPr/>
            <p:nvPr/>
          </p:nvSpPr>
          <p:spPr>
            <a:xfrm>
              <a:off x="881863" y="2651997"/>
              <a:ext cx="121772" cy="68490"/>
            </a:xfrm>
            <a:custGeom>
              <a:avLst/>
              <a:gdLst/>
              <a:ahLst/>
              <a:cxnLst/>
              <a:rect l="l" t="t" r="r" b="b"/>
              <a:pathLst>
                <a:path w="8520" h="4792" extrusionOk="0">
                  <a:moveTo>
                    <a:pt x="1731" y="0"/>
                  </a:moveTo>
                  <a:cubicBezTo>
                    <a:pt x="1110" y="710"/>
                    <a:pt x="533" y="1509"/>
                    <a:pt x="1" y="2307"/>
                  </a:cubicBezTo>
                  <a:cubicBezTo>
                    <a:pt x="1" y="2307"/>
                    <a:pt x="5591" y="4038"/>
                    <a:pt x="7677" y="4792"/>
                  </a:cubicBezTo>
                  <a:cubicBezTo>
                    <a:pt x="7943" y="4393"/>
                    <a:pt x="8209" y="3993"/>
                    <a:pt x="8520" y="3638"/>
                  </a:cubicBezTo>
                  <a:cubicBezTo>
                    <a:pt x="7055" y="3017"/>
                    <a:pt x="5636" y="2307"/>
                    <a:pt x="4349" y="1642"/>
                  </a:cubicBezTo>
                  <a:cubicBezTo>
                    <a:pt x="3417" y="1154"/>
                    <a:pt x="2530" y="621"/>
                    <a:pt x="17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8" name="Google Shape;10198;p62"/>
            <p:cNvSpPr/>
            <p:nvPr/>
          </p:nvSpPr>
          <p:spPr>
            <a:xfrm>
              <a:off x="1018213" y="2699548"/>
              <a:ext cx="102734" cy="88799"/>
            </a:xfrm>
            <a:custGeom>
              <a:avLst/>
              <a:gdLst/>
              <a:ahLst/>
              <a:cxnLst/>
              <a:rect l="l" t="t" r="r" b="b"/>
              <a:pathLst>
                <a:path w="7188" h="6213" extrusionOk="0">
                  <a:moveTo>
                    <a:pt x="6655" y="1"/>
                  </a:moveTo>
                  <a:cubicBezTo>
                    <a:pt x="6911" y="1511"/>
                    <a:pt x="6193" y="2084"/>
                    <a:pt x="4930" y="2084"/>
                  </a:cubicBezTo>
                  <a:cubicBezTo>
                    <a:pt x="3780" y="2084"/>
                    <a:pt x="2177" y="1609"/>
                    <a:pt x="444" y="933"/>
                  </a:cubicBezTo>
                  <a:cubicBezTo>
                    <a:pt x="311" y="1465"/>
                    <a:pt x="133" y="2042"/>
                    <a:pt x="0" y="2574"/>
                  </a:cubicBezTo>
                  <a:cubicBezTo>
                    <a:pt x="0" y="2574"/>
                    <a:pt x="4259" y="4216"/>
                    <a:pt x="6921" y="6212"/>
                  </a:cubicBezTo>
                  <a:cubicBezTo>
                    <a:pt x="7188" y="4127"/>
                    <a:pt x="7099" y="2042"/>
                    <a:pt x="6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9" name="Google Shape;10199;p62"/>
            <p:cNvSpPr/>
            <p:nvPr/>
          </p:nvSpPr>
          <p:spPr>
            <a:xfrm>
              <a:off x="1060062" y="2553879"/>
              <a:ext cx="336731" cy="237641"/>
            </a:xfrm>
            <a:custGeom>
              <a:avLst/>
              <a:gdLst/>
              <a:ahLst/>
              <a:cxnLst/>
              <a:rect l="l" t="t" r="r" b="b"/>
              <a:pathLst>
                <a:path w="23560" h="16627" extrusionOk="0">
                  <a:moveTo>
                    <a:pt x="13771" y="0"/>
                  </a:moveTo>
                  <a:cubicBezTo>
                    <a:pt x="10418" y="0"/>
                    <a:pt x="7009" y="1051"/>
                    <a:pt x="4836" y="3715"/>
                  </a:cubicBezTo>
                  <a:cubicBezTo>
                    <a:pt x="0" y="9660"/>
                    <a:pt x="3727" y="16626"/>
                    <a:pt x="3727" y="16626"/>
                  </a:cubicBezTo>
                  <a:cubicBezTo>
                    <a:pt x="5058" y="14718"/>
                    <a:pt x="6789" y="13165"/>
                    <a:pt x="8830" y="12012"/>
                  </a:cubicBezTo>
                  <a:cubicBezTo>
                    <a:pt x="8430" y="11480"/>
                    <a:pt x="8031" y="10947"/>
                    <a:pt x="7632" y="10415"/>
                  </a:cubicBezTo>
                  <a:cubicBezTo>
                    <a:pt x="6922" y="9572"/>
                    <a:pt x="6212" y="8817"/>
                    <a:pt x="6212" y="8817"/>
                  </a:cubicBezTo>
                  <a:lnTo>
                    <a:pt x="6212" y="8817"/>
                  </a:lnTo>
                  <a:cubicBezTo>
                    <a:pt x="7055" y="8995"/>
                    <a:pt x="7853" y="9394"/>
                    <a:pt x="8563" y="9927"/>
                  </a:cubicBezTo>
                  <a:cubicBezTo>
                    <a:pt x="9184" y="10370"/>
                    <a:pt x="9806" y="10858"/>
                    <a:pt x="10382" y="11391"/>
                  </a:cubicBezTo>
                  <a:cubicBezTo>
                    <a:pt x="12024" y="10282"/>
                    <a:pt x="17393" y="7575"/>
                    <a:pt x="17393" y="7575"/>
                  </a:cubicBezTo>
                  <a:cubicBezTo>
                    <a:pt x="17126" y="7131"/>
                    <a:pt x="16816" y="6688"/>
                    <a:pt x="16461" y="6288"/>
                  </a:cubicBezTo>
                  <a:cubicBezTo>
                    <a:pt x="15884" y="5623"/>
                    <a:pt x="15263" y="5002"/>
                    <a:pt x="14597" y="4469"/>
                  </a:cubicBezTo>
                  <a:lnTo>
                    <a:pt x="14597" y="4469"/>
                  </a:lnTo>
                  <a:cubicBezTo>
                    <a:pt x="15573" y="4780"/>
                    <a:pt x="16461" y="5268"/>
                    <a:pt x="17304" y="5889"/>
                  </a:cubicBezTo>
                  <a:cubicBezTo>
                    <a:pt x="18102" y="6422"/>
                    <a:pt x="18724" y="6910"/>
                    <a:pt x="18724" y="6910"/>
                  </a:cubicBezTo>
                  <a:cubicBezTo>
                    <a:pt x="20410" y="5934"/>
                    <a:pt x="22007" y="4869"/>
                    <a:pt x="23560" y="3715"/>
                  </a:cubicBezTo>
                  <a:cubicBezTo>
                    <a:pt x="22717" y="2695"/>
                    <a:pt x="21652" y="1896"/>
                    <a:pt x="20454" y="1408"/>
                  </a:cubicBezTo>
                  <a:lnTo>
                    <a:pt x="20410" y="1408"/>
                  </a:lnTo>
                  <a:cubicBezTo>
                    <a:pt x="18541" y="538"/>
                    <a:pt x="16170" y="0"/>
                    <a:pt x="1377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0" name="Google Shape;10200;p62"/>
            <p:cNvSpPr/>
            <p:nvPr/>
          </p:nvSpPr>
          <p:spPr>
            <a:xfrm>
              <a:off x="1255340" y="2567728"/>
              <a:ext cx="65360" cy="25784"/>
            </a:xfrm>
            <a:custGeom>
              <a:avLst/>
              <a:gdLst/>
              <a:ahLst/>
              <a:cxnLst/>
              <a:rect l="l" t="t" r="r" b="b"/>
              <a:pathLst>
                <a:path w="4573" h="1804" extrusionOk="0">
                  <a:moveTo>
                    <a:pt x="1973" y="1"/>
                  </a:moveTo>
                  <a:cubicBezTo>
                    <a:pt x="941" y="1"/>
                    <a:pt x="1" y="299"/>
                    <a:pt x="180" y="1016"/>
                  </a:cubicBezTo>
                  <a:cubicBezTo>
                    <a:pt x="322" y="1584"/>
                    <a:pt x="1082" y="1804"/>
                    <a:pt x="1914" y="1804"/>
                  </a:cubicBezTo>
                  <a:cubicBezTo>
                    <a:pt x="3162" y="1804"/>
                    <a:pt x="4573" y="1309"/>
                    <a:pt x="4306" y="750"/>
                  </a:cubicBezTo>
                  <a:cubicBezTo>
                    <a:pt x="4087" y="288"/>
                    <a:pt x="2985" y="1"/>
                    <a:pt x="1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1" name="Google Shape;10201;p62"/>
            <p:cNvSpPr/>
            <p:nvPr/>
          </p:nvSpPr>
          <p:spPr>
            <a:xfrm>
              <a:off x="1190652" y="2572545"/>
              <a:ext cx="56241" cy="40405"/>
            </a:xfrm>
            <a:custGeom>
              <a:avLst/>
              <a:gdLst/>
              <a:ahLst/>
              <a:cxnLst/>
              <a:rect l="l" t="t" r="r" b="b"/>
              <a:pathLst>
                <a:path w="3935" h="2827" extrusionOk="0">
                  <a:moveTo>
                    <a:pt x="1906" y="1"/>
                  </a:moveTo>
                  <a:cubicBezTo>
                    <a:pt x="1864" y="1"/>
                    <a:pt x="1821" y="5"/>
                    <a:pt x="1778" y="13"/>
                  </a:cubicBezTo>
                  <a:cubicBezTo>
                    <a:pt x="0" y="310"/>
                    <a:pt x="766" y="2827"/>
                    <a:pt x="2189" y="2827"/>
                  </a:cubicBezTo>
                  <a:cubicBezTo>
                    <a:pt x="2257" y="2827"/>
                    <a:pt x="2327" y="2821"/>
                    <a:pt x="2399" y="2808"/>
                  </a:cubicBezTo>
                  <a:cubicBezTo>
                    <a:pt x="3934" y="2553"/>
                    <a:pt x="2969" y="1"/>
                    <a:pt x="19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2" name="Google Shape;10202;p62"/>
            <p:cNvSpPr/>
            <p:nvPr/>
          </p:nvSpPr>
          <p:spPr>
            <a:xfrm>
              <a:off x="1060062" y="2606975"/>
              <a:ext cx="126203" cy="184545"/>
            </a:xfrm>
            <a:custGeom>
              <a:avLst/>
              <a:gdLst/>
              <a:ahLst/>
              <a:cxnLst/>
              <a:rect l="l" t="t" r="r" b="b"/>
              <a:pathLst>
                <a:path w="8830" h="12912" extrusionOk="0">
                  <a:moveTo>
                    <a:pt x="4836" y="0"/>
                  </a:moveTo>
                  <a:cubicBezTo>
                    <a:pt x="0" y="5945"/>
                    <a:pt x="3727" y="12911"/>
                    <a:pt x="3727" y="12911"/>
                  </a:cubicBezTo>
                  <a:cubicBezTo>
                    <a:pt x="5058" y="11003"/>
                    <a:pt x="6789" y="9450"/>
                    <a:pt x="8830" y="8297"/>
                  </a:cubicBezTo>
                  <a:cubicBezTo>
                    <a:pt x="8430" y="7765"/>
                    <a:pt x="8031" y="7232"/>
                    <a:pt x="7632" y="6700"/>
                  </a:cubicBezTo>
                  <a:lnTo>
                    <a:pt x="6922" y="7055"/>
                  </a:lnTo>
                  <a:cubicBezTo>
                    <a:pt x="6480" y="7310"/>
                    <a:pt x="6074" y="7425"/>
                    <a:pt x="5708" y="7425"/>
                  </a:cubicBezTo>
                  <a:cubicBezTo>
                    <a:pt x="3471" y="7425"/>
                    <a:pt x="2777" y="3090"/>
                    <a:pt x="48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3" name="Google Shape;10203;p62"/>
            <p:cNvSpPr/>
            <p:nvPr/>
          </p:nvSpPr>
          <p:spPr>
            <a:xfrm>
              <a:off x="1182448" y="2643750"/>
              <a:ext cx="126203" cy="72935"/>
            </a:xfrm>
            <a:custGeom>
              <a:avLst/>
              <a:gdLst/>
              <a:ahLst/>
              <a:cxnLst/>
              <a:rect l="l" t="t" r="r" b="b"/>
              <a:pathLst>
                <a:path w="8830" h="5103" extrusionOk="0">
                  <a:moveTo>
                    <a:pt x="7898" y="0"/>
                  </a:moveTo>
                  <a:cubicBezTo>
                    <a:pt x="5324" y="1198"/>
                    <a:pt x="2263" y="2485"/>
                    <a:pt x="0" y="3639"/>
                  </a:cubicBezTo>
                  <a:cubicBezTo>
                    <a:pt x="621" y="4082"/>
                    <a:pt x="1243" y="4570"/>
                    <a:pt x="1819" y="5103"/>
                  </a:cubicBezTo>
                  <a:cubicBezTo>
                    <a:pt x="3461" y="3994"/>
                    <a:pt x="8830" y="1287"/>
                    <a:pt x="8830" y="1287"/>
                  </a:cubicBezTo>
                  <a:cubicBezTo>
                    <a:pt x="8563" y="843"/>
                    <a:pt x="8253" y="400"/>
                    <a:pt x="78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4" name="Google Shape;10204;p62"/>
            <p:cNvSpPr/>
            <p:nvPr/>
          </p:nvSpPr>
          <p:spPr>
            <a:xfrm>
              <a:off x="1306736" y="2573988"/>
              <a:ext cx="90700" cy="79280"/>
            </a:xfrm>
            <a:custGeom>
              <a:avLst/>
              <a:gdLst/>
              <a:ahLst/>
              <a:cxnLst/>
              <a:rect l="l" t="t" r="r" b="b"/>
              <a:pathLst>
                <a:path w="6346" h="5547" extrusionOk="0">
                  <a:moveTo>
                    <a:pt x="3195" y="1"/>
                  </a:moveTo>
                  <a:cubicBezTo>
                    <a:pt x="3550" y="223"/>
                    <a:pt x="5546" y="1465"/>
                    <a:pt x="2707" y="3062"/>
                  </a:cubicBezTo>
                  <a:cubicBezTo>
                    <a:pt x="1997" y="3506"/>
                    <a:pt x="1065" y="3950"/>
                    <a:pt x="0" y="4482"/>
                  </a:cubicBezTo>
                  <a:cubicBezTo>
                    <a:pt x="843" y="5015"/>
                    <a:pt x="1465" y="5547"/>
                    <a:pt x="1465" y="5547"/>
                  </a:cubicBezTo>
                  <a:cubicBezTo>
                    <a:pt x="3151" y="4571"/>
                    <a:pt x="4792" y="3462"/>
                    <a:pt x="6345" y="2308"/>
                  </a:cubicBezTo>
                  <a:cubicBezTo>
                    <a:pt x="5502" y="1288"/>
                    <a:pt x="4437" y="533"/>
                    <a:pt x="3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5" name="Google Shape;10205;p62"/>
            <p:cNvSpPr/>
            <p:nvPr/>
          </p:nvSpPr>
          <p:spPr>
            <a:xfrm>
              <a:off x="769624" y="2707766"/>
              <a:ext cx="348794" cy="200424"/>
            </a:xfrm>
            <a:custGeom>
              <a:avLst/>
              <a:gdLst/>
              <a:ahLst/>
              <a:cxnLst/>
              <a:rect l="l" t="t" r="r" b="b"/>
              <a:pathLst>
                <a:path w="24404" h="14023" extrusionOk="0">
                  <a:moveTo>
                    <a:pt x="13168" y="1"/>
                  </a:moveTo>
                  <a:cubicBezTo>
                    <a:pt x="11879" y="1"/>
                    <a:pt x="10593" y="207"/>
                    <a:pt x="9362" y="624"/>
                  </a:cubicBezTo>
                  <a:cubicBezTo>
                    <a:pt x="6833" y="1378"/>
                    <a:pt x="4615" y="2931"/>
                    <a:pt x="3018" y="5061"/>
                  </a:cubicBezTo>
                  <a:cubicBezTo>
                    <a:pt x="1154" y="7678"/>
                    <a:pt x="90" y="10828"/>
                    <a:pt x="1" y="14023"/>
                  </a:cubicBezTo>
                  <a:cubicBezTo>
                    <a:pt x="1" y="14023"/>
                    <a:pt x="4704" y="12293"/>
                    <a:pt x="7632" y="11450"/>
                  </a:cubicBezTo>
                  <a:cubicBezTo>
                    <a:pt x="7632" y="11450"/>
                    <a:pt x="7943" y="10207"/>
                    <a:pt x="8431" y="8832"/>
                  </a:cubicBezTo>
                  <a:cubicBezTo>
                    <a:pt x="8697" y="7856"/>
                    <a:pt x="9096" y="6924"/>
                    <a:pt x="9540" y="5992"/>
                  </a:cubicBezTo>
                  <a:cubicBezTo>
                    <a:pt x="9540" y="5992"/>
                    <a:pt x="9540" y="7190"/>
                    <a:pt x="9584" y="8699"/>
                  </a:cubicBezTo>
                  <a:cubicBezTo>
                    <a:pt x="9629" y="9320"/>
                    <a:pt x="9629" y="10030"/>
                    <a:pt x="9673" y="10695"/>
                  </a:cubicBezTo>
                  <a:cubicBezTo>
                    <a:pt x="9673" y="10695"/>
                    <a:pt x="14598" y="9364"/>
                    <a:pt x="16328" y="8743"/>
                  </a:cubicBezTo>
                  <a:lnTo>
                    <a:pt x="16328" y="6835"/>
                  </a:lnTo>
                  <a:cubicBezTo>
                    <a:pt x="16328" y="6081"/>
                    <a:pt x="16373" y="5327"/>
                    <a:pt x="16461" y="4617"/>
                  </a:cubicBezTo>
                  <a:cubicBezTo>
                    <a:pt x="16461" y="4617"/>
                    <a:pt x="16861" y="5371"/>
                    <a:pt x="17260" y="6392"/>
                  </a:cubicBezTo>
                  <a:cubicBezTo>
                    <a:pt x="17482" y="6968"/>
                    <a:pt x="17748" y="7634"/>
                    <a:pt x="17970" y="8255"/>
                  </a:cubicBezTo>
                  <a:cubicBezTo>
                    <a:pt x="17970" y="8255"/>
                    <a:pt x="22540" y="7235"/>
                    <a:pt x="24403" y="6347"/>
                  </a:cubicBezTo>
                  <a:cubicBezTo>
                    <a:pt x="22806" y="4129"/>
                    <a:pt x="20676" y="2310"/>
                    <a:pt x="18236" y="1112"/>
                  </a:cubicBezTo>
                  <a:cubicBezTo>
                    <a:pt x="16633" y="374"/>
                    <a:pt x="14899" y="1"/>
                    <a:pt x="131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6" name="Google Shape;10206;p62"/>
            <p:cNvSpPr/>
            <p:nvPr/>
          </p:nvSpPr>
          <p:spPr>
            <a:xfrm>
              <a:off x="945936" y="2724188"/>
              <a:ext cx="53440" cy="23525"/>
            </a:xfrm>
            <a:custGeom>
              <a:avLst/>
              <a:gdLst/>
              <a:ahLst/>
              <a:cxnLst/>
              <a:rect l="l" t="t" r="r" b="b"/>
              <a:pathLst>
                <a:path w="3739" h="1646" extrusionOk="0">
                  <a:moveTo>
                    <a:pt x="1484" y="1"/>
                  </a:moveTo>
                  <a:cubicBezTo>
                    <a:pt x="967" y="1"/>
                    <a:pt x="503" y="124"/>
                    <a:pt x="354" y="407"/>
                  </a:cubicBezTo>
                  <a:cubicBezTo>
                    <a:pt x="0" y="1085"/>
                    <a:pt x="940" y="1646"/>
                    <a:pt x="1884" y="1646"/>
                  </a:cubicBezTo>
                  <a:cubicBezTo>
                    <a:pt x="2360" y="1646"/>
                    <a:pt x="2837" y="1503"/>
                    <a:pt x="3149" y="1161"/>
                  </a:cubicBezTo>
                  <a:cubicBezTo>
                    <a:pt x="3739" y="483"/>
                    <a:pt x="2507" y="1"/>
                    <a:pt x="1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7" name="Google Shape;10207;p62"/>
            <p:cNvSpPr/>
            <p:nvPr/>
          </p:nvSpPr>
          <p:spPr>
            <a:xfrm>
              <a:off x="1011910" y="2747256"/>
              <a:ext cx="58128" cy="32158"/>
            </a:xfrm>
            <a:custGeom>
              <a:avLst/>
              <a:gdLst/>
              <a:ahLst/>
              <a:cxnLst/>
              <a:rect l="l" t="t" r="r" b="b"/>
              <a:pathLst>
                <a:path w="4067" h="2250" extrusionOk="0">
                  <a:moveTo>
                    <a:pt x="1498" y="0"/>
                  </a:moveTo>
                  <a:cubicBezTo>
                    <a:pt x="1238" y="0"/>
                    <a:pt x="1005" y="65"/>
                    <a:pt x="840" y="212"/>
                  </a:cubicBezTo>
                  <a:cubicBezTo>
                    <a:pt x="0" y="982"/>
                    <a:pt x="1148" y="2249"/>
                    <a:pt x="2258" y="2249"/>
                  </a:cubicBezTo>
                  <a:cubicBezTo>
                    <a:pt x="2555" y="2249"/>
                    <a:pt x="2850" y="2158"/>
                    <a:pt x="3103" y="1943"/>
                  </a:cubicBezTo>
                  <a:cubicBezTo>
                    <a:pt x="4067" y="1086"/>
                    <a:pt x="2562" y="0"/>
                    <a:pt x="14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8" name="Google Shape;10208;p62"/>
            <p:cNvSpPr/>
            <p:nvPr/>
          </p:nvSpPr>
          <p:spPr>
            <a:xfrm>
              <a:off x="938947" y="2768380"/>
              <a:ext cx="41463" cy="40362"/>
            </a:xfrm>
            <a:custGeom>
              <a:avLst/>
              <a:gdLst/>
              <a:ahLst/>
              <a:cxnLst/>
              <a:rect l="l" t="t" r="r" b="b"/>
              <a:pathLst>
                <a:path w="2901" h="2824" extrusionOk="0">
                  <a:moveTo>
                    <a:pt x="1709" y="0"/>
                  </a:moveTo>
                  <a:cubicBezTo>
                    <a:pt x="1659" y="0"/>
                    <a:pt x="1607" y="7"/>
                    <a:pt x="1553" y="21"/>
                  </a:cubicBezTo>
                  <a:cubicBezTo>
                    <a:pt x="0" y="420"/>
                    <a:pt x="133" y="2639"/>
                    <a:pt x="1553" y="2816"/>
                  </a:cubicBezTo>
                  <a:cubicBezTo>
                    <a:pt x="1590" y="2821"/>
                    <a:pt x="1627" y="2823"/>
                    <a:pt x="1662" y="2823"/>
                  </a:cubicBezTo>
                  <a:cubicBezTo>
                    <a:pt x="2900" y="2823"/>
                    <a:pt x="2738" y="0"/>
                    <a:pt x="17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9" name="Google Shape;10209;p62"/>
            <p:cNvSpPr/>
            <p:nvPr/>
          </p:nvSpPr>
          <p:spPr>
            <a:xfrm>
              <a:off x="769624" y="2780086"/>
              <a:ext cx="120500" cy="128104"/>
            </a:xfrm>
            <a:custGeom>
              <a:avLst/>
              <a:gdLst/>
              <a:ahLst/>
              <a:cxnLst/>
              <a:rect l="l" t="t" r="r" b="b"/>
              <a:pathLst>
                <a:path w="8431" h="8963" extrusionOk="0">
                  <a:moveTo>
                    <a:pt x="3018" y="1"/>
                  </a:moveTo>
                  <a:cubicBezTo>
                    <a:pt x="1154" y="2618"/>
                    <a:pt x="90" y="5768"/>
                    <a:pt x="1" y="8963"/>
                  </a:cubicBezTo>
                  <a:cubicBezTo>
                    <a:pt x="1" y="8963"/>
                    <a:pt x="4704" y="7233"/>
                    <a:pt x="7632" y="6390"/>
                  </a:cubicBezTo>
                  <a:cubicBezTo>
                    <a:pt x="7632" y="6390"/>
                    <a:pt x="7943" y="5147"/>
                    <a:pt x="8431" y="3772"/>
                  </a:cubicBezTo>
                  <a:lnTo>
                    <a:pt x="8431" y="3772"/>
                  </a:lnTo>
                  <a:cubicBezTo>
                    <a:pt x="7856" y="3826"/>
                    <a:pt x="7315" y="3852"/>
                    <a:pt x="6809" y="3852"/>
                  </a:cubicBezTo>
                  <a:cubicBezTo>
                    <a:pt x="3136" y="3852"/>
                    <a:pt x="1380" y="2458"/>
                    <a:pt x="30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0" name="Google Shape;10210;p62"/>
            <p:cNvSpPr/>
            <p:nvPr/>
          </p:nvSpPr>
          <p:spPr>
            <a:xfrm>
              <a:off x="907232" y="2804812"/>
              <a:ext cx="95774" cy="55827"/>
            </a:xfrm>
            <a:custGeom>
              <a:avLst/>
              <a:gdLst/>
              <a:ahLst/>
              <a:cxnLst/>
              <a:rect l="l" t="t" r="r" b="b"/>
              <a:pathLst>
                <a:path w="6701" h="3906" extrusionOk="0">
                  <a:moveTo>
                    <a:pt x="6700" y="1"/>
                  </a:moveTo>
                  <a:cubicBezTo>
                    <a:pt x="4970" y="711"/>
                    <a:pt x="3151" y="1288"/>
                    <a:pt x="1332" y="1643"/>
                  </a:cubicBezTo>
                  <a:cubicBezTo>
                    <a:pt x="844" y="1731"/>
                    <a:pt x="400" y="1820"/>
                    <a:pt x="1" y="1909"/>
                  </a:cubicBezTo>
                  <a:cubicBezTo>
                    <a:pt x="1" y="2530"/>
                    <a:pt x="45" y="3195"/>
                    <a:pt x="45" y="3905"/>
                  </a:cubicBezTo>
                  <a:cubicBezTo>
                    <a:pt x="45" y="3905"/>
                    <a:pt x="4970" y="2530"/>
                    <a:pt x="6700" y="1909"/>
                  </a:cubicBezTo>
                  <a:cubicBezTo>
                    <a:pt x="6700" y="1909"/>
                    <a:pt x="6700" y="1066"/>
                    <a:pt x="67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1" name="Google Shape;10211;p62"/>
            <p:cNvSpPr/>
            <p:nvPr/>
          </p:nvSpPr>
          <p:spPr>
            <a:xfrm>
              <a:off x="1016298" y="2724288"/>
              <a:ext cx="102120" cy="101477"/>
            </a:xfrm>
            <a:custGeom>
              <a:avLst/>
              <a:gdLst/>
              <a:ahLst/>
              <a:cxnLst/>
              <a:rect l="l" t="t" r="r" b="b"/>
              <a:pathLst>
                <a:path w="7145" h="7100" extrusionOk="0">
                  <a:moveTo>
                    <a:pt x="977" y="0"/>
                  </a:moveTo>
                  <a:cubicBezTo>
                    <a:pt x="4438" y="1775"/>
                    <a:pt x="3062" y="3727"/>
                    <a:pt x="1" y="5236"/>
                  </a:cubicBezTo>
                  <a:cubicBezTo>
                    <a:pt x="223" y="5812"/>
                    <a:pt x="489" y="6478"/>
                    <a:pt x="711" y="7099"/>
                  </a:cubicBezTo>
                  <a:cubicBezTo>
                    <a:pt x="711" y="7099"/>
                    <a:pt x="5281" y="6079"/>
                    <a:pt x="7144" y="5191"/>
                  </a:cubicBezTo>
                  <a:cubicBezTo>
                    <a:pt x="5547" y="2973"/>
                    <a:pt x="3462" y="1198"/>
                    <a:pt x="9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2" name="Google Shape;10212;p62"/>
            <p:cNvSpPr/>
            <p:nvPr/>
          </p:nvSpPr>
          <p:spPr>
            <a:xfrm>
              <a:off x="1113330" y="2729876"/>
              <a:ext cx="296784" cy="203054"/>
            </a:xfrm>
            <a:custGeom>
              <a:avLst/>
              <a:gdLst/>
              <a:ahLst/>
              <a:cxnLst/>
              <a:rect l="l" t="t" r="r" b="b"/>
              <a:pathLst>
                <a:path w="20765" h="14207" extrusionOk="0">
                  <a:moveTo>
                    <a:pt x="8645" y="0"/>
                  </a:moveTo>
                  <a:cubicBezTo>
                    <a:pt x="8485" y="0"/>
                    <a:pt x="8324" y="3"/>
                    <a:pt x="8164" y="9"/>
                  </a:cubicBezTo>
                  <a:cubicBezTo>
                    <a:pt x="2396" y="275"/>
                    <a:pt x="0" y="4312"/>
                    <a:pt x="0" y="4312"/>
                  </a:cubicBezTo>
                  <a:cubicBezTo>
                    <a:pt x="1642" y="5421"/>
                    <a:pt x="3417" y="6397"/>
                    <a:pt x="5280" y="7107"/>
                  </a:cubicBezTo>
                  <a:cubicBezTo>
                    <a:pt x="5946" y="6664"/>
                    <a:pt x="6567" y="6131"/>
                    <a:pt x="7143" y="5599"/>
                  </a:cubicBezTo>
                  <a:cubicBezTo>
                    <a:pt x="7898" y="4933"/>
                    <a:pt x="8563" y="4312"/>
                    <a:pt x="8563" y="4312"/>
                  </a:cubicBezTo>
                  <a:lnTo>
                    <a:pt x="8563" y="4312"/>
                  </a:lnTo>
                  <a:cubicBezTo>
                    <a:pt x="8519" y="5111"/>
                    <a:pt x="8341" y="5865"/>
                    <a:pt x="8075" y="6619"/>
                  </a:cubicBezTo>
                  <a:cubicBezTo>
                    <a:pt x="7853" y="7196"/>
                    <a:pt x="7632" y="7817"/>
                    <a:pt x="7365" y="8394"/>
                  </a:cubicBezTo>
                  <a:cubicBezTo>
                    <a:pt x="9717" y="9503"/>
                    <a:pt x="12734" y="11145"/>
                    <a:pt x="12734" y="11145"/>
                  </a:cubicBezTo>
                  <a:cubicBezTo>
                    <a:pt x="12956" y="10834"/>
                    <a:pt x="13177" y="10568"/>
                    <a:pt x="13399" y="10258"/>
                  </a:cubicBezTo>
                  <a:cubicBezTo>
                    <a:pt x="14287" y="9015"/>
                    <a:pt x="15041" y="7773"/>
                    <a:pt x="15041" y="7773"/>
                  </a:cubicBezTo>
                  <a:lnTo>
                    <a:pt x="15041" y="7773"/>
                  </a:lnTo>
                  <a:cubicBezTo>
                    <a:pt x="14997" y="8793"/>
                    <a:pt x="14863" y="9769"/>
                    <a:pt x="14686" y="10790"/>
                  </a:cubicBezTo>
                  <a:cubicBezTo>
                    <a:pt x="14597" y="11500"/>
                    <a:pt x="14464" y="11988"/>
                    <a:pt x="14420" y="11988"/>
                  </a:cubicBezTo>
                  <a:cubicBezTo>
                    <a:pt x="16416" y="12742"/>
                    <a:pt x="20764" y="14206"/>
                    <a:pt x="20764" y="14206"/>
                  </a:cubicBezTo>
                  <a:cubicBezTo>
                    <a:pt x="20676" y="12920"/>
                    <a:pt x="20498" y="11633"/>
                    <a:pt x="20188" y="10391"/>
                  </a:cubicBezTo>
                  <a:cubicBezTo>
                    <a:pt x="20188" y="10302"/>
                    <a:pt x="20143" y="10213"/>
                    <a:pt x="20143" y="10124"/>
                  </a:cubicBezTo>
                  <a:cubicBezTo>
                    <a:pt x="20143" y="10080"/>
                    <a:pt x="20143" y="10036"/>
                    <a:pt x="20143" y="9991"/>
                  </a:cubicBezTo>
                  <a:cubicBezTo>
                    <a:pt x="19212" y="6309"/>
                    <a:pt x="17037" y="1384"/>
                    <a:pt x="11846" y="319"/>
                  </a:cubicBezTo>
                  <a:cubicBezTo>
                    <a:pt x="10803" y="126"/>
                    <a:pt x="9726" y="0"/>
                    <a:pt x="8645"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3" name="Google Shape;10213;p62"/>
            <p:cNvSpPr/>
            <p:nvPr/>
          </p:nvSpPr>
          <p:spPr>
            <a:xfrm>
              <a:off x="1327246" y="2794393"/>
              <a:ext cx="55341" cy="60529"/>
            </a:xfrm>
            <a:custGeom>
              <a:avLst/>
              <a:gdLst/>
              <a:ahLst/>
              <a:cxnLst/>
              <a:rect l="l" t="t" r="r" b="b"/>
              <a:pathLst>
                <a:path w="3872" h="4235" extrusionOk="0">
                  <a:moveTo>
                    <a:pt x="1136" y="0"/>
                  </a:moveTo>
                  <a:cubicBezTo>
                    <a:pt x="1091" y="0"/>
                    <a:pt x="1047" y="7"/>
                    <a:pt x="1006" y="20"/>
                  </a:cubicBezTo>
                  <a:cubicBezTo>
                    <a:pt x="0" y="342"/>
                    <a:pt x="781" y="4235"/>
                    <a:pt x="2059" y="4235"/>
                  </a:cubicBezTo>
                  <a:cubicBezTo>
                    <a:pt x="2191" y="4235"/>
                    <a:pt x="2328" y="4193"/>
                    <a:pt x="2470" y="4102"/>
                  </a:cubicBezTo>
                  <a:cubicBezTo>
                    <a:pt x="3871" y="3210"/>
                    <a:pt x="2142" y="0"/>
                    <a:pt x="1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4" name="Google Shape;10214;p62"/>
            <p:cNvSpPr/>
            <p:nvPr/>
          </p:nvSpPr>
          <p:spPr>
            <a:xfrm>
              <a:off x="1279466" y="2811058"/>
              <a:ext cx="31286" cy="41977"/>
            </a:xfrm>
            <a:custGeom>
              <a:avLst/>
              <a:gdLst/>
              <a:ahLst/>
              <a:cxnLst/>
              <a:rect l="l" t="t" r="r" b="b"/>
              <a:pathLst>
                <a:path w="2189" h="2937" extrusionOk="0">
                  <a:moveTo>
                    <a:pt x="1005" y="0"/>
                  </a:moveTo>
                  <a:cubicBezTo>
                    <a:pt x="981" y="0"/>
                    <a:pt x="957" y="3"/>
                    <a:pt x="932" y="8"/>
                  </a:cubicBezTo>
                  <a:cubicBezTo>
                    <a:pt x="8" y="140"/>
                    <a:pt x="1" y="2936"/>
                    <a:pt x="1084" y="2936"/>
                  </a:cubicBezTo>
                  <a:cubicBezTo>
                    <a:pt x="1093" y="2936"/>
                    <a:pt x="1101" y="2936"/>
                    <a:pt x="1110" y="2936"/>
                  </a:cubicBezTo>
                  <a:cubicBezTo>
                    <a:pt x="2188" y="2936"/>
                    <a:pt x="1841" y="0"/>
                    <a:pt x="1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5" name="Google Shape;10215;p62"/>
            <p:cNvSpPr/>
            <p:nvPr/>
          </p:nvSpPr>
          <p:spPr>
            <a:xfrm>
              <a:off x="1292401" y="2759176"/>
              <a:ext cx="34030" cy="31129"/>
            </a:xfrm>
            <a:custGeom>
              <a:avLst/>
              <a:gdLst/>
              <a:ahLst/>
              <a:cxnLst/>
              <a:rect l="l" t="t" r="r" b="b"/>
              <a:pathLst>
                <a:path w="2381" h="2178" extrusionOk="0">
                  <a:moveTo>
                    <a:pt x="943" y="0"/>
                  </a:moveTo>
                  <a:cubicBezTo>
                    <a:pt x="830" y="0"/>
                    <a:pt x="728" y="54"/>
                    <a:pt x="648" y="177"/>
                  </a:cubicBezTo>
                  <a:cubicBezTo>
                    <a:pt x="1" y="1148"/>
                    <a:pt x="929" y="2178"/>
                    <a:pt x="1563" y="2178"/>
                  </a:cubicBezTo>
                  <a:cubicBezTo>
                    <a:pt x="1711" y="2178"/>
                    <a:pt x="1843" y="2122"/>
                    <a:pt x="1935" y="1996"/>
                  </a:cubicBezTo>
                  <a:cubicBezTo>
                    <a:pt x="2381" y="1402"/>
                    <a:pt x="1521" y="0"/>
                    <a:pt x="9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6" name="Google Shape;10216;p62"/>
            <p:cNvSpPr/>
            <p:nvPr/>
          </p:nvSpPr>
          <p:spPr>
            <a:xfrm>
              <a:off x="1113330" y="2729991"/>
              <a:ext cx="116684" cy="101477"/>
            </a:xfrm>
            <a:custGeom>
              <a:avLst/>
              <a:gdLst/>
              <a:ahLst/>
              <a:cxnLst/>
              <a:rect l="l" t="t" r="r" b="b"/>
              <a:pathLst>
                <a:path w="8164" h="7100" extrusionOk="0">
                  <a:moveTo>
                    <a:pt x="8164" y="1"/>
                  </a:moveTo>
                  <a:lnTo>
                    <a:pt x="8164" y="1"/>
                  </a:lnTo>
                  <a:cubicBezTo>
                    <a:pt x="2396" y="267"/>
                    <a:pt x="0" y="4304"/>
                    <a:pt x="0" y="4304"/>
                  </a:cubicBezTo>
                  <a:cubicBezTo>
                    <a:pt x="1642" y="5413"/>
                    <a:pt x="3417" y="6389"/>
                    <a:pt x="5280" y="7099"/>
                  </a:cubicBezTo>
                  <a:cubicBezTo>
                    <a:pt x="5946" y="6656"/>
                    <a:pt x="6567" y="6123"/>
                    <a:pt x="7143" y="5591"/>
                  </a:cubicBezTo>
                  <a:cubicBezTo>
                    <a:pt x="5014" y="2973"/>
                    <a:pt x="4437" y="355"/>
                    <a:pt x="81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7" name="Google Shape;10217;p62"/>
            <p:cNvSpPr/>
            <p:nvPr/>
          </p:nvSpPr>
          <p:spPr>
            <a:xfrm>
              <a:off x="1219223" y="2824478"/>
              <a:ext cx="85626" cy="64688"/>
            </a:xfrm>
            <a:custGeom>
              <a:avLst/>
              <a:gdLst/>
              <a:ahLst/>
              <a:cxnLst/>
              <a:rect l="l" t="t" r="r" b="b"/>
              <a:pathLst>
                <a:path w="5991" h="4526" extrusionOk="0">
                  <a:moveTo>
                    <a:pt x="666" y="0"/>
                  </a:moveTo>
                  <a:cubicBezTo>
                    <a:pt x="489" y="577"/>
                    <a:pt x="267" y="1198"/>
                    <a:pt x="1" y="1775"/>
                  </a:cubicBezTo>
                  <a:cubicBezTo>
                    <a:pt x="2308" y="2884"/>
                    <a:pt x="5369" y="4526"/>
                    <a:pt x="5369" y="4526"/>
                  </a:cubicBezTo>
                  <a:cubicBezTo>
                    <a:pt x="5591" y="4215"/>
                    <a:pt x="5813" y="3949"/>
                    <a:pt x="5990" y="3639"/>
                  </a:cubicBezTo>
                  <a:cubicBezTo>
                    <a:pt x="4748" y="3106"/>
                    <a:pt x="3550" y="2396"/>
                    <a:pt x="2485" y="1553"/>
                  </a:cubicBezTo>
                  <a:cubicBezTo>
                    <a:pt x="1820" y="1065"/>
                    <a:pt x="1243" y="533"/>
                    <a:pt x="6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8" name="Google Shape;10218;p62"/>
            <p:cNvSpPr/>
            <p:nvPr/>
          </p:nvSpPr>
          <p:spPr>
            <a:xfrm>
              <a:off x="1320057" y="2879004"/>
              <a:ext cx="90686" cy="54554"/>
            </a:xfrm>
            <a:custGeom>
              <a:avLst/>
              <a:gdLst/>
              <a:ahLst/>
              <a:cxnLst/>
              <a:rect l="l" t="t" r="r" b="b"/>
              <a:pathLst>
                <a:path w="6345" h="3817" extrusionOk="0">
                  <a:moveTo>
                    <a:pt x="5768" y="1"/>
                  </a:moveTo>
                  <a:cubicBezTo>
                    <a:pt x="5883" y="833"/>
                    <a:pt x="5193" y="1195"/>
                    <a:pt x="4079" y="1195"/>
                  </a:cubicBezTo>
                  <a:cubicBezTo>
                    <a:pt x="3053" y="1195"/>
                    <a:pt x="1668" y="888"/>
                    <a:pt x="222" y="356"/>
                  </a:cubicBezTo>
                  <a:cubicBezTo>
                    <a:pt x="133" y="1066"/>
                    <a:pt x="0" y="1598"/>
                    <a:pt x="0" y="1598"/>
                  </a:cubicBezTo>
                  <a:cubicBezTo>
                    <a:pt x="1997" y="2308"/>
                    <a:pt x="6345" y="3817"/>
                    <a:pt x="6345" y="3817"/>
                  </a:cubicBezTo>
                  <a:cubicBezTo>
                    <a:pt x="6256" y="2530"/>
                    <a:pt x="6079" y="1243"/>
                    <a:pt x="57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9" name="Google Shape;10219;p62"/>
            <p:cNvSpPr/>
            <p:nvPr/>
          </p:nvSpPr>
          <p:spPr>
            <a:xfrm>
              <a:off x="1667550" y="3218265"/>
              <a:ext cx="50110" cy="42506"/>
            </a:xfrm>
            <a:custGeom>
              <a:avLst/>
              <a:gdLst/>
              <a:ahLst/>
              <a:cxnLst/>
              <a:rect l="l" t="t" r="r" b="b"/>
              <a:pathLst>
                <a:path w="3506" h="2974" extrusionOk="0">
                  <a:moveTo>
                    <a:pt x="3373" y="1"/>
                  </a:moveTo>
                  <a:cubicBezTo>
                    <a:pt x="2175" y="844"/>
                    <a:pt x="1021" y="1776"/>
                    <a:pt x="1" y="2796"/>
                  </a:cubicBezTo>
                  <a:lnTo>
                    <a:pt x="267" y="2974"/>
                  </a:lnTo>
                  <a:cubicBezTo>
                    <a:pt x="1243" y="1953"/>
                    <a:pt x="2352" y="1021"/>
                    <a:pt x="3506" y="178"/>
                  </a:cubicBezTo>
                  <a:lnTo>
                    <a:pt x="3373" y="1"/>
                  </a:lnTo>
                  <a:close/>
                </a:path>
              </a:pathLst>
            </a:custGeom>
            <a:solidFill>
              <a:srgbClr val="B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0" name="Google Shape;10220;p62"/>
            <p:cNvSpPr/>
            <p:nvPr/>
          </p:nvSpPr>
          <p:spPr>
            <a:xfrm>
              <a:off x="1708770" y="3196712"/>
              <a:ext cx="33630" cy="26884"/>
            </a:xfrm>
            <a:custGeom>
              <a:avLst/>
              <a:gdLst/>
              <a:ahLst/>
              <a:cxnLst/>
              <a:rect l="l" t="t" r="r" b="b"/>
              <a:pathLst>
                <a:path w="2353" h="1881" extrusionOk="0">
                  <a:moveTo>
                    <a:pt x="2352" y="0"/>
                  </a:moveTo>
                  <a:lnTo>
                    <a:pt x="2352" y="0"/>
                  </a:lnTo>
                  <a:cubicBezTo>
                    <a:pt x="1" y="178"/>
                    <a:pt x="1" y="1864"/>
                    <a:pt x="1" y="1864"/>
                  </a:cubicBezTo>
                  <a:cubicBezTo>
                    <a:pt x="99" y="1875"/>
                    <a:pt x="194" y="1880"/>
                    <a:pt x="285" y="1880"/>
                  </a:cubicBezTo>
                  <a:cubicBezTo>
                    <a:pt x="1992" y="1880"/>
                    <a:pt x="2352" y="0"/>
                    <a:pt x="2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1" name="Google Shape;10221;p62"/>
            <p:cNvSpPr/>
            <p:nvPr/>
          </p:nvSpPr>
          <p:spPr>
            <a:xfrm>
              <a:off x="1680871" y="3186565"/>
              <a:ext cx="33616" cy="45665"/>
            </a:xfrm>
            <a:custGeom>
              <a:avLst/>
              <a:gdLst/>
              <a:ahLst/>
              <a:cxnLst/>
              <a:rect l="l" t="t" r="r" b="b"/>
              <a:pathLst>
                <a:path w="2352" h="3195" extrusionOk="0">
                  <a:moveTo>
                    <a:pt x="533" y="0"/>
                  </a:moveTo>
                  <a:cubicBezTo>
                    <a:pt x="0" y="1065"/>
                    <a:pt x="222" y="2396"/>
                    <a:pt x="1154" y="3195"/>
                  </a:cubicBezTo>
                  <a:cubicBezTo>
                    <a:pt x="2352" y="1553"/>
                    <a:pt x="533" y="1"/>
                    <a:pt x="5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2" name="Google Shape;10222;p62"/>
            <p:cNvSpPr/>
            <p:nvPr/>
          </p:nvSpPr>
          <p:spPr>
            <a:xfrm>
              <a:off x="1699265" y="3233587"/>
              <a:ext cx="34888" cy="22010"/>
            </a:xfrm>
            <a:custGeom>
              <a:avLst/>
              <a:gdLst/>
              <a:ahLst/>
              <a:cxnLst/>
              <a:rect l="l" t="t" r="r" b="b"/>
              <a:pathLst>
                <a:path w="2441" h="1540" extrusionOk="0">
                  <a:moveTo>
                    <a:pt x="792" y="0"/>
                  </a:moveTo>
                  <a:cubicBezTo>
                    <a:pt x="561" y="0"/>
                    <a:pt x="298" y="38"/>
                    <a:pt x="0" y="127"/>
                  </a:cubicBezTo>
                  <a:cubicBezTo>
                    <a:pt x="0" y="127"/>
                    <a:pt x="189" y="1539"/>
                    <a:pt x="1542" y="1539"/>
                  </a:cubicBezTo>
                  <a:cubicBezTo>
                    <a:pt x="1798" y="1539"/>
                    <a:pt x="2095" y="1489"/>
                    <a:pt x="2440" y="1369"/>
                  </a:cubicBezTo>
                  <a:cubicBezTo>
                    <a:pt x="2440" y="1369"/>
                    <a:pt x="2180" y="0"/>
                    <a:pt x="7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3" name="Google Shape;10223;p62"/>
            <p:cNvSpPr/>
            <p:nvPr/>
          </p:nvSpPr>
          <p:spPr>
            <a:xfrm>
              <a:off x="927527" y="3114273"/>
              <a:ext cx="795849" cy="222591"/>
            </a:xfrm>
            <a:custGeom>
              <a:avLst/>
              <a:gdLst/>
              <a:ahLst/>
              <a:cxnLst/>
              <a:rect l="l" t="t" r="r" b="b"/>
              <a:pathLst>
                <a:path w="55683" h="15574" extrusionOk="0">
                  <a:moveTo>
                    <a:pt x="12690" y="1"/>
                  </a:moveTo>
                  <a:cubicBezTo>
                    <a:pt x="11758" y="1"/>
                    <a:pt x="10826" y="89"/>
                    <a:pt x="9939" y="267"/>
                  </a:cubicBezTo>
                  <a:cubicBezTo>
                    <a:pt x="0" y="2219"/>
                    <a:pt x="267" y="15574"/>
                    <a:pt x="267" y="15574"/>
                  </a:cubicBezTo>
                  <a:lnTo>
                    <a:pt x="55682" y="15086"/>
                  </a:lnTo>
                  <a:cubicBezTo>
                    <a:pt x="55638" y="14509"/>
                    <a:pt x="55549" y="13932"/>
                    <a:pt x="55372" y="13400"/>
                  </a:cubicBezTo>
                  <a:cubicBezTo>
                    <a:pt x="54928" y="11714"/>
                    <a:pt x="53774" y="9318"/>
                    <a:pt x="51068" y="8652"/>
                  </a:cubicBezTo>
                  <a:cubicBezTo>
                    <a:pt x="50370" y="8483"/>
                    <a:pt x="49731" y="8413"/>
                    <a:pt x="49150" y="8413"/>
                  </a:cubicBezTo>
                  <a:cubicBezTo>
                    <a:pt x="46220" y="8413"/>
                    <a:pt x="44768" y="10205"/>
                    <a:pt x="44768" y="10205"/>
                  </a:cubicBezTo>
                  <a:cubicBezTo>
                    <a:pt x="44146" y="8963"/>
                    <a:pt x="43037" y="8120"/>
                    <a:pt x="41706" y="7809"/>
                  </a:cubicBezTo>
                  <a:cubicBezTo>
                    <a:pt x="41292" y="7706"/>
                    <a:pt x="40870" y="7655"/>
                    <a:pt x="40451" y="7655"/>
                  </a:cubicBezTo>
                  <a:cubicBezTo>
                    <a:pt x="39433" y="7655"/>
                    <a:pt x="38428" y="7954"/>
                    <a:pt x="37580" y="8519"/>
                  </a:cubicBezTo>
                  <a:cubicBezTo>
                    <a:pt x="36426" y="5857"/>
                    <a:pt x="33942" y="3994"/>
                    <a:pt x="31014" y="3772"/>
                  </a:cubicBezTo>
                  <a:cubicBezTo>
                    <a:pt x="30678" y="3725"/>
                    <a:pt x="30344" y="3702"/>
                    <a:pt x="30012" y="3702"/>
                  </a:cubicBezTo>
                  <a:cubicBezTo>
                    <a:pt x="27531" y="3702"/>
                    <a:pt x="25196" y="4986"/>
                    <a:pt x="23826" y="7099"/>
                  </a:cubicBezTo>
                  <a:cubicBezTo>
                    <a:pt x="23826" y="7099"/>
                    <a:pt x="20587" y="1"/>
                    <a:pt x="12690" y="1"/>
                  </a:cubicBezTo>
                  <a:close/>
                </a:path>
              </a:pathLst>
            </a:custGeom>
            <a:solidFill>
              <a:srgbClr val="2988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4" name="Google Shape;10224;p62"/>
            <p:cNvSpPr/>
            <p:nvPr/>
          </p:nvSpPr>
          <p:spPr>
            <a:xfrm>
              <a:off x="927527" y="3114273"/>
              <a:ext cx="795849" cy="222591"/>
            </a:xfrm>
            <a:custGeom>
              <a:avLst/>
              <a:gdLst/>
              <a:ahLst/>
              <a:cxnLst/>
              <a:rect l="l" t="t" r="r" b="b"/>
              <a:pathLst>
                <a:path w="55683" h="15574" extrusionOk="0">
                  <a:moveTo>
                    <a:pt x="12690" y="1"/>
                  </a:moveTo>
                  <a:cubicBezTo>
                    <a:pt x="11758" y="1"/>
                    <a:pt x="10826" y="89"/>
                    <a:pt x="9939" y="267"/>
                  </a:cubicBezTo>
                  <a:cubicBezTo>
                    <a:pt x="0" y="2219"/>
                    <a:pt x="267" y="15574"/>
                    <a:pt x="267" y="15574"/>
                  </a:cubicBezTo>
                  <a:lnTo>
                    <a:pt x="55682" y="15086"/>
                  </a:lnTo>
                  <a:cubicBezTo>
                    <a:pt x="55638" y="14509"/>
                    <a:pt x="55549" y="13932"/>
                    <a:pt x="55372" y="13400"/>
                  </a:cubicBezTo>
                  <a:cubicBezTo>
                    <a:pt x="47251" y="13627"/>
                    <a:pt x="33581" y="13968"/>
                    <a:pt x="22970" y="13968"/>
                  </a:cubicBezTo>
                  <a:cubicBezTo>
                    <a:pt x="14913" y="13968"/>
                    <a:pt x="8619" y="13771"/>
                    <a:pt x="7854" y="13178"/>
                  </a:cubicBezTo>
                  <a:cubicBezTo>
                    <a:pt x="5591" y="11359"/>
                    <a:pt x="6123" y="311"/>
                    <a:pt x="126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5" name="Google Shape;10225;p62"/>
            <p:cNvSpPr/>
            <p:nvPr/>
          </p:nvSpPr>
          <p:spPr>
            <a:xfrm>
              <a:off x="1940222" y="2981339"/>
              <a:ext cx="1038722" cy="356169"/>
            </a:xfrm>
            <a:custGeom>
              <a:avLst/>
              <a:gdLst/>
              <a:ahLst/>
              <a:cxnLst/>
              <a:rect l="l" t="t" r="r" b="b"/>
              <a:pathLst>
                <a:path w="72676" h="24920" extrusionOk="0">
                  <a:moveTo>
                    <a:pt x="44351" y="0"/>
                  </a:moveTo>
                  <a:cubicBezTo>
                    <a:pt x="40022" y="0"/>
                    <a:pt x="38202" y="4687"/>
                    <a:pt x="38202" y="4687"/>
                  </a:cubicBezTo>
                  <a:cubicBezTo>
                    <a:pt x="38202" y="4687"/>
                    <a:pt x="35753" y="758"/>
                    <a:pt x="31505" y="758"/>
                  </a:cubicBezTo>
                  <a:cubicBezTo>
                    <a:pt x="30607" y="758"/>
                    <a:pt x="29627" y="934"/>
                    <a:pt x="28574" y="1360"/>
                  </a:cubicBezTo>
                  <a:cubicBezTo>
                    <a:pt x="22629" y="3800"/>
                    <a:pt x="24004" y="11032"/>
                    <a:pt x="24093" y="11298"/>
                  </a:cubicBezTo>
                  <a:cubicBezTo>
                    <a:pt x="23102" y="10341"/>
                    <a:pt x="21817" y="9826"/>
                    <a:pt x="20493" y="9826"/>
                  </a:cubicBezTo>
                  <a:cubicBezTo>
                    <a:pt x="20038" y="9826"/>
                    <a:pt x="19578" y="9886"/>
                    <a:pt x="19124" y="10011"/>
                  </a:cubicBezTo>
                  <a:cubicBezTo>
                    <a:pt x="18724" y="10100"/>
                    <a:pt x="18369" y="10233"/>
                    <a:pt x="18014" y="10366"/>
                  </a:cubicBezTo>
                  <a:cubicBezTo>
                    <a:pt x="14287" y="12052"/>
                    <a:pt x="15707" y="17199"/>
                    <a:pt x="15707" y="17199"/>
                  </a:cubicBezTo>
                  <a:cubicBezTo>
                    <a:pt x="15707" y="17199"/>
                    <a:pt x="14656" y="16019"/>
                    <a:pt x="13079" y="16019"/>
                  </a:cubicBezTo>
                  <a:cubicBezTo>
                    <a:pt x="12582" y="16019"/>
                    <a:pt x="12033" y="16136"/>
                    <a:pt x="11448" y="16445"/>
                  </a:cubicBezTo>
                  <a:cubicBezTo>
                    <a:pt x="9008" y="17731"/>
                    <a:pt x="10161" y="20527"/>
                    <a:pt x="10161" y="20527"/>
                  </a:cubicBezTo>
                  <a:cubicBezTo>
                    <a:pt x="10161" y="20527"/>
                    <a:pt x="9005" y="19795"/>
                    <a:pt x="6984" y="19795"/>
                  </a:cubicBezTo>
                  <a:cubicBezTo>
                    <a:pt x="6234" y="19795"/>
                    <a:pt x="5366" y="19896"/>
                    <a:pt x="4393" y="20172"/>
                  </a:cubicBezTo>
                  <a:cubicBezTo>
                    <a:pt x="800" y="21192"/>
                    <a:pt x="1" y="24919"/>
                    <a:pt x="1" y="24919"/>
                  </a:cubicBezTo>
                  <a:lnTo>
                    <a:pt x="70723" y="24919"/>
                  </a:lnTo>
                  <a:cubicBezTo>
                    <a:pt x="70723" y="24919"/>
                    <a:pt x="72676" y="22745"/>
                    <a:pt x="71655" y="20660"/>
                  </a:cubicBezTo>
                  <a:cubicBezTo>
                    <a:pt x="71566" y="20438"/>
                    <a:pt x="71433" y="20260"/>
                    <a:pt x="71300" y="20083"/>
                  </a:cubicBezTo>
                  <a:cubicBezTo>
                    <a:pt x="70831" y="19379"/>
                    <a:pt x="70016" y="18950"/>
                    <a:pt x="69161" y="18950"/>
                  </a:cubicBezTo>
                  <a:cubicBezTo>
                    <a:pt x="69046" y="18950"/>
                    <a:pt x="68931" y="18958"/>
                    <a:pt x="68816" y="18974"/>
                  </a:cubicBezTo>
                  <a:cubicBezTo>
                    <a:pt x="68816" y="18974"/>
                    <a:pt x="69969" y="14493"/>
                    <a:pt x="66242" y="12452"/>
                  </a:cubicBezTo>
                  <a:cubicBezTo>
                    <a:pt x="65279" y="11924"/>
                    <a:pt x="64316" y="11729"/>
                    <a:pt x="63417" y="11729"/>
                  </a:cubicBezTo>
                  <a:cubicBezTo>
                    <a:pt x="60838" y="11729"/>
                    <a:pt x="58788" y="13339"/>
                    <a:pt x="58788" y="13339"/>
                  </a:cubicBezTo>
                  <a:cubicBezTo>
                    <a:pt x="58788" y="13339"/>
                    <a:pt x="60341" y="9213"/>
                    <a:pt x="56748" y="7172"/>
                  </a:cubicBezTo>
                  <a:cubicBezTo>
                    <a:pt x="55711" y="6571"/>
                    <a:pt x="54789" y="6357"/>
                    <a:pt x="54002" y="6357"/>
                  </a:cubicBezTo>
                  <a:cubicBezTo>
                    <a:pt x="52059" y="6357"/>
                    <a:pt x="50935" y="7660"/>
                    <a:pt x="50935" y="7660"/>
                  </a:cubicBezTo>
                  <a:cubicBezTo>
                    <a:pt x="50935" y="7660"/>
                    <a:pt x="50314" y="827"/>
                    <a:pt x="45301" y="73"/>
                  </a:cubicBezTo>
                  <a:cubicBezTo>
                    <a:pt x="44972" y="23"/>
                    <a:pt x="44655" y="0"/>
                    <a:pt x="443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6" name="Google Shape;10226;p62"/>
            <p:cNvSpPr/>
            <p:nvPr/>
          </p:nvSpPr>
          <p:spPr>
            <a:xfrm>
              <a:off x="1940222" y="3124421"/>
              <a:ext cx="1038722" cy="213087"/>
            </a:xfrm>
            <a:custGeom>
              <a:avLst/>
              <a:gdLst/>
              <a:ahLst/>
              <a:cxnLst/>
              <a:rect l="l" t="t" r="r" b="b"/>
              <a:pathLst>
                <a:path w="72676" h="14909" extrusionOk="0">
                  <a:moveTo>
                    <a:pt x="22318" y="5369"/>
                  </a:moveTo>
                  <a:lnTo>
                    <a:pt x="22318" y="5369"/>
                  </a:lnTo>
                  <a:cubicBezTo>
                    <a:pt x="22316" y="5372"/>
                    <a:pt x="22313" y="5375"/>
                    <a:pt x="22311" y="5378"/>
                  </a:cubicBezTo>
                  <a:lnTo>
                    <a:pt x="22311" y="5378"/>
                  </a:lnTo>
                  <a:cubicBezTo>
                    <a:pt x="22313" y="5375"/>
                    <a:pt x="22316" y="5372"/>
                    <a:pt x="22318" y="5369"/>
                  </a:cubicBezTo>
                  <a:close/>
                  <a:moveTo>
                    <a:pt x="19124" y="0"/>
                  </a:moveTo>
                  <a:lnTo>
                    <a:pt x="19124" y="0"/>
                  </a:lnTo>
                  <a:cubicBezTo>
                    <a:pt x="18724" y="89"/>
                    <a:pt x="18369" y="222"/>
                    <a:pt x="18014" y="355"/>
                  </a:cubicBezTo>
                  <a:cubicBezTo>
                    <a:pt x="14287" y="2041"/>
                    <a:pt x="15707" y="7188"/>
                    <a:pt x="15707" y="7188"/>
                  </a:cubicBezTo>
                  <a:cubicBezTo>
                    <a:pt x="15707" y="7188"/>
                    <a:pt x="14656" y="6008"/>
                    <a:pt x="13079" y="6008"/>
                  </a:cubicBezTo>
                  <a:cubicBezTo>
                    <a:pt x="12582" y="6008"/>
                    <a:pt x="12033" y="6125"/>
                    <a:pt x="11448" y="6434"/>
                  </a:cubicBezTo>
                  <a:cubicBezTo>
                    <a:pt x="9008" y="7720"/>
                    <a:pt x="10161" y="10516"/>
                    <a:pt x="10161" y="10516"/>
                  </a:cubicBezTo>
                  <a:cubicBezTo>
                    <a:pt x="10161" y="10516"/>
                    <a:pt x="9005" y="9784"/>
                    <a:pt x="6984" y="9784"/>
                  </a:cubicBezTo>
                  <a:cubicBezTo>
                    <a:pt x="6234" y="9784"/>
                    <a:pt x="5366" y="9885"/>
                    <a:pt x="4393" y="10161"/>
                  </a:cubicBezTo>
                  <a:cubicBezTo>
                    <a:pt x="800" y="11181"/>
                    <a:pt x="1" y="14908"/>
                    <a:pt x="1" y="14908"/>
                  </a:cubicBezTo>
                  <a:lnTo>
                    <a:pt x="70723" y="14908"/>
                  </a:lnTo>
                  <a:cubicBezTo>
                    <a:pt x="70723" y="14908"/>
                    <a:pt x="72676" y="12734"/>
                    <a:pt x="71655" y="10649"/>
                  </a:cubicBezTo>
                  <a:cubicBezTo>
                    <a:pt x="71566" y="10427"/>
                    <a:pt x="71478" y="10249"/>
                    <a:pt x="71300" y="10072"/>
                  </a:cubicBezTo>
                  <a:cubicBezTo>
                    <a:pt x="71211" y="10249"/>
                    <a:pt x="71123" y="10427"/>
                    <a:pt x="70990" y="10560"/>
                  </a:cubicBezTo>
                  <a:cubicBezTo>
                    <a:pt x="70111" y="11745"/>
                    <a:pt x="68799" y="12178"/>
                    <a:pt x="67353" y="12178"/>
                  </a:cubicBezTo>
                  <a:cubicBezTo>
                    <a:pt x="65660" y="12178"/>
                    <a:pt x="63784" y="11585"/>
                    <a:pt x="62205" y="10915"/>
                  </a:cubicBezTo>
                  <a:cubicBezTo>
                    <a:pt x="61001" y="11966"/>
                    <a:pt x="59410" y="12474"/>
                    <a:pt x="57812" y="12474"/>
                  </a:cubicBezTo>
                  <a:cubicBezTo>
                    <a:pt x="55699" y="12474"/>
                    <a:pt x="53574" y="11587"/>
                    <a:pt x="52311" y="9894"/>
                  </a:cubicBezTo>
                  <a:cubicBezTo>
                    <a:pt x="50875" y="10922"/>
                    <a:pt x="49135" y="11412"/>
                    <a:pt x="47391" y="11412"/>
                  </a:cubicBezTo>
                  <a:cubicBezTo>
                    <a:pt x="44768" y="11412"/>
                    <a:pt x="42134" y="10305"/>
                    <a:pt x="40509" y="8253"/>
                  </a:cubicBezTo>
                  <a:cubicBezTo>
                    <a:pt x="39573" y="10008"/>
                    <a:pt x="37576" y="10911"/>
                    <a:pt x="35591" y="10911"/>
                  </a:cubicBezTo>
                  <a:cubicBezTo>
                    <a:pt x="33813" y="10911"/>
                    <a:pt x="32044" y="10185"/>
                    <a:pt x="31058" y="8697"/>
                  </a:cubicBezTo>
                  <a:cubicBezTo>
                    <a:pt x="29420" y="9516"/>
                    <a:pt x="27657" y="10397"/>
                    <a:pt x="25847" y="10397"/>
                  </a:cubicBezTo>
                  <a:cubicBezTo>
                    <a:pt x="25500" y="10397"/>
                    <a:pt x="25152" y="10365"/>
                    <a:pt x="24803" y="10294"/>
                  </a:cubicBezTo>
                  <a:cubicBezTo>
                    <a:pt x="22677" y="9807"/>
                    <a:pt x="20949" y="7109"/>
                    <a:pt x="22311" y="5378"/>
                  </a:cubicBezTo>
                  <a:lnTo>
                    <a:pt x="22311" y="5378"/>
                  </a:lnTo>
                  <a:cubicBezTo>
                    <a:pt x="22139" y="5593"/>
                    <a:pt x="21951" y="5688"/>
                    <a:pt x="21753" y="5688"/>
                  </a:cubicBezTo>
                  <a:cubicBezTo>
                    <a:pt x="20474" y="5688"/>
                    <a:pt x="18825" y="1712"/>
                    <a:pt x="18902" y="1021"/>
                  </a:cubicBezTo>
                  <a:cubicBezTo>
                    <a:pt x="18946" y="666"/>
                    <a:pt x="18990" y="311"/>
                    <a:pt x="19124" y="0"/>
                  </a:cubicBezTo>
                  <a:close/>
                </a:path>
              </a:pathLst>
            </a:custGeom>
            <a:solidFill>
              <a:srgbClr val="2988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7" name="Google Shape;10227;p62"/>
            <p:cNvSpPr/>
            <p:nvPr/>
          </p:nvSpPr>
          <p:spPr>
            <a:xfrm>
              <a:off x="2338483" y="3040052"/>
              <a:ext cx="112925" cy="70848"/>
            </a:xfrm>
            <a:custGeom>
              <a:avLst/>
              <a:gdLst/>
              <a:ahLst/>
              <a:cxnLst/>
              <a:rect l="l" t="t" r="r" b="b"/>
              <a:pathLst>
                <a:path w="7901" h="4957" extrusionOk="0">
                  <a:moveTo>
                    <a:pt x="4387" y="1"/>
                  </a:moveTo>
                  <a:cubicBezTo>
                    <a:pt x="1946" y="1"/>
                    <a:pt x="0" y="3883"/>
                    <a:pt x="2972" y="4794"/>
                  </a:cubicBezTo>
                  <a:cubicBezTo>
                    <a:pt x="3325" y="4906"/>
                    <a:pt x="3661" y="4956"/>
                    <a:pt x="3978" y="4956"/>
                  </a:cubicBezTo>
                  <a:cubicBezTo>
                    <a:pt x="6681" y="4956"/>
                    <a:pt x="7900" y="1252"/>
                    <a:pt x="5279" y="180"/>
                  </a:cubicBezTo>
                  <a:cubicBezTo>
                    <a:pt x="4979" y="56"/>
                    <a:pt x="4680" y="1"/>
                    <a:pt x="4387" y="1"/>
                  </a:cubicBezTo>
                  <a:close/>
                </a:path>
              </a:pathLst>
            </a:custGeom>
            <a:solidFill>
              <a:srgbClr val="518F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8" name="Google Shape;10228;p62"/>
            <p:cNvSpPr/>
            <p:nvPr/>
          </p:nvSpPr>
          <p:spPr>
            <a:xfrm>
              <a:off x="2542394" y="3022758"/>
              <a:ext cx="109695" cy="78323"/>
            </a:xfrm>
            <a:custGeom>
              <a:avLst/>
              <a:gdLst/>
              <a:ahLst/>
              <a:cxnLst/>
              <a:rect l="l" t="t" r="r" b="b"/>
              <a:pathLst>
                <a:path w="7675" h="5480" extrusionOk="0">
                  <a:moveTo>
                    <a:pt x="3549" y="0"/>
                  </a:moveTo>
                  <a:cubicBezTo>
                    <a:pt x="3026" y="0"/>
                    <a:pt x="2485" y="189"/>
                    <a:pt x="1971" y="636"/>
                  </a:cubicBezTo>
                  <a:cubicBezTo>
                    <a:pt x="0" y="2278"/>
                    <a:pt x="2141" y="5480"/>
                    <a:pt x="4321" y="5480"/>
                  </a:cubicBezTo>
                  <a:cubicBezTo>
                    <a:pt x="4791" y="5480"/>
                    <a:pt x="5264" y="5330"/>
                    <a:pt x="5698" y="4984"/>
                  </a:cubicBezTo>
                  <a:cubicBezTo>
                    <a:pt x="7674" y="3438"/>
                    <a:pt x="5779" y="0"/>
                    <a:pt x="3549" y="0"/>
                  </a:cubicBezTo>
                  <a:close/>
                </a:path>
              </a:pathLst>
            </a:custGeom>
            <a:solidFill>
              <a:srgbClr val="518F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9" name="Google Shape;10229;p62"/>
            <p:cNvSpPr/>
            <p:nvPr/>
          </p:nvSpPr>
          <p:spPr>
            <a:xfrm>
              <a:off x="2514938" y="3158709"/>
              <a:ext cx="81153" cy="65517"/>
            </a:xfrm>
            <a:custGeom>
              <a:avLst/>
              <a:gdLst/>
              <a:ahLst/>
              <a:cxnLst/>
              <a:rect l="l" t="t" r="r" b="b"/>
              <a:pathLst>
                <a:path w="5678" h="4584" extrusionOk="0">
                  <a:moveTo>
                    <a:pt x="3066" y="0"/>
                  </a:moveTo>
                  <a:cubicBezTo>
                    <a:pt x="2960" y="0"/>
                    <a:pt x="2851" y="13"/>
                    <a:pt x="2738" y="42"/>
                  </a:cubicBezTo>
                  <a:cubicBezTo>
                    <a:pt x="0" y="683"/>
                    <a:pt x="1098" y="4584"/>
                    <a:pt x="3249" y="4584"/>
                  </a:cubicBezTo>
                  <a:cubicBezTo>
                    <a:pt x="3328" y="4584"/>
                    <a:pt x="3410" y="4578"/>
                    <a:pt x="3492" y="4567"/>
                  </a:cubicBezTo>
                  <a:cubicBezTo>
                    <a:pt x="5677" y="4273"/>
                    <a:pt x="4957" y="0"/>
                    <a:pt x="3066" y="0"/>
                  </a:cubicBezTo>
                  <a:close/>
                </a:path>
              </a:pathLst>
            </a:custGeom>
            <a:solidFill>
              <a:srgbClr val="518F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0" name="Google Shape;10230;p62"/>
            <p:cNvSpPr/>
            <p:nvPr/>
          </p:nvSpPr>
          <p:spPr>
            <a:xfrm>
              <a:off x="2332752" y="2755989"/>
              <a:ext cx="535226" cy="588494"/>
            </a:xfrm>
            <a:custGeom>
              <a:avLst/>
              <a:gdLst/>
              <a:ahLst/>
              <a:cxnLst/>
              <a:rect l="l" t="t" r="r" b="b"/>
              <a:pathLst>
                <a:path w="37448" h="41175" extrusionOk="0">
                  <a:moveTo>
                    <a:pt x="13089" y="1"/>
                  </a:moveTo>
                  <a:cubicBezTo>
                    <a:pt x="13134" y="4171"/>
                    <a:pt x="13489" y="19168"/>
                    <a:pt x="13000" y="22540"/>
                  </a:cubicBezTo>
                  <a:cubicBezTo>
                    <a:pt x="12956" y="22983"/>
                    <a:pt x="12867" y="23249"/>
                    <a:pt x="12779" y="23249"/>
                  </a:cubicBezTo>
                  <a:cubicBezTo>
                    <a:pt x="12430" y="23346"/>
                    <a:pt x="11270" y="23468"/>
                    <a:pt x="10033" y="23468"/>
                  </a:cubicBezTo>
                  <a:cubicBezTo>
                    <a:pt x="8436" y="23468"/>
                    <a:pt x="6709" y="23265"/>
                    <a:pt x="6434" y="22540"/>
                  </a:cubicBezTo>
                  <a:cubicBezTo>
                    <a:pt x="6212" y="21874"/>
                    <a:pt x="6123" y="18680"/>
                    <a:pt x="6123" y="15840"/>
                  </a:cubicBezTo>
                  <a:cubicBezTo>
                    <a:pt x="6123" y="13400"/>
                    <a:pt x="6168" y="11270"/>
                    <a:pt x="6168" y="11270"/>
                  </a:cubicBezTo>
                  <a:lnTo>
                    <a:pt x="6168" y="11270"/>
                  </a:lnTo>
                  <a:lnTo>
                    <a:pt x="1287" y="12468"/>
                  </a:lnTo>
                  <a:cubicBezTo>
                    <a:pt x="2086" y="16772"/>
                    <a:pt x="1" y="24536"/>
                    <a:pt x="3506" y="26444"/>
                  </a:cubicBezTo>
                  <a:cubicBezTo>
                    <a:pt x="5502" y="27570"/>
                    <a:pt x="8325" y="27677"/>
                    <a:pt x="10382" y="27677"/>
                  </a:cubicBezTo>
                  <a:cubicBezTo>
                    <a:pt x="10867" y="27677"/>
                    <a:pt x="11310" y="27671"/>
                    <a:pt x="11689" y="27671"/>
                  </a:cubicBezTo>
                  <a:cubicBezTo>
                    <a:pt x="12489" y="27671"/>
                    <a:pt x="13007" y="27698"/>
                    <a:pt x="13045" y="27864"/>
                  </a:cubicBezTo>
                  <a:cubicBezTo>
                    <a:pt x="13134" y="28396"/>
                    <a:pt x="13045" y="41174"/>
                    <a:pt x="13045" y="41174"/>
                  </a:cubicBezTo>
                  <a:lnTo>
                    <a:pt x="25601" y="40775"/>
                  </a:lnTo>
                  <a:lnTo>
                    <a:pt x="25601" y="39044"/>
                  </a:lnTo>
                  <a:cubicBezTo>
                    <a:pt x="25557" y="35273"/>
                    <a:pt x="25512" y="26710"/>
                    <a:pt x="25956" y="26355"/>
                  </a:cubicBezTo>
                  <a:cubicBezTo>
                    <a:pt x="26533" y="25911"/>
                    <a:pt x="32522" y="26222"/>
                    <a:pt x="34829" y="25379"/>
                  </a:cubicBezTo>
                  <a:cubicBezTo>
                    <a:pt x="37137" y="24536"/>
                    <a:pt x="37270" y="22096"/>
                    <a:pt x="37358" y="17792"/>
                  </a:cubicBezTo>
                  <a:cubicBezTo>
                    <a:pt x="37447" y="15529"/>
                    <a:pt x="37358" y="11226"/>
                    <a:pt x="37225" y="7588"/>
                  </a:cubicBezTo>
                  <a:cubicBezTo>
                    <a:pt x="37181" y="4393"/>
                    <a:pt x="37092" y="1731"/>
                    <a:pt x="37092" y="1553"/>
                  </a:cubicBezTo>
                  <a:cubicBezTo>
                    <a:pt x="37092" y="1498"/>
                    <a:pt x="36969" y="1475"/>
                    <a:pt x="36768" y="1475"/>
                  </a:cubicBezTo>
                  <a:cubicBezTo>
                    <a:pt x="35845" y="1475"/>
                    <a:pt x="33277" y="1953"/>
                    <a:pt x="33277" y="1953"/>
                  </a:cubicBezTo>
                  <a:cubicBezTo>
                    <a:pt x="33277" y="1953"/>
                    <a:pt x="33765" y="20232"/>
                    <a:pt x="32744" y="20587"/>
                  </a:cubicBezTo>
                  <a:cubicBezTo>
                    <a:pt x="31991" y="20838"/>
                    <a:pt x="29353" y="21089"/>
                    <a:pt x="27683" y="21089"/>
                  </a:cubicBezTo>
                  <a:cubicBezTo>
                    <a:pt x="26992" y="21089"/>
                    <a:pt x="26467" y="21046"/>
                    <a:pt x="26311" y="20942"/>
                  </a:cubicBezTo>
                  <a:cubicBezTo>
                    <a:pt x="26178" y="20854"/>
                    <a:pt x="26089" y="20765"/>
                    <a:pt x="26045" y="20632"/>
                  </a:cubicBezTo>
                  <a:cubicBezTo>
                    <a:pt x="25734" y="20055"/>
                    <a:pt x="25823" y="18680"/>
                    <a:pt x="25823" y="15884"/>
                  </a:cubicBezTo>
                  <a:cubicBezTo>
                    <a:pt x="25823" y="14376"/>
                    <a:pt x="25778" y="11314"/>
                    <a:pt x="25734" y="8209"/>
                  </a:cubicBezTo>
                  <a:cubicBezTo>
                    <a:pt x="25645" y="4082"/>
                    <a:pt x="25601" y="1"/>
                    <a:pt x="25601" y="1"/>
                  </a:cubicBezTo>
                  <a:close/>
                </a:path>
              </a:pathLst>
            </a:custGeom>
            <a:solidFill>
              <a:srgbClr val="684D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1" name="Google Shape;10231;p62"/>
            <p:cNvSpPr/>
            <p:nvPr/>
          </p:nvSpPr>
          <p:spPr>
            <a:xfrm>
              <a:off x="2704986" y="2777456"/>
              <a:ext cx="160448" cy="293268"/>
            </a:xfrm>
            <a:custGeom>
              <a:avLst/>
              <a:gdLst/>
              <a:ahLst/>
              <a:cxnLst/>
              <a:rect l="l" t="t" r="r" b="b"/>
              <a:pathLst>
                <a:path w="11226" h="20519" extrusionOk="0">
                  <a:moveTo>
                    <a:pt x="10690" y="1"/>
                  </a:moveTo>
                  <a:cubicBezTo>
                    <a:pt x="9748" y="1"/>
                    <a:pt x="7277" y="495"/>
                    <a:pt x="7277" y="495"/>
                  </a:cubicBezTo>
                  <a:cubicBezTo>
                    <a:pt x="7277" y="495"/>
                    <a:pt x="7765" y="18775"/>
                    <a:pt x="6700" y="19085"/>
                  </a:cubicBezTo>
                  <a:cubicBezTo>
                    <a:pt x="5979" y="19336"/>
                    <a:pt x="3349" y="19587"/>
                    <a:pt x="1667" y="19587"/>
                  </a:cubicBezTo>
                  <a:cubicBezTo>
                    <a:pt x="970" y="19587"/>
                    <a:pt x="436" y="19544"/>
                    <a:pt x="267" y="19440"/>
                  </a:cubicBezTo>
                  <a:cubicBezTo>
                    <a:pt x="134" y="19396"/>
                    <a:pt x="89" y="19263"/>
                    <a:pt x="1" y="19174"/>
                  </a:cubicBezTo>
                  <a:lnTo>
                    <a:pt x="1" y="19174"/>
                  </a:lnTo>
                  <a:cubicBezTo>
                    <a:pt x="89" y="19662"/>
                    <a:pt x="400" y="20106"/>
                    <a:pt x="844" y="20328"/>
                  </a:cubicBezTo>
                  <a:cubicBezTo>
                    <a:pt x="1185" y="20441"/>
                    <a:pt x="2000" y="20519"/>
                    <a:pt x="2973" y="20519"/>
                  </a:cubicBezTo>
                  <a:cubicBezTo>
                    <a:pt x="5037" y="20519"/>
                    <a:pt x="7815" y="20171"/>
                    <a:pt x="8297" y="19085"/>
                  </a:cubicBezTo>
                  <a:cubicBezTo>
                    <a:pt x="9005" y="17539"/>
                    <a:pt x="8479" y="6484"/>
                    <a:pt x="9571" y="6484"/>
                  </a:cubicBezTo>
                  <a:cubicBezTo>
                    <a:pt x="9575" y="6484"/>
                    <a:pt x="9580" y="6484"/>
                    <a:pt x="9584" y="6485"/>
                  </a:cubicBezTo>
                  <a:cubicBezTo>
                    <a:pt x="10161" y="6485"/>
                    <a:pt x="10738" y="6352"/>
                    <a:pt x="11226" y="6130"/>
                  </a:cubicBezTo>
                  <a:cubicBezTo>
                    <a:pt x="11181" y="2891"/>
                    <a:pt x="11093" y="229"/>
                    <a:pt x="11048" y="96"/>
                  </a:cubicBezTo>
                  <a:cubicBezTo>
                    <a:pt x="11048" y="28"/>
                    <a:pt x="10911" y="1"/>
                    <a:pt x="10690" y="1"/>
                  </a:cubicBezTo>
                  <a:close/>
                </a:path>
              </a:pathLst>
            </a:custGeom>
            <a:solidFill>
              <a:srgbClr val="3521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2" name="Google Shape;10232;p62"/>
            <p:cNvSpPr/>
            <p:nvPr/>
          </p:nvSpPr>
          <p:spPr>
            <a:xfrm>
              <a:off x="2332752" y="2755989"/>
              <a:ext cx="367817" cy="588494"/>
            </a:xfrm>
            <a:custGeom>
              <a:avLst/>
              <a:gdLst/>
              <a:ahLst/>
              <a:cxnLst/>
              <a:rect l="l" t="t" r="r" b="b"/>
              <a:pathLst>
                <a:path w="25735" h="41175" extrusionOk="0">
                  <a:moveTo>
                    <a:pt x="13089" y="1"/>
                  </a:moveTo>
                  <a:cubicBezTo>
                    <a:pt x="13134" y="4171"/>
                    <a:pt x="13489" y="19168"/>
                    <a:pt x="13000" y="22540"/>
                  </a:cubicBezTo>
                  <a:cubicBezTo>
                    <a:pt x="13178" y="23782"/>
                    <a:pt x="13222" y="24980"/>
                    <a:pt x="13134" y="26222"/>
                  </a:cubicBezTo>
                  <a:cubicBezTo>
                    <a:pt x="13134" y="26222"/>
                    <a:pt x="12249" y="26275"/>
                    <a:pt x="11021" y="26275"/>
                  </a:cubicBezTo>
                  <a:cubicBezTo>
                    <a:pt x="8509" y="26275"/>
                    <a:pt x="4561" y="26055"/>
                    <a:pt x="3816" y="24714"/>
                  </a:cubicBezTo>
                  <a:cubicBezTo>
                    <a:pt x="2707" y="22761"/>
                    <a:pt x="2530" y="16505"/>
                    <a:pt x="3506" y="16195"/>
                  </a:cubicBezTo>
                  <a:cubicBezTo>
                    <a:pt x="4083" y="15973"/>
                    <a:pt x="4615" y="15662"/>
                    <a:pt x="5147" y="15308"/>
                  </a:cubicBezTo>
                  <a:cubicBezTo>
                    <a:pt x="5458" y="15574"/>
                    <a:pt x="5769" y="15751"/>
                    <a:pt x="6123" y="15840"/>
                  </a:cubicBezTo>
                  <a:cubicBezTo>
                    <a:pt x="6123" y="13400"/>
                    <a:pt x="6168" y="11270"/>
                    <a:pt x="6168" y="11270"/>
                  </a:cubicBezTo>
                  <a:lnTo>
                    <a:pt x="6168" y="11270"/>
                  </a:lnTo>
                  <a:lnTo>
                    <a:pt x="1287" y="12468"/>
                  </a:lnTo>
                  <a:cubicBezTo>
                    <a:pt x="2086" y="16816"/>
                    <a:pt x="1" y="24536"/>
                    <a:pt x="3506" y="26488"/>
                  </a:cubicBezTo>
                  <a:cubicBezTo>
                    <a:pt x="5437" y="27578"/>
                    <a:pt x="8142" y="27714"/>
                    <a:pt x="10179" y="27714"/>
                  </a:cubicBezTo>
                  <a:cubicBezTo>
                    <a:pt x="10857" y="27714"/>
                    <a:pt x="11461" y="27699"/>
                    <a:pt x="11938" y="27699"/>
                  </a:cubicBezTo>
                  <a:cubicBezTo>
                    <a:pt x="12595" y="27699"/>
                    <a:pt x="13011" y="27727"/>
                    <a:pt x="13045" y="27864"/>
                  </a:cubicBezTo>
                  <a:cubicBezTo>
                    <a:pt x="13134" y="28440"/>
                    <a:pt x="13045" y="41174"/>
                    <a:pt x="13045" y="41174"/>
                  </a:cubicBezTo>
                  <a:lnTo>
                    <a:pt x="25601" y="40775"/>
                  </a:lnTo>
                  <a:lnTo>
                    <a:pt x="25601" y="39044"/>
                  </a:lnTo>
                  <a:cubicBezTo>
                    <a:pt x="22096" y="38956"/>
                    <a:pt x="16905" y="38778"/>
                    <a:pt x="16949" y="38290"/>
                  </a:cubicBezTo>
                  <a:cubicBezTo>
                    <a:pt x="17038" y="37580"/>
                    <a:pt x="16506" y="9850"/>
                    <a:pt x="16949" y="9540"/>
                  </a:cubicBezTo>
                  <a:cubicBezTo>
                    <a:pt x="17703" y="9096"/>
                    <a:pt x="18502" y="8741"/>
                    <a:pt x="19301" y="8386"/>
                  </a:cubicBezTo>
                  <a:cubicBezTo>
                    <a:pt x="20366" y="7854"/>
                    <a:pt x="21342" y="7099"/>
                    <a:pt x="22140" y="6256"/>
                  </a:cubicBezTo>
                  <a:cubicBezTo>
                    <a:pt x="23199" y="7844"/>
                    <a:pt x="24386" y="8240"/>
                    <a:pt x="25291" y="8240"/>
                  </a:cubicBezTo>
                  <a:cubicBezTo>
                    <a:pt x="25448" y="8240"/>
                    <a:pt x="25596" y="8228"/>
                    <a:pt x="25734" y="8209"/>
                  </a:cubicBezTo>
                  <a:cubicBezTo>
                    <a:pt x="25645" y="4082"/>
                    <a:pt x="25601" y="1"/>
                    <a:pt x="25601" y="1"/>
                  </a:cubicBezTo>
                  <a:close/>
                </a:path>
              </a:pathLst>
            </a:custGeom>
            <a:solidFill>
              <a:srgbClr val="3521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3" name="Google Shape;10233;p62"/>
            <p:cNvSpPr/>
            <p:nvPr/>
          </p:nvSpPr>
          <p:spPr>
            <a:xfrm>
              <a:off x="2450064" y="2806084"/>
              <a:ext cx="279661" cy="152387"/>
            </a:xfrm>
            <a:custGeom>
              <a:avLst/>
              <a:gdLst/>
              <a:ahLst/>
              <a:cxnLst/>
              <a:rect l="l" t="t" r="r" b="b"/>
              <a:pathLst>
                <a:path w="19567" h="10662" extrusionOk="0">
                  <a:moveTo>
                    <a:pt x="18458" y="1"/>
                  </a:moveTo>
                  <a:cubicBezTo>
                    <a:pt x="18458" y="1"/>
                    <a:pt x="17570" y="8342"/>
                    <a:pt x="11359" y="9274"/>
                  </a:cubicBezTo>
                  <a:cubicBezTo>
                    <a:pt x="10836" y="9352"/>
                    <a:pt x="10333" y="9387"/>
                    <a:pt x="9850" y="9387"/>
                  </a:cubicBezTo>
                  <a:cubicBezTo>
                    <a:pt x="4570" y="9387"/>
                    <a:pt x="1775" y="5103"/>
                    <a:pt x="1775" y="5103"/>
                  </a:cubicBezTo>
                  <a:lnTo>
                    <a:pt x="1" y="4083"/>
                  </a:lnTo>
                  <a:lnTo>
                    <a:pt x="1" y="4083"/>
                  </a:lnTo>
                  <a:cubicBezTo>
                    <a:pt x="1" y="4083"/>
                    <a:pt x="2464" y="10661"/>
                    <a:pt x="8799" y="10661"/>
                  </a:cubicBezTo>
                  <a:cubicBezTo>
                    <a:pt x="9578" y="10661"/>
                    <a:pt x="10416" y="10562"/>
                    <a:pt x="11315" y="10338"/>
                  </a:cubicBezTo>
                  <a:cubicBezTo>
                    <a:pt x="19567" y="8297"/>
                    <a:pt x="19523" y="1"/>
                    <a:pt x="19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4" name="Google Shape;10234;p62"/>
            <p:cNvSpPr/>
            <p:nvPr/>
          </p:nvSpPr>
          <p:spPr>
            <a:xfrm>
              <a:off x="2381089" y="2814331"/>
              <a:ext cx="292839" cy="210729"/>
            </a:xfrm>
            <a:custGeom>
              <a:avLst/>
              <a:gdLst/>
              <a:ahLst/>
              <a:cxnLst/>
              <a:rect l="l" t="t" r="r" b="b"/>
              <a:pathLst>
                <a:path w="20489" h="14744" extrusionOk="0">
                  <a:moveTo>
                    <a:pt x="19601" y="0"/>
                  </a:moveTo>
                  <a:cubicBezTo>
                    <a:pt x="19601" y="4020"/>
                    <a:pt x="15908" y="13666"/>
                    <a:pt x="9310" y="13666"/>
                  </a:cubicBezTo>
                  <a:cubicBezTo>
                    <a:pt x="9280" y="13666"/>
                    <a:pt x="9249" y="13666"/>
                    <a:pt x="9219" y="13666"/>
                  </a:cubicBezTo>
                  <a:cubicBezTo>
                    <a:pt x="2520" y="13533"/>
                    <a:pt x="1499" y="5724"/>
                    <a:pt x="1499" y="5724"/>
                  </a:cubicBezTo>
                  <a:lnTo>
                    <a:pt x="124" y="2796"/>
                  </a:lnTo>
                  <a:lnTo>
                    <a:pt x="124" y="2796"/>
                  </a:lnTo>
                  <a:cubicBezTo>
                    <a:pt x="124" y="2796"/>
                    <a:pt x="1" y="14744"/>
                    <a:pt x="8523" y="14744"/>
                  </a:cubicBezTo>
                  <a:cubicBezTo>
                    <a:pt x="8860" y="14744"/>
                    <a:pt x="9210" y="14725"/>
                    <a:pt x="9574" y="14686"/>
                  </a:cubicBezTo>
                  <a:cubicBezTo>
                    <a:pt x="19158" y="13621"/>
                    <a:pt x="20489" y="0"/>
                    <a:pt x="20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5" name="Google Shape;10235;p62"/>
            <p:cNvSpPr/>
            <p:nvPr/>
          </p:nvSpPr>
          <p:spPr>
            <a:xfrm>
              <a:off x="2737958" y="2821306"/>
              <a:ext cx="211186" cy="123301"/>
            </a:xfrm>
            <a:custGeom>
              <a:avLst/>
              <a:gdLst/>
              <a:ahLst/>
              <a:cxnLst/>
              <a:rect l="l" t="t" r="r" b="b"/>
              <a:pathLst>
                <a:path w="14776" h="8627" extrusionOk="0">
                  <a:moveTo>
                    <a:pt x="13888" y="0"/>
                  </a:moveTo>
                  <a:cubicBezTo>
                    <a:pt x="13888" y="0"/>
                    <a:pt x="13622" y="6966"/>
                    <a:pt x="7632" y="7499"/>
                  </a:cubicBezTo>
                  <a:cubicBezTo>
                    <a:pt x="7499" y="7509"/>
                    <a:pt x="7368" y="7515"/>
                    <a:pt x="7240" y="7515"/>
                  </a:cubicBezTo>
                  <a:cubicBezTo>
                    <a:pt x="2624" y="7515"/>
                    <a:pt x="1154" y="710"/>
                    <a:pt x="1154" y="710"/>
                  </a:cubicBezTo>
                  <a:lnTo>
                    <a:pt x="1" y="710"/>
                  </a:lnTo>
                  <a:cubicBezTo>
                    <a:pt x="1" y="710"/>
                    <a:pt x="845" y="8627"/>
                    <a:pt x="6892" y="8627"/>
                  </a:cubicBezTo>
                  <a:cubicBezTo>
                    <a:pt x="7199" y="8627"/>
                    <a:pt x="7520" y="8606"/>
                    <a:pt x="7854" y="8564"/>
                  </a:cubicBezTo>
                  <a:cubicBezTo>
                    <a:pt x="14775" y="7632"/>
                    <a:pt x="14553" y="0"/>
                    <a:pt x="145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6" name="Google Shape;10236;p62"/>
            <p:cNvSpPr/>
            <p:nvPr/>
          </p:nvSpPr>
          <p:spPr>
            <a:xfrm>
              <a:off x="2278855" y="2401278"/>
              <a:ext cx="689942" cy="467651"/>
            </a:xfrm>
            <a:custGeom>
              <a:avLst/>
              <a:gdLst/>
              <a:ahLst/>
              <a:cxnLst/>
              <a:rect l="l" t="t" r="r" b="b"/>
              <a:pathLst>
                <a:path w="48273" h="32720" extrusionOk="0">
                  <a:moveTo>
                    <a:pt x="23908" y="0"/>
                  </a:moveTo>
                  <a:cubicBezTo>
                    <a:pt x="23734" y="0"/>
                    <a:pt x="23560" y="6"/>
                    <a:pt x="23382" y="17"/>
                  </a:cubicBezTo>
                  <a:cubicBezTo>
                    <a:pt x="16239" y="239"/>
                    <a:pt x="15440" y="7249"/>
                    <a:pt x="15440" y="7249"/>
                  </a:cubicBezTo>
                  <a:cubicBezTo>
                    <a:pt x="15440" y="7249"/>
                    <a:pt x="15135" y="7220"/>
                    <a:pt x="14615" y="7220"/>
                  </a:cubicBezTo>
                  <a:cubicBezTo>
                    <a:pt x="12408" y="7220"/>
                    <a:pt x="6343" y="7743"/>
                    <a:pt x="3505" y="13239"/>
                  </a:cubicBezTo>
                  <a:cubicBezTo>
                    <a:pt x="0" y="20071"/>
                    <a:pt x="5546" y="25174"/>
                    <a:pt x="5546" y="25174"/>
                  </a:cubicBezTo>
                  <a:cubicBezTo>
                    <a:pt x="5546" y="25174"/>
                    <a:pt x="5502" y="29743"/>
                    <a:pt x="9628" y="30453"/>
                  </a:cubicBezTo>
                  <a:cubicBezTo>
                    <a:pt x="9999" y="30517"/>
                    <a:pt x="10355" y="30546"/>
                    <a:pt x="10695" y="30546"/>
                  </a:cubicBezTo>
                  <a:cubicBezTo>
                    <a:pt x="14143" y="30546"/>
                    <a:pt x="16017" y="27569"/>
                    <a:pt x="16017" y="27569"/>
                  </a:cubicBezTo>
                  <a:cubicBezTo>
                    <a:pt x="16017" y="27569"/>
                    <a:pt x="16017" y="32627"/>
                    <a:pt x="20277" y="32716"/>
                  </a:cubicBezTo>
                  <a:cubicBezTo>
                    <a:pt x="20346" y="32718"/>
                    <a:pt x="20415" y="32719"/>
                    <a:pt x="20484" y="32719"/>
                  </a:cubicBezTo>
                  <a:cubicBezTo>
                    <a:pt x="24575" y="32719"/>
                    <a:pt x="25734" y="28856"/>
                    <a:pt x="25734" y="28856"/>
                  </a:cubicBezTo>
                  <a:cubicBezTo>
                    <a:pt x="25734" y="28856"/>
                    <a:pt x="27494" y="32240"/>
                    <a:pt x="31013" y="32240"/>
                  </a:cubicBezTo>
                  <a:cubicBezTo>
                    <a:pt x="31524" y="32240"/>
                    <a:pt x="32071" y="32169"/>
                    <a:pt x="32655" y="32006"/>
                  </a:cubicBezTo>
                  <a:cubicBezTo>
                    <a:pt x="35317" y="31296"/>
                    <a:pt x="37269" y="29078"/>
                    <a:pt x="37669" y="26371"/>
                  </a:cubicBezTo>
                  <a:cubicBezTo>
                    <a:pt x="37669" y="26371"/>
                    <a:pt x="40035" y="27831"/>
                    <a:pt x="42270" y="27831"/>
                  </a:cubicBezTo>
                  <a:cubicBezTo>
                    <a:pt x="43387" y="27831"/>
                    <a:pt x="44472" y="27466"/>
                    <a:pt x="45211" y="26371"/>
                  </a:cubicBezTo>
                  <a:cubicBezTo>
                    <a:pt x="47430" y="23133"/>
                    <a:pt x="45522" y="19805"/>
                    <a:pt x="45522" y="19805"/>
                  </a:cubicBezTo>
                  <a:cubicBezTo>
                    <a:pt x="45832" y="19406"/>
                    <a:pt x="46143" y="19006"/>
                    <a:pt x="46409" y="18607"/>
                  </a:cubicBezTo>
                  <a:cubicBezTo>
                    <a:pt x="47252" y="17232"/>
                    <a:pt x="48273" y="14880"/>
                    <a:pt x="47030" y="12396"/>
                  </a:cubicBezTo>
                  <a:cubicBezTo>
                    <a:pt x="45917" y="10244"/>
                    <a:pt x="43937" y="9782"/>
                    <a:pt x="42441" y="9782"/>
                  </a:cubicBezTo>
                  <a:cubicBezTo>
                    <a:pt x="41315" y="9782"/>
                    <a:pt x="40464" y="10044"/>
                    <a:pt x="40464" y="10044"/>
                  </a:cubicBezTo>
                  <a:cubicBezTo>
                    <a:pt x="40420" y="8092"/>
                    <a:pt x="39266" y="6317"/>
                    <a:pt x="37447" y="5519"/>
                  </a:cubicBezTo>
                  <a:cubicBezTo>
                    <a:pt x="36734" y="5203"/>
                    <a:pt x="36035" y="5081"/>
                    <a:pt x="35381" y="5081"/>
                  </a:cubicBezTo>
                  <a:cubicBezTo>
                    <a:pt x="33187" y="5081"/>
                    <a:pt x="31502" y="6450"/>
                    <a:pt x="31502" y="6450"/>
                  </a:cubicBezTo>
                  <a:cubicBezTo>
                    <a:pt x="31502" y="6450"/>
                    <a:pt x="30747" y="1126"/>
                    <a:pt x="25468" y="150"/>
                  </a:cubicBezTo>
                  <a:cubicBezTo>
                    <a:pt x="24935" y="50"/>
                    <a:pt x="24428" y="0"/>
                    <a:pt x="2390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7" name="Google Shape;10237;p62"/>
            <p:cNvSpPr/>
            <p:nvPr/>
          </p:nvSpPr>
          <p:spPr>
            <a:xfrm>
              <a:off x="2359307" y="2565770"/>
              <a:ext cx="98089" cy="61015"/>
            </a:xfrm>
            <a:custGeom>
              <a:avLst/>
              <a:gdLst/>
              <a:ahLst/>
              <a:cxnLst/>
              <a:rect l="l" t="t" r="r" b="b"/>
              <a:pathLst>
                <a:path w="6863" h="4269" extrusionOk="0">
                  <a:moveTo>
                    <a:pt x="4407" y="1"/>
                  </a:moveTo>
                  <a:cubicBezTo>
                    <a:pt x="2744" y="1"/>
                    <a:pt x="0" y="3419"/>
                    <a:pt x="2003" y="4170"/>
                  </a:cubicBezTo>
                  <a:cubicBezTo>
                    <a:pt x="2182" y="4237"/>
                    <a:pt x="2368" y="4268"/>
                    <a:pt x="2555" y="4268"/>
                  </a:cubicBezTo>
                  <a:cubicBezTo>
                    <a:pt x="4589" y="4268"/>
                    <a:pt x="6862" y="612"/>
                    <a:pt x="4709" y="44"/>
                  </a:cubicBezTo>
                  <a:cubicBezTo>
                    <a:pt x="4614" y="14"/>
                    <a:pt x="4512" y="1"/>
                    <a:pt x="44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8" name="Google Shape;10238;p62"/>
            <p:cNvSpPr/>
            <p:nvPr/>
          </p:nvSpPr>
          <p:spPr>
            <a:xfrm>
              <a:off x="2372356" y="2654769"/>
              <a:ext cx="83225" cy="48795"/>
            </a:xfrm>
            <a:custGeom>
              <a:avLst/>
              <a:gdLst/>
              <a:ahLst/>
              <a:cxnLst/>
              <a:rect l="l" t="t" r="r" b="b"/>
              <a:pathLst>
                <a:path w="5823" h="3414" extrusionOk="0">
                  <a:moveTo>
                    <a:pt x="3191" y="0"/>
                  </a:moveTo>
                  <a:cubicBezTo>
                    <a:pt x="1688" y="0"/>
                    <a:pt x="0" y="2852"/>
                    <a:pt x="1933" y="3356"/>
                  </a:cubicBezTo>
                  <a:cubicBezTo>
                    <a:pt x="2081" y="3395"/>
                    <a:pt x="2231" y="3414"/>
                    <a:pt x="2379" y="3414"/>
                  </a:cubicBezTo>
                  <a:cubicBezTo>
                    <a:pt x="4214" y="3414"/>
                    <a:pt x="5823" y="562"/>
                    <a:pt x="3441" y="28"/>
                  </a:cubicBezTo>
                  <a:cubicBezTo>
                    <a:pt x="3359" y="9"/>
                    <a:pt x="3275" y="0"/>
                    <a:pt x="3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9" name="Google Shape;10239;p62"/>
            <p:cNvSpPr/>
            <p:nvPr/>
          </p:nvSpPr>
          <p:spPr>
            <a:xfrm>
              <a:off x="2278917" y="2408665"/>
              <a:ext cx="677893" cy="467651"/>
            </a:xfrm>
            <a:custGeom>
              <a:avLst/>
              <a:gdLst/>
              <a:ahLst/>
              <a:cxnLst/>
              <a:rect l="l" t="t" r="r" b="b"/>
              <a:pathLst>
                <a:path w="47430" h="32720" extrusionOk="0">
                  <a:moveTo>
                    <a:pt x="23908" y="0"/>
                  </a:moveTo>
                  <a:cubicBezTo>
                    <a:pt x="23734" y="0"/>
                    <a:pt x="23560" y="6"/>
                    <a:pt x="23382" y="17"/>
                  </a:cubicBezTo>
                  <a:cubicBezTo>
                    <a:pt x="16239" y="239"/>
                    <a:pt x="15440" y="7249"/>
                    <a:pt x="15440" y="7249"/>
                  </a:cubicBezTo>
                  <a:cubicBezTo>
                    <a:pt x="15440" y="7249"/>
                    <a:pt x="15135" y="7220"/>
                    <a:pt x="14615" y="7220"/>
                  </a:cubicBezTo>
                  <a:cubicBezTo>
                    <a:pt x="12408" y="7220"/>
                    <a:pt x="6343" y="7743"/>
                    <a:pt x="3505" y="13239"/>
                  </a:cubicBezTo>
                  <a:cubicBezTo>
                    <a:pt x="0" y="20071"/>
                    <a:pt x="5546" y="25174"/>
                    <a:pt x="5546" y="25174"/>
                  </a:cubicBezTo>
                  <a:cubicBezTo>
                    <a:pt x="5546" y="25174"/>
                    <a:pt x="5502" y="29743"/>
                    <a:pt x="9628" y="30453"/>
                  </a:cubicBezTo>
                  <a:cubicBezTo>
                    <a:pt x="9999" y="30517"/>
                    <a:pt x="10355" y="30546"/>
                    <a:pt x="10695" y="30546"/>
                  </a:cubicBezTo>
                  <a:cubicBezTo>
                    <a:pt x="14143" y="30546"/>
                    <a:pt x="16017" y="27569"/>
                    <a:pt x="16017" y="27569"/>
                  </a:cubicBezTo>
                  <a:cubicBezTo>
                    <a:pt x="16017" y="27569"/>
                    <a:pt x="16017" y="32627"/>
                    <a:pt x="20277" y="32716"/>
                  </a:cubicBezTo>
                  <a:cubicBezTo>
                    <a:pt x="20346" y="32718"/>
                    <a:pt x="20415" y="32719"/>
                    <a:pt x="20484" y="32719"/>
                  </a:cubicBezTo>
                  <a:cubicBezTo>
                    <a:pt x="24575" y="32719"/>
                    <a:pt x="25734" y="28856"/>
                    <a:pt x="25734" y="28856"/>
                  </a:cubicBezTo>
                  <a:cubicBezTo>
                    <a:pt x="25734" y="28856"/>
                    <a:pt x="27494" y="32240"/>
                    <a:pt x="31013" y="32240"/>
                  </a:cubicBezTo>
                  <a:cubicBezTo>
                    <a:pt x="31524" y="32240"/>
                    <a:pt x="32071" y="32169"/>
                    <a:pt x="32655" y="32006"/>
                  </a:cubicBezTo>
                  <a:cubicBezTo>
                    <a:pt x="35317" y="31296"/>
                    <a:pt x="37269" y="29078"/>
                    <a:pt x="37669" y="26371"/>
                  </a:cubicBezTo>
                  <a:cubicBezTo>
                    <a:pt x="37669" y="26371"/>
                    <a:pt x="40035" y="27831"/>
                    <a:pt x="42270" y="27831"/>
                  </a:cubicBezTo>
                  <a:cubicBezTo>
                    <a:pt x="43387" y="27831"/>
                    <a:pt x="44472" y="27466"/>
                    <a:pt x="45211" y="26371"/>
                  </a:cubicBezTo>
                  <a:cubicBezTo>
                    <a:pt x="47430" y="23133"/>
                    <a:pt x="45522" y="19805"/>
                    <a:pt x="45522" y="19805"/>
                  </a:cubicBezTo>
                  <a:cubicBezTo>
                    <a:pt x="45832" y="19406"/>
                    <a:pt x="46143" y="19006"/>
                    <a:pt x="46409" y="18563"/>
                  </a:cubicBezTo>
                  <a:lnTo>
                    <a:pt x="46409" y="18563"/>
                  </a:lnTo>
                  <a:cubicBezTo>
                    <a:pt x="46276" y="18696"/>
                    <a:pt x="46143" y="18829"/>
                    <a:pt x="46010" y="18962"/>
                  </a:cubicBezTo>
                  <a:cubicBezTo>
                    <a:pt x="45256" y="19849"/>
                    <a:pt x="45078" y="21092"/>
                    <a:pt x="44546" y="22112"/>
                  </a:cubicBezTo>
                  <a:cubicBezTo>
                    <a:pt x="43768" y="23542"/>
                    <a:pt x="42124" y="24306"/>
                    <a:pt x="40506" y="24306"/>
                  </a:cubicBezTo>
                  <a:cubicBezTo>
                    <a:pt x="39263" y="24306"/>
                    <a:pt x="38035" y="23855"/>
                    <a:pt x="37225" y="22911"/>
                  </a:cubicBezTo>
                  <a:cubicBezTo>
                    <a:pt x="36395" y="24826"/>
                    <a:pt x="34647" y="25761"/>
                    <a:pt x="32906" y="25761"/>
                  </a:cubicBezTo>
                  <a:cubicBezTo>
                    <a:pt x="31016" y="25761"/>
                    <a:pt x="29133" y="24659"/>
                    <a:pt x="28440" y="22511"/>
                  </a:cubicBezTo>
                  <a:cubicBezTo>
                    <a:pt x="27020" y="23931"/>
                    <a:pt x="25334" y="25307"/>
                    <a:pt x="23382" y="25307"/>
                  </a:cubicBezTo>
                  <a:cubicBezTo>
                    <a:pt x="21386" y="25307"/>
                    <a:pt x="19478" y="23044"/>
                    <a:pt x="20543" y="21402"/>
                  </a:cubicBezTo>
                  <a:lnTo>
                    <a:pt x="20543" y="21402"/>
                  </a:lnTo>
                  <a:cubicBezTo>
                    <a:pt x="19915" y="21773"/>
                    <a:pt x="19213" y="21940"/>
                    <a:pt x="18503" y="21940"/>
                  </a:cubicBezTo>
                  <a:cubicBezTo>
                    <a:pt x="16152" y="21940"/>
                    <a:pt x="13713" y="20105"/>
                    <a:pt x="13577" y="17720"/>
                  </a:cubicBezTo>
                  <a:cubicBezTo>
                    <a:pt x="13444" y="15457"/>
                    <a:pt x="14997" y="13327"/>
                    <a:pt x="16993" y="12218"/>
                  </a:cubicBezTo>
                  <a:cubicBezTo>
                    <a:pt x="18990" y="11109"/>
                    <a:pt x="21297" y="10843"/>
                    <a:pt x="23560" y="10621"/>
                  </a:cubicBezTo>
                  <a:lnTo>
                    <a:pt x="23560" y="10621"/>
                  </a:lnTo>
                  <a:cubicBezTo>
                    <a:pt x="23473" y="10627"/>
                    <a:pt x="23386" y="10631"/>
                    <a:pt x="23301" y="10631"/>
                  </a:cubicBezTo>
                  <a:cubicBezTo>
                    <a:pt x="20457" y="10631"/>
                    <a:pt x="18352" y="7121"/>
                    <a:pt x="19256" y="4365"/>
                  </a:cubicBezTo>
                  <a:cubicBezTo>
                    <a:pt x="20277" y="1170"/>
                    <a:pt x="22761" y="549"/>
                    <a:pt x="25468" y="150"/>
                  </a:cubicBezTo>
                  <a:cubicBezTo>
                    <a:pt x="24935" y="50"/>
                    <a:pt x="24428" y="0"/>
                    <a:pt x="23908" y="0"/>
                  </a:cubicBezTo>
                  <a:close/>
                </a:path>
              </a:pathLst>
            </a:custGeom>
            <a:solidFill>
              <a:schemeClr val="accent1">
                <a:alpha val="66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0" name="Google Shape;10240;p62"/>
            <p:cNvSpPr/>
            <p:nvPr/>
          </p:nvSpPr>
          <p:spPr>
            <a:xfrm>
              <a:off x="2148221" y="2698604"/>
              <a:ext cx="397617" cy="276874"/>
            </a:xfrm>
            <a:custGeom>
              <a:avLst/>
              <a:gdLst/>
              <a:ahLst/>
              <a:cxnLst/>
              <a:rect l="l" t="t" r="r" b="b"/>
              <a:pathLst>
                <a:path w="27820" h="19372" extrusionOk="0">
                  <a:moveTo>
                    <a:pt x="17368" y="1"/>
                  </a:moveTo>
                  <a:cubicBezTo>
                    <a:pt x="14439" y="1"/>
                    <a:pt x="13355" y="2285"/>
                    <a:pt x="13355" y="2285"/>
                  </a:cubicBezTo>
                  <a:cubicBezTo>
                    <a:pt x="12557" y="1930"/>
                    <a:pt x="11714" y="1708"/>
                    <a:pt x="10826" y="1531"/>
                  </a:cubicBezTo>
                  <a:cubicBezTo>
                    <a:pt x="10181" y="1399"/>
                    <a:pt x="9453" y="1307"/>
                    <a:pt x="8694" y="1307"/>
                  </a:cubicBezTo>
                  <a:cubicBezTo>
                    <a:pt x="6897" y="1307"/>
                    <a:pt x="4927" y="1825"/>
                    <a:pt x="3461" y="3572"/>
                  </a:cubicBezTo>
                  <a:cubicBezTo>
                    <a:pt x="1" y="7698"/>
                    <a:pt x="4260" y="10937"/>
                    <a:pt x="4260" y="10937"/>
                  </a:cubicBezTo>
                  <a:cubicBezTo>
                    <a:pt x="4260" y="10937"/>
                    <a:pt x="1332" y="16483"/>
                    <a:pt x="5369" y="18657"/>
                  </a:cubicBezTo>
                  <a:cubicBezTo>
                    <a:pt x="6192" y="19095"/>
                    <a:pt x="6940" y="19270"/>
                    <a:pt x="7608" y="19270"/>
                  </a:cubicBezTo>
                  <a:cubicBezTo>
                    <a:pt x="10255" y="19270"/>
                    <a:pt x="11669" y="16527"/>
                    <a:pt x="11669" y="16527"/>
                  </a:cubicBezTo>
                  <a:cubicBezTo>
                    <a:pt x="11841" y="18157"/>
                    <a:pt x="13172" y="19371"/>
                    <a:pt x="14783" y="19371"/>
                  </a:cubicBezTo>
                  <a:cubicBezTo>
                    <a:pt x="14839" y="19371"/>
                    <a:pt x="14896" y="19370"/>
                    <a:pt x="14953" y="19367"/>
                  </a:cubicBezTo>
                  <a:cubicBezTo>
                    <a:pt x="14982" y="19368"/>
                    <a:pt x="15011" y="19368"/>
                    <a:pt x="15040" y="19368"/>
                  </a:cubicBezTo>
                  <a:cubicBezTo>
                    <a:pt x="16689" y="19368"/>
                    <a:pt x="18107" y="18141"/>
                    <a:pt x="18369" y="16527"/>
                  </a:cubicBezTo>
                  <a:cubicBezTo>
                    <a:pt x="18369" y="16527"/>
                    <a:pt x="19165" y="18880"/>
                    <a:pt x="21429" y="18880"/>
                  </a:cubicBezTo>
                  <a:cubicBezTo>
                    <a:pt x="21728" y="18880"/>
                    <a:pt x="22054" y="18839"/>
                    <a:pt x="22406" y="18746"/>
                  </a:cubicBezTo>
                  <a:cubicBezTo>
                    <a:pt x="25379" y="17947"/>
                    <a:pt x="23871" y="14265"/>
                    <a:pt x="23871" y="14265"/>
                  </a:cubicBezTo>
                  <a:cubicBezTo>
                    <a:pt x="24492" y="14220"/>
                    <a:pt x="25068" y="14087"/>
                    <a:pt x="25645" y="13865"/>
                  </a:cubicBezTo>
                  <a:cubicBezTo>
                    <a:pt x="26976" y="13422"/>
                    <a:pt x="27819" y="12179"/>
                    <a:pt x="27819" y="10804"/>
                  </a:cubicBezTo>
                  <a:cubicBezTo>
                    <a:pt x="27819" y="8340"/>
                    <a:pt x="25711" y="8008"/>
                    <a:pt x="24575" y="8008"/>
                  </a:cubicBezTo>
                  <a:cubicBezTo>
                    <a:pt x="24157" y="8008"/>
                    <a:pt x="23871" y="8053"/>
                    <a:pt x="23871" y="8053"/>
                  </a:cubicBezTo>
                  <a:cubicBezTo>
                    <a:pt x="23871" y="8053"/>
                    <a:pt x="24403" y="2063"/>
                    <a:pt x="19700" y="422"/>
                  </a:cubicBezTo>
                  <a:cubicBezTo>
                    <a:pt x="18818" y="122"/>
                    <a:pt x="18044" y="1"/>
                    <a:pt x="17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1" name="Google Shape;10241;p62"/>
            <p:cNvSpPr/>
            <p:nvPr/>
          </p:nvSpPr>
          <p:spPr>
            <a:xfrm>
              <a:off x="2210708" y="2896398"/>
              <a:ext cx="55927" cy="34874"/>
            </a:xfrm>
            <a:custGeom>
              <a:avLst/>
              <a:gdLst/>
              <a:ahLst/>
              <a:cxnLst/>
              <a:rect l="l" t="t" r="r" b="b"/>
              <a:pathLst>
                <a:path w="3913" h="2440" extrusionOk="0">
                  <a:moveTo>
                    <a:pt x="2032" y="1"/>
                  </a:moveTo>
                  <a:cubicBezTo>
                    <a:pt x="754" y="1"/>
                    <a:pt x="1" y="1506"/>
                    <a:pt x="997" y="2245"/>
                  </a:cubicBezTo>
                  <a:cubicBezTo>
                    <a:pt x="1188" y="2381"/>
                    <a:pt x="1394" y="2440"/>
                    <a:pt x="1600" y="2440"/>
                  </a:cubicBezTo>
                  <a:cubicBezTo>
                    <a:pt x="2739" y="2440"/>
                    <a:pt x="3912" y="654"/>
                    <a:pt x="2861" y="204"/>
                  </a:cubicBezTo>
                  <a:cubicBezTo>
                    <a:pt x="2570" y="62"/>
                    <a:pt x="2290" y="1"/>
                    <a:pt x="20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2" name="Google Shape;10242;p62"/>
            <p:cNvSpPr/>
            <p:nvPr/>
          </p:nvSpPr>
          <p:spPr>
            <a:xfrm>
              <a:off x="2144659" y="2720108"/>
              <a:ext cx="365902" cy="258208"/>
            </a:xfrm>
            <a:custGeom>
              <a:avLst/>
              <a:gdLst/>
              <a:ahLst/>
              <a:cxnLst/>
              <a:rect l="l" t="t" r="r" b="b"/>
              <a:pathLst>
                <a:path w="25601" h="18066" extrusionOk="0">
                  <a:moveTo>
                    <a:pt x="8694" y="1"/>
                  </a:moveTo>
                  <a:cubicBezTo>
                    <a:pt x="6897" y="1"/>
                    <a:pt x="4927" y="519"/>
                    <a:pt x="3461" y="2266"/>
                  </a:cubicBezTo>
                  <a:cubicBezTo>
                    <a:pt x="1" y="6392"/>
                    <a:pt x="4260" y="9631"/>
                    <a:pt x="4260" y="9631"/>
                  </a:cubicBezTo>
                  <a:cubicBezTo>
                    <a:pt x="4260" y="9631"/>
                    <a:pt x="1332" y="15177"/>
                    <a:pt x="5369" y="17351"/>
                  </a:cubicBezTo>
                  <a:cubicBezTo>
                    <a:pt x="6192" y="17789"/>
                    <a:pt x="6940" y="17964"/>
                    <a:pt x="7608" y="17964"/>
                  </a:cubicBezTo>
                  <a:cubicBezTo>
                    <a:pt x="10255" y="17964"/>
                    <a:pt x="11669" y="15221"/>
                    <a:pt x="11669" y="15221"/>
                  </a:cubicBezTo>
                  <a:cubicBezTo>
                    <a:pt x="11841" y="16851"/>
                    <a:pt x="13172" y="18065"/>
                    <a:pt x="14783" y="18065"/>
                  </a:cubicBezTo>
                  <a:cubicBezTo>
                    <a:pt x="14839" y="18065"/>
                    <a:pt x="14896" y="18064"/>
                    <a:pt x="14953" y="18061"/>
                  </a:cubicBezTo>
                  <a:cubicBezTo>
                    <a:pt x="14982" y="18062"/>
                    <a:pt x="15011" y="18062"/>
                    <a:pt x="15040" y="18062"/>
                  </a:cubicBezTo>
                  <a:cubicBezTo>
                    <a:pt x="16689" y="18062"/>
                    <a:pt x="18107" y="16835"/>
                    <a:pt x="18369" y="15221"/>
                  </a:cubicBezTo>
                  <a:cubicBezTo>
                    <a:pt x="18369" y="15221"/>
                    <a:pt x="19165" y="17574"/>
                    <a:pt x="21429" y="17574"/>
                  </a:cubicBezTo>
                  <a:cubicBezTo>
                    <a:pt x="21728" y="17574"/>
                    <a:pt x="22054" y="17533"/>
                    <a:pt x="22406" y="17440"/>
                  </a:cubicBezTo>
                  <a:cubicBezTo>
                    <a:pt x="25379" y="16641"/>
                    <a:pt x="23871" y="12959"/>
                    <a:pt x="23871" y="12959"/>
                  </a:cubicBezTo>
                  <a:cubicBezTo>
                    <a:pt x="24492" y="12914"/>
                    <a:pt x="25068" y="12825"/>
                    <a:pt x="25601" y="12604"/>
                  </a:cubicBezTo>
                  <a:lnTo>
                    <a:pt x="25601" y="12604"/>
                  </a:lnTo>
                  <a:cubicBezTo>
                    <a:pt x="25451" y="12629"/>
                    <a:pt x="25301" y="12641"/>
                    <a:pt x="25153" y="12641"/>
                  </a:cubicBezTo>
                  <a:cubicBezTo>
                    <a:pt x="24509" y="12641"/>
                    <a:pt x="23887" y="12407"/>
                    <a:pt x="23383" y="11938"/>
                  </a:cubicBezTo>
                  <a:lnTo>
                    <a:pt x="23383" y="11938"/>
                  </a:lnTo>
                  <a:cubicBezTo>
                    <a:pt x="23471" y="13225"/>
                    <a:pt x="22451" y="14334"/>
                    <a:pt x="21120" y="14334"/>
                  </a:cubicBezTo>
                  <a:cubicBezTo>
                    <a:pt x="21095" y="14335"/>
                    <a:pt x="21070" y="14335"/>
                    <a:pt x="21045" y="14335"/>
                  </a:cubicBezTo>
                  <a:cubicBezTo>
                    <a:pt x="19792" y="14335"/>
                    <a:pt x="18769" y="13244"/>
                    <a:pt x="18813" y="11983"/>
                  </a:cubicBezTo>
                  <a:lnTo>
                    <a:pt x="18813" y="11983"/>
                  </a:lnTo>
                  <a:cubicBezTo>
                    <a:pt x="18508" y="13200"/>
                    <a:pt x="17352" y="14247"/>
                    <a:pt x="16095" y="14247"/>
                  </a:cubicBezTo>
                  <a:cubicBezTo>
                    <a:pt x="16069" y="14247"/>
                    <a:pt x="16043" y="14246"/>
                    <a:pt x="16017" y="14245"/>
                  </a:cubicBezTo>
                  <a:cubicBezTo>
                    <a:pt x="14775" y="14201"/>
                    <a:pt x="13666" y="12692"/>
                    <a:pt x="14198" y="11494"/>
                  </a:cubicBezTo>
                  <a:lnTo>
                    <a:pt x="14198" y="11494"/>
                  </a:lnTo>
                  <a:cubicBezTo>
                    <a:pt x="13444" y="12204"/>
                    <a:pt x="12557" y="12692"/>
                    <a:pt x="11581" y="12959"/>
                  </a:cubicBezTo>
                  <a:cubicBezTo>
                    <a:pt x="11442" y="12983"/>
                    <a:pt x="11301" y="12995"/>
                    <a:pt x="11160" y="12995"/>
                  </a:cubicBezTo>
                  <a:cubicBezTo>
                    <a:pt x="10263" y="12995"/>
                    <a:pt x="9370" y="12515"/>
                    <a:pt x="9140" y="11672"/>
                  </a:cubicBezTo>
                  <a:cubicBezTo>
                    <a:pt x="9007" y="11051"/>
                    <a:pt x="9140" y="10385"/>
                    <a:pt x="9495" y="9853"/>
                  </a:cubicBezTo>
                  <a:cubicBezTo>
                    <a:pt x="10161" y="8699"/>
                    <a:pt x="11181" y="7768"/>
                    <a:pt x="12379" y="7146"/>
                  </a:cubicBezTo>
                  <a:lnTo>
                    <a:pt x="12379" y="7146"/>
                  </a:lnTo>
                  <a:cubicBezTo>
                    <a:pt x="11473" y="7530"/>
                    <a:pt x="10484" y="7722"/>
                    <a:pt x="9478" y="7722"/>
                  </a:cubicBezTo>
                  <a:cubicBezTo>
                    <a:pt x="9204" y="7722"/>
                    <a:pt x="8928" y="7707"/>
                    <a:pt x="8652" y="7679"/>
                  </a:cubicBezTo>
                  <a:cubicBezTo>
                    <a:pt x="7410" y="7457"/>
                    <a:pt x="6168" y="6570"/>
                    <a:pt x="5990" y="5327"/>
                  </a:cubicBezTo>
                  <a:cubicBezTo>
                    <a:pt x="5902" y="4751"/>
                    <a:pt x="5990" y="4174"/>
                    <a:pt x="6212" y="3641"/>
                  </a:cubicBezTo>
                  <a:cubicBezTo>
                    <a:pt x="7011" y="1334"/>
                    <a:pt x="8830" y="580"/>
                    <a:pt x="10826" y="225"/>
                  </a:cubicBezTo>
                  <a:cubicBezTo>
                    <a:pt x="10181" y="93"/>
                    <a:pt x="9453" y="1"/>
                    <a:pt x="8694" y="1"/>
                  </a:cubicBezTo>
                  <a:close/>
                </a:path>
              </a:pathLst>
            </a:custGeom>
            <a:solidFill>
              <a:schemeClr val="accent1">
                <a:alpha val="66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3" name="Google Shape;10243;p62"/>
            <p:cNvSpPr/>
            <p:nvPr/>
          </p:nvSpPr>
          <p:spPr>
            <a:xfrm>
              <a:off x="2664809" y="2620282"/>
              <a:ext cx="336331" cy="243701"/>
            </a:xfrm>
            <a:custGeom>
              <a:avLst/>
              <a:gdLst/>
              <a:ahLst/>
              <a:cxnLst/>
              <a:rect l="l" t="t" r="r" b="b"/>
              <a:pathLst>
                <a:path w="23532" h="17051" extrusionOk="0">
                  <a:moveTo>
                    <a:pt x="9556" y="1"/>
                  </a:moveTo>
                  <a:cubicBezTo>
                    <a:pt x="8180" y="1"/>
                    <a:pt x="6849" y="400"/>
                    <a:pt x="5696" y="1110"/>
                  </a:cubicBezTo>
                  <a:cubicBezTo>
                    <a:pt x="549" y="4216"/>
                    <a:pt x="4098" y="10250"/>
                    <a:pt x="4098" y="10250"/>
                  </a:cubicBezTo>
                  <a:cubicBezTo>
                    <a:pt x="4098" y="10250"/>
                    <a:pt x="3671" y="10144"/>
                    <a:pt x="3095" y="10144"/>
                  </a:cubicBezTo>
                  <a:cubicBezTo>
                    <a:pt x="1880" y="10144"/>
                    <a:pt x="1" y="10614"/>
                    <a:pt x="61" y="13533"/>
                  </a:cubicBezTo>
                  <a:cubicBezTo>
                    <a:pt x="132" y="15839"/>
                    <a:pt x="1580" y="16375"/>
                    <a:pt x="2908" y="16375"/>
                  </a:cubicBezTo>
                  <a:cubicBezTo>
                    <a:pt x="4058" y="16375"/>
                    <a:pt x="5119" y="15973"/>
                    <a:pt x="5119" y="15973"/>
                  </a:cubicBezTo>
                  <a:cubicBezTo>
                    <a:pt x="5441" y="16658"/>
                    <a:pt x="6129" y="17050"/>
                    <a:pt x="6884" y="17050"/>
                  </a:cubicBezTo>
                  <a:cubicBezTo>
                    <a:pt x="6960" y="17050"/>
                    <a:pt x="7038" y="17046"/>
                    <a:pt x="7115" y="17038"/>
                  </a:cubicBezTo>
                  <a:cubicBezTo>
                    <a:pt x="8579" y="16905"/>
                    <a:pt x="9068" y="14376"/>
                    <a:pt x="9068" y="14376"/>
                  </a:cubicBezTo>
                  <a:cubicBezTo>
                    <a:pt x="9423" y="15718"/>
                    <a:pt x="10655" y="16638"/>
                    <a:pt x="12016" y="16638"/>
                  </a:cubicBezTo>
                  <a:cubicBezTo>
                    <a:pt x="12185" y="16638"/>
                    <a:pt x="12356" y="16624"/>
                    <a:pt x="12528" y="16594"/>
                  </a:cubicBezTo>
                  <a:cubicBezTo>
                    <a:pt x="15279" y="16284"/>
                    <a:pt x="15146" y="13267"/>
                    <a:pt x="15146" y="13267"/>
                  </a:cubicBezTo>
                  <a:lnTo>
                    <a:pt x="15146" y="13267"/>
                  </a:lnTo>
                  <a:cubicBezTo>
                    <a:pt x="15932" y="14643"/>
                    <a:pt x="17372" y="15439"/>
                    <a:pt x="18876" y="15439"/>
                  </a:cubicBezTo>
                  <a:cubicBezTo>
                    <a:pt x="19408" y="15439"/>
                    <a:pt x="19948" y="15339"/>
                    <a:pt x="20470" y="15130"/>
                  </a:cubicBezTo>
                  <a:cubicBezTo>
                    <a:pt x="23265" y="14154"/>
                    <a:pt x="23531" y="10605"/>
                    <a:pt x="21845" y="8919"/>
                  </a:cubicBezTo>
                  <a:cubicBezTo>
                    <a:pt x="21357" y="8475"/>
                    <a:pt x="20692" y="8165"/>
                    <a:pt x="20026" y="8165"/>
                  </a:cubicBezTo>
                  <a:cubicBezTo>
                    <a:pt x="20026" y="8165"/>
                    <a:pt x="22644" y="4571"/>
                    <a:pt x="20026" y="2485"/>
                  </a:cubicBezTo>
                  <a:cubicBezTo>
                    <a:pt x="19139" y="1790"/>
                    <a:pt x="18266" y="1559"/>
                    <a:pt x="17497" y="1559"/>
                  </a:cubicBezTo>
                  <a:cubicBezTo>
                    <a:pt x="15959" y="1559"/>
                    <a:pt x="14835" y="2485"/>
                    <a:pt x="14835" y="2485"/>
                  </a:cubicBezTo>
                  <a:cubicBezTo>
                    <a:pt x="13460" y="1021"/>
                    <a:pt x="11552" y="134"/>
                    <a:pt x="95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4" name="Google Shape;10244;p62"/>
            <p:cNvSpPr/>
            <p:nvPr/>
          </p:nvSpPr>
          <p:spPr>
            <a:xfrm>
              <a:off x="2664809" y="2620282"/>
              <a:ext cx="336331" cy="243701"/>
            </a:xfrm>
            <a:custGeom>
              <a:avLst/>
              <a:gdLst/>
              <a:ahLst/>
              <a:cxnLst/>
              <a:rect l="l" t="t" r="r" b="b"/>
              <a:pathLst>
                <a:path w="23532" h="17051" extrusionOk="0">
                  <a:moveTo>
                    <a:pt x="9556" y="1"/>
                  </a:moveTo>
                  <a:cubicBezTo>
                    <a:pt x="8180" y="1"/>
                    <a:pt x="6849" y="400"/>
                    <a:pt x="5696" y="1110"/>
                  </a:cubicBezTo>
                  <a:cubicBezTo>
                    <a:pt x="549" y="4216"/>
                    <a:pt x="4098" y="10250"/>
                    <a:pt x="4098" y="10250"/>
                  </a:cubicBezTo>
                  <a:cubicBezTo>
                    <a:pt x="4098" y="10250"/>
                    <a:pt x="3671" y="10144"/>
                    <a:pt x="3095" y="10144"/>
                  </a:cubicBezTo>
                  <a:cubicBezTo>
                    <a:pt x="1880" y="10144"/>
                    <a:pt x="1" y="10614"/>
                    <a:pt x="61" y="13533"/>
                  </a:cubicBezTo>
                  <a:cubicBezTo>
                    <a:pt x="132" y="15839"/>
                    <a:pt x="1580" y="16375"/>
                    <a:pt x="2908" y="16375"/>
                  </a:cubicBezTo>
                  <a:cubicBezTo>
                    <a:pt x="4058" y="16375"/>
                    <a:pt x="5119" y="15973"/>
                    <a:pt x="5119" y="15973"/>
                  </a:cubicBezTo>
                  <a:cubicBezTo>
                    <a:pt x="5441" y="16658"/>
                    <a:pt x="6129" y="17050"/>
                    <a:pt x="6884" y="17050"/>
                  </a:cubicBezTo>
                  <a:cubicBezTo>
                    <a:pt x="6960" y="17050"/>
                    <a:pt x="7038" y="17046"/>
                    <a:pt x="7115" y="17038"/>
                  </a:cubicBezTo>
                  <a:cubicBezTo>
                    <a:pt x="8579" y="16905"/>
                    <a:pt x="9068" y="14376"/>
                    <a:pt x="9068" y="14376"/>
                  </a:cubicBezTo>
                  <a:cubicBezTo>
                    <a:pt x="9423" y="15718"/>
                    <a:pt x="10655" y="16638"/>
                    <a:pt x="12016" y="16638"/>
                  </a:cubicBezTo>
                  <a:cubicBezTo>
                    <a:pt x="12185" y="16638"/>
                    <a:pt x="12356" y="16624"/>
                    <a:pt x="12528" y="16594"/>
                  </a:cubicBezTo>
                  <a:cubicBezTo>
                    <a:pt x="15279" y="16284"/>
                    <a:pt x="15146" y="13267"/>
                    <a:pt x="15146" y="13267"/>
                  </a:cubicBezTo>
                  <a:lnTo>
                    <a:pt x="15146" y="13267"/>
                  </a:lnTo>
                  <a:cubicBezTo>
                    <a:pt x="15932" y="14643"/>
                    <a:pt x="17372" y="15439"/>
                    <a:pt x="18876" y="15439"/>
                  </a:cubicBezTo>
                  <a:cubicBezTo>
                    <a:pt x="19408" y="15439"/>
                    <a:pt x="19948" y="15339"/>
                    <a:pt x="20470" y="15130"/>
                  </a:cubicBezTo>
                  <a:cubicBezTo>
                    <a:pt x="23265" y="14154"/>
                    <a:pt x="23531" y="10605"/>
                    <a:pt x="21845" y="8919"/>
                  </a:cubicBezTo>
                  <a:lnTo>
                    <a:pt x="21845" y="8919"/>
                  </a:lnTo>
                  <a:cubicBezTo>
                    <a:pt x="22600" y="10560"/>
                    <a:pt x="21269" y="12646"/>
                    <a:pt x="19494" y="13001"/>
                  </a:cubicBezTo>
                  <a:cubicBezTo>
                    <a:pt x="19282" y="13043"/>
                    <a:pt x="19068" y="13063"/>
                    <a:pt x="18855" y="13063"/>
                  </a:cubicBezTo>
                  <a:cubicBezTo>
                    <a:pt x="17288" y="13063"/>
                    <a:pt x="15755" y="11967"/>
                    <a:pt x="15013" y="10560"/>
                  </a:cubicBezTo>
                  <a:cubicBezTo>
                    <a:pt x="14740" y="11743"/>
                    <a:pt x="13494" y="12511"/>
                    <a:pt x="12307" y="12511"/>
                  </a:cubicBezTo>
                  <a:cubicBezTo>
                    <a:pt x="11757" y="12511"/>
                    <a:pt x="11219" y="12346"/>
                    <a:pt x="10798" y="11980"/>
                  </a:cubicBezTo>
                  <a:cubicBezTo>
                    <a:pt x="9422" y="10827"/>
                    <a:pt x="9911" y="8209"/>
                    <a:pt x="11552" y="7588"/>
                  </a:cubicBezTo>
                  <a:lnTo>
                    <a:pt x="11552" y="7588"/>
                  </a:lnTo>
                  <a:cubicBezTo>
                    <a:pt x="11221" y="7641"/>
                    <a:pt x="10882" y="7666"/>
                    <a:pt x="10541" y="7666"/>
                  </a:cubicBezTo>
                  <a:cubicBezTo>
                    <a:pt x="9740" y="7666"/>
                    <a:pt x="8927" y="7526"/>
                    <a:pt x="8180" y="7277"/>
                  </a:cubicBezTo>
                  <a:cubicBezTo>
                    <a:pt x="7071" y="6878"/>
                    <a:pt x="6228" y="5991"/>
                    <a:pt x="5873" y="4881"/>
                  </a:cubicBezTo>
                  <a:cubicBezTo>
                    <a:pt x="5474" y="3462"/>
                    <a:pt x="6228" y="1909"/>
                    <a:pt x="7426" y="1021"/>
                  </a:cubicBezTo>
                  <a:cubicBezTo>
                    <a:pt x="8047" y="578"/>
                    <a:pt x="8801" y="223"/>
                    <a:pt x="9556" y="1"/>
                  </a:cubicBezTo>
                  <a:close/>
                </a:path>
              </a:pathLst>
            </a:custGeom>
            <a:solidFill>
              <a:schemeClr val="accent1">
                <a:alpha val="66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5" name="Google Shape;10245;p62"/>
            <p:cNvSpPr/>
            <p:nvPr/>
          </p:nvSpPr>
          <p:spPr>
            <a:xfrm>
              <a:off x="2751122" y="2661272"/>
              <a:ext cx="55283" cy="33730"/>
            </a:xfrm>
            <a:custGeom>
              <a:avLst/>
              <a:gdLst/>
              <a:ahLst/>
              <a:cxnLst/>
              <a:rect l="l" t="t" r="r" b="b"/>
              <a:pathLst>
                <a:path w="3868" h="2360" extrusionOk="0">
                  <a:moveTo>
                    <a:pt x="2351" y="1"/>
                  </a:moveTo>
                  <a:cubicBezTo>
                    <a:pt x="851" y="1"/>
                    <a:pt x="0" y="1986"/>
                    <a:pt x="1520" y="2324"/>
                  </a:cubicBezTo>
                  <a:cubicBezTo>
                    <a:pt x="1628" y="2348"/>
                    <a:pt x="1732" y="2359"/>
                    <a:pt x="1833" y="2359"/>
                  </a:cubicBezTo>
                  <a:cubicBezTo>
                    <a:pt x="3221" y="2359"/>
                    <a:pt x="3867" y="224"/>
                    <a:pt x="2585" y="17"/>
                  </a:cubicBezTo>
                  <a:cubicBezTo>
                    <a:pt x="2505" y="6"/>
                    <a:pt x="2428" y="1"/>
                    <a:pt x="23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6" name="Google Shape;10246;p62"/>
            <p:cNvSpPr/>
            <p:nvPr/>
          </p:nvSpPr>
          <p:spPr>
            <a:xfrm>
              <a:off x="2845652" y="2684169"/>
              <a:ext cx="47337" cy="25269"/>
            </a:xfrm>
            <a:custGeom>
              <a:avLst/>
              <a:gdLst/>
              <a:ahLst/>
              <a:cxnLst/>
              <a:rect l="l" t="t" r="r" b="b"/>
              <a:pathLst>
                <a:path w="3312" h="1768" extrusionOk="0">
                  <a:moveTo>
                    <a:pt x="1657" y="0"/>
                  </a:moveTo>
                  <a:cubicBezTo>
                    <a:pt x="629" y="0"/>
                    <a:pt x="1" y="1179"/>
                    <a:pt x="1029" y="1654"/>
                  </a:cubicBezTo>
                  <a:cubicBezTo>
                    <a:pt x="1188" y="1733"/>
                    <a:pt x="1350" y="1768"/>
                    <a:pt x="1508" y="1768"/>
                  </a:cubicBezTo>
                  <a:cubicBezTo>
                    <a:pt x="2496" y="1768"/>
                    <a:pt x="3312" y="401"/>
                    <a:pt x="2049" y="56"/>
                  </a:cubicBezTo>
                  <a:cubicBezTo>
                    <a:pt x="1914" y="18"/>
                    <a:pt x="1782" y="0"/>
                    <a:pt x="16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7" name="Google Shape;10247;p62"/>
            <p:cNvSpPr/>
            <p:nvPr/>
          </p:nvSpPr>
          <p:spPr>
            <a:xfrm>
              <a:off x="2768816" y="2720844"/>
              <a:ext cx="47337" cy="26555"/>
            </a:xfrm>
            <a:custGeom>
              <a:avLst/>
              <a:gdLst/>
              <a:ahLst/>
              <a:cxnLst/>
              <a:rect l="l" t="t" r="r" b="b"/>
              <a:pathLst>
                <a:path w="3312" h="1858" extrusionOk="0">
                  <a:moveTo>
                    <a:pt x="1827" y="1"/>
                  </a:moveTo>
                  <a:cubicBezTo>
                    <a:pt x="602" y="1"/>
                    <a:pt x="1" y="1629"/>
                    <a:pt x="1214" y="1838"/>
                  </a:cubicBezTo>
                  <a:cubicBezTo>
                    <a:pt x="1287" y="1851"/>
                    <a:pt x="1360" y="1857"/>
                    <a:pt x="1431" y="1857"/>
                  </a:cubicBezTo>
                  <a:cubicBezTo>
                    <a:pt x="2595" y="1857"/>
                    <a:pt x="3312" y="228"/>
                    <a:pt x="2057" y="19"/>
                  </a:cubicBezTo>
                  <a:cubicBezTo>
                    <a:pt x="1978" y="7"/>
                    <a:pt x="1901" y="1"/>
                    <a:pt x="18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8" name="Google Shape;10248;p62"/>
            <p:cNvSpPr/>
            <p:nvPr/>
          </p:nvSpPr>
          <p:spPr>
            <a:xfrm>
              <a:off x="2679659" y="2786589"/>
              <a:ext cx="54054" cy="41191"/>
            </a:xfrm>
            <a:custGeom>
              <a:avLst/>
              <a:gdLst/>
              <a:ahLst/>
              <a:cxnLst/>
              <a:rect l="l" t="t" r="r" b="b"/>
              <a:pathLst>
                <a:path w="3782" h="2882" extrusionOk="0">
                  <a:moveTo>
                    <a:pt x="2199" y="1"/>
                  </a:moveTo>
                  <a:cubicBezTo>
                    <a:pt x="1958" y="1"/>
                    <a:pt x="1682" y="77"/>
                    <a:pt x="1373" y="255"/>
                  </a:cubicBezTo>
                  <a:cubicBezTo>
                    <a:pt x="1" y="1118"/>
                    <a:pt x="569" y="2882"/>
                    <a:pt x="1853" y="2882"/>
                  </a:cubicBezTo>
                  <a:cubicBezTo>
                    <a:pt x="2022" y="2882"/>
                    <a:pt x="2203" y="2851"/>
                    <a:pt x="2394" y="2784"/>
                  </a:cubicBezTo>
                  <a:cubicBezTo>
                    <a:pt x="3782" y="2297"/>
                    <a:pt x="3520" y="1"/>
                    <a:pt x="21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9" name="Google Shape;10249;p62"/>
            <p:cNvSpPr/>
            <p:nvPr/>
          </p:nvSpPr>
          <p:spPr>
            <a:xfrm>
              <a:off x="2896233" y="2761248"/>
              <a:ext cx="56155" cy="34431"/>
            </a:xfrm>
            <a:custGeom>
              <a:avLst/>
              <a:gdLst/>
              <a:ahLst/>
              <a:cxnLst/>
              <a:rect l="l" t="t" r="r" b="b"/>
              <a:pathLst>
                <a:path w="3929" h="2409" extrusionOk="0">
                  <a:moveTo>
                    <a:pt x="1782" y="0"/>
                  </a:moveTo>
                  <a:cubicBezTo>
                    <a:pt x="385" y="0"/>
                    <a:pt x="1" y="1661"/>
                    <a:pt x="1705" y="2295"/>
                  </a:cubicBezTo>
                  <a:cubicBezTo>
                    <a:pt x="1937" y="2374"/>
                    <a:pt x="2148" y="2409"/>
                    <a:pt x="2337" y="2409"/>
                  </a:cubicBezTo>
                  <a:cubicBezTo>
                    <a:pt x="3740" y="2409"/>
                    <a:pt x="3929" y="467"/>
                    <a:pt x="2326" y="76"/>
                  </a:cubicBezTo>
                  <a:cubicBezTo>
                    <a:pt x="2131" y="24"/>
                    <a:pt x="1950" y="0"/>
                    <a:pt x="17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0" name="Google Shape;10250;p62"/>
            <p:cNvSpPr/>
            <p:nvPr/>
          </p:nvSpPr>
          <p:spPr>
            <a:xfrm>
              <a:off x="1029619" y="3261386"/>
              <a:ext cx="4459" cy="71677"/>
            </a:xfrm>
            <a:custGeom>
              <a:avLst/>
              <a:gdLst/>
              <a:ahLst/>
              <a:cxnLst/>
              <a:rect l="l" t="t" r="r" b="b"/>
              <a:pathLst>
                <a:path w="312" h="5015" extrusionOk="0">
                  <a:moveTo>
                    <a:pt x="45" y="1"/>
                  </a:moveTo>
                  <a:lnTo>
                    <a:pt x="1" y="5014"/>
                  </a:lnTo>
                  <a:lnTo>
                    <a:pt x="311" y="5014"/>
                  </a:lnTo>
                  <a:lnTo>
                    <a:pt x="311" y="1"/>
                  </a:ln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1" name="Google Shape;10251;p62"/>
            <p:cNvSpPr/>
            <p:nvPr/>
          </p:nvSpPr>
          <p:spPr>
            <a:xfrm>
              <a:off x="1005750" y="3288656"/>
              <a:ext cx="23883" cy="21224"/>
            </a:xfrm>
            <a:custGeom>
              <a:avLst/>
              <a:gdLst/>
              <a:ahLst/>
              <a:cxnLst/>
              <a:rect l="l" t="t" r="r" b="b"/>
              <a:pathLst>
                <a:path w="1671" h="1485" extrusionOk="0">
                  <a:moveTo>
                    <a:pt x="118" y="1"/>
                  </a:moveTo>
                  <a:cubicBezTo>
                    <a:pt x="118" y="1"/>
                    <a:pt x="1" y="1485"/>
                    <a:pt x="1379" y="1485"/>
                  </a:cubicBezTo>
                  <a:cubicBezTo>
                    <a:pt x="1469" y="1485"/>
                    <a:pt x="1567" y="1479"/>
                    <a:pt x="1671" y="1465"/>
                  </a:cubicBezTo>
                  <a:cubicBezTo>
                    <a:pt x="1538" y="711"/>
                    <a:pt x="916" y="89"/>
                    <a:pt x="118" y="1"/>
                  </a:cubicBez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2" name="Google Shape;10252;p62"/>
            <p:cNvSpPr/>
            <p:nvPr/>
          </p:nvSpPr>
          <p:spPr>
            <a:xfrm>
              <a:off x="1032792" y="3300076"/>
              <a:ext cx="28556" cy="15865"/>
            </a:xfrm>
            <a:custGeom>
              <a:avLst/>
              <a:gdLst/>
              <a:ahLst/>
              <a:cxnLst/>
              <a:rect l="l" t="t" r="r" b="b"/>
              <a:pathLst>
                <a:path w="1998" h="1110" extrusionOk="0">
                  <a:moveTo>
                    <a:pt x="1162" y="0"/>
                  </a:moveTo>
                  <a:cubicBezTo>
                    <a:pt x="175" y="0"/>
                    <a:pt x="0" y="932"/>
                    <a:pt x="0" y="932"/>
                  </a:cubicBezTo>
                  <a:cubicBezTo>
                    <a:pt x="312" y="1058"/>
                    <a:pt x="576" y="1110"/>
                    <a:pt x="799" y="1110"/>
                  </a:cubicBezTo>
                  <a:cubicBezTo>
                    <a:pt x="1750" y="1110"/>
                    <a:pt x="1961" y="178"/>
                    <a:pt x="1997" y="178"/>
                  </a:cubicBezTo>
                  <a:cubicBezTo>
                    <a:pt x="1669" y="51"/>
                    <a:pt x="1393" y="0"/>
                    <a:pt x="1162" y="0"/>
                  </a:cubicBez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3" name="Google Shape;10253;p62"/>
            <p:cNvSpPr/>
            <p:nvPr/>
          </p:nvSpPr>
          <p:spPr>
            <a:xfrm>
              <a:off x="1003621" y="3233487"/>
              <a:ext cx="30457" cy="41234"/>
            </a:xfrm>
            <a:custGeom>
              <a:avLst/>
              <a:gdLst/>
              <a:ahLst/>
              <a:cxnLst/>
              <a:rect l="l" t="t" r="r" b="b"/>
              <a:pathLst>
                <a:path w="2131" h="2885" extrusionOk="0">
                  <a:moveTo>
                    <a:pt x="267" y="1"/>
                  </a:moveTo>
                  <a:lnTo>
                    <a:pt x="267" y="1"/>
                  </a:lnTo>
                  <a:cubicBezTo>
                    <a:pt x="1" y="2397"/>
                    <a:pt x="1953" y="2885"/>
                    <a:pt x="1953" y="2885"/>
                  </a:cubicBezTo>
                  <a:cubicBezTo>
                    <a:pt x="2130" y="1642"/>
                    <a:pt x="1420" y="489"/>
                    <a:pt x="267" y="1"/>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4" name="Google Shape;10254;p62"/>
            <p:cNvSpPr/>
            <p:nvPr/>
          </p:nvSpPr>
          <p:spPr>
            <a:xfrm>
              <a:off x="1029619" y="3233487"/>
              <a:ext cx="30457" cy="41234"/>
            </a:xfrm>
            <a:custGeom>
              <a:avLst/>
              <a:gdLst/>
              <a:ahLst/>
              <a:cxnLst/>
              <a:rect l="l" t="t" r="r" b="b"/>
              <a:pathLst>
                <a:path w="2131" h="2885" extrusionOk="0">
                  <a:moveTo>
                    <a:pt x="1820" y="1"/>
                  </a:moveTo>
                  <a:lnTo>
                    <a:pt x="1820" y="1"/>
                  </a:lnTo>
                  <a:cubicBezTo>
                    <a:pt x="711" y="489"/>
                    <a:pt x="1" y="1642"/>
                    <a:pt x="222" y="2885"/>
                  </a:cubicBezTo>
                  <a:cubicBezTo>
                    <a:pt x="222" y="2885"/>
                    <a:pt x="2130" y="2397"/>
                    <a:pt x="1820" y="1"/>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5" name="Google Shape;10255;p62"/>
            <p:cNvSpPr/>
            <p:nvPr/>
          </p:nvSpPr>
          <p:spPr>
            <a:xfrm>
              <a:off x="1023273" y="3223982"/>
              <a:ext cx="24111" cy="50738"/>
            </a:xfrm>
            <a:custGeom>
              <a:avLst/>
              <a:gdLst/>
              <a:ahLst/>
              <a:cxnLst/>
              <a:rect l="l" t="t" r="r" b="b"/>
              <a:pathLst>
                <a:path w="1687" h="3550" extrusionOk="0">
                  <a:moveTo>
                    <a:pt x="666" y="0"/>
                  </a:moveTo>
                  <a:cubicBezTo>
                    <a:pt x="1" y="1109"/>
                    <a:pt x="1" y="2440"/>
                    <a:pt x="666" y="3550"/>
                  </a:cubicBezTo>
                  <a:cubicBezTo>
                    <a:pt x="1687" y="2085"/>
                    <a:pt x="666" y="0"/>
                    <a:pt x="6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6" name="Google Shape;10256;p62"/>
            <p:cNvSpPr/>
            <p:nvPr/>
          </p:nvSpPr>
          <p:spPr>
            <a:xfrm>
              <a:off x="2828015" y="3261386"/>
              <a:ext cx="5074" cy="71677"/>
            </a:xfrm>
            <a:custGeom>
              <a:avLst/>
              <a:gdLst/>
              <a:ahLst/>
              <a:cxnLst/>
              <a:rect l="l" t="t" r="r" b="b"/>
              <a:pathLst>
                <a:path w="355" h="5015" extrusionOk="0">
                  <a:moveTo>
                    <a:pt x="44" y="1"/>
                  </a:moveTo>
                  <a:lnTo>
                    <a:pt x="0" y="5014"/>
                  </a:lnTo>
                  <a:lnTo>
                    <a:pt x="355" y="5014"/>
                  </a:lnTo>
                  <a:lnTo>
                    <a:pt x="355" y="1"/>
                  </a:lnTo>
                  <a:close/>
                </a:path>
              </a:pathLst>
            </a:custGeom>
            <a:solidFill>
              <a:srgbClr val="407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7" name="Google Shape;10257;p62"/>
            <p:cNvSpPr/>
            <p:nvPr/>
          </p:nvSpPr>
          <p:spPr>
            <a:xfrm>
              <a:off x="2804147" y="3288656"/>
              <a:ext cx="23883" cy="21224"/>
            </a:xfrm>
            <a:custGeom>
              <a:avLst/>
              <a:gdLst/>
              <a:ahLst/>
              <a:cxnLst/>
              <a:rect l="l" t="t" r="r" b="b"/>
              <a:pathLst>
                <a:path w="1671" h="1485" extrusionOk="0">
                  <a:moveTo>
                    <a:pt x="117" y="1"/>
                  </a:moveTo>
                  <a:cubicBezTo>
                    <a:pt x="117" y="1"/>
                    <a:pt x="0" y="1485"/>
                    <a:pt x="1378" y="1485"/>
                  </a:cubicBezTo>
                  <a:cubicBezTo>
                    <a:pt x="1469" y="1485"/>
                    <a:pt x="1566" y="1479"/>
                    <a:pt x="1670" y="1465"/>
                  </a:cubicBezTo>
                  <a:cubicBezTo>
                    <a:pt x="1537" y="711"/>
                    <a:pt x="916" y="134"/>
                    <a:pt x="117" y="1"/>
                  </a:cubicBezTo>
                  <a:close/>
                </a:path>
              </a:pathLst>
            </a:custGeom>
            <a:solidFill>
              <a:srgbClr val="407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8" name="Google Shape;10258;p62"/>
            <p:cNvSpPr/>
            <p:nvPr/>
          </p:nvSpPr>
          <p:spPr>
            <a:xfrm>
              <a:off x="2830545" y="3300362"/>
              <a:ext cx="28556" cy="15979"/>
            </a:xfrm>
            <a:custGeom>
              <a:avLst/>
              <a:gdLst/>
              <a:ahLst/>
              <a:cxnLst/>
              <a:rect l="l" t="t" r="r" b="b"/>
              <a:pathLst>
                <a:path w="1998" h="1118" extrusionOk="0">
                  <a:moveTo>
                    <a:pt x="1200" y="1"/>
                  </a:moveTo>
                  <a:cubicBezTo>
                    <a:pt x="180" y="1"/>
                    <a:pt x="0" y="956"/>
                    <a:pt x="0" y="956"/>
                  </a:cubicBezTo>
                  <a:cubicBezTo>
                    <a:pt x="310" y="1071"/>
                    <a:pt x="573" y="1117"/>
                    <a:pt x="797" y="1117"/>
                  </a:cubicBezTo>
                  <a:cubicBezTo>
                    <a:pt x="1790" y="1117"/>
                    <a:pt x="1997" y="194"/>
                    <a:pt x="1997" y="158"/>
                  </a:cubicBezTo>
                  <a:cubicBezTo>
                    <a:pt x="1686" y="46"/>
                    <a:pt x="1423" y="1"/>
                    <a:pt x="1200" y="1"/>
                  </a:cubicBezTo>
                  <a:close/>
                </a:path>
              </a:pathLst>
            </a:custGeom>
            <a:solidFill>
              <a:srgbClr val="407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9" name="Google Shape;10259;p62"/>
            <p:cNvSpPr/>
            <p:nvPr/>
          </p:nvSpPr>
          <p:spPr>
            <a:xfrm>
              <a:off x="2802003" y="3234130"/>
              <a:ext cx="30457" cy="40591"/>
            </a:xfrm>
            <a:custGeom>
              <a:avLst/>
              <a:gdLst/>
              <a:ahLst/>
              <a:cxnLst/>
              <a:rect l="l" t="t" r="r" b="b"/>
              <a:pathLst>
                <a:path w="2131" h="2840" extrusionOk="0">
                  <a:moveTo>
                    <a:pt x="312" y="0"/>
                  </a:moveTo>
                  <a:lnTo>
                    <a:pt x="312" y="0"/>
                  </a:lnTo>
                  <a:cubicBezTo>
                    <a:pt x="1" y="2396"/>
                    <a:pt x="1953" y="2840"/>
                    <a:pt x="1953" y="2840"/>
                  </a:cubicBezTo>
                  <a:cubicBezTo>
                    <a:pt x="2131" y="1642"/>
                    <a:pt x="1465" y="444"/>
                    <a:pt x="312" y="0"/>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0" name="Google Shape;10260;p62"/>
            <p:cNvSpPr/>
            <p:nvPr/>
          </p:nvSpPr>
          <p:spPr>
            <a:xfrm>
              <a:off x="2828015" y="3234130"/>
              <a:ext cx="30443" cy="40591"/>
            </a:xfrm>
            <a:custGeom>
              <a:avLst/>
              <a:gdLst/>
              <a:ahLst/>
              <a:cxnLst/>
              <a:rect l="l" t="t" r="r" b="b"/>
              <a:pathLst>
                <a:path w="2130" h="2840" extrusionOk="0">
                  <a:moveTo>
                    <a:pt x="1819" y="0"/>
                  </a:moveTo>
                  <a:lnTo>
                    <a:pt x="1819" y="0"/>
                  </a:lnTo>
                  <a:cubicBezTo>
                    <a:pt x="710" y="444"/>
                    <a:pt x="0" y="1642"/>
                    <a:pt x="177" y="2840"/>
                  </a:cubicBezTo>
                  <a:cubicBezTo>
                    <a:pt x="177" y="2840"/>
                    <a:pt x="2130" y="2396"/>
                    <a:pt x="18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1" name="Google Shape;10261;p62"/>
            <p:cNvSpPr/>
            <p:nvPr/>
          </p:nvSpPr>
          <p:spPr>
            <a:xfrm>
              <a:off x="2821669" y="3223982"/>
              <a:ext cx="24111" cy="50738"/>
            </a:xfrm>
            <a:custGeom>
              <a:avLst/>
              <a:gdLst/>
              <a:ahLst/>
              <a:cxnLst/>
              <a:rect l="l" t="t" r="r" b="b"/>
              <a:pathLst>
                <a:path w="1687" h="3550" extrusionOk="0">
                  <a:moveTo>
                    <a:pt x="621" y="0"/>
                  </a:moveTo>
                  <a:cubicBezTo>
                    <a:pt x="0" y="1109"/>
                    <a:pt x="0" y="2440"/>
                    <a:pt x="621" y="3550"/>
                  </a:cubicBezTo>
                  <a:cubicBezTo>
                    <a:pt x="1686" y="2130"/>
                    <a:pt x="621" y="0"/>
                    <a:pt x="621" y="0"/>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2" name="Google Shape;10262;p62"/>
            <p:cNvSpPr/>
            <p:nvPr/>
          </p:nvSpPr>
          <p:spPr>
            <a:xfrm>
              <a:off x="1234444" y="3272177"/>
              <a:ext cx="3816" cy="58985"/>
            </a:xfrm>
            <a:custGeom>
              <a:avLst/>
              <a:gdLst/>
              <a:ahLst/>
              <a:cxnLst/>
              <a:rect l="l" t="t" r="r" b="b"/>
              <a:pathLst>
                <a:path w="267" h="4127" extrusionOk="0">
                  <a:moveTo>
                    <a:pt x="45" y="0"/>
                  </a:moveTo>
                  <a:lnTo>
                    <a:pt x="0" y="4126"/>
                  </a:lnTo>
                  <a:lnTo>
                    <a:pt x="267" y="4126"/>
                  </a:lnTo>
                  <a:lnTo>
                    <a:pt x="267" y="0"/>
                  </a:ln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3" name="Google Shape;10263;p62"/>
            <p:cNvSpPr/>
            <p:nvPr/>
          </p:nvSpPr>
          <p:spPr>
            <a:xfrm>
              <a:off x="1215007" y="3294373"/>
              <a:ext cx="19452" cy="17565"/>
            </a:xfrm>
            <a:custGeom>
              <a:avLst/>
              <a:gdLst/>
              <a:ahLst/>
              <a:cxnLst/>
              <a:rect l="l" t="t" r="r" b="b"/>
              <a:pathLst>
                <a:path w="1361" h="1229" extrusionOk="0">
                  <a:moveTo>
                    <a:pt x="118" y="0"/>
                  </a:moveTo>
                  <a:lnTo>
                    <a:pt x="118" y="0"/>
                  </a:lnTo>
                  <a:cubicBezTo>
                    <a:pt x="1" y="666"/>
                    <a:pt x="506" y="1229"/>
                    <a:pt x="1115" y="1229"/>
                  </a:cubicBezTo>
                  <a:cubicBezTo>
                    <a:pt x="1195" y="1229"/>
                    <a:pt x="1278" y="1219"/>
                    <a:pt x="1360" y="1198"/>
                  </a:cubicBezTo>
                  <a:cubicBezTo>
                    <a:pt x="1227" y="577"/>
                    <a:pt x="739" y="89"/>
                    <a:pt x="118" y="0"/>
                  </a:cubicBez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4" name="Google Shape;10264;p62"/>
            <p:cNvSpPr/>
            <p:nvPr/>
          </p:nvSpPr>
          <p:spPr>
            <a:xfrm>
              <a:off x="1236974" y="3303777"/>
              <a:ext cx="23483" cy="13135"/>
            </a:xfrm>
            <a:custGeom>
              <a:avLst/>
              <a:gdLst/>
              <a:ahLst/>
              <a:cxnLst/>
              <a:rect l="l" t="t" r="r" b="b"/>
              <a:pathLst>
                <a:path w="1643" h="919" extrusionOk="0">
                  <a:moveTo>
                    <a:pt x="964" y="0"/>
                  </a:moveTo>
                  <a:cubicBezTo>
                    <a:pt x="147" y="0"/>
                    <a:pt x="1" y="762"/>
                    <a:pt x="1" y="762"/>
                  </a:cubicBezTo>
                  <a:cubicBezTo>
                    <a:pt x="268" y="874"/>
                    <a:pt x="493" y="919"/>
                    <a:pt x="682" y="919"/>
                  </a:cubicBezTo>
                  <a:cubicBezTo>
                    <a:pt x="1470" y="919"/>
                    <a:pt x="1643" y="141"/>
                    <a:pt x="1643" y="141"/>
                  </a:cubicBezTo>
                  <a:cubicBezTo>
                    <a:pt x="1376" y="41"/>
                    <a:pt x="1152" y="0"/>
                    <a:pt x="964" y="0"/>
                  </a:cubicBez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5" name="Google Shape;10265;p62"/>
            <p:cNvSpPr/>
            <p:nvPr/>
          </p:nvSpPr>
          <p:spPr>
            <a:xfrm>
              <a:off x="1213520" y="3249980"/>
              <a:ext cx="24740" cy="32987"/>
            </a:xfrm>
            <a:custGeom>
              <a:avLst/>
              <a:gdLst/>
              <a:ahLst/>
              <a:cxnLst/>
              <a:rect l="l" t="t" r="r" b="b"/>
              <a:pathLst>
                <a:path w="1731" h="2308" extrusionOk="0">
                  <a:moveTo>
                    <a:pt x="222" y="0"/>
                  </a:moveTo>
                  <a:cubicBezTo>
                    <a:pt x="0" y="1952"/>
                    <a:pt x="1553" y="2307"/>
                    <a:pt x="1553" y="2307"/>
                  </a:cubicBezTo>
                  <a:cubicBezTo>
                    <a:pt x="1731" y="1331"/>
                    <a:pt x="1154" y="355"/>
                    <a:pt x="222" y="0"/>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6" name="Google Shape;10266;p62"/>
            <p:cNvSpPr/>
            <p:nvPr/>
          </p:nvSpPr>
          <p:spPr>
            <a:xfrm>
              <a:off x="1234444" y="3249980"/>
              <a:ext cx="24740" cy="32987"/>
            </a:xfrm>
            <a:custGeom>
              <a:avLst/>
              <a:gdLst/>
              <a:ahLst/>
              <a:cxnLst/>
              <a:rect l="l" t="t" r="r" b="b"/>
              <a:pathLst>
                <a:path w="1731" h="2308" extrusionOk="0">
                  <a:moveTo>
                    <a:pt x="1509" y="0"/>
                  </a:moveTo>
                  <a:lnTo>
                    <a:pt x="1509" y="0"/>
                  </a:lnTo>
                  <a:cubicBezTo>
                    <a:pt x="577" y="355"/>
                    <a:pt x="0" y="1331"/>
                    <a:pt x="178" y="2307"/>
                  </a:cubicBezTo>
                  <a:cubicBezTo>
                    <a:pt x="178" y="2307"/>
                    <a:pt x="1731" y="1952"/>
                    <a:pt x="1509" y="0"/>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7" name="Google Shape;10267;p62"/>
            <p:cNvSpPr/>
            <p:nvPr/>
          </p:nvSpPr>
          <p:spPr>
            <a:xfrm>
              <a:off x="1229371" y="3241734"/>
              <a:ext cx="19666" cy="41234"/>
            </a:xfrm>
            <a:custGeom>
              <a:avLst/>
              <a:gdLst/>
              <a:ahLst/>
              <a:cxnLst/>
              <a:rect l="l" t="t" r="r" b="b"/>
              <a:pathLst>
                <a:path w="1376" h="2885" extrusionOk="0">
                  <a:moveTo>
                    <a:pt x="533" y="0"/>
                  </a:moveTo>
                  <a:cubicBezTo>
                    <a:pt x="1" y="888"/>
                    <a:pt x="1" y="1997"/>
                    <a:pt x="533" y="2884"/>
                  </a:cubicBezTo>
                  <a:cubicBezTo>
                    <a:pt x="1376" y="1731"/>
                    <a:pt x="533" y="0"/>
                    <a:pt x="5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8" name="Google Shape;10268;p62"/>
            <p:cNvSpPr/>
            <p:nvPr/>
          </p:nvSpPr>
          <p:spPr>
            <a:xfrm>
              <a:off x="1425321" y="3267732"/>
              <a:ext cx="3816" cy="58356"/>
            </a:xfrm>
            <a:custGeom>
              <a:avLst/>
              <a:gdLst/>
              <a:ahLst/>
              <a:cxnLst/>
              <a:rect l="l" t="t" r="r" b="b"/>
              <a:pathLst>
                <a:path w="267" h="4083" extrusionOk="0">
                  <a:moveTo>
                    <a:pt x="45" y="1"/>
                  </a:moveTo>
                  <a:lnTo>
                    <a:pt x="0" y="4082"/>
                  </a:lnTo>
                  <a:lnTo>
                    <a:pt x="266" y="4082"/>
                  </a:lnTo>
                  <a:lnTo>
                    <a:pt x="266" y="1"/>
                  </a:ln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9" name="Google Shape;10269;p62"/>
            <p:cNvSpPr/>
            <p:nvPr/>
          </p:nvSpPr>
          <p:spPr>
            <a:xfrm>
              <a:off x="1405840" y="3289928"/>
              <a:ext cx="19495" cy="17394"/>
            </a:xfrm>
            <a:custGeom>
              <a:avLst/>
              <a:gdLst/>
              <a:ahLst/>
              <a:cxnLst/>
              <a:rect l="l" t="t" r="r" b="b"/>
              <a:pathLst>
                <a:path w="1364" h="1217" extrusionOk="0">
                  <a:moveTo>
                    <a:pt x="121" y="0"/>
                  </a:moveTo>
                  <a:lnTo>
                    <a:pt x="121" y="0"/>
                  </a:lnTo>
                  <a:cubicBezTo>
                    <a:pt x="0" y="645"/>
                    <a:pt x="538" y="1216"/>
                    <a:pt x="1169" y="1216"/>
                  </a:cubicBezTo>
                  <a:cubicBezTo>
                    <a:pt x="1233" y="1216"/>
                    <a:pt x="1298" y="1211"/>
                    <a:pt x="1363" y="1198"/>
                  </a:cubicBezTo>
                  <a:cubicBezTo>
                    <a:pt x="1230" y="577"/>
                    <a:pt x="742" y="89"/>
                    <a:pt x="121" y="0"/>
                  </a:cubicBez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0" name="Google Shape;10270;p62"/>
            <p:cNvSpPr/>
            <p:nvPr/>
          </p:nvSpPr>
          <p:spPr>
            <a:xfrm>
              <a:off x="1427851" y="3299332"/>
              <a:ext cx="22839" cy="12906"/>
            </a:xfrm>
            <a:custGeom>
              <a:avLst/>
              <a:gdLst/>
              <a:ahLst/>
              <a:cxnLst/>
              <a:rect l="l" t="t" r="r" b="b"/>
              <a:pathLst>
                <a:path w="1598" h="903" extrusionOk="0">
                  <a:moveTo>
                    <a:pt x="923" y="1"/>
                  </a:moveTo>
                  <a:cubicBezTo>
                    <a:pt x="118" y="1"/>
                    <a:pt x="1" y="762"/>
                    <a:pt x="1" y="762"/>
                  </a:cubicBezTo>
                  <a:cubicBezTo>
                    <a:pt x="250" y="862"/>
                    <a:pt x="462" y="903"/>
                    <a:pt x="642" y="903"/>
                  </a:cubicBezTo>
                  <a:cubicBezTo>
                    <a:pt x="1422" y="903"/>
                    <a:pt x="1598" y="141"/>
                    <a:pt x="1598" y="141"/>
                  </a:cubicBezTo>
                  <a:cubicBezTo>
                    <a:pt x="1332" y="41"/>
                    <a:pt x="1109" y="1"/>
                    <a:pt x="923" y="1"/>
                  </a:cubicBez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1" name="Google Shape;10271;p62"/>
            <p:cNvSpPr/>
            <p:nvPr/>
          </p:nvSpPr>
          <p:spPr>
            <a:xfrm>
              <a:off x="1404397" y="3245536"/>
              <a:ext cx="24740" cy="32987"/>
            </a:xfrm>
            <a:custGeom>
              <a:avLst/>
              <a:gdLst/>
              <a:ahLst/>
              <a:cxnLst/>
              <a:rect l="l" t="t" r="r" b="b"/>
              <a:pathLst>
                <a:path w="1731" h="2308" extrusionOk="0">
                  <a:moveTo>
                    <a:pt x="266" y="1"/>
                  </a:moveTo>
                  <a:lnTo>
                    <a:pt x="266" y="1"/>
                  </a:lnTo>
                  <a:cubicBezTo>
                    <a:pt x="0" y="1909"/>
                    <a:pt x="1553" y="2308"/>
                    <a:pt x="1553" y="2308"/>
                  </a:cubicBezTo>
                  <a:cubicBezTo>
                    <a:pt x="1730" y="1332"/>
                    <a:pt x="1154" y="356"/>
                    <a:pt x="266" y="1"/>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2" name="Google Shape;10272;p62"/>
            <p:cNvSpPr/>
            <p:nvPr/>
          </p:nvSpPr>
          <p:spPr>
            <a:xfrm>
              <a:off x="1425321" y="3245536"/>
              <a:ext cx="24740" cy="32987"/>
            </a:xfrm>
            <a:custGeom>
              <a:avLst/>
              <a:gdLst/>
              <a:ahLst/>
              <a:cxnLst/>
              <a:rect l="l" t="t" r="r" b="b"/>
              <a:pathLst>
                <a:path w="1731" h="2308" extrusionOk="0">
                  <a:moveTo>
                    <a:pt x="1509" y="1"/>
                  </a:moveTo>
                  <a:lnTo>
                    <a:pt x="1509" y="1"/>
                  </a:lnTo>
                  <a:cubicBezTo>
                    <a:pt x="577" y="356"/>
                    <a:pt x="0" y="1332"/>
                    <a:pt x="178" y="2308"/>
                  </a:cubicBezTo>
                  <a:cubicBezTo>
                    <a:pt x="178" y="2308"/>
                    <a:pt x="1731" y="1909"/>
                    <a:pt x="1509" y="1"/>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3" name="Google Shape;10273;p62"/>
            <p:cNvSpPr/>
            <p:nvPr/>
          </p:nvSpPr>
          <p:spPr>
            <a:xfrm>
              <a:off x="1420247" y="3237289"/>
              <a:ext cx="19666" cy="41234"/>
            </a:xfrm>
            <a:custGeom>
              <a:avLst/>
              <a:gdLst/>
              <a:ahLst/>
              <a:cxnLst/>
              <a:rect l="l" t="t" r="r" b="b"/>
              <a:pathLst>
                <a:path w="1376" h="2885" extrusionOk="0">
                  <a:moveTo>
                    <a:pt x="533" y="1"/>
                  </a:moveTo>
                  <a:cubicBezTo>
                    <a:pt x="0" y="888"/>
                    <a:pt x="0" y="1997"/>
                    <a:pt x="533" y="2885"/>
                  </a:cubicBezTo>
                  <a:cubicBezTo>
                    <a:pt x="1376" y="1731"/>
                    <a:pt x="533" y="1"/>
                    <a:pt x="5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4" name="Google Shape;10274;p62"/>
            <p:cNvSpPr/>
            <p:nvPr/>
          </p:nvSpPr>
          <p:spPr>
            <a:xfrm>
              <a:off x="2434214" y="3275335"/>
              <a:ext cx="4459" cy="57727"/>
            </a:xfrm>
            <a:custGeom>
              <a:avLst/>
              <a:gdLst/>
              <a:ahLst/>
              <a:cxnLst/>
              <a:rect l="l" t="t" r="r" b="b"/>
              <a:pathLst>
                <a:path w="312" h="4039" extrusionOk="0">
                  <a:moveTo>
                    <a:pt x="45" y="1"/>
                  </a:moveTo>
                  <a:lnTo>
                    <a:pt x="1" y="4038"/>
                  </a:lnTo>
                  <a:lnTo>
                    <a:pt x="311" y="4038"/>
                  </a:lnTo>
                  <a:lnTo>
                    <a:pt x="311" y="1"/>
                  </a:lnTo>
                  <a:close/>
                </a:path>
              </a:pathLst>
            </a:custGeom>
            <a:solidFill>
              <a:srgbClr val="407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5" name="Google Shape;10275;p62"/>
            <p:cNvSpPr/>
            <p:nvPr/>
          </p:nvSpPr>
          <p:spPr>
            <a:xfrm>
              <a:off x="2415305" y="3297532"/>
              <a:ext cx="19552" cy="17394"/>
            </a:xfrm>
            <a:custGeom>
              <a:avLst/>
              <a:gdLst/>
              <a:ahLst/>
              <a:cxnLst/>
              <a:rect l="l" t="t" r="r" b="b"/>
              <a:pathLst>
                <a:path w="1368" h="1217" extrusionOk="0">
                  <a:moveTo>
                    <a:pt x="81" y="1"/>
                  </a:moveTo>
                  <a:cubicBezTo>
                    <a:pt x="1" y="645"/>
                    <a:pt x="505" y="1217"/>
                    <a:pt x="1164" y="1217"/>
                  </a:cubicBezTo>
                  <a:cubicBezTo>
                    <a:pt x="1230" y="1217"/>
                    <a:pt x="1299" y="1211"/>
                    <a:pt x="1368" y="1199"/>
                  </a:cubicBezTo>
                  <a:cubicBezTo>
                    <a:pt x="1235" y="533"/>
                    <a:pt x="747" y="90"/>
                    <a:pt x="81" y="1"/>
                  </a:cubicBezTo>
                  <a:close/>
                </a:path>
              </a:pathLst>
            </a:custGeom>
            <a:solidFill>
              <a:srgbClr val="407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6" name="Google Shape;10276;p62"/>
            <p:cNvSpPr/>
            <p:nvPr/>
          </p:nvSpPr>
          <p:spPr>
            <a:xfrm>
              <a:off x="2436758" y="3306950"/>
              <a:ext cx="23468" cy="12663"/>
            </a:xfrm>
            <a:custGeom>
              <a:avLst/>
              <a:gdLst/>
              <a:ahLst/>
              <a:cxnLst/>
              <a:rect l="l" t="t" r="r" b="b"/>
              <a:pathLst>
                <a:path w="1642" h="886" extrusionOk="0">
                  <a:moveTo>
                    <a:pt x="963" y="0"/>
                  </a:moveTo>
                  <a:cubicBezTo>
                    <a:pt x="146" y="0"/>
                    <a:pt x="0" y="762"/>
                    <a:pt x="0" y="762"/>
                  </a:cubicBezTo>
                  <a:cubicBezTo>
                    <a:pt x="248" y="850"/>
                    <a:pt x="460" y="886"/>
                    <a:pt x="641" y="886"/>
                  </a:cubicBezTo>
                  <a:cubicBezTo>
                    <a:pt x="1463" y="886"/>
                    <a:pt x="1642" y="140"/>
                    <a:pt x="1642" y="140"/>
                  </a:cubicBezTo>
                  <a:cubicBezTo>
                    <a:pt x="1375" y="41"/>
                    <a:pt x="1151" y="0"/>
                    <a:pt x="963" y="0"/>
                  </a:cubicBezTo>
                  <a:close/>
                </a:path>
              </a:pathLst>
            </a:custGeom>
            <a:solidFill>
              <a:srgbClr val="407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7" name="Google Shape;10277;p62"/>
            <p:cNvSpPr/>
            <p:nvPr/>
          </p:nvSpPr>
          <p:spPr>
            <a:xfrm>
              <a:off x="2413919" y="3252510"/>
              <a:ext cx="24111" cy="33630"/>
            </a:xfrm>
            <a:custGeom>
              <a:avLst/>
              <a:gdLst/>
              <a:ahLst/>
              <a:cxnLst/>
              <a:rect l="l" t="t" r="r" b="b"/>
              <a:pathLst>
                <a:path w="1687" h="2353" extrusionOk="0">
                  <a:moveTo>
                    <a:pt x="223" y="1"/>
                  </a:moveTo>
                  <a:cubicBezTo>
                    <a:pt x="1" y="1953"/>
                    <a:pt x="1554" y="2352"/>
                    <a:pt x="1554" y="2352"/>
                  </a:cubicBezTo>
                  <a:cubicBezTo>
                    <a:pt x="1687" y="1332"/>
                    <a:pt x="1154" y="400"/>
                    <a:pt x="223" y="1"/>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8" name="Google Shape;10278;p62"/>
            <p:cNvSpPr/>
            <p:nvPr/>
          </p:nvSpPr>
          <p:spPr>
            <a:xfrm>
              <a:off x="2434843" y="3252510"/>
              <a:ext cx="24755" cy="33630"/>
            </a:xfrm>
            <a:custGeom>
              <a:avLst/>
              <a:gdLst/>
              <a:ahLst/>
              <a:cxnLst/>
              <a:rect l="l" t="t" r="r" b="b"/>
              <a:pathLst>
                <a:path w="1732" h="2353" extrusionOk="0">
                  <a:moveTo>
                    <a:pt x="1465" y="1"/>
                  </a:moveTo>
                  <a:lnTo>
                    <a:pt x="1465" y="1"/>
                  </a:lnTo>
                  <a:cubicBezTo>
                    <a:pt x="533" y="400"/>
                    <a:pt x="1" y="1332"/>
                    <a:pt x="134" y="2352"/>
                  </a:cubicBezTo>
                  <a:cubicBezTo>
                    <a:pt x="134" y="2352"/>
                    <a:pt x="1731" y="1953"/>
                    <a:pt x="1465" y="1"/>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9" name="Google Shape;10279;p62"/>
            <p:cNvSpPr/>
            <p:nvPr/>
          </p:nvSpPr>
          <p:spPr>
            <a:xfrm>
              <a:off x="2429140" y="3244263"/>
              <a:ext cx="20310" cy="41877"/>
            </a:xfrm>
            <a:custGeom>
              <a:avLst/>
              <a:gdLst/>
              <a:ahLst/>
              <a:cxnLst/>
              <a:rect l="l" t="t" r="r" b="b"/>
              <a:pathLst>
                <a:path w="1421" h="2930" extrusionOk="0">
                  <a:moveTo>
                    <a:pt x="533" y="1"/>
                  </a:moveTo>
                  <a:cubicBezTo>
                    <a:pt x="1" y="888"/>
                    <a:pt x="1" y="2042"/>
                    <a:pt x="533" y="2929"/>
                  </a:cubicBezTo>
                  <a:cubicBezTo>
                    <a:pt x="1420" y="1731"/>
                    <a:pt x="533" y="1"/>
                    <a:pt x="5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0" name="Google Shape;10280;p62"/>
            <p:cNvSpPr/>
            <p:nvPr/>
          </p:nvSpPr>
          <p:spPr>
            <a:xfrm>
              <a:off x="948452" y="2871401"/>
              <a:ext cx="73578" cy="57727"/>
            </a:xfrm>
            <a:custGeom>
              <a:avLst/>
              <a:gdLst/>
              <a:ahLst/>
              <a:cxnLst/>
              <a:rect l="l" t="t" r="r" b="b"/>
              <a:pathLst>
                <a:path w="5148" h="4039" extrusionOk="0">
                  <a:moveTo>
                    <a:pt x="888" y="1"/>
                  </a:moveTo>
                  <a:cubicBezTo>
                    <a:pt x="533" y="45"/>
                    <a:pt x="222" y="222"/>
                    <a:pt x="1" y="489"/>
                  </a:cubicBezTo>
                  <a:cubicBezTo>
                    <a:pt x="172" y="403"/>
                    <a:pt x="363" y="354"/>
                    <a:pt x="560" y="354"/>
                  </a:cubicBezTo>
                  <a:cubicBezTo>
                    <a:pt x="668" y="354"/>
                    <a:pt x="778" y="368"/>
                    <a:pt x="888" y="400"/>
                  </a:cubicBezTo>
                  <a:cubicBezTo>
                    <a:pt x="1154" y="489"/>
                    <a:pt x="1376" y="622"/>
                    <a:pt x="1553" y="844"/>
                  </a:cubicBezTo>
                  <a:cubicBezTo>
                    <a:pt x="1775" y="977"/>
                    <a:pt x="1864" y="1199"/>
                    <a:pt x="1953" y="1465"/>
                  </a:cubicBezTo>
                  <a:cubicBezTo>
                    <a:pt x="1997" y="1687"/>
                    <a:pt x="1997" y="1953"/>
                    <a:pt x="1953" y="2219"/>
                  </a:cubicBezTo>
                  <a:lnTo>
                    <a:pt x="1553" y="4038"/>
                  </a:lnTo>
                  <a:lnTo>
                    <a:pt x="2663" y="2485"/>
                  </a:lnTo>
                  <a:cubicBezTo>
                    <a:pt x="2796" y="2263"/>
                    <a:pt x="2973" y="2086"/>
                    <a:pt x="3195" y="1953"/>
                  </a:cubicBezTo>
                  <a:cubicBezTo>
                    <a:pt x="3389" y="1817"/>
                    <a:pt x="3609" y="1749"/>
                    <a:pt x="3828" y="1749"/>
                  </a:cubicBezTo>
                  <a:cubicBezTo>
                    <a:pt x="4109" y="1749"/>
                    <a:pt x="4390" y="1861"/>
                    <a:pt x="4615" y="2086"/>
                  </a:cubicBezTo>
                  <a:cubicBezTo>
                    <a:pt x="4837" y="2308"/>
                    <a:pt x="4970" y="2574"/>
                    <a:pt x="5059" y="2884"/>
                  </a:cubicBezTo>
                  <a:cubicBezTo>
                    <a:pt x="5147" y="2530"/>
                    <a:pt x="5059" y="2175"/>
                    <a:pt x="4925" y="1864"/>
                  </a:cubicBezTo>
                  <a:cubicBezTo>
                    <a:pt x="4704" y="1509"/>
                    <a:pt x="4393" y="1243"/>
                    <a:pt x="4038" y="1154"/>
                  </a:cubicBezTo>
                  <a:cubicBezTo>
                    <a:pt x="3905" y="1125"/>
                    <a:pt x="3767" y="1110"/>
                    <a:pt x="3629" y="1110"/>
                  </a:cubicBezTo>
                  <a:cubicBezTo>
                    <a:pt x="3353" y="1110"/>
                    <a:pt x="3077" y="1169"/>
                    <a:pt x="2840" y="1287"/>
                  </a:cubicBezTo>
                  <a:cubicBezTo>
                    <a:pt x="2782" y="1320"/>
                    <a:pt x="2725" y="1356"/>
                    <a:pt x="2667" y="1395"/>
                  </a:cubicBezTo>
                  <a:lnTo>
                    <a:pt x="2667" y="1395"/>
                  </a:lnTo>
                  <a:cubicBezTo>
                    <a:pt x="2654" y="1344"/>
                    <a:pt x="2637" y="1294"/>
                    <a:pt x="2618" y="1243"/>
                  </a:cubicBezTo>
                  <a:cubicBezTo>
                    <a:pt x="2485" y="844"/>
                    <a:pt x="2263" y="533"/>
                    <a:pt x="1908" y="311"/>
                  </a:cubicBezTo>
                  <a:cubicBezTo>
                    <a:pt x="1642" y="134"/>
                    <a:pt x="1243" y="1"/>
                    <a:pt x="888" y="1"/>
                  </a:cubicBezTo>
                  <a:close/>
                </a:path>
              </a:pathLst>
            </a:custGeom>
            <a:solidFill>
              <a:srgbClr val="4C4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1" name="Google Shape;10281;p62"/>
            <p:cNvSpPr/>
            <p:nvPr/>
          </p:nvSpPr>
          <p:spPr>
            <a:xfrm>
              <a:off x="1792481" y="2315251"/>
              <a:ext cx="91329" cy="51396"/>
            </a:xfrm>
            <a:custGeom>
              <a:avLst/>
              <a:gdLst/>
              <a:ahLst/>
              <a:cxnLst/>
              <a:rect l="l" t="t" r="r" b="b"/>
              <a:pathLst>
                <a:path w="6390" h="3596" extrusionOk="0">
                  <a:moveTo>
                    <a:pt x="4978" y="0"/>
                  </a:moveTo>
                  <a:cubicBezTo>
                    <a:pt x="4711" y="0"/>
                    <a:pt x="4444" y="49"/>
                    <a:pt x="4215" y="135"/>
                  </a:cubicBezTo>
                  <a:cubicBezTo>
                    <a:pt x="3772" y="268"/>
                    <a:pt x="3417" y="579"/>
                    <a:pt x="3195" y="978"/>
                  </a:cubicBezTo>
                  <a:cubicBezTo>
                    <a:pt x="3098" y="1195"/>
                    <a:pt x="3028" y="1437"/>
                    <a:pt x="2998" y="1685"/>
                  </a:cubicBezTo>
                  <a:lnTo>
                    <a:pt x="2998" y="1685"/>
                  </a:lnTo>
                  <a:cubicBezTo>
                    <a:pt x="2802" y="1623"/>
                    <a:pt x="2599" y="1577"/>
                    <a:pt x="2396" y="1555"/>
                  </a:cubicBezTo>
                  <a:cubicBezTo>
                    <a:pt x="2296" y="1544"/>
                    <a:pt x="2196" y="1538"/>
                    <a:pt x="2097" y="1538"/>
                  </a:cubicBezTo>
                  <a:cubicBezTo>
                    <a:pt x="1797" y="1538"/>
                    <a:pt x="1498" y="1588"/>
                    <a:pt x="1198" y="1688"/>
                  </a:cubicBezTo>
                  <a:cubicBezTo>
                    <a:pt x="843" y="1865"/>
                    <a:pt x="488" y="2132"/>
                    <a:pt x="266" y="2486"/>
                  </a:cubicBezTo>
                  <a:cubicBezTo>
                    <a:pt x="89" y="2797"/>
                    <a:pt x="0" y="3196"/>
                    <a:pt x="0" y="3596"/>
                  </a:cubicBezTo>
                  <a:cubicBezTo>
                    <a:pt x="133" y="3241"/>
                    <a:pt x="311" y="2974"/>
                    <a:pt x="577" y="2708"/>
                  </a:cubicBezTo>
                  <a:cubicBezTo>
                    <a:pt x="799" y="2486"/>
                    <a:pt x="1065" y="2309"/>
                    <a:pt x="1376" y="2265"/>
                  </a:cubicBezTo>
                  <a:cubicBezTo>
                    <a:pt x="1531" y="2220"/>
                    <a:pt x="1686" y="2198"/>
                    <a:pt x="1842" y="2198"/>
                  </a:cubicBezTo>
                  <a:cubicBezTo>
                    <a:pt x="1997" y="2198"/>
                    <a:pt x="2152" y="2220"/>
                    <a:pt x="2307" y="2265"/>
                  </a:cubicBezTo>
                  <a:cubicBezTo>
                    <a:pt x="2618" y="2309"/>
                    <a:pt x="2884" y="2398"/>
                    <a:pt x="3195" y="2575"/>
                  </a:cubicBezTo>
                  <a:lnTo>
                    <a:pt x="3860" y="2930"/>
                  </a:lnTo>
                  <a:lnTo>
                    <a:pt x="3727" y="2176"/>
                  </a:lnTo>
                  <a:cubicBezTo>
                    <a:pt x="3683" y="1865"/>
                    <a:pt x="3727" y="1555"/>
                    <a:pt x="3816" y="1289"/>
                  </a:cubicBezTo>
                  <a:cubicBezTo>
                    <a:pt x="3949" y="1022"/>
                    <a:pt x="4171" y="800"/>
                    <a:pt x="4437" y="667"/>
                  </a:cubicBezTo>
                  <a:cubicBezTo>
                    <a:pt x="4703" y="534"/>
                    <a:pt x="5058" y="401"/>
                    <a:pt x="5369" y="401"/>
                  </a:cubicBezTo>
                  <a:cubicBezTo>
                    <a:pt x="5428" y="394"/>
                    <a:pt x="5487" y="390"/>
                    <a:pt x="5546" y="390"/>
                  </a:cubicBezTo>
                  <a:cubicBezTo>
                    <a:pt x="5841" y="390"/>
                    <a:pt x="6130" y="482"/>
                    <a:pt x="6389" y="667"/>
                  </a:cubicBezTo>
                  <a:cubicBezTo>
                    <a:pt x="6167" y="312"/>
                    <a:pt x="5812" y="91"/>
                    <a:pt x="5413" y="46"/>
                  </a:cubicBezTo>
                  <a:cubicBezTo>
                    <a:pt x="5272" y="15"/>
                    <a:pt x="5125" y="0"/>
                    <a:pt x="4978" y="0"/>
                  </a:cubicBezTo>
                  <a:close/>
                </a:path>
              </a:pathLst>
            </a:custGeom>
            <a:solidFill>
              <a:srgbClr val="4C4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2" name="Google Shape;10282;p62"/>
            <p:cNvSpPr/>
            <p:nvPr/>
          </p:nvSpPr>
          <p:spPr>
            <a:xfrm>
              <a:off x="1670723" y="2608876"/>
              <a:ext cx="97675" cy="39333"/>
            </a:xfrm>
            <a:custGeom>
              <a:avLst/>
              <a:gdLst/>
              <a:ahLst/>
              <a:cxnLst/>
              <a:rect l="l" t="t" r="r" b="b"/>
              <a:pathLst>
                <a:path w="6834" h="2752" extrusionOk="0">
                  <a:moveTo>
                    <a:pt x="1642" y="0"/>
                  </a:moveTo>
                  <a:cubicBezTo>
                    <a:pt x="1376" y="0"/>
                    <a:pt x="1110" y="59"/>
                    <a:pt x="844" y="178"/>
                  </a:cubicBezTo>
                  <a:cubicBezTo>
                    <a:pt x="489" y="311"/>
                    <a:pt x="178" y="577"/>
                    <a:pt x="1" y="888"/>
                  </a:cubicBezTo>
                  <a:cubicBezTo>
                    <a:pt x="267" y="710"/>
                    <a:pt x="622" y="621"/>
                    <a:pt x="977" y="577"/>
                  </a:cubicBezTo>
                  <a:cubicBezTo>
                    <a:pt x="1048" y="565"/>
                    <a:pt x="1126" y="560"/>
                    <a:pt x="1206" y="560"/>
                  </a:cubicBezTo>
                  <a:cubicBezTo>
                    <a:pt x="1427" y="560"/>
                    <a:pt x="1669" y="601"/>
                    <a:pt x="1864" y="666"/>
                  </a:cubicBezTo>
                  <a:cubicBezTo>
                    <a:pt x="2130" y="799"/>
                    <a:pt x="2396" y="1021"/>
                    <a:pt x="2574" y="1243"/>
                  </a:cubicBezTo>
                  <a:cubicBezTo>
                    <a:pt x="2796" y="1464"/>
                    <a:pt x="2973" y="1731"/>
                    <a:pt x="3106" y="1997"/>
                  </a:cubicBezTo>
                  <a:lnTo>
                    <a:pt x="3461" y="2751"/>
                  </a:lnTo>
                  <a:lnTo>
                    <a:pt x="3861" y="1997"/>
                  </a:lnTo>
                  <a:cubicBezTo>
                    <a:pt x="3994" y="1731"/>
                    <a:pt x="4171" y="1509"/>
                    <a:pt x="4393" y="1376"/>
                  </a:cubicBezTo>
                  <a:cubicBezTo>
                    <a:pt x="4596" y="1240"/>
                    <a:pt x="4800" y="1182"/>
                    <a:pt x="5023" y="1182"/>
                  </a:cubicBezTo>
                  <a:cubicBezTo>
                    <a:pt x="5092" y="1182"/>
                    <a:pt x="5163" y="1188"/>
                    <a:pt x="5236" y="1198"/>
                  </a:cubicBezTo>
                  <a:cubicBezTo>
                    <a:pt x="5547" y="1243"/>
                    <a:pt x="5857" y="1376"/>
                    <a:pt x="6123" y="1553"/>
                  </a:cubicBezTo>
                  <a:cubicBezTo>
                    <a:pt x="6434" y="1731"/>
                    <a:pt x="6656" y="1997"/>
                    <a:pt x="6789" y="2307"/>
                  </a:cubicBezTo>
                  <a:cubicBezTo>
                    <a:pt x="6833" y="1908"/>
                    <a:pt x="6700" y="1509"/>
                    <a:pt x="6390" y="1198"/>
                  </a:cubicBezTo>
                  <a:cubicBezTo>
                    <a:pt x="6123" y="932"/>
                    <a:pt x="5768" y="710"/>
                    <a:pt x="5369" y="577"/>
                  </a:cubicBezTo>
                  <a:cubicBezTo>
                    <a:pt x="5175" y="519"/>
                    <a:pt x="4973" y="486"/>
                    <a:pt x="4774" y="486"/>
                  </a:cubicBezTo>
                  <a:cubicBezTo>
                    <a:pt x="4516" y="486"/>
                    <a:pt x="4263" y="541"/>
                    <a:pt x="4038" y="666"/>
                  </a:cubicBezTo>
                  <a:cubicBezTo>
                    <a:pt x="3835" y="779"/>
                    <a:pt x="3655" y="914"/>
                    <a:pt x="3498" y="1079"/>
                  </a:cubicBezTo>
                  <a:lnTo>
                    <a:pt x="3498" y="1079"/>
                  </a:lnTo>
                  <a:cubicBezTo>
                    <a:pt x="3381" y="928"/>
                    <a:pt x="3254" y="792"/>
                    <a:pt x="3106" y="666"/>
                  </a:cubicBezTo>
                  <a:cubicBezTo>
                    <a:pt x="2840" y="355"/>
                    <a:pt x="2441" y="178"/>
                    <a:pt x="2042" y="45"/>
                  </a:cubicBezTo>
                  <a:cubicBezTo>
                    <a:pt x="1908" y="15"/>
                    <a:pt x="1775" y="0"/>
                    <a:pt x="1642" y="0"/>
                  </a:cubicBezTo>
                  <a:close/>
                </a:path>
              </a:pathLst>
            </a:custGeom>
            <a:solidFill>
              <a:srgbClr val="4C4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3" name="Google Shape;10283;p62"/>
            <p:cNvSpPr/>
            <p:nvPr/>
          </p:nvSpPr>
          <p:spPr>
            <a:xfrm>
              <a:off x="1042239" y="2231568"/>
              <a:ext cx="504840" cy="217518"/>
            </a:xfrm>
            <a:custGeom>
              <a:avLst/>
              <a:gdLst/>
              <a:ahLst/>
              <a:cxnLst/>
              <a:rect l="l" t="t" r="r" b="b"/>
              <a:pathLst>
                <a:path w="35322" h="15219" extrusionOk="0">
                  <a:moveTo>
                    <a:pt x="16998" y="0"/>
                  </a:moveTo>
                  <a:cubicBezTo>
                    <a:pt x="11541" y="0"/>
                    <a:pt x="12251" y="7410"/>
                    <a:pt x="12251" y="7410"/>
                  </a:cubicBezTo>
                  <a:cubicBezTo>
                    <a:pt x="12251" y="7410"/>
                    <a:pt x="10236" y="5499"/>
                    <a:pt x="7843" y="5499"/>
                  </a:cubicBezTo>
                  <a:cubicBezTo>
                    <a:pt x="7099" y="5499"/>
                    <a:pt x="6319" y="5683"/>
                    <a:pt x="5551" y="6167"/>
                  </a:cubicBezTo>
                  <a:cubicBezTo>
                    <a:pt x="1957" y="8386"/>
                    <a:pt x="4486" y="12068"/>
                    <a:pt x="4486" y="12068"/>
                  </a:cubicBezTo>
                  <a:cubicBezTo>
                    <a:pt x="4101" y="11914"/>
                    <a:pt x="3736" y="11847"/>
                    <a:pt x="3398" y="11847"/>
                  </a:cubicBezTo>
                  <a:cubicBezTo>
                    <a:pt x="1007" y="11847"/>
                    <a:pt x="1" y="15218"/>
                    <a:pt x="3421" y="15218"/>
                  </a:cubicBezTo>
                  <a:cubicBezTo>
                    <a:pt x="3421" y="15218"/>
                    <a:pt x="29643" y="14819"/>
                    <a:pt x="31462" y="14819"/>
                  </a:cubicBezTo>
                  <a:cubicBezTo>
                    <a:pt x="33281" y="14819"/>
                    <a:pt x="35322" y="14287"/>
                    <a:pt x="34656" y="11669"/>
                  </a:cubicBezTo>
                  <a:cubicBezTo>
                    <a:pt x="34215" y="10043"/>
                    <a:pt x="32046" y="9735"/>
                    <a:pt x="30465" y="9735"/>
                  </a:cubicBezTo>
                  <a:cubicBezTo>
                    <a:pt x="29501" y="9735"/>
                    <a:pt x="28755" y="9850"/>
                    <a:pt x="28755" y="9850"/>
                  </a:cubicBezTo>
                  <a:cubicBezTo>
                    <a:pt x="28755" y="9850"/>
                    <a:pt x="29998" y="6167"/>
                    <a:pt x="27291" y="4703"/>
                  </a:cubicBezTo>
                  <a:cubicBezTo>
                    <a:pt x="26818" y="4451"/>
                    <a:pt x="26356" y="4347"/>
                    <a:pt x="25916" y="4347"/>
                  </a:cubicBezTo>
                  <a:cubicBezTo>
                    <a:pt x="23882" y="4347"/>
                    <a:pt x="22322" y="6567"/>
                    <a:pt x="22322" y="6567"/>
                  </a:cubicBezTo>
                  <a:cubicBezTo>
                    <a:pt x="22322" y="6567"/>
                    <a:pt x="22500" y="0"/>
                    <a:pt x="169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4" name="Google Shape;10284;p62"/>
            <p:cNvSpPr/>
            <p:nvPr/>
          </p:nvSpPr>
          <p:spPr>
            <a:xfrm>
              <a:off x="1790580" y="2394031"/>
              <a:ext cx="373506" cy="146155"/>
            </a:xfrm>
            <a:custGeom>
              <a:avLst/>
              <a:gdLst/>
              <a:ahLst/>
              <a:cxnLst/>
              <a:rect l="l" t="t" r="r" b="b"/>
              <a:pathLst>
                <a:path w="26133" h="10226" extrusionOk="0">
                  <a:moveTo>
                    <a:pt x="14134" y="1"/>
                  </a:moveTo>
                  <a:cubicBezTo>
                    <a:pt x="10631" y="1"/>
                    <a:pt x="10515" y="4783"/>
                    <a:pt x="10515" y="4783"/>
                  </a:cubicBezTo>
                  <a:cubicBezTo>
                    <a:pt x="10515" y="4783"/>
                    <a:pt x="9708" y="3227"/>
                    <a:pt x="8234" y="3227"/>
                  </a:cubicBezTo>
                  <a:cubicBezTo>
                    <a:pt x="7879" y="3227"/>
                    <a:pt x="7485" y="3317"/>
                    <a:pt x="7055" y="3541"/>
                  </a:cubicBezTo>
                  <a:cubicBezTo>
                    <a:pt x="4836" y="4650"/>
                    <a:pt x="6478" y="7490"/>
                    <a:pt x="6478" y="7490"/>
                  </a:cubicBezTo>
                  <a:cubicBezTo>
                    <a:pt x="5581" y="7007"/>
                    <a:pt x="4576" y="6765"/>
                    <a:pt x="3569" y="6765"/>
                  </a:cubicBezTo>
                  <a:cubicBezTo>
                    <a:pt x="3281" y="6765"/>
                    <a:pt x="2993" y="6785"/>
                    <a:pt x="2707" y="6824"/>
                  </a:cubicBezTo>
                  <a:cubicBezTo>
                    <a:pt x="488" y="7135"/>
                    <a:pt x="0" y="10196"/>
                    <a:pt x="3106" y="10196"/>
                  </a:cubicBezTo>
                  <a:lnTo>
                    <a:pt x="21430" y="10196"/>
                  </a:lnTo>
                  <a:cubicBezTo>
                    <a:pt x="21744" y="10196"/>
                    <a:pt x="22247" y="10226"/>
                    <a:pt x="22802" y="10226"/>
                  </a:cubicBezTo>
                  <a:cubicBezTo>
                    <a:pt x="24282" y="10226"/>
                    <a:pt x="26133" y="10015"/>
                    <a:pt x="25778" y="8466"/>
                  </a:cubicBezTo>
                  <a:cubicBezTo>
                    <a:pt x="25544" y="7444"/>
                    <a:pt x="24584" y="7178"/>
                    <a:pt x="23648" y="7178"/>
                  </a:cubicBezTo>
                  <a:cubicBezTo>
                    <a:pt x="22635" y="7178"/>
                    <a:pt x="21652" y="7490"/>
                    <a:pt x="21652" y="7490"/>
                  </a:cubicBezTo>
                  <a:cubicBezTo>
                    <a:pt x="21652" y="7490"/>
                    <a:pt x="22672" y="5582"/>
                    <a:pt x="20853" y="4783"/>
                  </a:cubicBezTo>
                  <a:cubicBezTo>
                    <a:pt x="20480" y="4629"/>
                    <a:pt x="20123" y="4567"/>
                    <a:pt x="19790" y="4567"/>
                  </a:cubicBezTo>
                  <a:cubicBezTo>
                    <a:pt x="18496" y="4567"/>
                    <a:pt x="17570" y="5493"/>
                    <a:pt x="17570" y="5493"/>
                  </a:cubicBezTo>
                  <a:cubicBezTo>
                    <a:pt x="17570" y="5493"/>
                    <a:pt x="19300" y="834"/>
                    <a:pt x="14952" y="80"/>
                  </a:cubicBezTo>
                  <a:cubicBezTo>
                    <a:pt x="14661" y="26"/>
                    <a:pt x="14389" y="1"/>
                    <a:pt x="141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5" name="Google Shape;10285;p62"/>
            <p:cNvSpPr/>
            <p:nvPr/>
          </p:nvSpPr>
          <p:spPr>
            <a:xfrm>
              <a:off x="2323247" y="2170039"/>
              <a:ext cx="424873" cy="175683"/>
            </a:xfrm>
            <a:custGeom>
              <a:avLst/>
              <a:gdLst/>
              <a:ahLst/>
              <a:cxnLst/>
              <a:rect l="l" t="t" r="r" b="b"/>
              <a:pathLst>
                <a:path w="29727" h="12292" extrusionOk="0">
                  <a:moveTo>
                    <a:pt x="12832" y="1"/>
                  </a:moveTo>
                  <a:cubicBezTo>
                    <a:pt x="12800" y="1"/>
                    <a:pt x="12767" y="1"/>
                    <a:pt x="12734" y="2"/>
                  </a:cubicBezTo>
                  <a:cubicBezTo>
                    <a:pt x="7986" y="46"/>
                    <a:pt x="9273" y="5947"/>
                    <a:pt x="9273" y="5947"/>
                  </a:cubicBezTo>
                  <a:cubicBezTo>
                    <a:pt x="9273" y="5947"/>
                    <a:pt x="8622" y="5553"/>
                    <a:pt x="7847" y="5553"/>
                  </a:cubicBezTo>
                  <a:cubicBezTo>
                    <a:pt x="7459" y="5553"/>
                    <a:pt x="7040" y="5651"/>
                    <a:pt x="6655" y="5947"/>
                  </a:cubicBezTo>
                  <a:cubicBezTo>
                    <a:pt x="5502" y="6790"/>
                    <a:pt x="6655" y="8653"/>
                    <a:pt x="6655" y="8653"/>
                  </a:cubicBezTo>
                  <a:cubicBezTo>
                    <a:pt x="5797" y="8280"/>
                    <a:pt x="4893" y="8095"/>
                    <a:pt x="4053" y="8095"/>
                  </a:cubicBezTo>
                  <a:cubicBezTo>
                    <a:pt x="2894" y="8095"/>
                    <a:pt x="1860" y="8447"/>
                    <a:pt x="1242" y="9141"/>
                  </a:cubicBezTo>
                  <a:cubicBezTo>
                    <a:pt x="178" y="10295"/>
                    <a:pt x="0" y="12292"/>
                    <a:pt x="5591" y="12292"/>
                  </a:cubicBezTo>
                  <a:lnTo>
                    <a:pt x="24979" y="12292"/>
                  </a:lnTo>
                  <a:cubicBezTo>
                    <a:pt x="27375" y="12292"/>
                    <a:pt x="29727" y="9896"/>
                    <a:pt x="27464" y="8077"/>
                  </a:cubicBezTo>
                  <a:cubicBezTo>
                    <a:pt x="26755" y="7492"/>
                    <a:pt x="25897" y="7292"/>
                    <a:pt x="25054" y="7292"/>
                  </a:cubicBezTo>
                  <a:cubicBezTo>
                    <a:pt x="23208" y="7292"/>
                    <a:pt x="21430" y="8254"/>
                    <a:pt x="21430" y="8254"/>
                  </a:cubicBezTo>
                  <a:cubicBezTo>
                    <a:pt x="21785" y="7145"/>
                    <a:pt x="21252" y="5903"/>
                    <a:pt x="20188" y="5459"/>
                  </a:cubicBezTo>
                  <a:cubicBezTo>
                    <a:pt x="19780" y="5279"/>
                    <a:pt x="19383" y="5208"/>
                    <a:pt x="19010" y="5208"/>
                  </a:cubicBezTo>
                  <a:cubicBezTo>
                    <a:pt x="17637" y="5208"/>
                    <a:pt x="16594" y="6169"/>
                    <a:pt x="16594" y="6169"/>
                  </a:cubicBezTo>
                  <a:cubicBezTo>
                    <a:pt x="16594" y="6169"/>
                    <a:pt x="17425" y="1"/>
                    <a:pt x="128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6" name="Google Shape;10286;p62"/>
            <p:cNvSpPr/>
            <p:nvPr/>
          </p:nvSpPr>
          <p:spPr>
            <a:xfrm>
              <a:off x="943378" y="3352701"/>
              <a:ext cx="2026062" cy="703977"/>
            </a:xfrm>
            <a:custGeom>
              <a:avLst/>
              <a:gdLst/>
              <a:ahLst/>
              <a:cxnLst/>
              <a:rect l="l" t="t" r="r" b="b"/>
              <a:pathLst>
                <a:path w="141757" h="49255" extrusionOk="0">
                  <a:moveTo>
                    <a:pt x="1" y="1"/>
                  </a:moveTo>
                  <a:lnTo>
                    <a:pt x="1" y="2840"/>
                  </a:lnTo>
                  <a:cubicBezTo>
                    <a:pt x="1" y="2840"/>
                    <a:pt x="2707" y="5991"/>
                    <a:pt x="3284" y="7543"/>
                  </a:cubicBezTo>
                  <a:cubicBezTo>
                    <a:pt x="3861" y="9096"/>
                    <a:pt x="5192" y="12779"/>
                    <a:pt x="6567" y="13666"/>
                  </a:cubicBezTo>
                  <a:cubicBezTo>
                    <a:pt x="7898" y="14509"/>
                    <a:pt x="10205" y="14376"/>
                    <a:pt x="11936" y="16240"/>
                  </a:cubicBezTo>
                  <a:cubicBezTo>
                    <a:pt x="13710" y="18059"/>
                    <a:pt x="16151" y="20632"/>
                    <a:pt x="17748" y="21342"/>
                  </a:cubicBezTo>
                  <a:cubicBezTo>
                    <a:pt x="19301" y="22052"/>
                    <a:pt x="22761" y="24181"/>
                    <a:pt x="24314" y="25069"/>
                  </a:cubicBezTo>
                  <a:cubicBezTo>
                    <a:pt x="25823" y="25912"/>
                    <a:pt x="27775" y="26888"/>
                    <a:pt x="30082" y="26888"/>
                  </a:cubicBezTo>
                  <a:cubicBezTo>
                    <a:pt x="32389" y="26888"/>
                    <a:pt x="33942" y="29727"/>
                    <a:pt x="35096" y="30615"/>
                  </a:cubicBezTo>
                  <a:cubicBezTo>
                    <a:pt x="36249" y="31502"/>
                    <a:pt x="39311" y="32833"/>
                    <a:pt x="41440" y="34253"/>
                  </a:cubicBezTo>
                  <a:cubicBezTo>
                    <a:pt x="43570" y="35717"/>
                    <a:pt x="45700" y="37714"/>
                    <a:pt x="48406" y="38690"/>
                  </a:cubicBezTo>
                  <a:cubicBezTo>
                    <a:pt x="51068" y="39710"/>
                    <a:pt x="52798" y="41263"/>
                    <a:pt x="55150" y="42417"/>
                  </a:cubicBezTo>
                  <a:cubicBezTo>
                    <a:pt x="57457" y="43570"/>
                    <a:pt x="58034" y="43703"/>
                    <a:pt x="60518" y="45389"/>
                  </a:cubicBezTo>
                  <a:cubicBezTo>
                    <a:pt x="62976" y="47071"/>
                    <a:pt x="63883" y="49255"/>
                    <a:pt x="65805" y="49255"/>
                  </a:cubicBezTo>
                  <a:cubicBezTo>
                    <a:pt x="65861" y="49255"/>
                    <a:pt x="65918" y="49253"/>
                    <a:pt x="65976" y="49249"/>
                  </a:cubicBezTo>
                  <a:cubicBezTo>
                    <a:pt x="68061" y="49116"/>
                    <a:pt x="68061" y="47963"/>
                    <a:pt x="69614" y="47963"/>
                  </a:cubicBezTo>
                  <a:cubicBezTo>
                    <a:pt x="71167" y="47963"/>
                    <a:pt x="76180" y="45256"/>
                    <a:pt x="77334" y="43393"/>
                  </a:cubicBezTo>
                  <a:cubicBezTo>
                    <a:pt x="78487" y="41574"/>
                    <a:pt x="80972" y="39976"/>
                    <a:pt x="83678" y="39577"/>
                  </a:cubicBezTo>
                  <a:cubicBezTo>
                    <a:pt x="86385" y="39133"/>
                    <a:pt x="91798" y="35007"/>
                    <a:pt x="93927" y="33277"/>
                  </a:cubicBezTo>
                  <a:cubicBezTo>
                    <a:pt x="96013" y="31591"/>
                    <a:pt x="99296" y="27465"/>
                    <a:pt x="101825" y="27332"/>
                  </a:cubicBezTo>
                  <a:cubicBezTo>
                    <a:pt x="104043" y="27198"/>
                    <a:pt x="108525" y="24936"/>
                    <a:pt x="111142" y="23250"/>
                  </a:cubicBezTo>
                  <a:cubicBezTo>
                    <a:pt x="111497" y="23028"/>
                    <a:pt x="111763" y="22806"/>
                    <a:pt x="112030" y="22629"/>
                  </a:cubicBezTo>
                  <a:cubicBezTo>
                    <a:pt x="114337" y="20943"/>
                    <a:pt x="116111" y="20898"/>
                    <a:pt x="118995" y="20055"/>
                  </a:cubicBezTo>
                  <a:cubicBezTo>
                    <a:pt x="121879" y="19212"/>
                    <a:pt x="125162" y="14243"/>
                    <a:pt x="128446" y="12646"/>
                  </a:cubicBezTo>
                  <a:cubicBezTo>
                    <a:pt x="131906" y="10827"/>
                    <a:pt x="135190" y="8608"/>
                    <a:pt x="138162" y="6035"/>
                  </a:cubicBezTo>
                  <a:cubicBezTo>
                    <a:pt x="138917" y="5458"/>
                    <a:pt x="139626" y="4748"/>
                    <a:pt x="140203" y="3950"/>
                  </a:cubicBezTo>
                  <a:cubicBezTo>
                    <a:pt x="141756" y="1687"/>
                    <a:pt x="140780" y="1"/>
                    <a:pt x="1407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7" name="Google Shape;10287;p62"/>
            <p:cNvSpPr/>
            <p:nvPr/>
          </p:nvSpPr>
          <p:spPr>
            <a:xfrm>
              <a:off x="943378" y="3352701"/>
              <a:ext cx="2026062" cy="704620"/>
            </a:xfrm>
            <a:custGeom>
              <a:avLst/>
              <a:gdLst/>
              <a:ahLst/>
              <a:cxnLst/>
              <a:rect l="l" t="t" r="r" b="b"/>
              <a:pathLst>
                <a:path w="141757" h="49300" extrusionOk="0">
                  <a:moveTo>
                    <a:pt x="1" y="1"/>
                  </a:moveTo>
                  <a:lnTo>
                    <a:pt x="1" y="2840"/>
                  </a:lnTo>
                  <a:cubicBezTo>
                    <a:pt x="1" y="2840"/>
                    <a:pt x="2707" y="5991"/>
                    <a:pt x="3284" y="7543"/>
                  </a:cubicBezTo>
                  <a:cubicBezTo>
                    <a:pt x="3861" y="9096"/>
                    <a:pt x="5192" y="12779"/>
                    <a:pt x="6567" y="13666"/>
                  </a:cubicBezTo>
                  <a:cubicBezTo>
                    <a:pt x="7898" y="14509"/>
                    <a:pt x="10205" y="14376"/>
                    <a:pt x="11936" y="16240"/>
                  </a:cubicBezTo>
                  <a:cubicBezTo>
                    <a:pt x="13710" y="18059"/>
                    <a:pt x="16151" y="20632"/>
                    <a:pt x="17748" y="21342"/>
                  </a:cubicBezTo>
                  <a:cubicBezTo>
                    <a:pt x="19301" y="22052"/>
                    <a:pt x="22761" y="24181"/>
                    <a:pt x="24314" y="25069"/>
                  </a:cubicBezTo>
                  <a:cubicBezTo>
                    <a:pt x="25823" y="25912"/>
                    <a:pt x="27775" y="26888"/>
                    <a:pt x="30082" y="26888"/>
                  </a:cubicBezTo>
                  <a:cubicBezTo>
                    <a:pt x="32389" y="26888"/>
                    <a:pt x="33942" y="29727"/>
                    <a:pt x="35096" y="30615"/>
                  </a:cubicBezTo>
                  <a:cubicBezTo>
                    <a:pt x="36249" y="31502"/>
                    <a:pt x="39355" y="32833"/>
                    <a:pt x="41440" y="34297"/>
                  </a:cubicBezTo>
                  <a:cubicBezTo>
                    <a:pt x="43570" y="35761"/>
                    <a:pt x="45700" y="37714"/>
                    <a:pt x="48406" y="38734"/>
                  </a:cubicBezTo>
                  <a:cubicBezTo>
                    <a:pt x="51112" y="39710"/>
                    <a:pt x="52843" y="41307"/>
                    <a:pt x="55150" y="42417"/>
                  </a:cubicBezTo>
                  <a:cubicBezTo>
                    <a:pt x="57457" y="43570"/>
                    <a:pt x="58034" y="43703"/>
                    <a:pt x="60563" y="45434"/>
                  </a:cubicBezTo>
                  <a:cubicBezTo>
                    <a:pt x="62978" y="47073"/>
                    <a:pt x="63884" y="49299"/>
                    <a:pt x="65849" y="49299"/>
                  </a:cubicBezTo>
                  <a:cubicBezTo>
                    <a:pt x="65905" y="49299"/>
                    <a:pt x="65962" y="49297"/>
                    <a:pt x="66020" y="49294"/>
                  </a:cubicBezTo>
                  <a:cubicBezTo>
                    <a:pt x="68061" y="49116"/>
                    <a:pt x="68061" y="48007"/>
                    <a:pt x="69614" y="48007"/>
                  </a:cubicBezTo>
                  <a:cubicBezTo>
                    <a:pt x="71167" y="48007"/>
                    <a:pt x="76180" y="45301"/>
                    <a:pt x="77334" y="43437"/>
                  </a:cubicBezTo>
                  <a:cubicBezTo>
                    <a:pt x="78487" y="41574"/>
                    <a:pt x="81016" y="40021"/>
                    <a:pt x="83723" y="39577"/>
                  </a:cubicBezTo>
                  <a:cubicBezTo>
                    <a:pt x="86385" y="39178"/>
                    <a:pt x="91798" y="35007"/>
                    <a:pt x="93927" y="33321"/>
                  </a:cubicBezTo>
                  <a:cubicBezTo>
                    <a:pt x="96057" y="31591"/>
                    <a:pt x="99340" y="27465"/>
                    <a:pt x="101825" y="27332"/>
                  </a:cubicBezTo>
                  <a:cubicBezTo>
                    <a:pt x="104043" y="27198"/>
                    <a:pt x="108569" y="24936"/>
                    <a:pt x="111142" y="23250"/>
                  </a:cubicBezTo>
                  <a:lnTo>
                    <a:pt x="111142" y="23250"/>
                  </a:lnTo>
                  <a:cubicBezTo>
                    <a:pt x="110743" y="23338"/>
                    <a:pt x="110388" y="23383"/>
                    <a:pt x="109989" y="23472"/>
                  </a:cubicBezTo>
                  <a:cubicBezTo>
                    <a:pt x="104043" y="24581"/>
                    <a:pt x="97743" y="25823"/>
                    <a:pt x="93528" y="29106"/>
                  </a:cubicBezTo>
                  <a:cubicBezTo>
                    <a:pt x="91576" y="30615"/>
                    <a:pt x="90112" y="32478"/>
                    <a:pt x="87627" y="33499"/>
                  </a:cubicBezTo>
                  <a:cubicBezTo>
                    <a:pt x="85586" y="34342"/>
                    <a:pt x="83102" y="34475"/>
                    <a:pt x="81105" y="35407"/>
                  </a:cubicBezTo>
                  <a:cubicBezTo>
                    <a:pt x="78665" y="36516"/>
                    <a:pt x="77423" y="38557"/>
                    <a:pt x="75825" y="40287"/>
                  </a:cubicBezTo>
                  <a:cubicBezTo>
                    <a:pt x="74426" y="41842"/>
                    <a:pt x="72210" y="43260"/>
                    <a:pt x="69803" y="43260"/>
                  </a:cubicBezTo>
                  <a:cubicBezTo>
                    <a:pt x="69462" y="43260"/>
                    <a:pt x="69118" y="43231"/>
                    <a:pt x="68771" y="43171"/>
                  </a:cubicBezTo>
                  <a:cubicBezTo>
                    <a:pt x="67617" y="42905"/>
                    <a:pt x="66552" y="42417"/>
                    <a:pt x="65576" y="41751"/>
                  </a:cubicBezTo>
                  <a:lnTo>
                    <a:pt x="49160" y="31857"/>
                  </a:lnTo>
                  <a:cubicBezTo>
                    <a:pt x="46631" y="30304"/>
                    <a:pt x="44102" y="28751"/>
                    <a:pt x="42372" y="26710"/>
                  </a:cubicBezTo>
                  <a:cubicBezTo>
                    <a:pt x="39666" y="23516"/>
                    <a:pt x="39266" y="19434"/>
                    <a:pt x="36116" y="16461"/>
                  </a:cubicBezTo>
                  <a:cubicBezTo>
                    <a:pt x="34430" y="14820"/>
                    <a:pt x="31946" y="13622"/>
                    <a:pt x="30703" y="11758"/>
                  </a:cubicBezTo>
                  <a:cubicBezTo>
                    <a:pt x="29372" y="9673"/>
                    <a:pt x="30881" y="6922"/>
                    <a:pt x="33365" y="6922"/>
                  </a:cubicBezTo>
                  <a:cubicBezTo>
                    <a:pt x="34563" y="6922"/>
                    <a:pt x="35628" y="7410"/>
                    <a:pt x="36826" y="7455"/>
                  </a:cubicBezTo>
                  <a:cubicBezTo>
                    <a:pt x="36913" y="7461"/>
                    <a:pt x="37001" y="7463"/>
                    <a:pt x="37088" y="7463"/>
                  </a:cubicBezTo>
                  <a:cubicBezTo>
                    <a:pt x="38986" y="7463"/>
                    <a:pt x="40725" y="6104"/>
                    <a:pt x="40597" y="4704"/>
                  </a:cubicBezTo>
                  <a:lnTo>
                    <a:pt x="40597" y="4704"/>
                  </a:lnTo>
                  <a:cubicBezTo>
                    <a:pt x="41201" y="5093"/>
                    <a:pt x="42010" y="5286"/>
                    <a:pt x="42821" y="5286"/>
                  </a:cubicBezTo>
                  <a:cubicBezTo>
                    <a:pt x="43859" y="5286"/>
                    <a:pt x="44900" y="4971"/>
                    <a:pt x="45522" y="4349"/>
                  </a:cubicBezTo>
                  <a:cubicBezTo>
                    <a:pt x="46255" y="4478"/>
                    <a:pt x="47006" y="4540"/>
                    <a:pt x="47757" y="4540"/>
                  </a:cubicBezTo>
                  <a:cubicBezTo>
                    <a:pt x="50368" y="4540"/>
                    <a:pt x="52979" y="3785"/>
                    <a:pt x="54839" y="2441"/>
                  </a:cubicBezTo>
                  <a:lnTo>
                    <a:pt x="54839" y="2441"/>
                  </a:lnTo>
                  <a:cubicBezTo>
                    <a:pt x="54733" y="3395"/>
                    <a:pt x="56455" y="4095"/>
                    <a:pt x="57922" y="4095"/>
                  </a:cubicBezTo>
                  <a:cubicBezTo>
                    <a:pt x="58287" y="4095"/>
                    <a:pt x="58637" y="4052"/>
                    <a:pt x="58939" y="3958"/>
                  </a:cubicBezTo>
                  <a:lnTo>
                    <a:pt x="58939" y="3958"/>
                  </a:lnTo>
                  <a:cubicBezTo>
                    <a:pt x="58925" y="3971"/>
                    <a:pt x="58934" y="3994"/>
                    <a:pt x="58966" y="3994"/>
                  </a:cubicBezTo>
                  <a:cubicBezTo>
                    <a:pt x="59125" y="5628"/>
                    <a:pt x="61218" y="6976"/>
                    <a:pt x="63378" y="6976"/>
                  </a:cubicBezTo>
                  <a:cubicBezTo>
                    <a:pt x="63623" y="6976"/>
                    <a:pt x="63869" y="6958"/>
                    <a:pt x="64112" y="6922"/>
                  </a:cubicBezTo>
                  <a:cubicBezTo>
                    <a:pt x="66508" y="6612"/>
                    <a:pt x="68238" y="4615"/>
                    <a:pt x="67617" y="2885"/>
                  </a:cubicBezTo>
                  <a:lnTo>
                    <a:pt x="67617" y="2885"/>
                  </a:lnTo>
                  <a:cubicBezTo>
                    <a:pt x="68348" y="3551"/>
                    <a:pt x="69516" y="3884"/>
                    <a:pt x="70692" y="3884"/>
                  </a:cubicBezTo>
                  <a:cubicBezTo>
                    <a:pt x="71945" y="3884"/>
                    <a:pt x="73207" y="3507"/>
                    <a:pt x="73962" y="2752"/>
                  </a:cubicBezTo>
                  <a:cubicBezTo>
                    <a:pt x="74176" y="3553"/>
                    <a:pt x="75290" y="4017"/>
                    <a:pt x="76366" y="4017"/>
                  </a:cubicBezTo>
                  <a:cubicBezTo>
                    <a:pt x="77077" y="4017"/>
                    <a:pt x="77771" y="3814"/>
                    <a:pt x="78177" y="3373"/>
                  </a:cubicBezTo>
                  <a:cubicBezTo>
                    <a:pt x="78443" y="4615"/>
                    <a:pt x="79952" y="5591"/>
                    <a:pt x="81638" y="5636"/>
                  </a:cubicBezTo>
                  <a:cubicBezTo>
                    <a:pt x="81675" y="5637"/>
                    <a:pt x="81713" y="5637"/>
                    <a:pt x="81750" y="5637"/>
                  </a:cubicBezTo>
                  <a:cubicBezTo>
                    <a:pt x="83354" y="5637"/>
                    <a:pt x="84928" y="4721"/>
                    <a:pt x="85231" y="3550"/>
                  </a:cubicBezTo>
                  <a:cubicBezTo>
                    <a:pt x="85874" y="4042"/>
                    <a:pt x="86791" y="4276"/>
                    <a:pt x="87717" y="4276"/>
                  </a:cubicBezTo>
                  <a:cubicBezTo>
                    <a:pt x="88965" y="4276"/>
                    <a:pt x="90230" y="3852"/>
                    <a:pt x="90866" y="3062"/>
                  </a:cubicBezTo>
                  <a:cubicBezTo>
                    <a:pt x="91500" y="3823"/>
                    <a:pt x="92686" y="4191"/>
                    <a:pt x="93885" y="4191"/>
                  </a:cubicBezTo>
                  <a:cubicBezTo>
                    <a:pt x="95205" y="4191"/>
                    <a:pt x="96539" y="3745"/>
                    <a:pt x="97166" y="2885"/>
                  </a:cubicBezTo>
                  <a:cubicBezTo>
                    <a:pt x="97543" y="3685"/>
                    <a:pt x="98755" y="4098"/>
                    <a:pt x="99970" y="4098"/>
                  </a:cubicBezTo>
                  <a:cubicBezTo>
                    <a:pt x="101046" y="4098"/>
                    <a:pt x="102123" y="3774"/>
                    <a:pt x="102624" y="3107"/>
                  </a:cubicBezTo>
                  <a:cubicBezTo>
                    <a:pt x="103511" y="4970"/>
                    <a:pt x="105286" y="6212"/>
                    <a:pt x="107327" y="6434"/>
                  </a:cubicBezTo>
                  <a:cubicBezTo>
                    <a:pt x="107562" y="6467"/>
                    <a:pt x="107801" y="6482"/>
                    <a:pt x="108040" y="6482"/>
                  </a:cubicBezTo>
                  <a:cubicBezTo>
                    <a:pt x="110099" y="6482"/>
                    <a:pt x="112181" y="5332"/>
                    <a:pt x="112340" y="3861"/>
                  </a:cubicBezTo>
                  <a:cubicBezTo>
                    <a:pt x="112990" y="4279"/>
                    <a:pt x="113830" y="4470"/>
                    <a:pt x="114683" y="4470"/>
                  </a:cubicBezTo>
                  <a:cubicBezTo>
                    <a:pt x="116275" y="4470"/>
                    <a:pt x="117914" y="3805"/>
                    <a:pt x="118463" y="2707"/>
                  </a:cubicBezTo>
                  <a:cubicBezTo>
                    <a:pt x="119199" y="3517"/>
                    <a:pt x="120506" y="3933"/>
                    <a:pt x="121804" y="3933"/>
                  </a:cubicBezTo>
                  <a:cubicBezTo>
                    <a:pt x="122853" y="3933"/>
                    <a:pt x="123896" y="3662"/>
                    <a:pt x="124630" y="3107"/>
                  </a:cubicBezTo>
                  <a:cubicBezTo>
                    <a:pt x="125227" y="3646"/>
                    <a:pt x="126149" y="3901"/>
                    <a:pt x="127083" y="3901"/>
                  </a:cubicBezTo>
                  <a:cubicBezTo>
                    <a:pt x="128300" y="3901"/>
                    <a:pt x="129535" y="3467"/>
                    <a:pt x="130087" y="2663"/>
                  </a:cubicBezTo>
                  <a:cubicBezTo>
                    <a:pt x="130735" y="3988"/>
                    <a:pt x="132667" y="4800"/>
                    <a:pt x="134560" y="4800"/>
                  </a:cubicBezTo>
                  <a:cubicBezTo>
                    <a:pt x="135391" y="4800"/>
                    <a:pt x="136216" y="4643"/>
                    <a:pt x="136920" y="4305"/>
                  </a:cubicBezTo>
                  <a:cubicBezTo>
                    <a:pt x="137009" y="5059"/>
                    <a:pt x="137452" y="5724"/>
                    <a:pt x="138162" y="6035"/>
                  </a:cubicBezTo>
                  <a:cubicBezTo>
                    <a:pt x="138917" y="5458"/>
                    <a:pt x="139626" y="4748"/>
                    <a:pt x="140203" y="3950"/>
                  </a:cubicBezTo>
                  <a:cubicBezTo>
                    <a:pt x="141756" y="1687"/>
                    <a:pt x="140780" y="1"/>
                    <a:pt x="1407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8" name="Google Shape;10288;p62"/>
            <p:cNvSpPr/>
            <p:nvPr/>
          </p:nvSpPr>
          <p:spPr>
            <a:xfrm>
              <a:off x="901801" y="3327417"/>
              <a:ext cx="2094895" cy="143297"/>
            </a:xfrm>
            <a:custGeom>
              <a:avLst/>
              <a:gdLst/>
              <a:ahLst/>
              <a:cxnLst/>
              <a:rect l="l" t="t" r="r" b="b"/>
              <a:pathLst>
                <a:path w="146573" h="10026" extrusionOk="0">
                  <a:moveTo>
                    <a:pt x="38425" y="0"/>
                  </a:moveTo>
                  <a:cubicBezTo>
                    <a:pt x="17211" y="0"/>
                    <a:pt x="1238" y="99"/>
                    <a:pt x="957" y="394"/>
                  </a:cubicBezTo>
                  <a:cubicBezTo>
                    <a:pt x="0" y="1352"/>
                    <a:pt x="1304" y="6746"/>
                    <a:pt x="3154" y="6746"/>
                  </a:cubicBezTo>
                  <a:cubicBezTo>
                    <a:pt x="3191" y="6746"/>
                    <a:pt x="3228" y="6743"/>
                    <a:pt x="3265" y="6739"/>
                  </a:cubicBezTo>
                  <a:cubicBezTo>
                    <a:pt x="5172" y="6562"/>
                    <a:pt x="5572" y="3101"/>
                    <a:pt x="5572" y="3101"/>
                  </a:cubicBezTo>
                  <a:cubicBezTo>
                    <a:pt x="5572" y="3101"/>
                    <a:pt x="5971" y="6961"/>
                    <a:pt x="8278" y="7538"/>
                  </a:cubicBezTo>
                  <a:cubicBezTo>
                    <a:pt x="8404" y="7567"/>
                    <a:pt x="8526" y="7580"/>
                    <a:pt x="8644" y="7580"/>
                  </a:cubicBezTo>
                  <a:cubicBezTo>
                    <a:pt x="10689" y="7580"/>
                    <a:pt x="11561" y="3456"/>
                    <a:pt x="11561" y="3456"/>
                  </a:cubicBezTo>
                  <a:cubicBezTo>
                    <a:pt x="11561" y="3456"/>
                    <a:pt x="11961" y="6961"/>
                    <a:pt x="15022" y="6961"/>
                  </a:cubicBezTo>
                  <a:cubicBezTo>
                    <a:pt x="18127" y="6961"/>
                    <a:pt x="17729" y="3457"/>
                    <a:pt x="17729" y="3456"/>
                  </a:cubicBezTo>
                  <a:lnTo>
                    <a:pt x="17729" y="3456"/>
                  </a:lnTo>
                  <a:cubicBezTo>
                    <a:pt x="17729" y="3457"/>
                    <a:pt x="18705" y="9845"/>
                    <a:pt x="20612" y="10022"/>
                  </a:cubicBezTo>
                  <a:cubicBezTo>
                    <a:pt x="20638" y="10025"/>
                    <a:pt x="20663" y="10026"/>
                    <a:pt x="20688" y="10026"/>
                  </a:cubicBezTo>
                  <a:cubicBezTo>
                    <a:pt x="22584" y="10026"/>
                    <a:pt x="23319" y="3456"/>
                    <a:pt x="23319" y="3456"/>
                  </a:cubicBezTo>
                  <a:cubicBezTo>
                    <a:pt x="23319" y="3456"/>
                    <a:pt x="24117" y="7138"/>
                    <a:pt x="26425" y="7138"/>
                  </a:cubicBezTo>
                  <a:cubicBezTo>
                    <a:pt x="28732" y="7138"/>
                    <a:pt x="28732" y="2302"/>
                    <a:pt x="28732" y="2302"/>
                  </a:cubicBezTo>
                  <a:cubicBezTo>
                    <a:pt x="28732" y="2302"/>
                    <a:pt x="29708" y="5807"/>
                    <a:pt x="31793" y="5985"/>
                  </a:cubicBezTo>
                  <a:cubicBezTo>
                    <a:pt x="31839" y="5989"/>
                    <a:pt x="31884" y="5991"/>
                    <a:pt x="31927" y="5991"/>
                  </a:cubicBezTo>
                  <a:cubicBezTo>
                    <a:pt x="33915" y="5991"/>
                    <a:pt x="33745" y="2126"/>
                    <a:pt x="33745" y="2125"/>
                  </a:cubicBezTo>
                  <a:lnTo>
                    <a:pt x="33745" y="2125"/>
                  </a:lnTo>
                  <a:cubicBezTo>
                    <a:pt x="33745" y="2126"/>
                    <a:pt x="34278" y="5985"/>
                    <a:pt x="36052" y="6340"/>
                  </a:cubicBezTo>
                  <a:cubicBezTo>
                    <a:pt x="36136" y="6359"/>
                    <a:pt x="36215" y="6368"/>
                    <a:pt x="36290" y="6368"/>
                  </a:cubicBezTo>
                  <a:cubicBezTo>
                    <a:pt x="37806" y="6368"/>
                    <a:pt x="37605" y="2704"/>
                    <a:pt x="37605" y="2702"/>
                  </a:cubicBezTo>
                  <a:lnTo>
                    <a:pt x="37605" y="2702"/>
                  </a:lnTo>
                  <a:cubicBezTo>
                    <a:pt x="37605" y="2704"/>
                    <a:pt x="38005" y="8470"/>
                    <a:pt x="40312" y="9046"/>
                  </a:cubicBezTo>
                  <a:cubicBezTo>
                    <a:pt x="40409" y="9071"/>
                    <a:pt x="40504" y="9082"/>
                    <a:pt x="40594" y="9082"/>
                  </a:cubicBezTo>
                  <a:cubicBezTo>
                    <a:pt x="42648" y="9082"/>
                    <a:pt x="42974" y="3101"/>
                    <a:pt x="42974" y="3101"/>
                  </a:cubicBezTo>
                  <a:cubicBezTo>
                    <a:pt x="42974" y="3101"/>
                    <a:pt x="43373" y="6384"/>
                    <a:pt x="45858" y="6562"/>
                  </a:cubicBezTo>
                  <a:cubicBezTo>
                    <a:pt x="45921" y="6566"/>
                    <a:pt x="45982" y="6568"/>
                    <a:pt x="46042" y="6568"/>
                  </a:cubicBezTo>
                  <a:cubicBezTo>
                    <a:pt x="48358" y="6568"/>
                    <a:pt x="47810" y="3279"/>
                    <a:pt x="47810" y="3278"/>
                  </a:cubicBezTo>
                  <a:lnTo>
                    <a:pt x="47810" y="3278"/>
                  </a:lnTo>
                  <a:cubicBezTo>
                    <a:pt x="47810" y="3279"/>
                    <a:pt x="49073" y="5879"/>
                    <a:pt x="51225" y="5879"/>
                  </a:cubicBezTo>
                  <a:cubicBezTo>
                    <a:pt x="51425" y="5879"/>
                    <a:pt x="51633" y="5856"/>
                    <a:pt x="51847" y="5807"/>
                  </a:cubicBezTo>
                  <a:cubicBezTo>
                    <a:pt x="53836" y="5354"/>
                    <a:pt x="54014" y="3693"/>
                    <a:pt x="53999" y="3004"/>
                  </a:cubicBezTo>
                  <a:lnTo>
                    <a:pt x="53999" y="3004"/>
                  </a:lnTo>
                  <a:cubicBezTo>
                    <a:pt x="54131" y="3893"/>
                    <a:pt x="54829" y="4632"/>
                    <a:pt x="55707" y="4831"/>
                  </a:cubicBezTo>
                  <a:cubicBezTo>
                    <a:pt x="55807" y="4854"/>
                    <a:pt x="55904" y="4865"/>
                    <a:pt x="55999" y="4865"/>
                  </a:cubicBezTo>
                  <a:cubicBezTo>
                    <a:pt x="57566" y="4865"/>
                    <a:pt x="58591" y="1947"/>
                    <a:pt x="58591" y="1947"/>
                  </a:cubicBezTo>
                  <a:cubicBezTo>
                    <a:pt x="58591" y="1947"/>
                    <a:pt x="59168" y="4654"/>
                    <a:pt x="60544" y="5231"/>
                  </a:cubicBezTo>
                  <a:cubicBezTo>
                    <a:pt x="60669" y="5283"/>
                    <a:pt x="60787" y="5307"/>
                    <a:pt x="60898" y="5307"/>
                  </a:cubicBezTo>
                  <a:cubicBezTo>
                    <a:pt x="62011" y="5307"/>
                    <a:pt x="62451" y="2923"/>
                    <a:pt x="62451" y="2923"/>
                  </a:cubicBezTo>
                  <a:cubicBezTo>
                    <a:pt x="62451" y="2923"/>
                    <a:pt x="63250" y="8292"/>
                    <a:pt x="65912" y="8869"/>
                  </a:cubicBezTo>
                  <a:cubicBezTo>
                    <a:pt x="66015" y="8891"/>
                    <a:pt x="66115" y="8901"/>
                    <a:pt x="66213" y="8901"/>
                  </a:cubicBezTo>
                  <a:cubicBezTo>
                    <a:pt x="68708" y="8901"/>
                    <a:pt x="69816" y="2125"/>
                    <a:pt x="69816" y="2125"/>
                  </a:cubicBezTo>
                  <a:cubicBezTo>
                    <a:pt x="70260" y="3811"/>
                    <a:pt x="71724" y="5053"/>
                    <a:pt x="73499" y="5231"/>
                  </a:cubicBezTo>
                  <a:cubicBezTo>
                    <a:pt x="73667" y="5250"/>
                    <a:pt x="73826" y="5259"/>
                    <a:pt x="73979" y="5259"/>
                  </a:cubicBezTo>
                  <a:cubicBezTo>
                    <a:pt x="76602" y="5259"/>
                    <a:pt x="76960" y="2525"/>
                    <a:pt x="76960" y="2524"/>
                  </a:cubicBezTo>
                  <a:lnTo>
                    <a:pt x="76960" y="2524"/>
                  </a:lnTo>
                  <a:cubicBezTo>
                    <a:pt x="76871" y="3900"/>
                    <a:pt x="77891" y="5097"/>
                    <a:pt x="79267" y="5231"/>
                  </a:cubicBezTo>
                  <a:cubicBezTo>
                    <a:pt x="79382" y="5247"/>
                    <a:pt x="79493" y="5255"/>
                    <a:pt x="79598" y="5255"/>
                  </a:cubicBezTo>
                  <a:cubicBezTo>
                    <a:pt x="81751" y="5255"/>
                    <a:pt x="81751" y="1947"/>
                    <a:pt x="81751" y="1947"/>
                  </a:cubicBezTo>
                  <a:cubicBezTo>
                    <a:pt x="81751" y="1947"/>
                    <a:pt x="81751" y="6917"/>
                    <a:pt x="84680" y="7538"/>
                  </a:cubicBezTo>
                  <a:cubicBezTo>
                    <a:pt x="84804" y="7563"/>
                    <a:pt x="84923" y="7575"/>
                    <a:pt x="85035" y="7575"/>
                  </a:cubicBezTo>
                  <a:cubicBezTo>
                    <a:pt x="87530" y="7575"/>
                    <a:pt x="87164" y="1726"/>
                    <a:pt x="87164" y="1726"/>
                  </a:cubicBezTo>
                  <a:lnTo>
                    <a:pt x="87164" y="1726"/>
                  </a:lnTo>
                  <a:cubicBezTo>
                    <a:pt x="87164" y="1726"/>
                    <a:pt x="87963" y="5807"/>
                    <a:pt x="90847" y="5807"/>
                  </a:cubicBezTo>
                  <a:cubicBezTo>
                    <a:pt x="93730" y="5807"/>
                    <a:pt x="95461" y="1726"/>
                    <a:pt x="95461" y="1726"/>
                  </a:cubicBezTo>
                  <a:lnTo>
                    <a:pt x="95461" y="1726"/>
                  </a:lnTo>
                  <a:cubicBezTo>
                    <a:pt x="95461" y="1726"/>
                    <a:pt x="94929" y="4255"/>
                    <a:pt x="97191" y="5231"/>
                  </a:cubicBezTo>
                  <a:cubicBezTo>
                    <a:pt x="97411" y="5319"/>
                    <a:pt x="97613" y="5359"/>
                    <a:pt x="97799" y="5359"/>
                  </a:cubicBezTo>
                  <a:cubicBezTo>
                    <a:pt x="99322" y="5359"/>
                    <a:pt x="99778" y="2673"/>
                    <a:pt x="99875" y="1920"/>
                  </a:cubicBezTo>
                  <a:lnTo>
                    <a:pt x="99875" y="1920"/>
                  </a:lnTo>
                  <a:cubicBezTo>
                    <a:pt x="99819" y="2606"/>
                    <a:pt x="99830" y="4892"/>
                    <a:pt x="102427" y="5231"/>
                  </a:cubicBezTo>
                  <a:cubicBezTo>
                    <a:pt x="102607" y="5265"/>
                    <a:pt x="102787" y="5281"/>
                    <a:pt x="102965" y="5281"/>
                  </a:cubicBezTo>
                  <a:cubicBezTo>
                    <a:pt x="104403" y="5281"/>
                    <a:pt x="105690" y="4202"/>
                    <a:pt x="105888" y="2702"/>
                  </a:cubicBezTo>
                  <a:cubicBezTo>
                    <a:pt x="105888" y="2702"/>
                    <a:pt x="106065" y="8691"/>
                    <a:pt x="110324" y="9046"/>
                  </a:cubicBezTo>
                  <a:cubicBezTo>
                    <a:pt x="110437" y="9057"/>
                    <a:pt x="110548" y="9062"/>
                    <a:pt x="110655" y="9062"/>
                  </a:cubicBezTo>
                  <a:cubicBezTo>
                    <a:pt x="114602" y="9062"/>
                    <a:pt x="114939" y="2125"/>
                    <a:pt x="114939" y="2125"/>
                  </a:cubicBezTo>
                  <a:cubicBezTo>
                    <a:pt x="114939" y="2125"/>
                    <a:pt x="115915" y="6162"/>
                    <a:pt x="118399" y="6162"/>
                  </a:cubicBezTo>
                  <a:cubicBezTo>
                    <a:pt x="120928" y="6162"/>
                    <a:pt x="121106" y="2125"/>
                    <a:pt x="121106" y="2125"/>
                  </a:cubicBezTo>
                  <a:cubicBezTo>
                    <a:pt x="121106" y="2125"/>
                    <a:pt x="122481" y="5807"/>
                    <a:pt x="124788" y="5807"/>
                  </a:cubicBezTo>
                  <a:cubicBezTo>
                    <a:pt x="127095" y="5807"/>
                    <a:pt x="127273" y="2702"/>
                    <a:pt x="127273" y="2702"/>
                  </a:cubicBezTo>
                  <a:cubicBezTo>
                    <a:pt x="127273" y="2702"/>
                    <a:pt x="128032" y="5991"/>
                    <a:pt x="130044" y="5991"/>
                  </a:cubicBezTo>
                  <a:cubicBezTo>
                    <a:pt x="130095" y="5991"/>
                    <a:pt x="130148" y="5989"/>
                    <a:pt x="130201" y="5985"/>
                  </a:cubicBezTo>
                  <a:cubicBezTo>
                    <a:pt x="132331" y="5807"/>
                    <a:pt x="133839" y="2702"/>
                    <a:pt x="133839" y="2702"/>
                  </a:cubicBezTo>
                  <a:cubicBezTo>
                    <a:pt x="133839" y="2702"/>
                    <a:pt x="134638" y="5586"/>
                    <a:pt x="136723" y="6384"/>
                  </a:cubicBezTo>
                  <a:cubicBezTo>
                    <a:pt x="136905" y="6449"/>
                    <a:pt x="137083" y="6478"/>
                    <a:pt x="137256" y="6478"/>
                  </a:cubicBezTo>
                  <a:cubicBezTo>
                    <a:pt x="139107" y="6478"/>
                    <a:pt x="140406" y="3101"/>
                    <a:pt x="140406" y="3101"/>
                  </a:cubicBezTo>
                  <a:cubicBezTo>
                    <a:pt x="140406" y="3101"/>
                    <a:pt x="140406" y="8518"/>
                    <a:pt x="143368" y="8518"/>
                  </a:cubicBezTo>
                  <a:cubicBezTo>
                    <a:pt x="143415" y="8518"/>
                    <a:pt x="143463" y="8517"/>
                    <a:pt x="143511" y="8514"/>
                  </a:cubicBezTo>
                  <a:cubicBezTo>
                    <a:pt x="146573" y="8292"/>
                    <a:pt x="146218" y="394"/>
                    <a:pt x="145020" y="394"/>
                  </a:cubicBezTo>
                  <a:cubicBezTo>
                    <a:pt x="144251" y="394"/>
                    <a:pt x="80854" y="0"/>
                    <a:pt x="384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9" name="Google Shape;10289;p62"/>
            <p:cNvSpPr/>
            <p:nvPr/>
          </p:nvSpPr>
          <p:spPr>
            <a:xfrm>
              <a:off x="1852481" y="2656170"/>
              <a:ext cx="66546" cy="42006"/>
            </a:xfrm>
            <a:custGeom>
              <a:avLst/>
              <a:gdLst/>
              <a:ahLst/>
              <a:cxnLst/>
              <a:rect l="l" t="t" r="r" b="b"/>
              <a:pathLst>
                <a:path w="4656" h="2939" extrusionOk="0">
                  <a:moveTo>
                    <a:pt x="2090" y="1"/>
                  </a:moveTo>
                  <a:cubicBezTo>
                    <a:pt x="2007" y="1"/>
                    <a:pt x="1923" y="7"/>
                    <a:pt x="1836" y="19"/>
                  </a:cubicBezTo>
                  <a:cubicBezTo>
                    <a:pt x="253" y="227"/>
                    <a:pt x="0" y="2939"/>
                    <a:pt x="1958" y="2939"/>
                  </a:cubicBezTo>
                  <a:cubicBezTo>
                    <a:pt x="2086" y="2939"/>
                    <a:pt x="2222" y="2927"/>
                    <a:pt x="2369" y="2903"/>
                  </a:cubicBezTo>
                  <a:cubicBezTo>
                    <a:pt x="4656" y="2564"/>
                    <a:pt x="3830" y="1"/>
                    <a:pt x="20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0" name="Google Shape;10290;p62"/>
            <p:cNvSpPr/>
            <p:nvPr/>
          </p:nvSpPr>
          <p:spPr>
            <a:xfrm>
              <a:off x="1802257" y="2757032"/>
              <a:ext cx="79280" cy="71034"/>
            </a:xfrm>
            <a:custGeom>
              <a:avLst/>
              <a:gdLst/>
              <a:ahLst/>
              <a:cxnLst/>
              <a:rect l="l" t="t" r="r" b="b"/>
              <a:pathLst>
                <a:path w="5547" h="4970" extrusionOk="0">
                  <a:moveTo>
                    <a:pt x="2093" y="0"/>
                  </a:moveTo>
                  <a:cubicBezTo>
                    <a:pt x="1852" y="0"/>
                    <a:pt x="1605" y="60"/>
                    <a:pt x="1357" y="194"/>
                  </a:cubicBezTo>
                  <a:cubicBezTo>
                    <a:pt x="0" y="912"/>
                    <a:pt x="1085" y="4970"/>
                    <a:pt x="2931" y="4970"/>
                  </a:cubicBezTo>
                  <a:cubicBezTo>
                    <a:pt x="3137" y="4970"/>
                    <a:pt x="3353" y="4919"/>
                    <a:pt x="3576" y="4808"/>
                  </a:cubicBezTo>
                  <a:cubicBezTo>
                    <a:pt x="5547" y="3823"/>
                    <a:pt x="4015" y="0"/>
                    <a:pt x="20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1" name="Google Shape;10291;p62"/>
            <p:cNvSpPr/>
            <p:nvPr/>
          </p:nvSpPr>
          <p:spPr>
            <a:xfrm>
              <a:off x="1904134" y="2745927"/>
              <a:ext cx="43249" cy="45207"/>
            </a:xfrm>
            <a:custGeom>
              <a:avLst/>
              <a:gdLst/>
              <a:ahLst/>
              <a:cxnLst/>
              <a:rect l="l" t="t" r="r" b="b"/>
              <a:pathLst>
                <a:path w="3026" h="3163" extrusionOk="0">
                  <a:moveTo>
                    <a:pt x="1641" y="0"/>
                  </a:moveTo>
                  <a:cubicBezTo>
                    <a:pt x="1469" y="0"/>
                    <a:pt x="1277" y="40"/>
                    <a:pt x="1062" y="128"/>
                  </a:cubicBezTo>
                  <a:cubicBezTo>
                    <a:pt x="0" y="536"/>
                    <a:pt x="367" y="3162"/>
                    <a:pt x="1504" y="3162"/>
                  </a:cubicBezTo>
                  <a:cubicBezTo>
                    <a:pt x="1603" y="3162"/>
                    <a:pt x="1707" y="3143"/>
                    <a:pt x="1816" y="3100"/>
                  </a:cubicBezTo>
                  <a:cubicBezTo>
                    <a:pt x="3001" y="2587"/>
                    <a:pt x="3026" y="0"/>
                    <a:pt x="16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2" name="Google Shape;10292;p62"/>
            <p:cNvSpPr/>
            <p:nvPr/>
          </p:nvSpPr>
          <p:spPr>
            <a:xfrm>
              <a:off x="2016559" y="2712454"/>
              <a:ext cx="55083" cy="36675"/>
            </a:xfrm>
            <a:custGeom>
              <a:avLst/>
              <a:gdLst/>
              <a:ahLst/>
              <a:cxnLst/>
              <a:rect l="l" t="t" r="r" b="b"/>
              <a:pathLst>
                <a:path w="3854" h="2566" extrusionOk="0">
                  <a:moveTo>
                    <a:pt x="1726" y="0"/>
                  </a:moveTo>
                  <a:cubicBezTo>
                    <a:pt x="1379" y="0"/>
                    <a:pt x="1039" y="150"/>
                    <a:pt x="783" y="518"/>
                  </a:cubicBezTo>
                  <a:cubicBezTo>
                    <a:pt x="1" y="1625"/>
                    <a:pt x="869" y="2565"/>
                    <a:pt x="1878" y="2565"/>
                  </a:cubicBezTo>
                  <a:cubicBezTo>
                    <a:pt x="2243" y="2565"/>
                    <a:pt x="2627" y="2442"/>
                    <a:pt x="2957" y="2159"/>
                  </a:cubicBezTo>
                  <a:cubicBezTo>
                    <a:pt x="3854" y="1329"/>
                    <a:pt x="2761" y="0"/>
                    <a:pt x="17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3" name="Google Shape;10293;p62"/>
            <p:cNvSpPr/>
            <p:nvPr/>
          </p:nvSpPr>
          <p:spPr>
            <a:xfrm>
              <a:off x="2016087" y="2827952"/>
              <a:ext cx="61086" cy="46651"/>
            </a:xfrm>
            <a:custGeom>
              <a:avLst/>
              <a:gdLst/>
              <a:ahLst/>
              <a:cxnLst/>
              <a:rect l="l" t="t" r="r" b="b"/>
              <a:pathLst>
                <a:path w="4274" h="3264" extrusionOk="0">
                  <a:moveTo>
                    <a:pt x="1704" y="1"/>
                  </a:moveTo>
                  <a:cubicBezTo>
                    <a:pt x="1460" y="1"/>
                    <a:pt x="1217" y="88"/>
                    <a:pt x="993" y="290"/>
                  </a:cubicBezTo>
                  <a:cubicBezTo>
                    <a:pt x="0" y="1168"/>
                    <a:pt x="1605" y="3263"/>
                    <a:pt x="2806" y="3263"/>
                  </a:cubicBezTo>
                  <a:cubicBezTo>
                    <a:pt x="3000" y="3263"/>
                    <a:pt x="3184" y="3208"/>
                    <a:pt x="3345" y="3085"/>
                  </a:cubicBezTo>
                  <a:cubicBezTo>
                    <a:pt x="4273" y="2305"/>
                    <a:pt x="2963" y="1"/>
                    <a:pt x="17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4" name="Google Shape;10294;p62"/>
            <p:cNvSpPr/>
            <p:nvPr/>
          </p:nvSpPr>
          <p:spPr>
            <a:xfrm>
              <a:off x="1946111" y="2855865"/>
              <a:ext cx="44278" cy="32573"/>
            </a:xfrm>
            <a:custGeom>
              <a:avLst/>
              <a:gdLst/>
              <a:ahLst/>
              <a:cxnLst/>
              <a:rect l="l" t="t" r="r" b="b"/>
              <a:pathLst>
                <a:path w="3098" h="2279" extrusionOk="0">
                  <a:moveTo>
                    <a:pt x="1557" y="1"/>
                  </a:moveTo>
                  <a:cubicBezTo>
                    <a:pt x="1481" y="1"/>
                    <a:pt x="1402" y="8"/>
                    <a:pt x="1319" y="23"/>
                  </a:cubicBezTo>
                  <a:cubicBezTo>
                    <a:pt x="1" y="270"/>
                    <a:pt x="22" y="2278"/>
                    <a:pt x="1347" y="2278"/>
                  </a:cubicBezTo>
                  <a:cubicBezTo>
                    <a:pt x="1448" y="2278"/>
                    <a:pt x="1557" y="2266"/>
                    <a:pt x="1674" y="2241"/>
                  </a:cubicBezTo>
                  <a:cubicBezTo>
                    <a:pt x="3098" y="1990"/>
                    <a:pt x="2822" y="1"/>
                    <a:pt x="15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5" name="Google Shape;10295;p62"/>
            <p:cNvSpPr/>
            <p:nvPr/>
          </p:nvSpPr>
          <p:spPr>
            <a:xfrm>
              <a:off x="2487725" y="2831982"/>
              <a:ext cx="43449" cy="28585"/>
            </a:xfrm>
            <a:custGeom>
              <a:avLst/>
              <a:gdLst/>
              <a:ahLst/>
              <a:cxnLst/>
              <a:rect l="l" t="t" r="r" b="b"/>
              <a:pathLst>
                <a:path w="3040" h="2000" extrusionOk="0">
                  <a:moveTo>
                    <a:pt x="1375" y="1"/>
                  </a:moveTo>
                  <a:cubicBezTo>
                    <a:pt x="1340" y="1"/>
                    <a:pt x="1305" y="3"/>
                    <a:pt x="1270" y="8"/>
                  </a:cubicBezTo>
                  <a:cubicBezTo>
                    <a:pt x="0" y="172"/>
                    <a:pt x="281" y="2000"/>
                    <a:pt x="1414" y="2000"/>
                  </a:cubicBezTo>
                  <a:cubicBezTo>
                    <a:pt x="1508" y="2000"/>
                    <a:pt x="1608" y="1987"/>
                    <a:pt x="1714" y="1960"/>
                  </a:cubicBezTo>
                  <a:cubicBezTo>
                    <a:pt x="3040" y="1661"/>
                    <a:pt x="2304" y="1"/>
                    <a:pt x="13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6" name="Google Shape;10296;p62"/>
            <p:cNvSpPr/>
            <p:nvPr/>
          </p:nvSpPr>
          <p:spPr>
            <a:xfrm>
              <a:off x="2222957" y="2771896"/>
              <a:ext cx="60600" cy="42434"/>
            </a:xfrm>
            <a:custGeom>
              <a:avLst/>
              <a:gdLst/>
              <a:ahLst/>
              <a:cxnLst/>
              <a:rect l="l" t="t" r="r" b="b"/>
              <a:pathLst>
                <a:path w="4240" h="2969" extrusionOk="0">
                  <a:moveTo>
                    <a:pt x="2258" y="0"/>
                  </a:moveTo>
                  <a:cubicBezTo>
                    <a:pt x="1184" y="0"/>
                    <a:pt x="1" y="983"/>
                    <a:pt x="894" y="2393"/>
                  </a:cubicBezTo>
                  <a:cubicBezTo>
                    <a:pt x="1160" y="2802"/>
                    <a:pt x="1499" y="2968"/>
                    <a:pt x="1846" y="2968"/>
                  </a:cubicBezTo>
                  <a:cubicBezTo>
                    <a:pt x="3002" y="2968"/>
                    <a:pt x="4239" y="1116"/>
                    <a:pt x="3113" y="263"/>
                  </a:cubicBezTo>
                  <a:cubicBezTo>
                    <a:pt x="2873" y="83"/>
                    <a:pt x="2570" y="0"/>
                    <a:pt x="2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7" name="Google Shape;10297;p62"/>
            <p:cNvSpPr/>
            <p:nvPr/>
          </p:nvSpPr>
          <p:spPr>
            <a:xfrm>
              <a:off x="2264148" y="2813602"/>
              <a:ext cx="86755" cy="55341"/>
            </a:xfrm>
            <a:custGeom>
              <a:avLst/>
              <a:gdLst/>
              <a:ahLst/>
              <a:cxnLst/>
              <a:rect l="l" t="t" r="r" b="b"/>
              <a:pathLst>
                <a:path w="6070" h="3872" extrusionOk="0">
                  <a:moveTo>
                    <a:pt x="4082" y="1"/>
                  </a:moveTo>
                  <a:cubicBezTo>
                    <a:pt x="2359" y="1"/>
                    <a:pt x="0" y="1940"/>
                    <a:pt x="808" y="3379"/>
                  </a:cubicBezTo>
                  <a:cubicBezTo>
                    <a:pt x="1003" y="3727"/>
                    <a:pt x="1323" y="3872"/>
                    <a:pt x="1706" y="3872"/>
                  </a:cubicBezTo>
                  <a:cubicBezTo>
                    <a:pt x="3325" y="3872"/>
                    <a:pt x="6070" y="1276"/>
                    <a:pt x="5244" y="451"/>
                  </a:cubicBezTo>
                  <a:cubicBezTo>
                    <a:pt x="4948" y="136"/>
                    <a:pt x="4537" y="1"/>
                    <a:pt x="40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8" name="Google Shape;10298;p62"/>
            <p:cNvSpPr/>
            <p:nvPr/>
          </p:nvSpPr>
          <p:spPr>
            <a:xfrm>
              <a:off x="2372070" y="2747313"/>
              <a:ext cx="69862" cy="46150"/>
            </a:xfrm>
            <a:custGeom>
              <a:avLst/>
              <a:gdLst/>
              <a:ahLst/>
              <a:cxnLst/>
              <a:rect l="l" t="t" r="r" b="b"/>
              <a:pathLst>
                <a:path w="4888" h="3229" extrusionOk="0">
                  <a:moveTo>
                    <a:pt x="1963" y="0"/>
                  </a:moveTo>
                  <a:cubicBezTo>
                    <a:pt x="20" y="0"/>
                    <a:pt x="1" y="2823"/>
                    <a:pt x="1553" y="3181"/>
                  </a:cubicBezTo>
                  <a:cubicBezTo>
                    <a:pt x="1676" y="3213"/>
                    <a:pt x="1800" y="3228"/>
                    <a:pt x="1922" y="3228"/>
                  </a:cubicBezTo>
                  <a:cubicBezTo>
                    <a:pt x="3482" y="3228"/>
                    <a:pt x="4887" y="778"/>
                    <a:pt x="2707" y="120"/>
                  </a:cubicBezTo>
                  <a:cubicBezTo>
                    <a:pt x="2433" y="37"/>
                    <a:pt x="2185" y="0"/>
                    <a:pt x="19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9" name="Google Shape;10299;p62"/>
            <p:cNvSpPr/>
            <p:nvPr/>
          </p:nvSpPr>
          <p:spPr>
            <a:xfrm>
              <a:off x="2333709" y="2869171"/>
              <a:ext cx="82253" cy="54040"/>
            </a:xfrm>
            <a:custGeom>
              <a:avLst/>
              <a:gdLst/>
              <a:ahLst/>
              <a:cxnLst/>
              <a:rect l="l" t="t" r="r" b="b"/>
              <a:pathLst>
                <a:path w="5755" h="3781" extrusionOk="0">
                  <a:moveTo>
                    <a:pt x="3092" y="0"/>
                  </a:moveTo>
                  <a:cubicBezTo>
                    <a:pt x="1360" y="0"/>
                    <a:pt x="0" y="2082"/>
                    <a:pt x="1975" y="3351"/>
                  </a:cubicBezTo>
                  <a:cubicBezTo>
                    <a:pt x="2453" y="3653"/>
                    <a:pt x="2897" y="3781"/>
                    <a:pt x="3290" y="3781"/>
                  </a:cubicBezTo>
                  <a:cubicBezTo>
                    <a:pt x="4978" y="3781"/>
                    <a:pt x="5754" y="1438"/>
                    <a:pt x="4459" y="467"/>
                  </a:cubicBezTo>
                  <a:cubicBezTo>
                    <a:pt x="4013" y="139"/>
                    <a:pt x="3540" y="0"/>
                    <a:pt x="30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0" name="Google Shape;10300;p62"/>
            <p:cNvSpPr/>
            <p:nvPr/>
          </p:nvSpPr>
          <p:spPr>
            <a:xfrm>
              <a:off x="2755267" y="2494393"/>
              <a:ext cx="80481" cy="44664"/>
            </a:xfrm>
            <a:custGeom>
              <a:avLst/>
              <a:gdLst/>
              <a:ahLst/>
              <a:cxnLst/>
              <a:rect l="l" t="t" r="r" b="b"/>
              <a:pathLst>
                <a:path w="5631" h="3125" extrusionOk="0">
                  <a:moveTo>
                    <a:pt x="2228" y="1"/>
                  </a:moveTo>
                  <a:cubicBezTo>
                    <a:pt x="1753" y="1"/>
                    <a:pt x="1305" y="151"/>
                    <a:pt x="964" y="512"/>
                  </a:cubicBezTo>
                  <a:cubicBezTo>
                    <a:pt x="1" y="1578"/>
                    <a:pt x="2158" y="3125"/>
                    <a:pt x="3693" y="3125"/>
                  </a:cubicBezTo>
                  <a:cubicBezTo>
                    <a:pt x="4138" y="3125"/>
                    <a:pt x="4530" y="2995"/>
                    <a:pt x="4779" y="2686"/>
                  </a:cubicBezTo>
                  <a:cubicBezTo>
                    <a:pt x="5631" y="1631"/>
                    <a:pt x="3791" y="1"/>
                    <a:pt x="22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1" name="Google Shape;10301;p62"/>
            <p:cNvSpPr/>
            <p:nvPr/>
          </p:nvSpPr>
          <p:spPr>
            <a:xfrm>
              <a:off x="2892603" y="2571516"/>
              <a:ext cx="55584" cy="55927"/>
            </a:xfrm>
            <a:custGeom>
              <a:avLst/>
              <a:gdLst/>
              <a:ahLst/>
              <a:cxnLst/>
              <a:rect l="l" t="t" r="r" b="b"/>
              <a:pathLst>
                <a:path w="3889" h="3913" extrusionOk="0">
                  <a:moveTo>
                    <a:pt x="1777" y="0"/>
                  </a:moveTo>
                  <a:cubicBezTo>
                    <a:pt x="1559" y="0"/>
                    <a:pt x="1322" y="80"/>
                    <a:pt x="1071" y="263"/>
                  </a:cubicBezTo>
                  <a:cubicBezTo>
                    <a:pt x="0" y="991"/>
                    <a:pt x="874" y="3912"/>
                    <a:pt x="2373" y="3912"/>
                  </a:cubicBezTo>
                  <a:cubicBezTo>
                    <a:pt x="2427" y="3912"/>
                    <a:pt x="2481" y="3909"/>
                    <a:pt x="2536" y="3901"/>
                  </a:cubicBezTo>
                  <a:cubicBezTo>
                    <a:pt x="3889" y="3669"/>
                    <a:pt x="3254" y="0"/>
                    <a:pt x="17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2" name="Google Shape;10302;p62"/>
            <p:cNvSpPr/>
            <p:nvPr/>
          </p:nvSpPr>
          <p:spPr>
            <a:xfrm>
              <a:off x="2645614" y="2445713"/>
              <a:ext cx="63859" cy="58814"/>
            </a:xfrm>
            <a:custGeom>
              <a:avLst/>
              <a:gdLst/>
              <a:ahLst/>
              <a:cxnLst/>
              <a:rect l="l" t="t" r="r" b="b"/>
              <a:pathLst>
                <a:path w="4468" h="4115" extrusionOk="0">
                  <a:moveTo>
                    <a:pt x="1738" y="0"/>
                  </a:moveTo>
                  <a:cubicBezTo>
                    <a:pt x="1628" y="0"/>
                    <a:pt x="1516" y="19"/>
                    <a:pt x="1404" y="58"/>
                  </a:cubicBezTo>
                  <a:cubicBezTo>
                    <a:pt x="0" y="512"/>
                    <a:pt x="709" y="4115"/>
                    <a:pt x="2315" y="4115"/>
                  </a:cubicBezTo>
                  <a:cubicBezTo>
                    <a:pt x="2435" y="4115"/>
                    <a:pt x="2561" y="4094"/>
                    <a:pt x="2691" y="4051"/>
                  </a:cubicBezTo>
                  <a:cubicBezTo>
                    <a:pt x="4468" y="3431"/>
                    <a:pt x="3242" y="0"/>
                    <a:pt x="1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3" name="Google Shape;10303;p62"/>
            <p:cNvSpPr/>
            <p:nvPr/>
          </p:nvSpPr>
          <p:spPr>
            <a:xfrm>
              <a:off x="2463385" y="2634645"/>
              <a:ext cx="117213" cy="87227"/>
            </a:xfrm>
            <a:custGeom>
              <a:avLst/>
              <a:gdLst/>
              <a:ahLst/>
              <a:cxnLst/>
              <a:rect l="l" t="t" r="r" b="b"/>
              <a:pathLst>
                <a:path w="8201" h="6103" extrusionOk="0">
                  <a:moveTo>
                    <a:pt x="5357" y="0"/>
                  </a:moveTo>
                  <a:cubicBezTo>
                    <a:pt x="3066" y="0"/>
                    <a:pt x="1" y="5170"/>
                    <a:pt x="2175" y="6006"/>
                  </a:cubicBezTo>
                  <a:cubicBezTo>
                    <a:pt x="2338" y="6072"/>
                    <a:pt x="2509" y="6103"/>
                    <a:pt x="2686" y="6103"/>
                  </a:cubicBezTo>
                  <a:cubicBezTo>
                    <a:pt x="5002" y="6103"/>
                    <a:pt x="8201" y="803"/>
                    <a:pt x="5768" y="61"/>
                  </a:cubicBezTo>
                  <a:cubicBezTo>
                    <a:pt x="5635" y="20"/>
                    <a:pt x="5498" y="0"/>
                    <a:pt x="53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4" name="Google Shape;10304;p62"/>
            <p:cNvSpPr/>
            <p:nvPr/>
          </p:nvSpPr>
          <p:spPr>
            <a:xfrm>
              <a:off x="2578797" y="2476642"/>
              <a:ext cx="49881" cy="32701"/>
            </a:xfrm>
            <a:custGeom>
              <a:avLst/>
              <a:gdLst/>
              <a:ahLst/>
              <a:cxnLst/>
              <a:rect l="l" t="t" r="r" b="b"/>
              <a:pathLst>
                <a:path w="3490" h="2288" extrusionOk="0">
                  <a:moveTo>
                    <a:pt x="2349" y="1"/>
                  </a:moveTo>
                  <a:cubicBezTo>
                    <a:pt x="2285" y="1"/>
                    <a:pt x="2212" y="8"/>
                    <a:pt x="2130" y="24"/>
                  </a:cubicBezTo>
                  <a:cubicBezTo>
                    <a:pt x="932" y="290"/>
                    <a:pt x="0" y="1754"/>
                    <a:pt x="888" y="2242"/>
                  </a:cubicBezTo>
                  <a:cubicBezTo>
                    <a:pt x="953" y="2273"/>
                    <a:pt x="1023" y="2287"/>
                    <a:pt x="1096" y="2287"/>
                  </a:cubicBezTo>
                  <a:cubicBezTo>
                    <a:pt x="2022" y="2287"/>
                    <a:pt x="3489" y="1"/>
                    <a:pt x="23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5" name="Google Shape;10305;p62"/>
            <p:cNvSpPr/>
            <p:nvPr/>
          </p:nvSpPr>
          <p:spPr>
            <a:xfrm>
              <a:off x="2604967" y="2572287"/>
              <a:ext cx="43949" cy="40119"/>
            </a:xfrm>
            <a:custGeom>
              <a:avLst/>
              <a:gdLst/>
              <a:ahLst/>
              <a:cxnLst/>
              <a:rect l="l" t="t" r="r" b="b"/>
              <a:pathLst>
                <a:path w="3075" h="2807" extrusionOk="0">
                  <a:moveTo>
                    <a:pt x="2012" y="0"/>
                  </a:moveTo>
                  <a:cubicBezTo>
                    <a:pt x="1864" y="0"/>
                    <a:pt x="1692" y="50"/>
                    <a:pt x="1497" y="164"/>
                  </a:cubicBezTo>
                  <a:cubicBezTo>
                    <a:pt x="0" y="1037"/>
                    <a:pt x="413" y="2807"/>
                    <a:pt x="1529" y="2807"/>
                  </a:cubicBezTo>
                  <a:cubicBezTo>
                    <a:pt x="1604" y="2807"/>
                    <a:pt x="1682" y="2799"/>
                    <a:pt x="1763" y="2782"/>
                  </a:cubicBezTo>
                  <a:cubicBezTo>
                    <a:pt x="2931" y="2587"/>
                    <a:pt x="3074" y="0"/>
                    <a:pt x="20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6" name="Google Shape;10306;p62"/>
            <p:cNvSpPr/>
            <p:nvPr/>
          </p:nvSpPr>
          <p:spPr>
            <a:xfrm>
              <a:off x="2471332" y="2540529"/>
              <a:ext cx="93359" cy="61958"/>
            </a:xfrm>
            <a:custGeom>
              <a:avLst/>
              <a:gdLst/>
              <a:ahLst/>
              <a:cxnLst/>
              <a:rect l="l" t="t" r="r" b="b"/>
              <a:pathLst>
                <a:path w="6532" h="4335" extrusionOk="0">
                  <a:moveTo>
                    <a:pt x="4288" y="0"/>
                  </a:moveTo>
                  <a:cubicBezTo>
                    <a:pt x="2503" y="0"/>
                    <a:pt x="0" y="2446"/>
                    <a:pt x="1264" y="3895"/>
                  </a:cubicBezTo>
                  <a:cubicBezTo>
                    <a:pt x="1526" y="4203"/>
                    <a:pt x="1864" y="4335"/>
                    <a:pt x="2237" y="4335"/>
                  </a:cubicBezTo>
                  <a:cubicBezTo>
                    <a:pt x="4006" y="4335"/>
                    <a:pt x="6532" y="1364"/>
                    <a:pt x="5212" y="301"/>
                  </a:cubicBezTo>
                  <a:cubicBezTo>
                    <a:pt x="4953" y="92"/>
                    <a:pt x="4634" y="0"/>
                    <a:pt x="42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7" name="Google Shape;10307;p62"/>
            <p:cNvSpPr/>
            <p:nvPr/>
          </p:nvSpPr>
          <p:spPr>
            <a:xfrm>
              <a:off x="2916657" y="2665303"/>
              <a:ext cx="45464" cy="42592"/>
            </a:xfrm>
            <a:custGeom>
              <a:avLst/>
              <a:gdLst/>
              <a:ahLst/>
              <a:cxnLst/>
              <a:rect l="l" t="t" r="r" b="b"/>
              <a:pathLst>
                <a:path w="3181" h="2980" extrusionOk="0">
                  <a:moveTo>
                    <a:pt x="947" y="1"/>
                  </a:moveTo>
                  <a:cubicBezTo>
                    <a:pt x="817" y="1"/>
                    <a:pt x="694" y="42"/>
                    <a:pt x="586" y="134"/>
                  </a:cubicBezTo>
                  <a:cubicBezTo>
                    <a:pt x="1" y="681"/>
                    <a:pt x="583" y="2979"/>
                    <a:pt x="1608" y="2979"/>
                  </a:cubicBezTo>
                  <a:cubicBezTo>
                    <a:pt x="1748" y="2979"/>
                    <a:pt x="1896" y="2936"/>
                    <a:pt x="2050" y="2841"/>
                  </a:cubicBezTo>
                  <a:cubicBezTo>
                    <a:pt x="3180" y="2139"/>
                    <a:pt x="1881" y="1"/>
                    <a:pt x="9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p:cNvPicPr>
            <a:picLocks noChangeAspect="1"/>
          </p:cNvPicPr>
          <p:nvPr/>
        </p:nvPicPr>
        <p:blipFill>
          <a:blip r:embed="rId3"/>
          <a:stretch>
            <a:fillRect/>
          </a:stretch>
        </p:blipFill>
        <p:spPr>
          <a:xfrm>
            <a:off x="15240" y="499745"/>
            <a:ext cx="5010150" cy="101917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sp>
        <p:nvSpPr>
          <p:cNvPr id="5" name="Text Box 4"/>
          <p:cNvSpPr txBox="1"/>
          <p:nvPr/>
        </p:nvSpPr>
        <p:spPr>
          <a:xfrm>
            <a:off x="3650834" y="105060"/>
            <a:ext cx="4112260" cy="5563767"/>
          </a:xfrm>
          <a:prstGeom prst="rect">
            <a:avLst/>
          </a:prstGeom>
          <a:noFill/>
        </p:spPr>
        <p:txBody>
          <a:bodyPr wrap="square" rtlCol="0" anchor="t">
            <a:spAutoFit/>
          </a:bodyPr>
          <a:lstStyle/>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Nhìn</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ra</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xa</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ngút</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ngát</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p>
          <a:p>
            <a:pPr algn="l">
              <a:lnSpc>
                <a:spcPct val="150000"/>
              </a:lnSpc>
              <a:buSzTx/>
            </a:pP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Bao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sắc</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màu</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cỏ</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hoa</a:t>
            </a:r>
            <a:endPar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Con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thác</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réo</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ngân</a:t>
            </a:r>
            <a:r>
              <a:rPr lang="en-GB" altLang="en-US" sz="24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nga</a:t>
            </a:r>
            <a:endPar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Đàn</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dê</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soi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đáy</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suối</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a:t>
            </a:r>
          </a:p>
          <a:p>
            <a:pPr algn="l">
              <a:lnSpc>
                <a:spcPct val="150000"/>
              </a:lnSpc>
              <a:buSzTx/>
            </a:pPr>
            <a:endPar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Giữa</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ngút</a:t>
            </a:r>
            <a:r>
              <a:rPr lang="en-GB" altLang="en-US" sz="24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ngàn</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cây</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trái</a:t>
            </a:r>
            <a:endPar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Dọc</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vùng</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rừng</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nguyên</a:t>
            </a:r>
            <a:r>
              <a:rPr lang="en-GB" altLang="en-US" sz="24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sơ</a:t>
            </a:r>
            <a:endParaRPr lang="en-GB" altLang="en-US" sz="24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Không</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biết</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thực</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hay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mơ</a:t>
            </a:r>
            <a:endPar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Ráng</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chiều</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như</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hơi</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khói</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a:t>
            </a:r>
            <a:endParaRPr lang="en-GB" altLang="en-US" sz="24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endPar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8750" y="3018155"/>
            <a:ext cx="3108325" cy="2490470"/>
          </a:xfrm>
          <a:prstGeom prst="rect">
            <a:avLst/>
          </a:prstGeom>
        </p:spPr>
      </p:pic>
      <p:pic>
        <p:nvPicPr>
          <p:cNvPr id="2"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70585" y="754380"/>
            <a:ext cx="2218055" cy="240157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sp>
        <p:nvSpPr>
          <p:cNvPr id="6" name="Text Box 5"/>
          <p:cNvSpPr txBox="1"/>
          <p:nvPr/>
        </p:nvSpPr>
        <p:spPr>
          <a:xfrm>
            <a:off x="4175760" y="234315"/>
            <a:ext cx="4571365" cy="2239780"/>
          </a:xfrm>
          <a:prstGeom prst="rect">
            <a:avLst/>
          </a:prstGeom>
          <a:noFill/>
        </p:spPr>
        <p:txBody>
          <a:bodyPr wrap="square" rtlCol="0" anchor="t">
            <a:spAutoFit/>
          </a:bodyPr>
          <a:lstStyle/>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Những</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vạt</a:t>
            </a:r>
            <a:r>
              <a:rPr lang="en-GB" altLang="en-US" sz="24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nương</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màu</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mật</a:t>
            </a:r>
            <a:endPar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Lúa</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chín</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ngập</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lòng</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thung</a:t>
            </a:r>
            <a:endPar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Và</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tiếng</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nhạc</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ngựa</a:t>
            </a:r>
            <a:r>
              <a:rPr lang="en-GB" altLang="en-US" sz="24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rung</a:t>
            </a:r>
            <a:endPar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Suốt</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triền</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rừng</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hoang</a:t>
            </a:r>
            <a:r>
              <a:rPr lang="en-GB" altLang="en-US" sz="24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dã</a:t>
            </a:r>
            <a:r>
              <a:rPr lang="en-GB" altLang="en-US" sz="24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a:t>
            </a:r>
          </a:p>
        </p:txBody>
      </p:sp>
      <p:pic>
        <p:nvPicPr>
          <p:cNvPr id="1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546860"/>
            <a:ext cx="4611370" cy="3596640"/>
          </a:xfrm>
          <a:prstGeom prst="rect">
            <a:avLst/>
          </a:prstGeom>
        </p:spPr>
      </p:pic>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8750" y="2695575"/>
            <a:ext cx="3702050" cy="244792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sp>
        <p:nvSpPr>
          <p:cNvPr id="3" name="Text Box 2"/>
          <p:cNvSpPr txBox="1"/>
          <p:nvPr/>
        </p:nvSpPr>
        <p:spPr>
          <a:xfrm>
            <a:off x="2019935" y="0"/>
            <a:ext cx="5493385" cy="5078313"/>
          </a:xfrm>
          <a:prstGeom prst="rect">
            <a:avLst/>
          </a:prstGeom>
          <a:noFill/>
        </p:spPr>
        <p:txBody>
          <a:bodyPr wrap="square" rtlCol="0" anchor="t">
            <a:spAutoFit/>
          </a:bodyPr>
          <a:lstStyle/>
          <a:p>
            <a:pPr algn="l">
              <a:lnSpc>
                <a:spcPct val="150000"/>
              </a:lnSpc>
              <a:buSzTx/>
            </a:pP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Người</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Tày</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từ</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khắp</a:t>
            </a:r>
            <a:r>
              <a:rPr lang="en-GB" altLang="en-US" sz="20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ngả</a:t>
            </a:r>
            <a:endPar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Đi</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gặt</a:t>
            </a:r>
            <a:r>
              <a:rPr lang="en-GB" altLang="en-US" sz="20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lúa</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trồng</a:t>
            </a:r>
            <a:r>
              <a:rPr lang="en-GB" altLang="en-US" sz="20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rau</a:t>
            </a:r>
            <a:endPar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Những</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người</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Giáy</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người</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Dao</a:t>
            </a:r>
          </a:p>
          <a:p>
            <a:pPr algn="l">
              <a:lnSpc>
                <a:spcPct val="150000"/>
              </a:lnSpc>
              <a:buSzTx/>
            </a:pP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Đi</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tìm</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măng</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hái</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nấm</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a:t>
            </a:r>
          </a:p>
          <a:p>
            <a:pPr algn="l">
              <a:lnSpc>
                <a:spcPct val="150000"/>
              </a:lnSpc>
              <a:buSzTx/>
            </a:pPr>
            <a:endPar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Vạt</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áo</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chàm</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thấp</a:t>
            </a:r>
            <a:r>
              <a:rPr lang="en-GB" altLang="en-US" sz="20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thoáng</a:t>
            </a:r>
            <a:endPar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Nhuộm</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xanh</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cả</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nắng</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chiều</a:t>
            </a:r>
            <a:endPar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Và</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gió</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thổi</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suối</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reo</a:t>
            </a:r>
            <a:endPar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Ấm</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giữa</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rùng</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sương</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giá</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a:t>
            </a:r>
          </a:p>
          <a:p>
            <a:pPr algn="l">
              <a:lnSpc>
                <a:spcPct val="150000"/>
              </a:lnSpc>
              <a:buSzTx/>
            </a:pP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NGUYỄN ĐÌNH ẢNH</a:t>
            </a:r>
            <a:endParaRPr lang="en-GB" altLang="en-US" sz="1200" dirty="0">
              <a:latin typeface="Cambria" panose="02040503050406030204" pitchFamily="18" charset="0"/>
              <a:ea typeface="Cambria" panose="02040503050406030204" pitchFamily="18" charset="0"/>
            </a:endParaRPr>
          </a:p>
          <a:p>
            <a:endParaRPr lang="en-GB" altLang="en-US" sz="1200" dirty="0">
              <a:latin typeface="Cambria" panose="02040503050406030204" pitchFamily="18" charset="0"/>
              <a:ea typeface="Cambria" panose="02040503050406030204" pitchFamily="18" charset="0"/>
            </a:endParaRPr>
          </a:p>
        </p:txBody>
      </p:sp>
      <p:pic>
        <p:nvPicPr>
          <p:cNvPr id="4" name="Picture 3" descr="—Pngtree—ethnic cute girl_5942893"/>
          <p:cNvPicPr>
            <a:picLocks noChangeAspect="1"/>
          </p:cNvPicPr>
          <p:nvPr/>
        </p:nvPicPr>
        <p:blipFill>
          <a:blip r:embed="rId3"/>
          <a:stretch>
            <a:fillRect/>
          </a:stretch>
        </p:blipFill>
        <p:spPr>
          <a:xfrm>
            <a:off x="5569585" y="652780"/>
            <a:ext cx="3954145" cy="395414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3"/>
          <a:stretch>
            <a:fillRect/>
          </a:stretch>
        </p:blipFill>
        <p:spPr>
          <a:xfrm>
            <a:off x="0" y="0"/>
            <a:ext cx="9144000" cy="5143500"/>
          </a:xfrm>
          <a:prstGeom prst="rect">
            <a:avLst/>
          </a:prstGeom>
        </p:spPr>
      </p:pic>
      <p:sp>
        <p:nvSpPr>
          <p:cNvPr id="2" name="Rectangle: Rounded Corners 1">
            <a:extLst>
              <a:ext uri="{FF2B5EF4-FFF2-40B4-BE49-F238E27FC236}">
                <a16:creationId xmlns:a16="http://schemas.microsoft.com/office/drawing/2014/main" id="{A5430763-499A-B117-9F3B-B67587F3C189}"/>
              </a:ext>
            </a:extLst>
          </p:cNvPr>
          <p:cNvSpPr/>
          <p:nvPr/>
        </p:nvSpPr>
        <p:spPr>
          <a:xfrm>
            <a:off x="1530064" y="1371599"/>
            <a:ext cx="6254059" cy="15240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lang="en-US" sz="6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ĐỌC NỐI TIẾP</a:t>
            </a:r>
            <a:endParaRPr kumimoji="0" lang="en-US" sz="6000" b="1"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endParaRPr>
          </a:p>
        </p:txBody>
      </p:sp>
    </p:spTree>
    <p:extLst>
      <p:ext uri="{BB962C8B-B14F-4D97-AF65-F5344CB8AC3E}">
        <p14:creationId xmlns:p14="http://schemas.microsoft.com/office/powerpoint/2010/main" val="24259710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886"/>
        <p:cNvGrpSpPr/>
        <p:nvPr/>
      </p:nvGrpSpPr>
      <p:grpSpPr>
        <a:xfrm>
          <a:off x="0" y="0"/>
          <a:ext cx="0" cy="0"/>
          <a:chOff x="0" y="0"/>
          <a:chExt cx="0" cy="0"/>
        </a:xfrm>
      </p:grpSpPr>
      <p:graphicFrame>
        <p:nvGraphicFramePr>
          <p:cNvPr id="8888" name="Google Shape;8888;p43"/>
          <p:cNvGraphicFramePr/>
          <p:nvPr/>
        </p:nvGraphicFramePr>
        <p:xfrm>
          <a:off x="2925445" y="1316355"/>
          <a:ext cx="4504055" cy="1257935"/>
        </p:xfrm>
        <a:graphic>
          <a:graphicData uri="http://schemas.openxmlformats.org/drawingml/2006/table">
            <a:tbl>
              <a:tblPr>
                <a:noFill/>
                <a:tableStyleId>{D193DD6F-2D56-429E-BE97-902881775F97}</a:tableStyleId>
              </a:tblPr>
              <a:tblGrid>
                <a:gridCol w="715010">
                  <a:extLst>
                    <a:ext uri="{9D8B030D-6E8A-4147-A177-3AD203B41FA5}">
                      <a16:colId xmlns:a16="http://schemas.microsoft.com/office/drawing/2014/main" val="20000"/>
                    </a:ext>
                  </a:extLst>
                </a:gridCol>
                <a:gridCol w="996950">
                  <a:extLst>
                    <a:ext uri="{9D8B030D-6E8A-4147-A177-3AD203B41FA5}">
                      <a16:colId xmlns:a16="http://schemas.microsoft.com/office/drawing/2014/main" val="20001"/>
                    </a:ext>
                  </a:extLst>
                </a:gridCol>
                <a:gridCol w="1426210">
                  <a:extLst>
                    <a:ext uri="{9D8B030D-6E8A-4147-A177-3AD203B41FA5}">
                      <a16:colId xmlns:a16="http://schemas.microsoft.com/office/drawing/2014/main" val="20002"/>
                    </a:ext>
                  </a:extLst>
                </a:gridCol>
                <a:gridCol w="1365885">
                  <a:extLst>
                    <a:ext uri="{9D8B030D-6E8A-4147-A177-3AD203B41FA5}">
                      <a16:colId xmlns:a16="http://schemas.microsoft.com/office/drawing/2014/main" val="20003"/>
                    </a:ext>
                  </a:extLst>
                </a:gridCol>
              </a:tblGrid>
              <a:tr h="1257935">
                <a:tc>
                  <a:txBody>
                    <a:bodyPr/>
                    <a:lstStyle/>
                    <a:p>
                      <a:pPr marL="0" lvl="0" indent="0" algn="ctr" rtl="0">
                        <a:spcBef>
                          <a:spcPts val="0"/>
                        </a:spcBef>
                        <a:spcAft>
                          <a:spcPts val="0"/>
                        </a:spcAft>
                        <a:buNone/>
                      </a:pPr>
                      <a:endParaRPr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l" rtl="0">
                        <a:spcBef>
                          <a:spcPts val="0"/>
                        </a:spcBef>
                        <a:spcAft>
                          <a:spcPts val="0"/>
                        </a:spcAft>
                        <a:buNone/>
                      </a:pPr>
                      <a:endParaRPr>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bl>
          </a:graphicData>
        </a:graphic>
      </p:graphicFrame>
      <p:graphicFrame>
        <p:nvGraphicFramePr>
          <p:cNvPr id="8889" name="Google Shape;8889;p43"/>
          <p:cNvGraphicFramePr/>
          <p:nvPr/>
        </p:nvGraphicFramePr>
        <p:xfrm>
          <a:off x="713740" y="911860"/>
          <a:ext cx="2582545" cy="2320290"/>
        </p:xfrm>
        <a:graphic>
          <a:graphicData uri="http://schemas.openxmlformats.org/drawingml/2006/table">
            <a:tbl>
              <a:tblPr>
                <a:noFill/>
                <a:tableStyleId>{D193DD6F-2D56-429E-BE97-902881775F97}</a:tableStyleId>
              </a:tblPr>
              <a:tblGrid>
                <a:gridCol w="409575">
                  <a:extLst>
                    <a:ext uri="{9D8B030D-6E8A-4147-A177-3AD203B41FA5}">
                      <a16:colId xmlns:a16="http://schemas.microsoft.com/office/drawing/2014/main" val="20000"/>
                    </a:ext>
                  </a:extLst>
                </a:gridCol>
                <a:gridCol w="572135">
                  <a:extLst>
                    <a:ext uri="{9D8B030D-6E8A-4147-A177-3AD203B41FA5}">
                      <a16:colId xmlns:a16="http://schemas.microsoft.com/office/drawing/2014/main" val="20001"/>
                    </a:ext>
                  </a:extLst>
                </a:gridCol>
                <a:gridCol w="817880">
                  <a:extLst>
                    <a:ext uri="{9D8B030D-6E8A-4147-A177-3AD203B41FA5}">
                      <a16:colId xmlns:a16="http://schemas.microsoft.com/office/drawing/2014/main" val="20002"/>
                    </a:ext>
                  </a:extLst>
                </a:gridCol>
                <a:gridCol w="782955">
                  <a:extLst>
                    <a:ext uri="{9D8B030D-6E8A-4147-A177-3AD203B41FA5}">
                      <a16:colId xmlns:a16="http://schemas.microsoft.com/office/drawing/2014/main" val="20003"/>
                    </a:ext>
                  </a:extLst>
                </a:gridCol>
              </a:tblGrid>
              <a:tr h="2320290">
                <a:tc>
                  <a:txBody>
                    <a:bodyPr/>
                    <a:lstStyle/>
                    <a:p>
                      <a:pPr marL="0" lvl="0" indent="0" algn="ctr" rtl="0">
                        <a:spcBef>
                          <a:spcPts val="0"/>
                        </a:spcBef>
                        <a:spcAft>
                          <a:spcPts val="0"/>
                        </a:spcAft>
                        <a:buNone/>
                      </a:pPr>
                      <a:endParaRPr sz="2000"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Clr>
                          <a:schemeClr val="accent2"/>
                        </a:buClr>
                        <a:buSzPts val="1100"/>
                        <a:buFont typeface="Arial" panose="020B0604020202020204"/>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tc>
                  <a:txBody>
                    <a:bodyPr/>
                    <a:lstStyle/>
                    <a:p>
                      <a:pPr marL="0" lvl="0" indent="0" algn="l" rtl="0">
                        <a:spcBef>
                          <a:spcPts val="0"/>
                        </a:spcBef>
                        <a:spcAft>
                          <a:spcPts val="0"/>
                        </a:spcAft>
                        <a:buNone/>
                      </a:pPr>
                      <a:endParaRPr>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extLst>
                  <a:ext uri="{0D108BD9-81ED-4DB2-BD59-A6C34878D82A}">
                    <a16:rowId xmlns:a16="http://schemas.microsoft.com/office/drawing/2014/main" val="10000"/>
                  </a:ext>
                </a:extLst>
              </a:tr>
            </a:tbl>
          </a:graphicData>
        </a:graphic>
      </p:graphicFrame>
      <p:graphicFrame>
        <p:nvGraphicFramePr>
          <p:cNvPr id="2" name="Google Shape;8888;p43"/>
          <p:cNvGraphicFramePr/>
          <p:nvPr>
            <p:extLst>
              <p:ext uri="{D42A27DB-BD31-4B8C-83A1-F6EECF244321}">
                <p14:modId xmlns:p14="http://schemas.microsoft.com/office/powerpoint/2010/main" val="3592854209"/>
              </p:ext>
            </p:extLst>
          </p:nvPr>
        </p:nvGraphicFramePr>
        <p:xfrm>
          <a:off x="433552" y="3354070"/>
          <a:ext cx="4784243" cy="1257935"/>
        </p:xfrm>
        <a:graphic>
          <a:graphicData uri="http://schemas.openxmlformats.org/drawingml/2006/table">
            <a:tbl>
              <a:tblPr>
                <a:noFill/>
                <a:tableStyleId>{D193DD6F-2D56-429E-BE97-902881775F97}</a:tableStyleId>
              </a:tblPr>
              <a:tblGrid>
                <a:gridCol w="759489">
                  <a:extLst>
                    <a:ext uri="{9D8B030D-6E8A-4147-A177-3AD203B41FA5}">
                      <a16:colId xmlns:a16="http://schemas.microsoft.com/office/drawing/2014/main" val="20000"/>
                    </a:ext>
                  </a:extLst>
                </a:gridCol>
                <a:gridCol w="1058968">
                  <a:extLst>
                    <a:ext uri="{9D8B030D-6E8A-4147-A177-3AD203B41FA5}">
                      <a16:colId xmlns:a16="http://schemas.microsoft.com/office/drawing/2014/main" val="20001"/>
                    </a:ext>
                  </a:extLst>
                </a:gridCol>
                <a:gridCol w="1514932">
                  <a:extLst>
                    <a:ext uri="{9D8B030D-6E8A-4147-A177-3AD203B41FA5}">
                      <a16:colId xmlns:a16="http://schemas.microsoft.com/office/drawing/2014/main" val="20002"/>
                    </a:ext>
                  </a:extLst>
                </a:gridCol>
                <a:gridCol w="1450854">
                  <a:extLst>
                    <a:ext uri="{9D8B030D-6E8A-4147-A177-3AD203B41FA5}">
                      <a16:colId xmlns:a16="http://schemas.microsoft.com/office/drawing/2014/main" val="20003"/>
                    </a:ext>
                  </a:extLst>
                </a:gridCol>
              </a:tblGrid>
              <a:tr h="1257935">
                <a:tc>
                  <a:txBody>
                    <a:bodyPr/>
                    <a:lstStyle/>
                    <a:p>
                      <a:pPr marL="0" lvl="0" indent="0" algn="ctr" rtl="0">
                        <a:spcBef>
                          <a:spcPts val="0"/>
                        </a:spcBef>
                        <a:spcAft>
                          <a:spcPts val="0"/>
                        </a:spcAft>
                        <a:buNone/>
                      </a:pPr>
                      <a:endParaRPr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tc>
                  <a:txBody>
                    <a:bodyPr/>
                    <a:lstStyle/>
                    <a:p>
                      <a:pPr marL="0" lvl="0" indent="0" algn="ctr" rtl="0">
                        <a:spcBef>
                          <a:spcPts val="0"/>
                        </a:spcBef>
                        <a:spcAft>
                          <a:spcPts val="0"/>
                        </a:spcAft>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tc>
                  <a:txBody>
                    <a:bodyPr/>
                    <a:lstStyle/>
                    <a:p>
                      <a:pPr marL="0" lvl="0" indent="0" algn="l" rtl="0">
                        <a:spcBef>
                          <a:spcPts val="0"/>
                        </a:spcBef>
                        <a:spcAft>
                          <a:spcPts val="0"/>
                        </a:spcAft>
                        <a:buNone/>
                      </a:pPr>
                      <a:endParaRPr dirty="0">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extLst>
                  <a:ext uri="{0D108BD9-81ED-4DB2-BD59-A6C34878D82A}">
                    <a16:rowId xmlns:a16="http://schemas.microsoft.com/office/drawing/2014/main" val="10000"/>
                  </a:ext>
                </a:extLst>
              </a:tr>
            </a:tbl>
          </a:graphicData>
        </a:graphic>
      </p:graphicFrame>
      <p:graphicFrame>
        <p:nvGraphicFramePr>
          <p:cNvPr id="3" name="Google Shape;8889;p43"/>
          <p:cNvGraphicFramePr/>
          <p:nvPr/>
        </p:nvGraphicFramePr>
        <p:xfrm>
          <a:off x="4301490" y="2867660"/>
          <a:ext cx="3677285" cy="2188845"/>
        </p:xfrm>
        <a:graphic>
          <a:graphicData uri="http://schemas.openxmlformats.org/drawingml/2006/table">
            <a:tbl>
              <a:tblPr>
                <a:noFill/>
                <a:tableStyleId>{D193DD6F-2D56-429E-BE97-902881775F97}</a:tableStyleId>
              </a:tblPr>
              <a:tblGrid>
                <a:gridCol w="582930">
                  <a:extLst>
                    <a:ext uri="{9D8B030D-6E8A-4147-A177-3AD203B41FA5}">
                      <a16:colId xmlns:a16="http://schemas.microsoft.com/office/drawing/2014/main" val="20000"/>
                    </a:ext>
                  </a:extLst>
                </a:gridCol>
                <a:gridCol w="814705">
                  <a:extLst>
                    <a:ext uri="{9D8B030D-6E8A-4147-A177-3AD203B41FA5}">
                      <a16:colId xmlns:a16="http://schemas.microsoft.com/office/drawing/2014/main" val="20001"/>
                    </a:ext>
                  </a:extLst>
                </a:gridCol>
                <a:gridCol w="1164590">
                  <a:extLst>
                    <a:ext uri="{9D8B030D-6E8A-4147-A177-3AD203B41FA5}">
                      <a16:colId xmlns:a16="http://schemas.microsoft.com/office/drawing/2014/main" val="20002"/>
                    </a:ext>
                  </a:extLst>
                </a:gridCol>
                <a:gridCol w="1115060">
                  <a:extLst>
                    <a:ext uri="{9D8B030D-6E8A-4147-A177-3AD203B41FA5}">
                      <a16:colId xmlns:a16="http://schemas.microsoft.com/office/drawing/2014/main" val="20003"/>
                    </a:ext>
                  </a:extLst>
                </a:gridCol>
              </a:tblGrid>
              <a:tr h="2188845">
                <a:tc>
                  <a:txBody>
                    <a:bodyPr/>
                    <a:lstStyle/>
                    <a:p>
                      <a:pPr marL="0" lvl="0" indent="0" algn="ctr" rtl="0">
                        <a:spcBef>
                          <a:spcPts val="0"/>
                        </a:spcBef>
                        <a:spcAft>
                          <a:spcPts val="0"/>
                        </a:spcAft>
                        <a:buNone/>
                      </a:pPr>
                      <a:endParaRPr sz="2000"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tc>
                  <a:txBody>
                    <a:bodyPr/>
                    <a:lstStyle/>
                    <a:p>
                      <a:pPr marL="0" lvl="0" indent="0" algn="ctr" rtl="0">
                        <a:spcBef>
                          <a:spcPts val="0"/>
                        </a:spcBef>
                        <a:spcAft>
                          <a:spcPts val="0"/>
                        </a:spcAft>
                        <a:buClr>
                          <a:schemeClr val="accent2"/>
                        </a:buClr>
                        <a:buSzPts val="1100"/>
                        <a:buFont typeface="Arial" panose="020B0604020202020204"/>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tc>
                  <a:txBody>
                    <a:bodyPr/>
                    <a:lstStyle/>
                    <a:p>
                      <a:pPr marL="0" lvl="0" indent="0" algn="l" rtl="0">
                        <a:spcBef>
                          <a:spcPts val="0"/>
                        </a:spcBef>
                        <a:spcAft>
                          <a:spcPts val="0"/>
                        </a:spcAft>
                        <a:buNone/>
                      </a:pPr>
                      <a:endParaRPr>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extLst>
                  <a:ext uri="{0D108BD9-81ED-4DB2-BD59-A6C34878D82A}">
                    <a16:rowId xmlns:a16="http://schemas.microsoft.com/office/drawing/2014/main" val="10000"/>
                  </a:ext>
                </a:extLst>
              </a:tr>
            </a:tbl>
          </a:graphicData>
        </a:graphic>
      </p:graphicFrame>
      <p:sp>
        <p:nvSpPr>
          <p:cNvPr id="4" name="Rectangles 3"/>
          <p:cNvSpPr/>
          <p:nvPr/>
        </p:nvSpPr>
        <p:spPr>
          <a:xfrm>
            <a:off x="3093085" y="1682115"/>
            <a:ext cx="4551045" cy="953135"/>
          </a:xfrm>
          <a:prstGeom prst="rect">
            <a:avLst/>
          </a:prstGeom>
          <a:noFill/>
          <a:ln>
            <a:noFill/>
          </a:ln>
        </p:spPr>
        <p:txBody>
          <a:bodyPr wrap="square" rtlCol="0" anchor="t">
            <a:spAutoFit/>
          </a:bodyPr>
          <a:lstStyle/>
          <a:p>
            <a:pPr algn="ctr"/>
            <a:r>
              <a:rPr lang="en-GB" altLang="en-US" sz="2800" b="1" dirty="0" err="1">
                <a:solidFill>
                  <a:schemeClr val="accent2"/>
                </a:solidFill>
                <a:effectLst>
                  <a:outerShdw blurRad="38100" dist="19050" dir="2700000" algn="tl" rotWithShape="0">
                    <a:schemeClr val="dk1">
                      <a:alpha val="40000"/>
                    </a:schemeClr>
                  </a:outerShdw>
                </a:effectLst>
              </a:rPr>
              <a:t>Còn</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nguyên</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vẻ</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tự</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nhiên</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như</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lúc</a:t>
            </a:r>
            <a:r>
              <a:rPr lang="en-GB" altLang="en-US" sz="2800" b="1" dirty="0">
                <a:solidFill>
                  <a:schemeClr val="accent2"/>
                </a:solidFill>
                <a:effectLst>
                  <a:outerShdw blurRad="38100" dist="19050" dir="2700000" algn="tl" rotWithShape="0">
                    <a:schemeClr val="dk1">
                      <a:alpha val="40000"/>
                    </a:schemeClr>
                  </a:outerShdw>
                </a:effectLst>
              </a:rPr>
              <a:t> ban </a:t>
            </a:r>
            <a:r>
              <a:rPr lang="en-GB" altLang="en-US" sz="2800" b="1" dirty="0" err="1">
                <a:solidFill>
                  <a:schemeClr val="accent2"/>
                </a:solidFill>
                <a:effectLst>
                  <a:outerShdw blurRad="38100" dist="19050" dir="2700000" algn="tl" rotWithShape="0">
                    <a:schemeClr val="dk1">
                      <a:alpha val="40000"/>
                    </a:schemeClr>
                  </a:outerShdw>
                </a:effectLst>
              </a:rPr>
              <a:t>đầu</a:t>
            </a:r>
            <a:endParaRPr lang="en-GB" altLang="en-US" sz="2800" b="1" dirty="0">
              <a:solidFill>
                <a:schemeClr val="accent2"/>
              </a:solidFill>
              <a:effectLst>
                <a:outerShdw blurRad="38100" dist="19050" dir="2700000" algn="tl" rotWithShape="0">
                  <a:schemeClr val="dk1">
                    <a:alpha val="40000"/>
                  </a:schemeClr>
                </a:outerShdw>
              </a:effectLst>
            </a:endParaRPr>
          </a:p>
        </p:txBody>
      </p:sp>
      <p:pic>
        <p:nvPicPr>
          <p:cNvPr id="7" name="Picture 6" descr="đèo mã phục"/>
          <p:cNvPicPr>
            <a:picLocks noChangeAspect="1"/>
          </p:cNvPicPr>
          <p:nvPr/>
        </p:nvPicPr>
        <p:blipFill>
          <a:blip r:embed="rId3"/>
          <a:stretch>
            <a:fillRect/>
          </a:stretch>
        </p:blipFill>
        <p:spPr>
          <a:xfrm>
            <a:off x="132715" y="1115060"/>
            <a:ext cx="2959735" cy="1976120"/>
          </a:xfrm>
          <a:prstGeom prst="rect">
            <a:avLst/>
          </a:prstGeom>
        </p:spPr>
      </p:pic>
      <p:sp>
        <p:nvSpPr>
          <p:cNvPr id="2946" name="Google Shape;2946;p39"/>
          <p:cNvSpPr/>
          <p:nvPr/>
        </p:nvSpPr>
        <p:spPr>
          <a:xfrm>
            <a:off x="3773170" y="911225"/>
            <a:ext cx="2529840" cy="770890"/>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gradFill>
            <a:gsLst>
              <a:gs pos="0">
                <a:srgbClr val="FE4444"/>
              </a:gs>
              <a:gs pos="100000">
                <a:srgbClr val="832B2B"/>
              </a:gs>
            </a:gsLst>
            <a:lin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chemeClr val="bg1"/>
                </a:solidFill>
              </a:rPr>
              <a:t>nguyên sơ</a:t>
            </a:r>
          </a:p>
        </p:txBody>
      </p:sp>
      <p:sp>
        <p:nvSpPr>
          <p:cNvPr id="5" name="Google Shape;2946;p39"/>
          <p:cNvSpPr/>
          <p:nvPr/>
        </p:nvSpPr>
        <p:spPr>
          <a:xfrm>
            <a:off x="1598295" y="2867660"/>
            <a:ext cx="2703830" cy="791210"/>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gradFill>
            <a:gsLst>
              <a:gs pos="0">
                <a:srgbClr val="FE4444"/>
              </a:gs>
              <a:gs pos="100000">
                <a:srgbClr val="832B2B"/>
              </a:gs>
            </a:gsLst>
            <a:lin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chemeClr val="bg1"/>
                </a:solidFill>
              </a:rPr>
              <a:t>vạt nương</a:t>
            </a:r>
          </a:p>
        </p:txBody>
      </p:sp>
      <p:sp>
        <p:nvSpPr>
          <p:cNvPr id="6" name="Rectangles 5"/>
          <p:cNvSpPr/>
          <p:nvPr/>
        </p:nvSpPr>
        <p:spPr>
          <a:xfrm>
            <a:off x="357505" y="3658870"/>
            <a:ext cx="4215765" cy="830997"/>
          </a:xfrm>
          <a:prstGeom prst="rect">
            <a:avLst/>
          </a:prstGeom>
          <a:noFill/>
          <a:ln>
            <a:noFill/>
          </a:ln>
        </p:spPr>
        <p:txBody>
          <a:bodyPr wrap="square" rtlCol="0" anchor="t">
            <a:spAutoFit/>
          </a:bodyPr>
          <a:lstStyle/>
          <a:p>
            <a:pPr algn="ctr"/>
            <a:r>
              <a:rPr lang="en-GB" altLang="en-US" sz="2400" b="1" dirty="0" err="1">
                <a:solidFill>
                  <a:schemeClr val="accent2"/>
                </a:solidFill>
                <a:effectLst>
                  <a:outerShdw blurRad="38100" dist="19050" dir="2700000" algn="tl" rotWithShape="0">
                    <a:schemeClr val="dk1">
                      <a:alpha val="40000"/>
                    </a:schemeClr>
                  </a:outerShdw>
                </a:effectLst>
              </a:rPr>
              <a:t>mảnh</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đất</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dài</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và</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hẹp</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trên</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đồi</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núi</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để</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trồng</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trọt</a:t>
            </a:r>
            <a:endParaRPr lang="en-GB" altLang="en-US" sz="2400" b="1" dirty="0">
              <a:solidFill>
                <a:schemeClr val="accent2"/>
              </a:solidFill>
              <a:effectLst>
                <a:outerShdw blurRad="38100" dist="19050" dir="2700000" algn="tl" rotWithShape="0">
                  <a:schemeClr val="dk1">
                    <a:alpha val="40000"/>
                  </a:schemeClr>
                </a:outerShdw>
              </a:effectLst>
            </a:endParaRPr>
          </a:p>
        </p:txBody>
      </p:sp>
      <p:pic>
        <p:nvPicPr>
          <p:cNvPr id="8" name="Picture 7" descr="25a3c390ec"/>
          <p:cNvPicPr>
            <a:picLocks noChangeAspect="1"/>
          </p:cNvPicPr>
          <p:nvPr/>
        </p:nvPicPr>
        <p:blipFill>
          <a:blip r:embed="rId4"/>
          <a:stretch>
            <a:fillRect/>
          </a:stretch>
        </p:blipFill>
        <p:spPr>
          <a:xfrm>
            <a:off x="4577080" y="2975610"/>
            <a:ext cx="2959100" cy="1972945"/>
          </a:xfrm>
          <a:prstGeom prst="rect">
            <a:avLst/>
          </a:prstGeom>
        </p:spPr>
      </p:pic>
      <p:pic>
        <p:nvPicPr>
          <p:cNvPr id="12" name="Picture 11">
            <a:extLst>
              <a:ext uri="{FF2B5EF4-FFF2-40B4-BE49-F238E27FC236}">
                <a16:creationId xmlns:a16="http://schemas.microsoft.com/office/drawing/2014/main" id="{C132A8D3-8F1C-7579-19FA-56D1BAF2EAFC}"/>
              </a:ext>
            </a:extLst>
          </p:cNvPr>
          <p:cNvPicPr>
            <a:picLocks noChangeAspect="1"/>
          </p:cNvPicPr>
          <p:nvPr/>
        </p:nvPicPr>
        <p:blipFill>
          <a:blip r:embed="rId5"/>
          <a:stretch>
            <a:fillRect/>
          </a:stretch>
        </p:blipFill>
        <p:spPr>
          <a:xfrm>
            <a:off x="-512379" y="-137761"/>
            <a:ext cx="9144000" cy="11308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8888"/>
                                        </p:tgtEl>
                                        <p:attrNameLst>
                                          <p:attrName>style.visibility</p:attrName>
                                        </p:attrNameLst>
                                      </p:cBhvr>
                                      <p:to>
                                        <p:strVal val="visible"/>
                                      </p:to>
                                    </p:set>
                                    <p:animEffect transition="in" filter="blinds(horizontal)">
                                      <p:cBhvr>
                                        <p:cTn id="10" dur="500"/>
                                        <p:tgtEl>
                                          <p:spTgt spid="888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169"/>
        <p:cNvGrpSpPr/>
        <p:nvPr/>
      </p:nvGrpSpPr>
      <p:grpSpPr>
        <a:xfrm>
          <a:off x="0" y="0"/>
          <a:ext cx="0" cy="0"/>
          <a:chOff x="0" y="0"/>
          <a:chExt cx="0" cy="0"/>
        </a:xfrm>
      </p:grpSpPr>
      <p:graphicFrame>
        <p:nvGraphicFramePr>
          <p:cNvPr id="9" name="Google Shape;8888;p43"/>
          <p:cNvGraphicFramePr/>
          <p:nvPr/>
        </p:nvGraphicFramePr>
        <p:xfrm>
          <a:off x="878205" y="746125"/>
          <a:ext cx="4187190" cy="1591310"/>
        </p:xfrm>
        <a:graphic>
          <a:graphicData uri="http://schemas.openxmlformats.org/drawingml/2006/table">
            <a:tbl>
              <a:tblPr>
                <a:noFill/>
                <a:tableStyleId>{D193DD6F-2D56-429E-BE97-902881775F97}</a:tableStyleId>
              </a:tblPr>
              <a:tblGrid>
                <a:gridCol w="664845">
                  <a:extLst>
                    <a:ext uri="{9D8B030D-6E8A-4147-A177-3AD203B41FA5}">
                      <a16:colId xmlns:a16="http://schemas.microsoft.com/office/drawing/2014/main" val="20000"/>
                    </a:ext>
                  </a:extLst>
                </a:gridCol>
                <a:gridCol w="927100">
                  <a:extLst>
                    <a:ext uri="{9D8B030D-6E8A-4147-A177-3AD203B41FA5}">
                      <a16:colId xmlns:a16="http://schemas.microsoft.com/office/drawing/2014/main" val="20001"/>
                    </a:ext>
                  </a:extLst>
                </a:gridCol>
                <a:gridCol w="1325245">
                  <a:extLst>
                    <a:ext uri="{9D8B030D-6E8A-4147-A177-3AD203B41FA5}">
                      <a16:colId xmlns:a16="http://schemas.microsoft.com/office/drawing/2014/main" val="20002"/>
                    </a:ext>
                  </a:extLst>
                </a:gridCol>
                <a:gridCol w="1270000">
                  <a:extLst>
                    <a:ext uri="{9D8B030D-6E8A-4147-A177-3AD203B41FA5}">
                      <a16:colId xmlns:a16="http://schemas.microsoft.com/office/drawing/2014/main" val="20003"/>
                    </a:ext>
                  </a:extLst>
                </a:gridCol>
              </a:tblGrid>
              <a:tr h="1591310">
                <a:tc>
                  <a:txBody>
                    <a:bodyPr/>
                    <a:lstStyle/>
                    <a:p>
                      <a:pPr marL="0" lvl="0" indent="0" algn="ctr" rtl="0">
                        <a:spcBef>
                          <a:spcPts val="0"/>
                        </a:spcBef>
                        <a:spcAft>
                          <a:spcPts val="0"/>
                        </a:spcAft>
                        <a:buNone/>
                      </a:pPr>
                      <a:endParaRPr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tc>
                  <a:txBody>
                    <a:bodyPr/>
                    <a:lstStyle/>
                    <a:p>
                      <a:pPr marL="0" lvl="0" indent="0" algn="ctr" rtl="0">
                        <a:spcBef>
                          <a:spcPts val="0"/>
                        </a:spcBef>
                        <a:spcAft>
                          <a:spcPts val="0"/>
                        </a:spcAft>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tc>
                  <a:txBody>
                    <a:bodyPr/>
                    <a:lstStyle/>
                    <a:p>
                      <a:pPr marL="0" lvl="0" indent="0" algn="l" rtl="0">
                        <a:spcBef>
                          <a:spcPts val="0"/>
                        </a:spcBef>
                        <a:spcAft>
                          <a:spcPts val="0"/>
                        </a:spcAft>
                        <a:buNone/>
                      </a:pPr>
                      <a:endParaRPr>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extLst>
                  <a:ext uri="{0D108BD9-81ED-4DB2-BD59-A6C34878D82A}">
                    <a16:rowId xmlns:a16="http://schemas.microsoft.com/office/drawing/2014/main" val="10000"/>
                  </a:ext>
                </a:extLst>
              </a:tr>
            </a:tbl>
          </a:graphicData>
        </a:graphic>
      </p:graphicFrame>
      <p:graphicFrame>
        <p:nvGraphicFramePr>
          <p:cNvPr id="10" name="Google Shape;8889;p43"/>
          <p:cNvGraphicFramePr/>
          <p:nvPr/>
        </p:nvGraphicFramePr>
        <p:xfrm>
          <a:off x="4777740" y="260350"/>
          <a:ext cx="2776220" cy="2320290"/>
        </p:xfrm>
        <a:graphic>
          <a:graphicData uri="http://schemas.openxmlformats.org/drawingml/2006/table">
            <a:tbl>
              <a:tblPr>
                <a:noFill/>
                <a:tableStyleId>{D193DD6F-2D56-429E-BE97-902881775F97}</a:tableStyleId>
              </a:tblPr>
              <a:tblGrid>
                <a:gridCol w="440055">
                  <a:extLst>
                    <a:ext uri="{9D8B030D-6E8A-4147-A177-3AD203B41FA5}">
                      <a16:colId xmlns:a16="http://schemas.microsoft.com/office/drawing/2014/main" val="20000"/>
                    </a:ext>
                  </a:extLst>
                </a:gridCol>
                <a:gridCol w="615315">
                  <a:extLst>
                    <a:ext uri="{9D8B030D-6E8A-4147-A177-3AD203B41FA5}">
                      <a16:colId xmlns:a16="http://schemas.microsoft.com/office/drawing/2014/main" val="20001"/>
                    </a:ext>
                  </a:extLst>
                </a:gridCol>
                <a:gridCol w="879475">
                  <a:extLst>
                    <a:ext uri="{9D8B030D-6E8A-4147-A177-3AD203B41FA5}">
                      <a16:colId xmlns:a16="http://schemas.microsoft.com/office/drawing/2014/main" val="20002"/>
                    </a:ext>
                  </a:extLst>
                </a:gridCol>
                <a:gridCol w="841375">
                  <a:extLst>
                    <a:ext uri="{9D8B030D-6E8A-4147-A177-3AD203B41FA5}">
                      <a16:colId xmlns:a16="http://schemas.microsoft.com/office/drawing/2014/main" val="20003"/>
                    </a:ext>
                  </a:extLst>
                </a:gridCol>
              </a:tblGrid>
              <a:tr h="2320290">
                <a:tc>
                  <a:txBody>
                    <a:bodyPr/>
                    <a:lstStyle/>
                    <a:p>
                      <a:pPr marL="0" lvl="0" indent="0" algn="ctr" rtl="0">
                        <a:spcBef>
                          <a:spcPts val="0"/>
                        </a:spcBef>
                        <a:spcAft>
                          <a:spcPts val="0"/>
                        </a:spcAft>
                        <a:buNone/>
                      </a:pPr>
                      <a:endParaRPr sz="2000"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tc>
                  <a:txBody>
                    <a:bodyPr/>
                    <a:lstStyle/>
                    <a:p>
                      <a:pPr marL="0" lvl="0" indent="0" algn="ctr" rtl="0">
                        <a:spcBef>
                          <a:spcPts val="0"/>
                        </a:spcBef>
                        <a:spcAft>
                          <a:spcPts val="0"/>
                        </a:spcAft>
                        <a:buClr>
                          <a:schemeClr val="accent2"/>
                        </a:buClr>
                        <a:buSzPts val="1100"/>
                        <a:buFont typeface="Arial" panose="020B0604020202020204"/>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tc>
                  <a:txBody>
                    <a:bodyPr/>
                    <a:lstStyle/>
                    <a:p>
                      <a:pPr marL="0" lvl="0" indent="0" algn="l" rtl="0">
                        <a:spcBef>
                          <a:spcPts val="0"/>
                        </a:spcBef>
                        <a:spcAft>
                          <a:spcPts val="0"/>
                        </a:spcAft>
                        <a:buNone/>
                      </a:pPr>
                      <a:endParaRPr>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extLst>
                  <a:ext uri="{0D108BD9-81ED-4DB2-BD59-A6C34878D82A}">
                    <a16:rowId xmlns:a16="http://schemas.microsoft.com/office/drawing/2014/main" val="10000"/>
                  </a:ext>
                </a:extLst>
              </a:tr>
            </a:tbl>
          </a:graphicData>
        </a:graphic>
      </p:graphicFrame>
      <p:graphicFrame>
        <p:nvGraphicFramePr>
          <p:cNvPr id="8888" name="Google Shape;8888;p43"/>
          <p:cNvGraphicFramePr/>
          <p:nvPr/>
        </p:nvGraphicFramePr>
        <p:xfrm>
          <a:off x="4390390" y="3681730"/>
          <a:ext cx="3345815" cy="1047750"/>
        </p:xfrm>
        <a:graphic>
          <a:graphicData uri="http://schemas.openxmlformats.org/drawingml/2006/table">
            <a:tbl>
              <a:tblPr>
                <a:noFill/>
                <a:tableStyleId>{D193DD6F-2D56-429E-BE97-902881775F97}</a:tableStyleId>
              </a:tblPr>
              <a:tblGrid>
                <a:gridCol w="530860">
                  <a:extLst>
                    <a:ext uri="{9D8B030D-6E8A-4147-A177-3AD203B41FA5}">
                      <a16:colId xmlns:a16="http://schemas.microsoft.com/office/drawing/2014/main" val="20000"/>
                    </a:ext>
                  </a:extLst>
                </a:gridCol>
                <a:gridCol w="741045">
                  <a:extLst>
                    <a:ext uri="{9D8B030D-6E8A-4147-A177-3AD203B41FA5}">
                      <a16:colId xmlns:a16="http://schemas.microsoft.com/office/drawing/2014/main" val="20001"/>
                    </a:ext>
                  </a:extLst>
                </a:gridCol>
                <a:gridCol w="1059180">
                  <a:extLst>
                    <a:ext uri="{9D8B030D-6E8A-4147-A177-3AD203B41FA5}">
                      <a16:colId xmlns:a16="http://schemas.microsoft.com/office/drawing/2014/main" val="20002"/>
                    </a:ext>
                  </a:extLst>
                </a:gridCol>
                <a:gridCol w="1014730">
                  <a:extLst>
                    <a:ext uri="{9D8B030D-6E8A-4147-A177-3AD203B41FA5}">
                      <a16:colId xmlns:a16="http://schemas.microsoft.com/office/drawing/2014/main" val="20003"/>
                    </a:ext>
                  </a:extLst>
                </a:gridCol>
              </a:tblGrid>
              <a:tr h="1047750">
                <a:tc>
                  <a:txBody>
                    <a:bodyPr/>
                    <a:lstStyle/>
                    <a:p>
                      <a:pPr marL="0" lvl="0" indent="0" algn="ctr" rtl="0">
                        <a:spcBef>
                          <a:spcPts val="0"/>
                        </a:spcBef>
                        <a:spcAft>
                          <a:spcPts val="0"/>
                        </a:spcAft>
                        <a:buNone/>
                      </a:pPr>
                      <a:endParaRPr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l" rtl="0">
                        <a:spcBef>
                          <a:spcPts val="0"/>
                        </a:spcBef>
                        <a:spcAft>
                          <a:spcPts val="0"/>
                        </a:spcAft>
                        <a:buNone/>
                      </a:pPr>
                      <a:endParaRPr>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bl>
          </a:graphicData>
        </a:graphic>
      </p:graphicFrame>
      <p:graphicFrame>
        <p:nvGraphicFramePr>
          <p:cNvPr id="8889" name="Google Shape;8889;p43"/>
          <p:cNvGraphicFramePr/>
          <p:nvPr/>
        </p:nvGraphicFramePr>
        <p:xfrm>
          <a:off x="1807845" y="2580640"/>
          <a:ext cx="2582545" cy="2320290"/>
        </p:xfrm>
        <a:graphic>
          <a:graphicData uri="http://schemas.openxmlformats.org/drawingml/2006/table">
            <a:tbl>
              <a:tblPr>
                <a:noFill/>
                <a:tableStyleId>{D193DD6F-2D56-429E-BE97-902881775F97}</a:tableStyleId>
              </a:tblPr>
              <a:tblGrid>
                <a:gridCol w="409575">
                  <a:extLst>
                    <a:ext uri="{9D8B030D-6E8A-4147-A177-3AD203B41FA5}">
                      <a16:colId xmlns:a16="http://schemas.microsoft.com/office/drawing/2014/main" val="20000"/>
                    </a:ext>
                  </a:extLst>
                </a:gridCol>
                <a:gridCol w="572135">
                  <a:extLst>
                    <a:ext uri="{9D8B030D-6E8A-4147-A177-3AD203B41FA5}">
                      <a16:colId xmlns:a16="http://schemas.microsoft.com/office/drawing/2014/main" val="20001"/>
                    </a:ext>
                  </a:extLst>
                </a:gridCol>
                <a:gridCol w="817880">
                  <a:extLst>
                    <a:ext uri="{9D8B030D-6E8A-4147-A177-3AD203B41FA5}">
                      <a16:colId xmlns:a16="http://schemas.microsoft.com/office/drawing/2014/main" val="20002"/>
                    </a:ext>
                  </a:extLst>
                </a:gridCol>
                <a:gridCol w="782955">
                  <a:extLst>
                    <a:ext uri="{9D8B030D-6E8A-4147-A177-3AD203B41FA5}">
                      <a16:colId xmlns:a16="http://schemas.microsoft.com/office/drawing/2014/main" val="20003"/>
                    </a:ext>
                  </a:extLst>
                </a:gridCol>
              </a:tblGrid>
              <a:tr h="2320290">
                <a:tc>
                  <a:txBody>
                    <a:bodyPr/>
                    <a:lstStyle/>
                    <a:p>
                      <a:pPr marL="0" lvl="0" indent="0" algn="ctr" rtl="0">
                        <a:spcBef>
                          <a:spcPts val="0"/>
                        </a:spcBef>
                        <a:spcAft>
                          <a:spcPts val="0"/>
                        </a:spcAft>
                        <a:buNone/>
                      </a:pPr>
                      <a:endParaRPr sz="2000"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Clr>
                          <a:schemeClr val="accent2"/>
                        </a:buClr>
                        <a:buSzPts val="1100"/>
                        <a:buFont typeface="Arial" panose="020B0604020202020204"/>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tc>
                  <a:txBody>
                    <a:bodyPr/>
                    <a:lstStyle/>
                    <a:p>
                      <a:pPr marL="0" lvl="0" indent="0" algn="l" rtl="0">
                        <a:spcBef>
                          <a:spcPts val="0"/>
                        </a:spcBef>
                        <a:spcAft>
                          <a:spcPts val="0"/>
                        </a:spcAft>
                        <a:buNone/>
                      </a:pPr>
                      <a:endParaRPr>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extLst>
                  <a:ext uri="{0D108BD9-81ED-4DB2-BD59-A6C34878D82A}">
                    <a16:rowId xmlns:a16="http://schemas.microsoft.com/office/drawing/2014/main" val="10000"/>
                  </a:ext>
                </a:extLst>
              </a:tr>
            </a:tbl>
          </a:graphicData>
        </a:graphic>
      </p:graphicFrame>
      <p:sp>
        <p:nvSpPr>
          <p:cNvPr id="11" name="Rectangles 10"/>
          <p:cNvSpPr/>
          <p:nvPr/>
        </p:nvSpPr>
        <p:spPr>
          <a:xfrm>
            <a:off x="878205" y="953770"/>
            <a:ext cx="3900170" cy="1383665"/>
          </a:xfrm>
          <a:prstGeom prst="rect">
            <a:avLst/>
          </a:prstGeom>
          <a:noFill/>
          <a:ln>
            <a:noFill/>
          </a:ln>
        </p:spPr>
        <p:txBody>
          <a:bodyPr wrap="square" rtlCol="0" anchor="t">
            <a:spAutoFit/>
          </a:bodyPr>
          <a:lstStyle/>
          <a:p>
            <a:pPr algn="just"/>
            <a:r>
              <a:rPr lang="en-GB" altLang="en-US" sz="2800" b="1" dirty="0" err="1">
                <a:solidFill>
                  <a:schemeClr val="accent2"/>
                </a:solidFill>
                <a:effectLst>
                  <a:outerShdw blurRad="38100" dist="19050" dir="2700000" algn="tl" rotWithShape="0">
                    <a:schemeClr val="dk1">
                      <a:alpha val="40000"/>
                    </a:schemeClr>
                  </a:outerShdw>
                </a:effectLst>
              </a:rPr>
              <a:t>dải</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đất</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thoai</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thoải</a:t>
            </a:r>
            <a:r>
              <a:rPr lang="en-GB" altLang="en-US" sz="2800" b="1" dirty="0">
                <a:solidFill>
                  <a:schemeClr val="accent2"/>
                </a:solidFill>
                <a:effectLst>
                  <a:outerShdw blurRad="38100" dist="19050" dir="2700000" algn="tl" rotWithShape="0">
                    <a:schemeClr val="dk1">
                      <a:alpha val="40000"/>
                    </a:schemeClr>
                  </a:outerShdw>
                </a:effectLst>
              </a:rPr>
              <a:t> ở </a:t>
            </a:r>
            <a:r>
              <a:rPr lang="en-GB" altLang="en-US" sz="2800" b="1" dirty="0" err="1">
                <a:solidFill>
                  <a:schemeClr val="accent2"/>
                </a:solidFill>
                <a:effectLst>
                  <a:outerShdw blurRad="38100" dist="19050" dir="2700000" algn="tl" rotWithShape="0">
                    <a:schemeClr val="dk1">
                      <a:alpha val="40000"/>
                    </a:schemeClr>
                  </a:outerShdw>
                </a:effectLst>
              </a:rPr>
              <a:t>hai</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bên</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bờ</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sông</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hoặc</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hai</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bên</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sườn</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núi</a:t>
            </a:r>
            <a:endParaRPr lang="en-GB" altLang="en-US" sz="2800" b="1" dirty="0">
              <a:solidFill>
                <a:schemeClr val="accent2"/>
              </a:solidFill>
              <a:effectLst>
                <a:outerShdw blurRad="38100" dist="19050" dir="2700000" algn="tl" rotWithShape="0">
                  <a:schemeClr val="dk1">
                    <a:alpha val="40000"/>
                  </a:schemeClr>
                </a:outerShdw>
              </a:effectLst>
            </a:endParaRPr>
          </a:p>
        </p:txBody>
      </p:sp>
      <p:pic>
        <p:nvPicPr>
          <p:cNvPr id="12" name="Picture 11" descr="1476148415-05"/>
          <p:cNvPicPr>
            <a:picLocks noChangeAspect="1"/>
          </p:cNvPicPr>
          <p:nvPr/>
        </p:nvPicPr>
        <p:blipFill>
          <a:blip r:embed="rId3"/>
          <a:stretch>
            <a:fillRect/>
          </a:stretch>
        </p:blipFill>
        <p:spPr>
          <a:xfrm>
            <a:off x="5065395" y="340995"/>
            <a:ext cx="3148965" cy="2159000"/>
          </a:xfrm>
          <a:prstGeom prst="rect">
            <a:avLst/>
          </a:prstGeom>
        </p:spPr>
      </p:pic>
      <p:pic>
        <p:nvPicPr>
          <p:cNvPr id="13" name="Picture 12" descr="suong-gia-xuat-hien"/>
          <p:cNvPicPr>
            <a:picLocks noChangeAspect="1"/>
          </p:cNvPicPr>
          <p:nvPr/>
        </p:nvPicPr>
        <p:blipFill>
          <a:blip r:embed="rId4"/>
          <a:srcRect t="9717"/>
          <a:stretch>
            <a:fillRect/>
          </a:stretch>
        </p:blipFill>
        <p:spPr>
          <a:xfrm>
            <a:off x="1170305" y="2752725"/>
            <a:ext cx="2918460" cy="1976755"/>
          </a:xfrm>
          <a:prstGeom prst="rect">
            <a:avLst/>
          </a:prstGeom>
        </p:spPr>
      </p:pic>
      <p:sp>
        <p:nvSpPr>
          <p:cNvPr id="14" name="Rectangles 13"/>
          <p:cNvSpPr/>
          <p:nvPr/>
        </p:nvSpPr>
        <p:spPr>
          <a:xfrm>
            <a:off x="4390390" y="3852545"/>
            <a:ext cx="3138805" cy="953135"/>
          </a:xfrm>
          <a:prstGeom prst="rect">
            <a:avLst/>
          </a:prstGeom>
          <a:noFill/>
          <a:ln>
            <a:noFill/>
          </a:ln>
        </p:spPr>
        <p:txBody>
          <a:bodyPr wrap="square" rtlCol="0" anchor="t">
            <a:spAutoFit/>
          </a:bodyPr>
          <a:lstStyle/>
          <a:p>
            <a:pPr algn="r"/>
            <a:r>
              <a:rPr lang="en-GB" altLang="en-US" sz="2800" b="1">
                <a:solidFill>
                  <a:schemeClr val="accent2"/>
                </a:solidFill>
                <a:effectLst>
                  <a:outerShdw blurRad="38100" dist="19050" dir="2700000" algn="tl" rotWithShape="0">
                    <a:schemeClr val="dk1">
                      <a:alpha val="40000"/>
                    </a:schemeClr>
                  </a:outerShdw>
                </a:effectLst>
              </a:rPr>
              <a:t>sương lạnh buốt vào mùa đông</a:t>
            </a:r>
          </a:p>
        </p:txBody>
      </p:sp>
      <p:sp>
        <p:nvSpPr>
          <p:cNvPr id="15" name="Google Shape;2946;p39"/>
          <p:cNvSpPr/>
          <p:nvPr/>
        </p:nvSpPr>
        <p:spPr>
          <a:xfrm>
            <a:off x="1951990" y="264795"/>
            <a:ext cx="1752600" cy="770890"/>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gradFill>
            <a:gsLst>
              <a:gs pos="0">
                <a:srgbClr val="FE4444"/>
              </a:gs>
              <a:gs pos="100000">
                <a:srgbClr val="832B2B"/>
              </a:gs>
            </a:gsLst>
            <a:lin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chemeClr val="bg1"/>
                </a:solidFill>
              </a:rPr>
              <a:t>triền </a:t>
            </a:r>
          </a:p>
        </p:txBody>
      </p:sp>
      <p:sp>
        <p:nvSpPr>
          <p:cNvPr id="16" name="Google Shape;2946;p39"/>
          <p:cNvSpPr/>
          <p:nvPr/>
        </p:nvSpPr>
        <p:spPr>
          <a:xfrm>
            <a:off x="4695190" y="3081655"/>
            <a:ext cx="2529840" cy="770890"/>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gradFill>
            <a:gsLst>
              <a:gs pos="0">
                <a:srgbClr val="FE4444"/>
              </a:gs>
              <a:gs pos="100000">
                <a:srgbClr val="832B2B"/>
              </a:gs>
            </a:gsLst>
            <a:lin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chemeClr val="bg1"/>
                </a:solidFill>
              </a:rPr>
              <a:t>sương giá</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42A7AF-DDB0-0F98-C20B-DA025E9EE3B7}"/>
              </a:ext>
            </a:extLst>
          </p:cNvPr>
          <p:cNvPicPr>
            <a:picLocks noChangeAspect="1"/>
          </p:cNvPicPr>
          <p:nvPr/>
        </p:nvPicPr>
        <p:blipFill>
          <a:blip r:embed="rId3"/>
          <a:stretch>
            <a:fillRect/>
          </a:stretch>
        </p:blipFill>
        <p:spPr>
          <a:xfrm>
            <a:off x="0" y="0"/>
            <a:ext cx="4861560" cy="5143500"/>
          </a:xfrm>
          <a:prstGeom prst="rect">
            <a:avLst/>
          </a:prstGeom>
        </p:spPr>
      </p:pic>
      <p:pic>
        <p:nvPicPr>
          <p:cNvPr id="7" name="Picture 6">
            <a:extLst>
              <a:ext uri="{FF2B5EF4-FFF2-40B4-BE49-F238E27FC236}">
                <a16:creationId xmlns:a16="http://schemas.microsoft.com/office/drawing/2014/main" id="{8E5BEE3C-C960-4239-6615-98E45EE726E7}"/>
              </a:ext>
            </a:extLst>
          </p:cNvPr>
          <p:cNvPicPr>
            <a:picLocks noChangeAspect="1"/>
          </p:cNvPicPr>
          <p:nvPr/>
        </p:nvPicPr>
        <p:blipFill>
          <a:blip r:embed="rId4"/>
          <a:stretch>
            <a:fillRect/>
          </a:stretch>
        </p:blipFill>
        <p:spPr>
          <a:xfrm>
            <a:off x="4829363" y="1706055"/>
            <a:ext cx="4438273" cy="1457070"/>
          </a:xfrm>
          <a:prstGeom prst="rect">
            <a:avLst/>
          </a:prstGeom>
        </p:spPr>
      </p:pic>
    </p:spTree>
    <p:extLst>
      <p:ext uri="{BB962C8B-B14F-4D97-AF65-F5344CB8AC3E}">
        <p14:creationId xmlns:p14="http://schemas.microsoft.com/office/powerpoint/2010/main" val="359811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886"/>
        <p:cNvGrpSpPr/>
        <p:nvPr/>
      </p:nvGrpSpPr>
      <p:grpSpPr>
        <a:xfrm>
          <a:off x="0" y="0"/>
          <a:ext cx="0" cy="0"/>
          <a:chOff x="0" y="0"/>
          <a:chExt cx="0" cy="0"/>
        </a:xfrm>
      </p:grpSpPr>
      <p:sp>
        <p:nvSpPr>
          <p:cNvPr id="986" name="Google Shape;986;p11"/>
          <p:cNvSpPr/>
          <p:nvPr/>
        </p:nvSpPr>
        <p:spPr>
          <a:xfrm rot="6537189">
            <a:off x="615950" y="1373505"/>
            <a:ext cx="1637030" cy="2868295"/>
          </a:xfrm>
          <a:custGeom>
            <a:avLst/>
            <a:gdLst/>
            <a:ahLst/>
            <a:cxnLst/>
            <a:rect l="l" t="t" r="r" b="b"/>
            <a:pathLst>
              <a:path w="43199" h="42662" extrusionOk="0">
                <a:moveTo>
                  <a:pt x="20782" y="1"/>
                </a:moveTo>
                <a:cubicBezTo>
                  <a:pt x="15645" y="1"/>
                  <a:pt x="9975" y="653"/>
                  <a:pt x="7773" y="3589"/>
                </a:cubicBezTo>
                <a:cubicBezTo>
                  <a:pt x="1102" y="12462"/>
                  <a:pt x="14578" y="15664"/>
                  <a:pt x="8941" y="24137"/>
                </a:cubicBezTo>
                <a:cubicBezTo>
                  <a:pt x="5572" y="28673"/>
                  <a:pt x="1" y="35878"/>
                  <a:pt x="7006" y="39981"/>
                </a:cubicBezTo>
                <a:cubicBezTo>
                  <a:pt x="10665" y="41732"/>
                  <a:pt x="15033" y="42661"/>
                  <a:pt x="19405" y="42661"/>
                </a:cubicBezTo>
                <a:cubicBezTo>
                  <a:pt x="25198" y="42661"/>
                  <a:pt x="30996" y="41030"/>
                  <a:pt x="35159" y="37513"/>
                </a:cubicBezTo>
                <a:cubicBezTo>
                  <a:pt x="43198" y="28840"/>
                  <a:pt x="31190" y="25838"/>
                  <a:pt x="33191" y="18666"/>
                </a:cubicBezTo>
                <a:cubicBezTo>
                  <a:pt x="33925" y="17165"/>
                  <a:pt x="35493" y="16298"/>
                  <a:pt x="36627" y="15030"/>
                </a:cubicBezTo>
                <a:cubicBezTo>
                  <a:pt x="41697" y="8826"/>
                  <a:pt x="34692" y="987"/>
                  <a:pt x="27587" y="286"/>
                </a:cubicBezTo>
                <a:cubicBezTo>
                  <a:pt x="25786" y="164"/>
                  <a:pt x="23351" y="1"/>
                  <a:pt x="20782" y="1"/>
                </a:cubicBezTo>
                <a:close/>
              </a:path>
            </a:pathLst>
          </a:custGeom>
          <a:solidFill>
            <a:srgbClr val="D6C1FC"/>
          </a:solidFill>
          <a:ln>
            <a:solidFill>
              <a:srgbClr val="D6C1FC"/>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 Box 3"/>
          <p:cNvSpPr txBox="1"/>
          <p:nvPr/>
        </p:nvSpPr>
        <p:spPr>
          <a:xfrm>
            <a:off x="298450" y="2396490"/>
            <a:ext cx="2185035" cy="768350"/>
          </a:xfrm>
          <a:prstGeom prst="rect">
            <a:avLst/>
          </a:prstGeom>
          <a:noFill/>
        </p:spPr>
        <p:txBody>
          <a:bodyPr wrap="none" rtlCol="0" anchor="t">
            <a:spAutoFit/>
          </a:bodyPr>
          <a:lstStyle/>
          <a:p>
            <a:r>
              <a:rPr lang="en-GB" sz="4400" b="1" dirty="0">
                <a:solidFill>
                  <a:schemeClr val="accent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á</a:t>
            </a:r>
            <a:r>
              <a:rPr sz="4400" b="1" dirty="0">
                <a:solidFill>
                  <a:schemeClr val="accent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o ch</a:t>
            </a:r>
            <a:r>
              <a:rPr sz="4400" b="1" dirty="0">
                <a:solidFill>
                  <a:schemeClr val="accent2"/>
                </a:solidFill>
                <a:effectLst>
                  <a:outerShdw blurRad="38100" dist="19050" dir="2700000" algn="tl" rotWithShape="0">
                    <a:schemeClr val="dk1">
                      <a:alpha val="40000"/>
                    </a:schemeClr>
                  </a:outerShdw>
                </a:effectLst>
                <a:latin typeface="Times New Roman" panose="02020603050405020304" charset="0"/>
                <a:ea typeface="Times New Roman" panose="02020603050405020304" charset="0"/>
                <a:sym typeface="+mn-ea"/>
              </a:rPr>
              <a:t>à</a:t>
            </a:r>
            <a:r>
              <a:rPr sz="4400" b="1" dirty="0">
                <a:solidFill>
                  <a:schemeClr val="accent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m</a:t>
            </a:r>
            <a:endParaRPr lang="en-GB" altLang="en-US" sz="4400" b="1" dirty="0">
              <a:solidFill>
                <a:schemeClr val="accent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endParaRPr>
          </a:p>
        </p:txBody>
      </p:sp>
      <p:pic>
        <p:nvPicPr>
          <p:cNvPr id="13316" name="Picture 7" descr="Kết quả hình ảnh cho áo chàm"/>
          <p:cNvPicPr>
            <a:picLocks noChangeAspect="1"/>
          </p:cNvPicPr>
          <p:nvPr/>
        </p:nvPicPr>
        <p:blipFill>
          <a:blip r:embed="rId3"/>
          <a:srcRect l="26644"/>
          <a:stretch>
            <a:fillRect/>
          </a:stretch>
        </p:blipFill>
        <p:spPr>
          <a:xfrm>
            <a:off x="3056255" y="1720850"/>
            <a:ext cx="3229610" cy="3004820"/>
          </a:xfrm>
          <a:prstGeom prst="rect">
            <a:avLst/>
          </a:prstGeom>
          <a:noFill/>
          <a:ln w="9525">
            <a:noFill/>
          </a:ln>
        </p:spPr>
      </p:pic>
      <p:sp>
        <p:nvSpPr>
          <p:cNvPr id="6" name="Text Box 5"/>
          <p:cNvSpPr txBox="1"/>
          <p:nvPr/>
        </p:nvSpPr>
        <p:spPr>
          <a:xfrm>
            <a:off x="6476365" y="2109470"/>
            <a:ext cx="2392680" cy="1938020"/>
          </a:xfrm>
          <a:prstGeom prst="rect">
            <a:avLst/>
          </a:prstGeom>
          <a:solidFill>
            <a:srgbClr val="D6C1FC"/>
          </a:solidFill>
          <a:ln>
            <a:solidFill>
              <a:srgbClr val="D6C1FC"/>
            </a:solid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spcBef>
                <a:spcPct val="50000"/>
              </a:spcBef>
            </a:pPr>
            <a:r>
              <a:rPr sz="2400" b="1" dirty="0">
                <a:solidFill>
                  <a:schemeClr val="accent2"/>
                </a:solidFill>
                <a:latin typeface="Times New Roman" panose="02020603050405020304" charset="0"/>
                <a:cs typeface="Times New Roman" panose="02020603050405020304" charset="0"/>
                <a:sym typeface="+mn-ea"/>
              </a:rPr>
              <a:t>Áo nhuộm m</a:t>
            </a:r>
            <a:r>
              <a:rPr sz="2400" b="1" dirty="0">
                <a:solidFill>
                  <a:schemeClr val="accent2"/>
                </a:solidFill>
                <a:latin typeface="Times New Roman" panose="02020603050405020304" charset="0"/>
                <a:ea typeface="Times New Roman" panose="02020603050405020304" charset="0"/>
                <a:sym typeface="+mn-ea"/>
              </a:rPr>
              <a:t>à</a:t>
            </a:r>
            <a:r>
              <a:rPr sz="2400" b="1" dirty="0">
                <a:solidFill>
                  <a:schemeClr val="accent2"/>
                </a:solidFill>
                <a:latin typeface="Times New Roman" panose="02020603050405020304" charset="0"/>
                <a:cs typeface="Times New Roman" panose="02020603050405020304" charset="0"/>
                <a:sym typeface="+mn-ea"/>
              </a:rPr>
              <a:t>u lá ch</a:t>
            </a:r>
            <a:r>
              <a:rPr sz="2400" b="1" dirty="0">
                <a:solidFill>
                  <a:schemeClr val="accent2"/>
                </a:solidFill>
                <a:latin typeface="Times New Roman" panose="02020603050405020304" charset="0"/>
                <a:ea typeface="Times New Roman" panose="02020603050405020304" charset="0"/>
                <a:sym typeface="+mn-ea"/>
              </a:rPr>
              <a:t>à</a:t>
            </a:r>
            <a:r>
              <a:rPr sz="2400" b="1" dirty="0">
                <a:solidFill>
                  <a:schemeClr val="accent2"/>
                </a:solidFill>
                <a:latin typeface="Times New Roman" panose="02020603050405020304" charset="0"/>
                <a:cs typeface="Times New Roman" panose="02020603050405020304" charset="0"/>
                <a:sym typeface="+mn-ea"/>
              </a:rPr>
              <a:t>m, m</a:t>
            </a:r>
            <a:r>
              <a:rPr sz="2400" b="1" dirty="0">
                <a:solidFill>
                  <a:schemeClr val="accent2"/>
                </a:solidFill>
                <a:latin typeface="Times New Roman" panose="02020603050405020304" charset="0"/>
                <a:ea typeface="Times New Roman" panose="02020603050405020304" charset="0"/>
                <a:sym typeface="+mn-ea"/>
              </a:rPr>
              <a:t>à</a:t>
            </a:r>
            <a:r>
              <a:rPr sz="2400" b="1" dirty="0">
                <a:solidFill>
                  <a:schemeClr val="accent2"/>
                </a:solidFill>
                <a:latin typeface="Times New Roman" panose="02020603050405020304" charset="0"/>
                <a:cs typeface="Times New Roman" panose="02020603050405020304" charset="0"/>
                <a:sym typeface="+mn-ea"/>
              </a:rPr>
              <a:t>u xanh đen m</a:t>
            </a:r>
            <a:r>
              <a:rPr sz="2400" b="1" dirty="0">
                <a:solidFill>
                  <a:schemeClr val="accent2"/>
                </a:solidFill>
                <a:latin typeface="Times New Roman" panose="02020603050405020304" charset="0"/>
                <a:ea typeface="Times New Roman" panose="02020603050405020304" charset="0"/>
                <a:sym typeface="+mn-ea"/>
              </a:rPr>
              <a:t>à</a:t>
            </a:r>
            <a:r>
              <a:rPr sz="2400" b="1" dirty="0">
                <a:solidFill>
                  <a:schemeClr val="accent2"/>
                </a:solidFill>
                <a:latin typeface="Times New Roman" panose="02020603050405020304" charset="0"/>
                <a:cs typeface="Times New Roman" panose="02020603050405020304" charset="0"/>
                <a:sym typeface="+mn-ea"/>
              </a:rPr>
              <a:t> đồng b</a:t>
            </a:r>
            <a:r>
              <a:rPr sz="2400" b="1" dirty="0">
                <a:solidFill>
                  <a:schemeClr val="accent2"/>
                </a:solidFill>
                <a:latin typeface="Times New Roman" panose="02020603050405020304" charset="0"/>
                <a:ea typeface="Times New Roman" panose="02020603050405020304" charset="0"/>
                <a:sym typeface="+mn-ea"/>
              </a:rPr>
              <a:t>à</a:t>
            </a:r>
            <a:r>
              <a:rPr sz="2400" b="1" dirty="0">
                <a:solidFill>
                  <a:schemeClr val="accent2"/>
                </a:solidFill>
                <a:latin typeface="Times New Roman" panose="02020603050405020304" charset="0"/>
                <a:cs typeface="Times New Roman" panose="02020603050405020304" charset="0"/>
                <a:sym typeface="+mn-ea"/>
              </a:rPr>
              <a:t>o miền núi thường mặc.</a:t>
            </a:r>
            <a:endParaRPr lang="en-GB" altLang="en-US" sz="2400" b="1" dirty="0">
              <a:solidFill>
                <a:schemeClr val="accent2"/>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886"/>
        <p:cNvGrpSpPr/>
        <p:nvPr/>
      </p:nvGrpSpPr>
      <p:grpSpPr>
        <a:xfrm>
          <a:off x="0" y="0"/>
          <a:ext cx="0" cy="0"/>
          <a:chOff x="0" y="0"/>
          <a:chExt cx="0" cy="0"/>
        </a:xfrm>
      </p:grpSpPr>
      <p:sp>
        <p:nvSpPr>
          <p:cNvPr id="986" name="Google Shape;986;p11"/>
          <p:cNvSpPr/>
          <p:nvPr/>
        </p:nvSpPr>
        <p:spPr>
          <a:xfrm rot="6537189">
            <a:off x="615315" y="1373505"/>
            <a:ext cx="1637030" cy="2868295"/>
          </a:xfrm>
          <a:custGeom>
            <a:avLst/>
            <a:gdLst/>
            <a:ahLst/>
            <a:cxnLst/>
            <a:rect l="l" t="t" r="r" b="b"/>
            <a:pathLst>
              <a:path w="43199" h="42662" extrusionOk="0">
                <a:moveTo>
                  <a:pt x="20782" y="1"/>
                </a:moveTo>
                <a:cubicBezTo>
                  <a:pt x="15645" y="1"/>
                  <a:pt x="9975" y="653"/>
                  <a:pt x="7773" y="3589"/>
                </a:cubicBezTo>
                <a:cubicBezTo>
                  <a:pt x="1102" y="12462"/>
                  <a:pt x="14578" y="15664"/>
                  <a:pt x="8941" y="24137"/>
                </a:cubicBezTo>
                <a:cubicBezTo>
                  <a:pt x="5572" y="28673"/>
                  <a:pt x="1" y="35878"/>
                  <a:pt x="7006" y="39981"/>
                </a:cubicBezTo>
                <a:cubicBezTo>
                  <a:pt x="10665" y="41732"/>
                  <a:pt x="15033" y="42661"/>
                  <a:pt x="19405" y="42661"/>
                </a:cubicBezTo>
                <a:cubicBezTo>
                  <a:pt x="25198" y="42661"/>
                  <a:pt x="30996" y="41030"/>
                  <a:pt x="35159" y="37513"/>
                </a:cubicBezTo>
                <a:cubicBezTo>
                  <a:pt x="43198" y="28840"/>
                  <a:pt x="31190" y="25838"/>
                  <a:pt x="33191" y="18666"/>
                </a:cubicBezTo>
                <a:cubicBezTo>
                  <a:pt x="33925" y="17165"/>
                  <a:pt x="35493" y="16298"/>
                  <a:pt x="36627" y="15030"/>
                </a:cubicBezTo>
                <a:cubicBezTo>
                  <a:pt x="41697" y="8826"/>
                  <a:pt x="34692" y="987"/>
                  <a:pt x="27587" y="286"/>
                </a:cubicBezTo>
                <a:cubicBezTo>
                  <a:pt x="25786" y="164"/>
                  <a:pt x="23351" y="1"/>
                  <a:pt x="20782" y="1"/>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 Box 3"/>
          <p:cNvSpPr txBox="1"/>
          <p:nvPr/>
        </p:nvSpPr>
        <p:spPr>
          <a:xfrm>
            <a:off x="252730" y="2396490"/>
            <a:ext cx="2449830" cy="706755"/>
          </a:xfrm>
          <a:prstGeom prst="rect">
            <a:avLst/>
          </a:prstGeom>
          <a:noFill/>
        </p:spPr>
        <p:txBody>
          <a:bodyPr wrap="none" rtlCol="0" anchor="t">
            <a:spAutoFit/>
          </a:bodyPr>
          <a:lstStyle/>
          <a:p>
            <a:r>
              <a:rPr lang="en-GB" sz="4000" b="1" dirty="0">
                <a:solidFill>
                  <a:schemeClr val="accent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nhạc ngựa</a:t>
            </a:r>
          </a:p>
        </p:txBody>
      </p:sp>
      <p:sp>
        <p:nvSpPr>
          <p:cNvPr id="6" name="Text Box 5"/>
          <p:cNvSpPr txBox="1"/>
          <p:nvPr/>
        </p:nvSpPr>
        <p:spPr>
          <a:xfrm>
            <a:off x="6571615" y="2110105"/>
            <a:ext cx="2392680" cy="1938020"/>
          </a:xfrm>
          <a:prstGeom prst="rect">
            <a:avLst/>
          </a:prstGeom>
          <a:solidFill>
            <a:schemeClr val="bg2">
              <a:lumMod val="75000"/>
            </a:schemeClr>
          </a:solidFill>
          <a:ln>
            <a:solidFill>
              <a:schemeClr val="bg2">
                <a:lumMod val="75000"/>
              </a:schemeClr>
            </a:solid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spcBef>
                <a:spcPct val="50000"/>
              </a:spcBef>
            </a:pPr>
            <a:r>
              <a:rPr sz="2400" b="1" dirty="0">
                <a:solidFill>
                  <a:schemeClr val="accent2"/>
                </a:solidFill>
                <a:latin typeface="Times New Roman" panose="02020603050405020304" charset="0"/>
                <a:sym typeface="+mn-ea"/>
              </a:rPr>
              <a:t>Chuông nhỏ, trong đó có hạt, khi rung kêu từng tiếng, đeo ở cổ ngựa.</a:t>
            </a:r>
          </a:p>
        </p:txBody>
      </p:sp>
      <p:pic>
        <p:nvPicPr>
          <p:cNvPr id="15363" name="Picture 5" descr="Kết quả hình ảnh cho đeo chuông cho ngựa"/>
          <p:cNvPicPr>
            <a:picLocks noChangeAspect="1"/>
          </p:cNvPicPr>
          <p:nvPr/>
        </p:nvPicPr>
        <p:blipFill>
          <a:blip r:embed="rId3"/>
          <a:stretch>
            <a:fillRect/>
          </a:stretch>
        </p:blipFill>
        <p:spPr>
          <a:xfrm>
            <a:off x="2933065" y="1651635"/>
            <a:ext cx="3543300" cy="2854325"/>
          </a:xfrm>
          <a:prstGeom prst="rect">
            <a:avLst/>
          </a:prstGeom>
          <a:noFill/>
          <a:ln w="9525">
            <a:noFill/>
          </a:ln>
        </p:spPr>
      </p:pic>
      <p:sp>
        <p:nvSpPr>
          <p:cNvPr id="3" name="Title 2">
            <a:extLst>
              <a:ext uri="{FF2B5EF4-FFF2-40B4-BE49-F238E27FC236}">
                <a16:creationId xmlns:a16="http://schemas.microsoft.com/office/drawing/2014/main" id="{0BE538FB-26F7-D4E8-8265-BFF09DFA66B3}"/>
              </a:ext>
            </a:extLst>
          </p:cNvPr>
          <p:cNvSpPr>
            <a:spLocks noGrp="1"/>
          </p:cNvSpPr>
          <p:nvPr>
            <p:ph type="title"/>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E6698080-55AC-6EE7-2306-E0AE6EF4BA5A}"/>
              </a:ext>
            </a:extLst>
          </p:cNvPr>
          <p:cNvGrpSpPr/>
          <p:nvPr/>
        </p:nvGrpSpPr>
        <p:grpSpPr>
          <a:xfrm>
            <a:off x="121920" y="1181222"/>
            <a:ext cx="4389622" cy="2794155"/>
            <a:chOff x="390828" y="1555691"/>
            <a:chExt cx="5852829" cy="3725540"/>
          </a:xfrm>
        </p:grpSpPr>
        <p:sp>
          <p:nvSpPr>
            <p:cNvPr id="38" name="Rectangle: Rounded Corners 4">
              <a:extLst>
                <a:ext uri="{FF2B5EF4-FFF2-40B4-BE49-F238E27FC236}">
                  <a16:creationId xmlns:a16="http://schemas.microsoft.com/office/drawing/2014/main" id="{6E7BF162-427D-55CC-45DE-4A7282DC6A1E}"/>
                </a:ext>
              </a:extLst>
            </p:cNvPr>
            <p:cNvSpPr/>
            <p:nvPr/>
          </p:nvSpPr>
          <p:spPr>
            <a:xfrm>
              <a:off x="431199" y="2212312"/>
              <a:ext cx="5812457" cy="3068919"/>
            </a:xfrm>
            <a:custGeom>
              <a:avLst/>
              <a:gdLst>
                <a:gd name="connsiteX0" fmla="*/ 0 w 5812457"/>
                <a:gd name="connsiteY0" fmla="*/ 619062 h 3068919"/>
                <a:gd name="connsiteX1" fmla="*/ 619062 w 5812457"/>
                <a:gd name="connsiteY1" fmla="*/ 0 h 3068919"/>
                <a:gd name="connsiteX2" fmla="*/ 1442442 w 5812457"/>
                <a:gd name="connsiteY2" fmla="*/ 0 h 3068919"/>
                <a:gd name="connsiteX3" fmla="*/ 2448795 w 5812457"/>
                <a:gd name="connsiteY3" fmla="*/ 0 h 3068919"/>
                <a:gd name="connsiteX4" fmla="*/ 3317918 w 5812457"/>
                <a:gd name="connsiteY4" fmla="*/ 0 h 3068919"/>
                <a:gd name="connsiteX5" fmla="*/ 4324271 w 5812457"/>
                <a:gd name="connsiteY5" fmla="*/ 0 h 3068919"/>
                <a:gd name="connsiteX6" fmla="*/ 5193394 w 5812457"/>
                <a:gd name="connsiteY6" fmla="*/ 0 h 3068919"/>
                <a:gd name="connsiteX7" fmla="*/ 5812457 w 5812457"/>
                <a:gd name="connsiteY7" fmla="*/ 619062 h 3068919"/>
                <a:gd name="connsiteX8" fmla="*/ 5812457 w 5812457"/>
                <a:gd name="connsiteY8" fmla="*/ 1534460 h 3068919"/>
                <a:gd name="connsiteX9" fmla="*/ 5812457 w 5812457"/>
                <a:gd name="connsiteY9" fmla="*/ 2449856 h 3068919"/>
                <a:gd name="connsiteX10" fmla="*/ 5193394 w 5812457"/>
                <a:gd name="connsiteY10" fmla="*/ 3068919 h 3068919"/>
                <a:gd name="connsiteX11" fmla="*/ 4278527 w 5812457"/>
                <a:gd name="connsiteY11" fmla="*/ 3068919 h 3068919"/>
                <a:gd name="connsiteX12" fmla="*/ 3272174 w 5812457"/>
                <a:gd name="connsiteY12" fmla="*/ 3068919 h 3068919"/>
                <a:gd name="connsiteX13" fmla="*/ 2494538 w 5812457"/>
                <a:gd name="connsiteY13" fmla="*/ 3068919 h 3068919"/>
                <a:gd name="connsiteX14" fmla="*/ 1716902 w 5812457"/>
                <a:gd name="connsiteY14" fmla="*/ 3068919 h 3068919"/>
                <a:gd name="connsiteX15" fmla="*/ 619062 w 5812457"/>
                <a:gd name="connsiteY15" fmla="*/ 3068919 h 3068919"/>
                <a:gd name="connsiteX16" fmla="*/ 0 w 5812457"/>
                <a:gd name="connsiteY16" fmla="*/ 2449856 h 3068919"/>
                <a:gd name="connsiteX17" fmla="*/ 0 w 5812457"/>
                <a:gd name="connsiteY17" fmla="*/ 1589382 h 3068919"/>
                <a:gd name="connsiteX18" fmla="*/ 0 w 5812457"/>
                <a:gd name="connsiteY18" fmla="*/ 619062 h 3068919"/>
                <a:gd name="connsiteX0" fmla="*/ 0 w 5812457"/>
                <a:gd name="connsiteY0" fmla="*/ 619062 h 3068919"/>
                <a:gd name="connsiteX1" fmla="*/ 619062 w 5812457"/>
                <a:gd name="connsiteY1" fmla="*/ 0 h 3068919"/>
                <a:gd name="connsiteX2" fmla="*/ 1579671 w 5812457"/>
                <a:gd name="connsiteY2" fmla="*/ 0 h 3068919"/>
                <a:gd name="connsiteX3" fmla="*/ 2403051 w 5812457"/>
                <a:gd name="connsiteY3" fmla="*/ 0 h 3068919"/>
                <a:gd name="connsiteX4" fmla="*/ 3226431 w 5812457"/>
                <a:gd name="connsiteY4" fmla="*/ 0 h 3068919"/>
                <a:gd name="connsiteX5" fmla="*/ 4187041 w 5812457"/>
                <a:gd name="connsiteY5" fmla="*/ 0 h 3068919"/>
                <a:gd name="connsiteX6" fmla="*/ 5193394 w 5812457"/>
                <a:gd name="connsiteY6" fmla="*/ 0 h 3068919"/>
                <a:gd name="connsiteX7" fmla="*/ 5812457 w 5812457"/>
                <a:gd name="connsiteY7" fmla="*/ 619062 h 3068919"/>
                <a:gd name="connsiteX8" fmla="*/ 5812457 w 5812457"/>
                <a:gd name="connsiteY8" fmla="*/ 1534460 h 3068919"/>
                <a:gd name="connsiteX9" fmla="*/ 5812457 w 5812457"/>
                <a:gd name="connsiteY9" fmla="*/ 2449856 h 3068919"/>
                <a:gd name="connsiteX10" fmla="*/ 5193394 w 5812457"/>
                <a:gd name="connsiteY10" fmla="*/ 3068919 h 3068919"/>
                <a:gd name="connsiteX11" fmla="*/ 4415758 w 5812457"/>
                <a:gd name="connsiteY11" fmla="*/ 3068919 h 3068919"/>
                <a:gd name="connsiteX12" fmla="*/ 3500891 w 5812457"/>
                <a:gd name="connsiteY12" fmla="*/ 3068919 h 3068919"/>
                <a:gd name="connsiteX13" fmla="*/ 2677511 w 5812457"/>
                <a:gd name="connsiteY13" fmla="*/ 3068919 h 3068919"/>
                <a:gd name="connsiteX14" fmla="*/ 1716902 w 5812457"/>
                <a:gd name="connsiteY14" fmla="*/ 3068919 h 3068919"/>
                <a:gd name="connsiteX15" fmla="*/ 619062 w 5812457"/>
                <a:gd name="connsiteY15" fmla="*/ 3068919 h 3068919"/>
                <a:gd name="connsiteX16" fmla="*/ 0 w 5812457"/>
                <a:gd name="connsiteY16" fmla="*/ 2449856 h 3068919"/>
                <a:gd name="connsiteX17" fmla="*/ 0 w 5812457"/>
                <a:gd name="connsiteY17" fmla="*/ 1589382 h 3068919"/>
                <a:gd name="connsiteX18" fmla="*/ 0 w 5812457"/>
                <a:gd name="connsiteY18"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12457" h="3068919" fill="none" extrusionOk="0">
                  <a:moveTo>
                    <a:pt x="0" y="619062"/>
                  </a:moveTo>
                  <a:cubicBezTo>
                    <a:pt x="52430" y="313330"/>
                    <a:pt x="245632" y="-9674"/>
                    <a:pt x="619062" y="0"/>
                  </a:cubicBezTo>
                  <a:cubicBezTo>
                    <a:pt x="786220" y="93658"/>
                    <a:pt x="1082816" y="923"/>
                    <a:pt x="1442442" y="0"/>
                  </a:cubicBezTo>
                  <a:cubicBezTo>
                    <a:pt x="1805310" y="41783"/>
                    <a:pt x="2245937" y="-63523"/>
                    <a:pt x="2448795" y="0"/>
                  </a:cubicBezTo>
                  <a:cubicBezTo>
                    <a:pt x="2659801" y="19926"/>
                    <a:pt x="3118848" y="7385"/>
                    <a:pt x="3317918" y="0"/>
                  </a:cubicBezTo>
                  <a:cubicBezTo>
                    <a:pt x="3464064" y="44288"/>
                    <a:pt x="3947492" y="-38385"/>
                    <a:pt x="4324271" y="0"/>
                  </a:cubicBezTo>
                  <a:cubicBezTo>
                    <a:pt x="4688960" y="49043"/>
                    <a:pt x="4768019" y="-10740"/>
                    <a:pt x="5193394" y="0"/>
                  </a:cubicBezTo>
                  <a:cubicBezTo>
                    <a:pt x="5553261" y="105607"/>
                    <a:pt x="5786079" y="245093"/>
                    <a:pt x="5812457" y="619062"/>
                  </a:cubicBezTo>
                  <a:cubicBezTo>
                    <a:pt x="5802377" y="942631"/>
                    <a:pt x="5827512" y="1088872"/>
                    <a:pt x="5812457" y="1534460"/>
                  </a:cubicBezTo>
                  <a:cubicBezTo>
                    <a:pt x="5818271" y="1975787"/>
                    <a:pt x="5854424" y="2245037"/>
                    <a:pt x="5812457" y="2449856"/>
                  </a:cubicBezTo>
                  <a:cubicBezTo>
                    <a:pt x="5839224" y="2791033"/>
                    <a:pt x="5564167" y="3036490"/>
                    <a:pt x="5193394" y="3068919"/>
                  </a:cubicBezTo>
                  <a:cubicBezTo>
                    <a:pt x="4956539" y="3048520"/>
                    <a:pt x="4482622" y="3098762"/>
                    <a:pt x="4278527" y="3068919"/>
                  </a:cubicBezTo>
                  <a:cubicBezTo>
                    <a:pt x="4130759" y="3082965"/>
                    <a:pt x="3682075" y="3051978"/>
                    <a:pt x="3272174" y="3068919"/>
                  </a:cubicBezTo>
                  <a:cubicBezTo>
                    <a:pt x="2878386" y="3120132"/>
                    <a:pt x="2696635" y="3090447"/>
                    <a:pt x="2494538" y="3068919"/>
                  </a:cubicBezTo>
                  <a:cubicBezTo>
                    <a:pt x="2261764" y="3013198"/>
                    <a:pt x="2118132" y="3073950"/>
                    <a:pt x="1716902" y="3068919"/>
                  </a:cubicBezTo>
                  <a:cubicBezTo>
                    <a:pt x="1347359" y="3029981"/>
                    <a:pt x="842735" y="3049692"/>
                    <a:pt x="619062" y="3068919"/>
                  </a:cubicBezTo>
                  <a:cubicBezTo>
                    <a:pt x="268959" y="3133766"/>
                    <a:pt x="-39454" y="2757709"/>
                    <a:pt x="0" y="2449856"/>
                  </a:cubicBezTo>
                  <a:cubicBezTo>
                    <a:pt x="-30185" y="2021425"/>
                    <a:pt x="-44086" y="1838144"/>
                    <a:pt x="0" y="1589382"/>
                  </a:cubicBezTo>
                  <a:cubicBezTo>
                    <a:pt x="2813" y="1360085"/>
                    <a:pt x="27148" y="796431"/>
                    <a:pt x="0" y="619062"/>
                  </a:cubicBezTo>
                  <a:close/>
                </a:path>
                <a:path w="5812457" h="3068919" stroke="0" extrusionOk="0">
                  <a:moveTo>
                    <a:pt x="0" y="619062"/>
                  </a:moveTo>
                  <a:cubicBezTo>
                    <a:pt x="-23716" y="353815"/>
                    <a:pt x="335080" y="33976"/>
                    <a:pt x="619062" y="0"/>
                  </a:cubicBezTo>
                  <a:cubicBezTo>
                    <a:pt x="842198" y="69551"/>
                    <a:pt x="1320496" y="20653"/>
                    <a:pt x="1579671" y="0"/>
                  </a:cubicBezTo>
                  <a:cubicBezTo>
                    <a:pt x="1829815" y="-53160"/>
                    <a:pt x="1971169" y="-10785"/>
                    <a:pt x="2403051" y="0"/>
                  </a:cubicBezTo>
                  <a:cubicBezTo>
                    <a:pt x="2786381" y="12207"/>
                    <a:pt x="3044157" y="4609"/>
                    <a:pt x="3226431" y="0"/>
                  </a:cubicBezTo>
                  <a:cubicBezTo>
                    <a:pt x="3393281" y="38965"/>
                    <a:pt x="3783527" y="8333"/>
                    <a:pt x="4187041" y="0"/>
                  </a:cubicBezTo>
                  <a:cubicBezTo>
                    <a:pt x="4606644" y="71234"/>
                    <a:pt x="4815005" y="-82697"/>
                    <a:pt x="5193394" y="0"/>
                  </a:cubicBezTo>
                  <a:cubicBezTo>
                    <a:pt x="5467403" y="-116201"/>
                    <a:pt x="5777820" y="305144"/>
                    <a:pt x="5812457" y="619062"/>
                  </a:cubicBezTo>
                  <a:cubicBezTo>
                    <a:pt x="5759785" y="927009"/>
                    <a:pt x="5791246" y="1195110"/>
                    <a:pt x="5812457" y="1534460"/>
                  </a:cubicBezTo>
                  <a:cubicBezTo>
                    <a:pt x="5862821" y="1849078"/>
                    <a:pt x="5840730" y="2237204"/>
                    <a:pt x="5812457" y="2449856"/>
                  </a:cubicBezTo>
                  <a:cubicBezTo>
                    <a:pt x="5837916" y="2831687"/>
                    <a:pt x="5452288" y="3093542"/>
                    <a:pt x="5193394" y="3068919"/>
                  </a:cubicBezTo>
                  <a:cubicBezTo>
                    <a:pt x="5035545" y="3031092"/>
                    <a:pt x="4682499" y="3087040"/>
                    <a:pt x="4415758" y="3068919"/>
                  </a:cubicBezTo>
                  <a:cubicBezTo>
                    <a:pt x="4189197" y="3085898"/>
                    <a:pt x="3913765" y="3091131"/>
                    <a:pt x="3500891" y="3068919"/>
                  </a:cubicBezTo>
                  <a:cubicBezTo>
                    <a:pt x="3105841" y="3044548"/>
                    <a:pt x="2955647" y="3077874"/>
                    <a:pt x="2677511" y="3068919"/>
                  </a:cubicBezTo>
                  <a:cubicBezTo>
                    <a:pt x="2413062" y="3006759"/>
                    <a:pt x="1887598" y="3098254"/>
                    <a:pt x="1716902" y="3068919"/>
                  </a:cubicBezTo>
                  <a:cubicBezTo>
                    <a:pt x="1514595" y="3006096"/>
                    <a:pt x="917852" y="3040107"/>
                    <a:pt x="619062" y="3068919"/>
                  </a:cubicBezTo>
                  <a:cubicBezTo>
                    <a:pt x="296964" y="3032173"/>
                    <a:pt x="59377" y="2857237"/>
                    <a:pt x="0" y="2449856"/>
                  </a:cubicBezTo>
                  <a:cubicBezTo>
                    <a:pt x="-24732" y="2174347"/>
                    <a:pt x="-34598" y="1867176"/>
                    <a:pt x="0" y="1589382"/>
                  </a:cubicBezTo>
                  <a:cubicBezTo>
                    <a:pt x="-9856" y="1359502"/>
                    <a:pt x="-11577" y="966510"/>
                    <a:pt x="0" y="619062"/>
                  </a:cubicBezTo>
                  <a:close/>
                </a:path>
                <a:path w="5812457" h="3068919" fill="none" stroke="0" extrusionOk="0">
                  <a:moveTo>
                    <a:pt x="0" y="619062"/>
                  </a:moveTo>
                  <a:cubicBezTo>
                    <a:pt x="32981" y="304937"/>
                    <a:pt x="311794" y="40964"/>
                    <a:pt x="619062" y="0"/>
                  </a:cubicBezTo>
                  <a:cubicBezTo>
                    <a:pt x="759839" y="41104"/>
                    <a:pt x="1053259" y="-20090"/>
                    <a:pt x="1442442" y="0"/>
                  </a:cubicBezTo>
                  <a:cubicBezTo>
                    <a:pt x="1858174" y="5378"/>
                    <a:pt x="2218301" y="-45456"/>
                    <a:pt x="2448795" y="0"/>
                  </a:cubicBezTo>
                  <a:cubicBezTo>
                    <a:pt x="2656865" y="50244"/>
                    <a:pt x="3130584" y="-28748"/>
                    <a:pt x="3317918" y="0"/>
                  </a:cubicBezTo>
                  <a:cubicBezTo>
                    <a:pt x="3608068" y="-12627"/>
                    <a:pt x="3974576" y="-46008"/>
                    <a:pt x="4324271" y="0"/>
                  </a:cubicBezTo>
                  <a:cubicBezTo>
                    <a:pt x="4676188" y="20890"/>
                    <a:pt x="4770166" y="-10201"/>
                    <a:pt x="5193394" y="0"/>
                  </a:cubicBezTo>
                  <a:cubicBezTo>
                    <a:pt x="5566419" y="20135"/>
                    <a:pt x="5854259" y="315094"/>
                    <a:pt x="5812457" y="619062"/>
                  </a:cubicBezTo>
                  <a:cubicBezTo>
                    <a:pt x="5764162" y="950129"/>
                    <a:pt x="5799017" y="1069931"/>
                    <a:pt x="5812457" y="1534460"/>
                  </a:cubicBezTo>
                  <a:cubicBezTo>
                    <a:pt x="5795140" y="1990009"/>
                    <a:pt x="5845475" y="2243748"/>
                    <a:pt x="5812457" y="2449856"/>
                  </a:cubicBezTo>
                  <a:cubicBezTo>
                    <a:pt x="5849542" y="2780233"/>
                    <a:pt x="5588600" y="3007945"/>
                    <a:pt x="5193394" y="3068919"/>
                  </a:cubicBezTo>
                  <a:cubicBezTo>
                    <a:pt x="4910372" y="3075012"/>
                    <a:pt x="4491679" y="3044021"/>
                    <a:pt x="4278527" y="3068919"/>
                  </a:cubicBezTo>
                  <a:cubicBezTo>
                    <a:pt x="4051130" y="3011653"/>
                    <a:pt x="3644794" y="3035650"/>
                    <a:pt x="3272174" y="3068919"/>
                  </a:cubicBezTo>
                  <a:cubicBezTo>
                    <a:pt x="2916731" y="3105867"/>
                    <a:pt x="2693915" y="3119898"/>
                    <a:pt x="2494538" y="3068919"/>
                  </a:cubicBezTo>
                  <a:cubicBezTo>
                    <a:pt x="2289631" y="3034426"/>
                    <a:pt x="2085746" y="3037293"/>
                    <a:pt x="1716902" y="3068919"/>
                  </a:cubicBezTo>
                  <a:cubicBezTo>
                    <a:pt x="1373977" y="3058852"/>
                    <a:pt x="823610" y="2994130"/>
                    <a:pt x="619062" y="3068919"/>
                  </a:cubicBezTo>
                  <a:cubicBezTo>
                    <a:pt x="205124" y="3106132"/>
                    <a:pt x="14582" y="2701035"/>
                    <a:pt x="0" y="2449856"/>
                  </a:cubicBezTo>
                  <a:cubicBezTo>
                    <a:pt x="-6881" y="2057287"/>
                    <a:pt x="-17195" y="1841529"/>
                    <a:pt x="0" y="1589382"/>
                  </a:cubicBezTo>
                  <a:cubicBezTo>
                    <a:pt x="59156" y="1341099"/>
                    <a:pt x="7366" y="817470"/>
                    <a:pt x="0" y="61906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4359343"/>
                        <a:gd name="connsiteY0" fmla="*/ 464297 h 2301689"/>
                        <a:gd name="connsiteX1" fmla="*/ 464297 w 4359343"/>
                        <a:gd name="connsiteY1" fmla="*/ 0 h 2301689"/>
                        <a:gd name="connsiteX2" fmla="*/ 1081832 w 4359343"/>
                        <a:gd name="connsiteY2" fmla="*/ 0 h 2301689"/>
                        <a:gd name="connsiteX3" fmla="*/ 1836597 w 4359343"/>
                        <a:gd name="connsiteY3" fmla="*/ 0 h 2301689"/>
                        <a:gd name="connsiteX4" fmla="*/ 2488439 w 4359343"/>
                        <a:gd name="connsiteY4" fmla="*/ 0 h 2301689"/>
                        <a:gd name="connsiteX5" fmla="*/ 3243204 w 4359343"/>
                        <a:gd name="connsiteY5" fmla="*/ 0 h 2301689"/>
                        <a:gd name="connsiteX6" fmla="*/ 3895046 w 4359343"/>
                        <a:gd name="connsiteY6" fmla="*/ 0 h 2301689"/>
                        <a:gd name="connsiteX7" fmla="*/ 4359343 w 4359343"/>
                        <a:gd name="connsiteY7" fmla="*/ 464297 h 2301689"/>
                        <a:gd name="connsiteX8" fmla="*/ 4359343 w 4359343"/>
                        <a:gd name="connsiteY8" fmla="*/ 1150845 h 2301689"/>
                        <a:gd name="connsiteX9" fmla="*/ 4359343 w 4359343"/>
                        <a:gd name="connsiteY9" fmla="*/ 1837392 h 2301689"/>
                        <a:gd name="connsiteX10" fmla="*/ 3895046 w 4359343"/>
                        <a:gd name="connsiteY10" fmla="*/ 2301689 h 2301689"/>
                        <a:gd name="connsiteX11" fmla="*/ 3208896 w 4359343"/>
                        <a:gd name="connsiteY11" fmla="*/ 2301689 h 2301689"/>
                        <a:gd name="connsiteX12" fmla="*/ 2454131 w 4359343"/>
                        <a:gd name="connsiteY12" fmla="*/ 2301689 h 2301689"/>
                        <a:gd name="connsiteX13" fmla="*/ 1870904 w 4359343"/>
                        <a:gd name="connsiteY13" fmla="*/ 2301689 h 2301689"/>
                        <a:gd name="connsiteX14" fmla="*/ 1287677 w 4359343"/>
                        <a:gd name="connsiteY14" fmla="*/ 2301689 h 2301689"/>
                        <a:gd name="connsiteX15" fmla="*/ 464297 w 4359343"/>
                        <a:gd name="connsiteY15" fmla="*/ 2301689 h 2301689"/>
                        <a:gd name="connsiteX16" fmla="*/ 0 w 4359343"/>
                        <a:gd name="connsiteY16" fmla="*/ 1837392 h 2301689"/>
                        <a:gd name="connsiteX17" fmla="*/ 0 w 4359343"/>
                        <a:gd name="connsiteY17" fmla="*/ 1192037 h 2301689"/>
                        <a:gd name="connsiteX18" fmla="*/ 0 w 4359343"/>
                        <a:gd name="connsiteY18" fmla="*/ 464297 h 230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59343" h="2301689" fill="none" extrusionOk="0">
                          <a:moveTo>
                            <a:pt x="0" y="464297"/>
                          </a:moveTo>
                          <a:cubicBezTo>
                            <a:pt x="23843" y="201389"/>
                            <a:pt x="220150" y="6250"/>
                            <a:pt x="464297" y="0"/>
                          </a:cubicBezTo>
                          <a:cubicBezTo>
                            <a:pt x="609453" y="30009"/>
                            <a:pt x="797422" y="-20116"/>
                            <a:pt x="1081832" y="0"/>
                          </a:cubicBezTo>
                          <a:cubicBezTo>
                            <a:pt x="1366243" y="20116"/>
                            <a:pt x="1670962" y="-36958"/>
                            <a:pt x="1836597" y="0"/>
                          </a:cubicBezTo>
                          <a:cubicBezTo>
                            <a:pt x="2002233" y="36958"/>
                            <a:pt x="2331137" y="-6171"/>
                            <a:pt x="2488439" y="0"/>
                          </a:cubicBezTo>
                          <a:cubicBezTo>
                            <a:pt x="2645741" y="6171"/>
                            <a:pt x="2972910" y="-27767"/>
                            <a:pt x="3243204" y="0"/>
                          </a:cubicBezTo>
                          <a:cubicBezTo>
                            <a:pt x="3513498" y="27767"/>
                            <a:pt x="3581799" y="-12637"/>
                            <a:pt x="3895046" y="0"/>
                          </a:cubicBezTo>
                          <a:cubicBezTo>
                            <a:pt x="4171629" y="24770"/>
                            <a:pt x="4356538" y="202616"/>
                            <a:pt x="4359343" y="464297"/>
                          </a:cubicBezTo>
                          <a:cubicBezTo>
                            <a:pt x="4328113" y="712477"/>
                            <a:pt x="4364090" y="809110"/>
                            <a:pt x="4359343" y="1150845"/>
                          </a:cubicBezTo>
                          <a:cubicBezTo>
                            <a:pt x="4354596" y="1492580"/>
                            <a:pt x="4373472" y="1690674"/>
                            <a:pt x="4359343" y="1837392"/>
                          </a:cubicBezTo>
                          <a:cubicBezTo>
                            <a:pt x="4385438" y="2096419"/>
                            <a:pt x="4169750" y="2251422"/>
                            <a:pt x="3895046" y="2301689"/>
                          </a:cubicBezTo>
                          <a:cubicBezTo>
                            <a:pt x="3700493" y="2299073"/>
                            <a:pt x="3365979" y="2319082"/>
                            <a:pt x="3208896" y="2301689"/>
                          </a:cubicBezTo>
                          <a:cubicBezTo>
                            <a:pt x="3051813" y="2284297"/>
                            <a:pt x="2735113" y="2269771"/>
                            <a:pt x="2454131" y="2301689"/>
                          </a:cubicBezTo>
                          <a:cubicBezTo>
                            <a:pt x="2173150" y="2333607"/>
                            <a:pt x="2019875" y="2330414"/>
                            <a:pt x="1870904" y="2301689"/>
                          </a:cubicBezTo>
                          <a:cubicBezTo>
                            <a:pt x="1721933" y="2272964"/>
                            <a:pt x="1547544" y="2312743"/>
                            <a:pt x="1287677" y="2301689"/>
                          </a:cubicBezTo>
                          <a:cubicBezTo>
                            <a:pt x="1027810" y="2290635"/>
                            <a:pt x="635516" y="2279339"/>
                            <a:pt x="464297" y="2301689"/>
                          </a:cubicBezTo>
                          <a:cubicBezTo>
                            <a:pt x="173728" y="2317125"/>
                            <a:pt x="9070" y="2049964"/>
                            <a:pt x="0" y="1837392"/>
                          </a:cubicBezTo>
                          <a:cubicBezTo>
                            <a:pt x="-2137" y="1537757"/>
                            <a:pt x="-29698" y="1385717"/>
                            <a:pt x="0" y="1192037"/>
                          </a:cubicBezTo>
                          <a:cubicBezTo>
                            <a:pt x="29698" y="998357"/>
                            <a:pt x="-5580" y="611083"/>
                            <a:pt x="0" y="464297"/>
                          </a:cubicBezTo>
                          <a:close/>
                        </a:path>
                        <a:path w="4359343" h="2301689" stroke="0" extrusionOk="0">
                          <a:moveTo>
                            <a:pt x="0" y="464297"/>
                          </a:moveTo>
                          <a:cubicBezTo>
                            <a:pt x="1777" y="262219"/>
                            <a:pt x="223144" y="27287"/>
                            <a:pt x="464297" y="0"/>
                          </a:cubicBezTo>
                          <a:cubicBezTo>
                            <a:pt x="646258" y="7438"/>
                            <a:pt x="983536" y="20726"/>
                            <a:pt x="1184754" y="0"/>
                          </a:cubicBezTo>
                          <a:cubicBezTo>
                            <a:pt x="1385972" y="-20726"/>
                            <a:pt x="1501530" y="-3149"/>
                            <a:pt x="1802289" y="0"/>
                          </a:cubicBezTo>
                          <a:cubicBezTo>
                            <a:pt x="2103048" y="3149"/>
                            <a:pt x="2267619" y="22009"/>
                            <a:pt x="2419824" y="0"/>
                          </a:cubicBezTo>
                          <a:cubicBezTo>
                            <a:pt x="2572029" y="-22009"/>
                            <a:pt x="2847412" y="-23563"/>
                            <a:pt x="3140281" y="0"/>
                          </a:cubicBezTo>
                          <a:cubicBezTo>
                            <a:pt x="3433150" y="23563"/>
                            <a:pt x="3615791" y="-28243"/>
                            <a:pt x="3895046" y="0"/>
                          </a:cubicBezTo>
                          <a:cubicBezTo>
                            <a:pt x="4123412" y="-43416"/>
                            <a:pt x="4303231" y="237895"/>
                            <a:pt x="4359343" y="464297"/>
                          </a:cubicBezTo>
                          <a:cubicBezTo>
                            <a:pt x="4334936" y="695637"/>
                            <a:pt x="4338824" y="882675"/>
                            <a:pt x="4359343" y="1150845"/>
                          </a:cubicBezTo>
                          <a:cubicBezTo>
                            <a:pt x="4379862" y="1419015"/>
                            <a:pt x="4377055" y="1679442"/>
                            <a:pt x="4359343" y="1837392"/>
                          </a:cubicBezTo>
                          <a:cubicBezTo>
                            <a:pt x="4352217" y="2076482"/>
                            <a:pt x="4119726" y="2291594"/>
                            <a:pt x="3895046" y="2301689"/>
                          </a:cubicBezTo>
                          <a:cubicBezTo>
                            <a:pt x="3769574" y="2299452"/>
                            <a:pt x="3514515" y="2296307"/>
                            <a:pt x="3311819" y="2301689"/>
                          </a:cubicBezTo>
                          <a:cubicBezTo>
                            <a:pt x="3109123" y="2307071"/>
                            <a:pt x="2937721" y="2307812"/>
                            <a:pt x="2625669" y="2301689"/>
                          </a:cubicBezTo>
                          <a:cubicBezTo>
                            <a:pt x="2313617" y="2295567"/>
                            <a:pt x="2222444" y="2324640"/>
                            <a:pt x="2008134" y="2301689"/>
                          </a:cubicBezTo>
                          <a:cubicBezTo>
                            <a:pt x="1793825" y="2278738"/>
                            <a:pt x="1438932" y="2331263"/>
                            <a:pt x="1287677" y="2301689"/>
                          </a:cubicBezTo>
                          <a:cubicBezTo>
                            <a:pt x="1136422" y="2272115"/>
                            <a:pt x="680980" y="2286414"/>
                            <a:pt x="464297" y="2301689"/>
                          </a:cubicBezTo>
                          <a:cubicBezTo>
                            <a:pt x="223638" y="2268993"/>
                            <a:pt x="33769" y="2138078"/>
                            <a:pt x="0" y="1837392"/>
                          </a:cubicBezTo>
                          <a:cubicBezTo>
                            <a:pt x="5944" y="1638282"/>
                            <a:pt x="-6683" y="1401233"/>
                            <a:pt x="0" y="1192037"/>
                          </a:cubicBezTo>
                          <a:cubicBezTo>
                            <a:pt x="6683" y="982841"/>
                            <a:pt x="3019" y="732661"/>
                            <a:pt x="0" y="4642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000" kern="1200" dirty="0">
                <a:solidFill>
                  <a:srgbClr val="000000"/>
                </a:solidFill>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id="{B73358A3-CBE3-1608-28F7-481F5E1157DE}"/>
                </a:ext>
              </a:extLst>
            </p:cNvPr>
            <p:cNvGrpSpPr/>
            <p:nvPr/>
          </p:nvGrpSpPr>
          <p:grpSpPr>
            <a:xfrm>
              <a:off x="1392839" y="1555691"/>
              <a:ext cx="3502125" cy="1279830"/>
              <a:chOff x="596188" y="1115933"/>
              <a:chExt cx="3502125" cy="1279830"/>
            </a:xfrm>
          </p:grpSpPr>
          <p:grpSp>
            <p:nvGrpSpPr>
              <p:cNvPr id="51" name="Group 50">
                <a:extLst>
                  <a:ext uri="{FF2B5EF4-FFF2-40B4-BE49-F238E27FC236}">
                    <a16:creationId xmlns:a16="http://schemas.microsoft.com/office/drawing/2014/main" id="{8F9EEA98-A608-B3A1-2500-113F515318EB}"/>
                  </a:ext>
                </a:extLst>
              </p:cNvPr>
              <p:cNvGrpSpPr/>
              <p:nvPr/>
            </p:nvGrpSpPr>
            <p:grpSpPr>
              <a:xfrm>
                <a:off x="596188" y="1115933"/>
                <a:ext cx="3345892" cy="1279830"/>
                <a:chOff x="596188" y="1115933"/>
                <a:chExt cx="3345892" cy="1279830"/>
              </a:xfrm>
            </p:grpSpPr>
            <p:pic>
              <p:nvPicPr>
                <p:cNvPr id="53" name="Picture 52" descr="Shape, rectangle&#10;&#10;Description automatically generated">
                  <a:extLst>
                    <a:ext uri="{FF2B5EF4-FFF2-40B4-BE49-F238E27FC236}">
                      <a16:creationId xmlns:a16="http://schemas.microsoft.com/office/drawing/2014/main" id="{2FE59A76-E9FB-6715-B4E6-15638842A0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950" y="1519310"/>
                  <a:ext cx="2978130" cy="784830"/>
                </a:xfrm>
                <a:prstGeom prst="rect">
                  <a:avLst/>
                </a:prstGeom>
              </p:spPr>
            </p:pic>
            <p:pic>
              <p:nvPicPr>
                <p:cNvPr id="54" name="Picture 53" descr="A cartoon of a child&#10;&#10;Description automatically generated with low confidence">
                  <a:extLst>
                    <a:ext uri="{FF2B5EF4-FFF2-40B4-BE49-F238E27FC236}">
                      <a16:creationId xmlns:a16="http://schemas.microsoft.com/office/drawing/2014/main" id="{A40F5BE8-AF54-062B-567B-CA23356EE23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p:spPr>
            </p:pic>
            <p:sp>
              <p:nvSpPr>
                <p:cNvPr id="55" name="TextBox 54">
                  <a:extLst>
                    <a:ext uri="{FF2B5EF4-FFF2-40B4-BE49-F238E27FC236}">
                      <a16:creationId xmlns:a16="http://schemas.microsoft.com/office/drawing/2014/main" id="{BC3BE79A-2FEA-4D21-A208-E82F9D0F3980}"/>
                    </a:ext>
                  </a:extLst>
                </p:cNvPr>
                <p:cNvSpPr txBox="1"/>
                <p:nvPr/>
              </p:nvSpPr>
              <p:spPr>
                <a:xfrm>
                  <a:off x="1612228" y="1546819"/>
                  <a:ext cx="2017385" cy="615554"/>
                </a:xfrm>
                <a:prstGeom prst="rect">
                  <a:avLst/>
                </a:prstGeom>
                <a:noFill/>
              </p:spPr>
              <p:txBody>
                <a:bodyPr wrap="square">
                  <a:spAutoFit/>
                </a:bodyPr>
                <a:lstStyle/>
                <a:p>
                  <a:pPr algn="ctr" defTabSz="685800">
                    <a:buClrTx/>
                  </a:pPr>
                  <a:r>
                    <a:rPr lang="en-US" sz="24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Yêu</a:t>
                  </a:r>
                  <a:r>
                    <a:rPr lang="en-US" sz="24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 </a:t>
                  </a:r>
                  <a:r>
                    <a:rPr lang="en-US" sz="24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Cầu</a:t>
                  </a:r>
                  <a:endParaRPr lang="en-US" sz="24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endParaRPr>
                </a:p>
              </p:txBody>
            </p:sp>
          </p:grpSp>
          <p:pic>
            <p:nvPicPr>
              <p:cNvPr id="52" name="Picture 51">
                <a:extLst>
                  <a:ext uri="{FF2B5EF4-FFF2-40B4-BE49-F238E27FC236}">
                    <a16:creationId xmlns:a16="http://schemas.microsoft.com/office/drawing/2014/main" id="{B994C982-C483-6D02-DF93-52038D1344C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543244" y="1351954"/>
                <a:ext cx="555069" cy="904397"/>
              </a:xfrm>
              <a:prstGeom prst="rect">
                <a:avLst/>
              </a:prstGeom>
            </p:spPr>
          </p:pic>
        </p:grpSp>
        <p:grpSp>
          <p:nvGrpSpPr>
            <p:cNvPr id="40" name="Group 39">
              <a:extLst>
                <a:ext uri="{FF2B5EF4-FFF2-40B4-BE49-F238E27FC236}">
                  <a16:creationId xmlns:a16="http://schemas.microsoft.com/office/drawing/2014/main" id="{95CAC6C0-B765-630E-9DA4-31192C85748D}"/>
                </a:ext>
              </a:extLst>
            </p:cNvPr>
            <p:cNvGrpSpPr/>
            <p:nvPr/>
          </p:nvGrpSpPr>
          <p:grpSpPr>
            <a:xfrm>
              <a:off x="390828" y="2447967"/>
              <a:ext cx="5852829" cy="2580903"/>
              <a:chOff x="390828" y="2447967"/>
              <a:chExt cx="5852829" cy="2580903"/>
            </a:xfrm>
          </p:grpSpPr>
          <p:grpSp>
            <p:nvGrpSpPr>
              <p:cNvPr id="41" name="Group 40">
                <a:extLst>
                  <a:ext uri="{FF2B5EF4-FFF2-40B4-BE49-F238E27FC236}">
                    <a16:creationId xmlns:a16="http://schemas.microsoft.com/office/drawing/2014/main" id="{CD00CB4E-EA0C-D176-D41F-2C0EA0546348}"/>
                  </a:ext>
                </a:extLst>
              </p:cNvPr>
              <p:cNvGrpSpPr/>
              <p:nvPr/>
            </p:nvGrpSpPr>
            <p:grpSpPr>
              <a:xfrm>
                <a:off x="490202" y="2447967"/>
                <a:ext cx="1194847" cy="1194847"/>
                <a:chOff x="1145146" y="2405567"/>
                <a:chExt cx="1194847" cy="1194847"/>
              </a:xfrm>
            </p:grpSpPr>
            <p:sp>
              <p:nvSpPr>
                <p:cNvPr id="49" name="Rectangle: Rounded Corners 48">
                  <a:extLst>
                    <a:ext uri="{FF2B5EF4-FFF2-40B4-BE49-F238E27FC236}">
                      <a16:creationId xmlns:a16="http://schemas.microsoft.com/office/drawing/2014/main" id="{12084754-C956-20A3-36D6-A5FE6AACB61F}"/>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100" kern="1200">
                    <a:solidFill>
                      <a:prstClr val="black"/>
                    </a:solidFill>
                    <a:latin typeface="Cambria" panose="02040503050406030204" pitchFamily="18" charset="0"/>
                    <a:ea typeface="Cambria" panose="02040503050406030204" pitchFamily="18" charset="0"/>
                  </a:endParaRPr>
                </a:p>
              </p:txBody>
            </p:sp>
            <p:pic>
              <p:nvPicPr>
                <p:cNvPr id="50" name="Picture 2" descr="Sticker of Green Check Mark for Indicate Right Choice with Contour Stock  Vector - Illustration of checkmark, decorative: 103229668">
                  <a:extLst>
                    <a:ext uri="{FF2B5EF4-FFF2-40B4-BE49-F238E27FC236}">
                      <a16:creationId xmlns:a16="http://schemas.microsoft.com/office/drawing/2014/main" id="{CA0FFEC3-64F3-661B-33AB-B085E99EAD31}"/>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Group 41">
                <a:extLst>
                  <a:ext uri="{FF2B5EF4-FFF2-40B4-BE49-F238E27FC236}">
                    <a16:creationId xmlns:a16="http://schemas.microsoft.com/office/drawing/2014/main" id="{9CE8F891-D52E-DCBB-DA63-F05FF8587881}"/>
                  </a:ext>
                </a:extLst>
              </p:cNvPr>
              <p:cNvGrpSpPr/>
              <p:nvPr/>
            </p:nvGrpSpPr>
            <p:grpSpPr>
              <a:xfrm>
                <a:off x="390828" y="3135667"/>
                <a:ext cx="1194847" cy="1194847"/>
                <a:chOff x="1104774" y="2410136"/>
                <a:chExt cx="1194847" cy="1194847"/>
              </a:xfrm>
            </p:grpSpPr>
            <p:sp>
              <p:nvSpPr>
                <p:cNvPr id="47" name="Rectangle: Rounded Corners 46">
                  <a:extLst>
                    <a:ext uri="{FF2B5EF4-FFF2-40B4-BE49-F238E27FC236}">
                      <a16:creationId xmlns:a16="http://schemas.microsoft.com/office/drawing/2014/main" id="{145BF77E-059D-2D7D-D00F-8F1B63613D28}"/>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100" kern="1200">
                    <a:solidFill>
                      <a:prstClr val="black"/>
                    </a:solidFill>
                    <a:latin typeface="Cambria" panose="02040503050406030204" pitchFamily="18" charset="0"/>
                    <a:ea typeface="Cambria" panose="02040503050406030204" pitchFamily="18" charset="0"/>
                  </a:endParaRPr>
                </a:p>
              </p:txBody>
            </p:sp>
            <p:pic>
              <p:nvPicPr>
                <p:cNvPr id="48" name="Picture 2" descr="Sticker of Green Check Mark for Indicate Right Choice with Contour Stock  Vector - Illustration of checkmark, decorative: 103229668">
                  <a:extLst>
                    <a:ext uri="{FF2B5EF4-FFF2-40B4-BE49-F238E27FC236}">
                      <a16:creationId xmlns:a16="http://schemas.microsoft.com/office/drawing/2014/main" id="{7FD0D581-B0A6-CE16-0E80-52D1068629EF}"/>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 name="Group 42">
                <a:extLst>
                  <a:ext uri="{FF2B5EF4-FFF2-40B4-BE49-F238E27FC236}">
                    <a16:creationId xmlns:a16="http://schemas.microsoft.com/office/drawing/2014/main" id="{7B302876-2719-629D-E2F1-2C00089627B3}"/>
                  </a:ext>
                </a:extLst>
              </p:cNvPr>
              <p:cNvGrpSpPr/>
              <p:nvPr/>
            </p:nvGrpSpPr>
            <p:grpSpPr>
              <a:xfrm>
                <a:off x="431200" y="3834023"/>
                <a:ext cx="1194847" cy="1194847"/>
                <a:chOff x="1145146" y="2405567"/>
                <a:chExt cx="1194847" cy="1194847"/>
              </a:xfrm>
            </p:grpSpPr>
            <p:sp>
              <p:nvSpPr>
                <p:cNvPr id="45" name="Rectangle: Rounded Corners 44">
                  <a:extLst>
                    <a:ext uri="{FF2B5EF4-FFF2-40B4-BE49-F238E27FC236}">
                      <a16:creationId xmlns:a16="http://schemas.microsoft.com/office/drawing/2014/main" id="{B99F0F6E-2A57-B7C8-B6B1-B4C82F786DD4}"/>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100" kern="1200">
                    <a:solidFill>
                      <a:prstClr val="black"/>
                    </a:solidFill>
                    <a:latin typeface="Cambria" panose="02040503050406030204" pitchFamily="18" charset="0"/>
                    <a:ea typeface="Cambria" panose="02040503050406030204" pitchFamily="18" charset="0"/>
                  </a:endParaRPr>
                </a:p>
              </p:txBody>
            </p:sp>
            <p:pic>
              <p:nvPicPr>
                <p:cNvPr id="46" name="Picture 2" descr="Sticker of Green Check Mark for Indicate Right Choice with Contour Stock  Vector - Illustration of checkmark, decorative: 103229668">
                  <a:extLst>
                    <a:ext uri="{FF2B5EF4-FFF2-40B4-BE49-F238E27FC236}">
                      <a16:creationId xmlns:a16="http://schemas.microsoft.com/office/drawing/2014/main" id="{1096819B-4C96-66A7-C7FB-81D7FBC3CB0D}"/>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TextBox 43">
                <a:extLst>
                  <a:ext uri="{FF2B5EF4-FFF2-40B4-BE49-F238E27FC236}">
                    <a16:creationId xmlns:a16="http://schemas.microsoft.com/office/drawing/2014/main" id="{CCDB5D2E-FEF1-8CC2-E802-D7705A546D53}"/>
                  </a:ext>
                </a:extLst>
              </p:cNvPr>
              <p:cNvSpPr txBox="1"/>
              <p:nvPr/>
            </p:nvSpPr>
            <p:spPr>
              <a:xfrm>
                <a:off x="964825" y="2861186"/>
                <a:ext cx="5278832" cy="1893682"/>
              </a:xfrm>
              <a:prstGeom prst="rect">
                <a:avLst/>
              </a:prstGeom>
              <a:noFill/>
            </p:spPr>
            <p:txBody>
              <a:bodyPr wrap="square">
                <a:spAutoFit/>
              </a:bodyPr>
              <a:lstStyle/>
              <a:p>
                <a:pPr marL="426244" algn="just" defTabSz="685800">
                  <a:lnSpc>
                    <a:spcPct val="150000"/>
                  </a:lnSpc>
                  <a:buClrTx/>
                </a:pPr>
                <a:r>
                  <a:rPr lang="en-US" sz="2000" kern="1200" dirty="0" err="1">
                    <a:latin typeface="Cambria" panose="02040503050406030204" pitchFamily="18" charset="0"/>
                    <a:ea typeface="Cambria" panose="02040503050406030204" pitchFamily="18" charset="0"/>
                    <a:cs typeface="+mn-cs"/>
                  </a:rPr>
                  <a:t>Phân</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công</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đọc</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theo</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đoạn</a:t>
                </a:r>
                <a:r>
                  <a:rPr lang="en-US" sz="2000" kern="1200" dirty="0">
                    <a:latin typeface="Cambria" panose="02040503050406030204" pitchFamily="18" charset="0"/>
                    <a:ea typeface="Cambria" panose="02040503050406030204" pitchFamily="18" charset="0"/>
                    <a:cs typeface="+mn-cs"/>
                  </a:rPr>
                  <a:t>.</a:t>
                </a:r>
              </a:p>
              <a:p>
                <a:pPr marL="426244" algn="just" defTabSz="685800">
                  <a:lnSpc>
                    <a:spcPct val="150000"/>
                  </a:lnSpc>
                  <a:buClrTx/>
                </a:pPr>
                <a:r>
                  <a:rPr lang="en-US" sz="2000" kern="1200" dirty="0" err="1">
                    <a:latin typeface="Cambria" panose="02040503050406030204" pitchFamily="18" charset="0"/>
                    <a:ea typeface="Cambria" panose="02040503050406030204" pitchFamily="18" charset="0"/>
                    <a:cs typeface="+mn-cs"/>
                  </a:rPr>
                  <a:t>Tất</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cả</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thành</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viên</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đều</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đọc</a:t>
                </a:r>
                <a:r>
                  <a:rPr lang="en-US" sz="2000" kern="1200" dirty="0">
                    <a:latin typeface="Cambria" panose="02040503050406030204" pitchFamily="18" charset="0"/>
                    <a:ea typeface="Cambria" panose="02040503050406030204" pitchFamily="18" charset="0"/>
                    <a:cs typeface="+mn-cs"/>
                  </a:rPr>
                  <a:t>.</a:t>
                </a:r>
              </a:p>
              <a:p>
                <a:pPr marL="426244" algn="just" defTabSz="685800">
                  <a:lnSpc>
                    <a:spcPct val="150000"/>
                  </a:lnSpc>
                  <a:buClrTx/>
                </a:pPr>
                <a:r>
                  <a:rPr lang="en-US" sz="2000" kern="1200" dirty="0" err="1">
                    <a:latin typeface="Cambria" panose="02040503050406030204" pitchFamily="18" charset="0"/>
                    <a:ea typeface="Cambria" panose="02040503050406030204" pitchFamily="18" charset="0"/>
                    <a:cs typeface="+mn-cs"/>
                  </a:rPr>
                  <a:t>Giải</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nghĩa</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từ</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cùng</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nhau</a:t>
                </a:r>
                <a:r>
                  <a:rPr lang="en-US" sz="2000" kern="1200" dirty="0">
                    <a:latin typeface="Cambria" panose="02040503050406030204" pitchFamily="18" charset="0"/>
                    <a:ea typeface="Cambria" panose="02040503050406030204" pitchFamily="18" charset="0"/>
                    <a:cs typeface="+mn-cs"/>
                  </a:rPr>
                  <a:t>. </a:t>
                </a:r>
                <a:endParaRPr lang="vi-VN" sz="2000" kern="1200" dirty="0">
                  <a:latin typeface="Cambria" panose="02040503050406030204" pitchFamily="18" charset="0"/>
                  <a:ea typeface="Cambria" panose="02040503050406030204" pitchFamily="18" charset="0"/>
                  <a:cs typeface="+mn-cs"/>
                </a:endParaRPr>
              </a:p>
            </p:txBody>
          </p:sp>
        </p:grpSp>
      </p:grpSp>
      <p:grpSp>
        <p:nvGrpSpPr>
          <p:cNvPr id="56" name="Group 55">
            <a:extLst>
              <a:ext uri="{FF2B5EF4-FFF2-40B4-BE49-F238E27FC236}">
                <a16:creationId xmlns:a16="http://schemas.microsoft.com/office/drawing/2014/main" id="{F7542D5C-5D9D-2875-8F36-8D9C876EE0DF}"/>
              </a:ext>
            </a:extLst>
          </p:cNvPr>
          <p:cNvGrpSpPr/>
          <p:nvPr/>
        </p:nvGrpSpPr>
        <p:grpSpPr>
          <a:xfrm>
            <a:off x="4687273" y="2147619"/>
            <a:ext cx="4334807" cy="2683461"/>
            <a:chOff x="6290338" y="2863492"/>
            <a:chExt cx="5779742" cy="3577948"/>
          </a:xfrm>
        </p:grpSpPr>
        <p:sp>
          <p:nvSpPr>
            <p:cNvPr id="57" name="Rectangle: Rounded Corners 27">
              <a:extLst>
                <a:ext uri="{FF2B5EF4-FFF2-40B4-BE49-F238E27FC236}">
                  <a16:creationId xmlns:a16="http://schemas.microsoft.com/office/drawing/2014/main" id="{C9F48681-11D4-0BC8-DFB5-191FDEB21CC5}"/>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370081 w 5779742"/>
                <a:gd name="connsiteY2" fmla="*/ 0 h 2675397"/>
                <a:gd name="connsiteX3" fmla="*/ 2247486 w 5779742"/>
                <a:gd name="connsiteY3" fmla="*/ 0 h 2675397"/>
                <a:gd name="connsiteX4" fmla="*/ 3124890 w 5779742"/>
                <a:gd name="connsiteY4" fmla="*/ 0 h 2675397"/>
                <a:gd name="connsiteX5" fmla="*/ 3861282 w 5779742"/>
                <a:gd name="connsiteY5" fmla="*/ 0 h 2675397"/>
                <a:gd name="connsiteX6" fmla="*/ 4503667 w 5779742"/>
                <a:gd name="connsiteY6" fmla="*/ 0 h 2675397"/>
                <a:gd name="connsiteX7" fmla="*/ 5240060 w 5779742"/>
                <a:gd name="connsiteY7" fmla="*/ 0 h 2675397"/>
                <a:gd name="connsiteX8" fmla="*/ 5779742 w 5779742"/>
                <a:gd name="connsiteY8" fmla="*/ 539681 h 2675397"/>
                <a:gd name="connsiteX9" fmla="*/ 5779742 w 5779742"/>
                <a:gd name="connsiteY9" fmla="*/ 1289817 h 2675397"/>
                <a:gd name="connsiteX10" fmla="*/ 5779742 w 5779742"/>
                <a:gd name="connsiteY10" fmla="*/ 2135715 h 2675397"/>
                <a:gd name="connsiteX11" fmla="*/ 5240060 w 5779742"/>
                <a:gd name="connsiteY11" fmla="*/ 2675397 h 2675397"/>
                <a:gd name="connsiteX12" fmla="*/ 4409660 w 5779742"/>
                <a:gd name="connsiteY12" fmla="*/ 2675397 h 2675397"/>
                <a:gd name="connsiteX13" fmla="*/ 3767275 w 5779742"/>
                <a:gd name="connsiteY13" fmla="*/ 2675397 h 2675397"/>
                <a:gd name="connsiteX14" fmla="*/ 2983878 w 5779742"/>
                <a:gd name="connsiteY14" fmla="*/ 2675397 h 2675397"/>
                <a:gd name="connsiteX15" fmla="*/ 2200482 w 5779742"/>
                <a:gd name="connsiteY15" fmla="*/ 2675397 h 2675397"/>
                <a:gd name="connsiteX16" fmla="*/ 1417085 w 5779742"/>
                <a:gd name="connsiteY16" fmla="*/ 2675397 h 2675397"/>
                <a:gd name="connsiteX17" fmla="*/ 539681 w 5779742"/>
                <a:gd name="connsiteY17" fmla="*/ 2675397 h 2675397"/>
                <a:gd name="connsiteX18" fmla="*/ 0 w 5779742"/>
                <a:gd name="connsiteY18" fmla="*/ 2135715 h 2675397"/>
                <a:gd name="connsiteX19" fmla="*/ 0 w 5779742"/>
                <a:gd name="connsiteY19" fmla="*/ 1337698 h 2675397"/>
                <a:gd name="connsiteX20" fmla="*/ 0 w 5779742"/>
                <a:gd name="connsiteY20" fmla="*/ 539681 h 2675397"/>
                <a:gd name="connsiteX0" fmla="*/ 0 w 5779742"/>
                <a:gd name="connsiteY0" fmla="*/ 539681 h 2675397"/>
                <a:gd name="connsiteX1" fmla="*/ 539681 w 5779742"/>
                <a:gd name="connsiteY1" fmla="*/ 0 h 2675397"/>
                <a:gd name="connsiteX2" fmla="*/ 1370081 w 5779742"/>
                <a:gd name="connsiteY2" fmla="*/ 0 h 2675397"/>
                <a:gd name="connsiteX3" fmla="*/ 2059470 w 5779742"/>
                <a:gd name="connsiteY3" fmla="*/ 0 h 2675397"/>
                <a:gd name="connsiteX4" fmla="*/ 2748859 w 5779742"/>
                <a:gd name="connsiteY4" fmla="*/ 0 h 2675397"/>
                <a:gd name="connsiteX5" fmla="*/ 3579259 w 5779742"/>
                <a:gd name="connsiteY5" fmla="*/ 0 h 2675397"/>
                <a:gd name="connsiteX6" fmla="*/ 4315652 w 5779742"/>
                <a:gd name="connsiteY6" fmla="*/ 0 h 2675397"/>
                <a:gd name="connsiteX7" fmla="*/ 5240060 w 5779742"/>
                <a:gd name="connsiteY7" fmla="*/ 0 h 2675397"/>
                <a:gd name="connsiteX8" fmla="*/ 5779742 w 5779742"/>
                <a:gd name="connsiteY8" fmla="*/ 539681 h 2675397"/>
                <a:gd name="connsiteX9" fmla="*/ 5779742 w 5779742"/>
                <a:gd name="connsiteY9" fmla="*/ 1305777 h 2675397"/>
                <a:gd name="connsiteX10" fmla="*/ 5779742 w 5779742"/>
                <a:gd name="connsiteY10" fmla="*/ 2135715 h 2675397"/>
                <a:gd name="connsiteX11" fmla="*/ 5240060 w 5779742"/>
                <a:gd name="connsiteY11" fmla="*/ 2675397 h 2675397"/>
                <a:gd name="connsiteX12" fmla="*/ 4550671 w 5779742"/>
                <a:gd name="connsiteY12" fmla="*/ 2675397 h 2675397"/>
                <a:gd name="connsiteX13" fmla="*/ 3861282 w 5779742"/>
                <a:gd name="connsiteY13" fmla="*/ 2675397 h 2675397"/>
                <a:gd name="connsiteX14" fmla="*/ 3030882 w 5779742"/>
                <a:gd name="connsiteY14" fmla="*/ 2675397 h 2675397"/>
                <a:gd name="connsiteX15" fmla="*/ 2153478 w 5779742"/>
                <a:gd name="connsiteY15" fmla="*/ 2675397 h 2675397"/>
                <a:gd name="connsiteX16" fmla="*/ 1417085 w 5779742"/>
                <a:gd name="connsiteY16" fmla="*/ 2675397 h 2675397"/>
                <a:gd name="connsiteX17" fmla="*/ 539681 w 5779742"/>
                <a:gd name="connsiteY17" fmla="*/ 2675397 h 2675397"/>
                <a:gd name="connsiteX18" fmla="*/ 0 w 5779742"/>
                <a:gd name="connsiteY18" fmla="*/ 2135715 h 2675397"/>
                <a:gd name="connsiteX19" fmla="*/ 0 w 5779742"/>
                <a:gd name="connsiteY19" fmla="*/ 1337698 h 2675397"/>
                <a:gd name="connsiteX20" fmla="*/ 0 w 5779742"/>
                <a:gd name="connsiteY20"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779742" h="2675397" fill="none" extrusionOk="0">
                  <a:moveTo>
                    <a:pt x="0" y="539681"/>
                  </a:moveTo>
                  <a:cubicBezTo>
                    <a:pt x="2232" y="327998"/>
                    <a:pt x="201921" y="-29236"/>
                    <a:pt x="539681" y="0"/>
                  </a:cubicBezTo>
                  <a:cubicBezTo>
                    <a:pt x="776779" y="-33569"/>
                    <a:pt x="1190449" y="50612"/>
                    <a:pt x="1370081" y="0"/>
                  </a:cubicBezTo>
                  <a:cubicBezTo>
                    <a:pt x="1559413" y="-24544"/>
                    <a:pt x="1782262" y="-41023"/>
                    <a:pt x="2247486" y="0"/>
                  </a:cubicBezTo>
                  <a:cubicBezTo>
                    <a:pt x="2666216" y="44895"/>
                    <a:pt x="2911309" y="25852"/>
                    <a:pt x="3124890" y="0"/>
                  </a:cubicBezTo>
                  <a:cubicBezTo>
                    <a:pt x="3299547" y="46279"/>
                    <a:pt x="3610779" y="-34802"/>
                    <a:pt x="3861282" y="0"/>
                  </a:cubicBezTo>
                  <a:cubicBezTo>
                    <a:pt x="4116907" y="18044"/>
                    <a:pt x="4312548" y="58582"/>
                    <a:pt x="4503667" y="0"/>
                  </a:cubicBezTo>
                  <a:cubicBezTo>
                    <a:pt x="4727731" y="-34672"/>
                    <a:pt x="5032338" y="-12360"/>
                    <a:pt x="5240060" y="0"/>
                  </a:cubicBezTo>
                  <a:cubicBezTo>
                    <a:pt x="5518799" y="13292"/>
                    <a:pt x="5748166" y="246559"/>
                    <a:pt x="5779742" y="539681"/>
                  </a:cubicBezTo>
                  <a:cubicBezTo>
                    <a:pt x="5827714" y="888967"/>
                    <a:pt x="5812761" y="1094528"/>
                    <a:pt x="5779742" y="1289817"/>
                  </a:cubicBezTo>
                  <a:cubicBezTo>
                    <a:pt x="5773192" y="1505750"/>
                    <a:pt x="5760547" y="1847554"/>
                    <a:pt x="5779742" y="2135715"/>
                  </a:cubicBezTo>
                  <a:cubicBezTo>
                    <a:pt x="5701740" y="2451403"/>
                    <a:pt x="5554010" y="2665438"/>
                    <a:pt x="5240060" y="2675397"/>
                  </a:cubicBezTo>
                  <a:cubicBezTo>
                    <a:pt x="5017608" y="2657490"/>
                    <a:pt x="4732574" y="2635264"/>
                    <a:pt x="4409660" y="2675397"/>
                  </a:cubicBezTo>
                  <a:cubicBezTo>
                    <a:pt x="4100857" y="2704010"/>
                    <a:pt x="4036472" y="2700616"/>
                    <a:pt x="3767275" y="2675397"/>
                  </a:cubicBezTo>
                  <a:cubicBezTo>
                    <a:pt x="3529384" y="2710073"/>
                    <a:pt x="3181803" y="2670700"/>
                    <a:pt x="2983878" y="2675397"/>
                  </a:cubicBezTo>
                  <a:cubicBezTo>
                    <a:pt x="2721709" y="2690339"/>
                    <a:pt x="2481070" y="2683442"/>
                    <a:pt x="2200482" y="2675397"/>
                  </a:cubicBezTo>
                  <a:cubicBezTo>
                    <a:pt x="1882514" y="2655739"/>
                    <a:pt x="1716970" y="2632175"/>
                    <a:pt x="1417085" y="2675397"/>
                  </a:cubicBezTo>
                  <a:cubicBezTo>
                    <a:pt x="1124675" y="2705995"/>
                    <a:pt x="876353" y="2630644"/>
                    <a:pt x="539681" y="2675397"/>
                  </a:cubicBezTo>
                  <a:cubicBezTo>
                    <a:pt x="265195" y="2786520"/>
                    <a:pt x="30814" y="2401663"/>
                    <a:pt x="0" y="2135715"/>
                  </a:cubicBezTo>
                  <a:cubicBezTo>
                    <a:pt x="-36452" y="1760788"/>
                    <a:pt x="-24367" y="1555266"/>
                    <a:pt x="0" y="1337698"/>
                  </a:cubicBezTo>
                  <a:cubicBezTo>
                    <a:pt x="-45203" y="1138498"/>
                    <a:pt x="68419" y="810577"/>
                    <a:pt x="0" y="539681"/>
                  </a:cubicBezTo>
                  <a:close/>
                </a:path>
                <a:path w="5779742" h="2675397" stroke="0" extrusionOk="0">
                  <a:moveTo>
                    <a:pt x="0" y="539681"/>
                  </a:moveTo>
                  <a:cubicBezTo>
                    <a:pt x="-7680" y="296383"/>
                    <a:pt x="248529" y="104909"/>
                    <a:pt x="539681" y="0"/>
                  </a:cubicBezTo>
                  <a:cubicBezTo>
                    <a:pt x="839040" y="60634"/>
                    <a:pt x="1189521" y="-28182"/>
                    <a:pt x="1370081" y="0"/>
                  </a:cubicBezTo>
                  <a:cubicBezTo>
                    <a:pt x="1539219" y="-14729"/>
                    <a:pt x="1930878" y="-34939"/>
                    <a:pt x="2059470" y="0"/>
                  </a:cubicBezTo>
                  <a:cubicBezTo>
                    <a:pt x="2147419" y="30444"/>
                    <a:pt x="2554277" y="22178"/>
                    <a:pt x="2748859" y="0"/>
                  </a:cubicBezTo>
                  <a:cubicBezTo>
                    <a:pt x="2975738" y="-22980"/>
                    <a:pt x="3411897" y="-16084"/>
                    <a:pt x="3579259" y="0"/>
                  </a:cubicBezTo>
                  <a:cubicBezTo>
                    <a:pt x="3771957" y="21092"/>
                    <a:pt x="4112851" y="-11980"/>
                    <a:pt x="4315652" y="0"/>
                  </a:cubicBezTo>
                  <a:cubicBezTo>
                    <a:pt x="4527827" y="-51262"/>
                    <a:pt x="4861788" y="18136"/>
                    <a:pt x="5240060" y="0"/>
                  </a:cubicBezTo>
                  <a:cubicBezTo>
                    <a:pt x="5564820" y="-6826"/>
                    <a:pt x="5820407" y="323270"/>
                    <a:pt x="5779742" y="539681"/>
                  </a:cubicBezTo>
                  <a:cubicBezTo>
                    <a:pt x="5818624" y="761484"/>
                    <a:pt x="5751448" y="1081192"/>
                    <a:pt x="5779742" y="1305777"/>
                  </a:cubicBezTo>
                  <a:cubicBezTo>
                    <a:pt x="5817581" y="1483874"/>
                    <a:pt x="5746147" y="1718958"/>
                    <a:pt x="5779742" y="2135715"/>
                  </a:cubicBezTo>
                  <a:cubicBezTo>
                    <a:pt x="5780813" y="2375344"/>
                    <a:pt x="5607799" y="2629339"/>
                    <a:pt x="5240060" y="2675397"/>
                  </a:cubicBezTo>
                  <a:cubicBezTo>
                    <a:pt x="4911802" y="2660419"/>
                    <a:pt x="4795558" y="2662622"/>
                    <a:pt x="4550671" y="2675397"/>
                  </a:cubicBezTo>
                  <a:cubicBezTo>
                    <a:pt x="4326044" y="2698727"/>
                    <a:pt x="4046858" y="2656390"/>
                    <a:pt x="3861282" y="2675397"/>
                  </a:cubicBezTo>
                  <a:cubicBezTo>
                    <a:pt x="3661280" y="2719828"/>
                    <a:pt x="3413230" y="2685827"/>
                    <a:pt x="3030882" y="2675397"/>
                  </a:cubicBezTo>
                  <a:cubicBezTo>
                    <a:pt x="2630834" y="2651981"/>
                    <a:pt x="2532000" y="2683089"/>
                    <a:pt x="2153478" y="2675397"/>
                  </a:cubicBezTo>
                  <a:cubicBezTo>
                    <a:pt x="1789695" y="2688581"/>
                    <a:pt x="1711144" y="2657185"/>
                    <a:pt x="1417085" y="2675397"/>
                  </a:cubicBezTo>
                  <a:cubicBezTo>
                    <a:pt x="1092514" y="2718956"/>
                    <a:pt x="930079" y="2649671"/>
                    <a:pt x="539681" y="2675397"/>
                  </a:cubicBezTo>
                  <a:cubicBezTo>
                    <a:pt x="146125" y="2715758"/>
                    <a:pt x="33854" y="2369792"/>
                    <a:pt x="0" y="2135715"/>
                  </a:cubicBezTo>
                  <a:cubicBezTo>
                    <a:pt x="30924" y="1740885"/>
                    <a:pt x="29040" y="1582492"/>
                    <a:pt x="0" y="1337698"/>
                  </a:cubicBezTo>
                  <a:cubicBezTo>
                    <a:pt x="-9775" y="1142617"/>
                    <a:pt x="-1459" y="817015"/>
                    <a:pt x="0" y="539681"/>
                  </a:cubicBezTo>
                  <a:close/>
                </a:path>
                <a:path w="5779742" h="2675397" fill="none" stroke="0" extrusionOk="0">
                  <a:moveTo>
                    <a:pt x="0" y="539681"/>
                  </a:moveTo>
                  <a:cubicBezTo>
                    <a:pt x="29741" y="337260"/>
                    <a:pt x="220082" y="34817"/>
                    <a:pt x="539681" y="0"/>
                  </a:cubicBezTo>
                  <a:cubicBezTo>
                    <a:pt x="773710" y="-6315"/>
                    <a:pt x="1141202" y="50613"/>
                    <a:pt x="1370081" y="0"/>
                  </a:cubicBezTo>
                  <a:cubicBezTo>
                    <a:pt x="1571321" y="-31419"/>
                    <a:pt x="1787442" y="-19427"/>
                    <a:pt x="2247486" y="0"/>
                  </a:cubicBezTo>
                  <a:cubicBezTo>
                    <a:pt x="2644503" y="38349"/>
                    <a:pt x="2972583" y="-26153"/>
                    <a:pt x="3124890" y="0"/>
                  </a:cubicBezTo>
                  <a:cubicBezTo>
                    <a:pt x="3354824" y="-12342"/>
                    <a:pt x="3650324" y="-45394"/>
                    <a:pt x="3861282" y="0"/>
                  </a:cubicBezTo>
                  <a:cubicBezTo>
                    <a:pt x="4087598" y="-1982"/>
                    <a:pt x="4272735" y="42971"/>
                    <a:pt x="4503667" y="0"/>
                  </a:cubicBezTo>
                  <a:cubicBezTo>
                    <a:pt x="4736884" y="-73644"/>
                    <a:pt x="5014168" y="7274"/>
                    <a:pt x="5240060" y="0"/>
                  </a:cubicBezTo>
                  <a:cubicBezTo>
                    <a:pt x="5467315" y="23613"/>
                    <a:pt x="5699983" y="181034"/>
                    <a:pt x="5779742" y="539681"/>
                  </a:cubicBezTo>
                  <a:cubicBezTo>
                    <a:pt x="5773000" y="913899"/>
                    <a:pt x="5834713" y="1077025"/>
                    <a:pt x="5779742" y="1289817"/>
                  </a:cubicBezTo>
                  <a:cubicBezTo>
                    <a:pt x="5751780" y="1438652"/>
                    <a:pt x="5787730" y="1849202"/>
                    <a:pt x="5779742" y="2135715"/>
                  </a:cubicBezTo>
                  <a:cubicBezTo>
                    <a:pt x="5707606" y="2446245"/>
                    <a:pt x="5548439" y="2651873"/>
                    <a:pt x="5240060" y="2675397"/>
                  </a:cubicBezTo>
                  <a:cubicBezTo>
                    <a:pt x="4998554" y="2599919"/>
                    <a:pt x="4699684" y="2691559"/>
                    <a:pt x="4409660" y="2675397"/>
                  </a:cubicBezTo>
                  <a:cubicBezTo>
                    <a:pt x="4121949" y="2707709"/>
                    <a:pt x="4043322" y="2690676"/>
                    <a:pt x="3767275" y="2675397"/>
                  </a:cubicBezTo>
                  <a:cubicBezTo>
                    <a:pt x="3481722" y="2671120"/>
                    <a:pt x="3255722" y="2599098"/>
                    <a:pt x="2983878" y="2675397"/>
                  </a:cubicBezTo>
                  <a:cubicBezTo>
                    <a:pt x="2760026" y="2737228"/>
                    <a:pt x="2486589" y="2696974"/>
                    <a:pt x="2200482" y="2675397"/>
                  </a:cubicBezTo>
                  <a:cubicBezTo>
                    <a:pt x="1872455" y="2658343"/>
                    <a:pt x="1687109" y="2635236"/>
                    <a:pt x="1417085" y="2675397"/>
                  </a:cubicBezTo>
                  <a:cubicBezTo>
                    <a:pt x="1136269" y="2722600"/>
                    <a:pt x="856633" y="2625178"/>
                    <a:pt x="539681" y="2675397"/>
                  </a:cubicBezTo>
                  <a:cubicBezTo>
                    <a:pt x="332080" y="2750660"/>
                    <a:pt x="16940" y="2455963"/>
                    <a:pt x="0" y="2135715"/>
                  </a:cubicBezTo>
                  <a:cubicBezTo>
                    <a:pt x="-18471" y="1794932"/>
                    <a:pt x="-34407" y="1548285"/>
                    <a:pt x="0" y="1337698"/>
                  </a:cubicBezTo>
                  <a:cubicBezTo>
                    <a:pt x="-7804" y="1141229"/>
                    <a:pt x="69868" y="893567"/>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4334807"/>
                        <a:gd name="connsiteY0" fmla="*/ 404761 h 2006548"/>
                        <a:gd name="connsiteX1" fmla="*/ 404761 w 4334807"/>
                        <a:gd name="connsiteY1" fmla="*/ 0 h 2006548"/>
                        <a:gd name="connsiteX2" fmla="*/ 1027561 w 4334807"/>
                        <a:gd name="connsiteY2" fmla="*/ 0 h 2006548"/>
                        <a:gd name="connsiteX3" fmla="*/ 1685615 w 4334807"/>
                        <a:gd name="connsiteY3" fmla="*/ 0 h 2006548"/>
                        <a:gd name="connsiteX4" fmla="*/ 2343668 w 4334807"/>
                        <a:gd name="connsiteY4" fmla="*/ 0 h 2006548"/>
                        <a:gd name="connsiteX5" fmla="*/ 2895962 w 4334807"/>
                        <a:gd name="connsiteY5" fmla="*/ 0 h 2006548"/>
                        <a:gd name="connsiteX6" fmla="*/ 3377751 w 4334807"/>
                        <a:gd name="connsiteY6" fmla="*/ 0 h 2006548"/>
                        <a:gd name="connsiteX7" fmla="*/ 3930046 w 4334807"/>
                        <a:gd name="connsiteY7" fmla="*/ 0 h 2006548"/>
                        <a:gd name="connsiteX8" fmla="*/ 4334807 w 4334807"/>
                        <a:gd name="connsiteY8" fmla="*/ 404761 h 2006548"/>
                        <a:gd name="connsiteX9" fmla="*/ 4334807 w 4334807"/>
                        <a:gd name="connsiteY9" fmla="*/ 967363 h 2006548"/>
                        <a:gd name="connsiteX10" fmla="*/ 4334807 w 4334807"/>
                        <a:gd name="connsiteY10" fmla="*/ 1601787 h 2006548"/>
                        <a:gd name="connsiteX11" fmla="*/ 3930046 w 4334807"/>
                        <a:gd name="connsiteY11" fmla="*/ 2006548 h 2006548"/>
                        <a:gd name="connsiteX12" fmla="*/ 3307246 w 4334807"/>
                        <a:gd name="connsiteY12" fmla="*/ 2006548 h 2006548"/>
                        <a:gd name="connsiteX13" fmla="*/ 2825457 w 4334807"/>
                        <a:gd name="connsiteY13" fmla="*/ 2006548 h 2006548"/>
                        <a:gd name="connsiteX14" fmla="*/ 2237909 w 4334807"/>
                        <a:gd name="connsiteY14" fmla="*/ 2006548 h 2006548"/>
                        <a:gd name="connsiteX15" fmla="*/ 1650362 w 4334807"/>
                        <a:gd name="connsiteY15" fmla="*/ 2006548 h 2006548"/>
                        <a:gd name="connsiteX16" fmla="*/ 1062814 w 4334807"/>
                        <a:gd name="connsiteY16" fmla="*/ 2006548 h 2006548"/>
                        <a:gd name="connsiteX17" fmla="*/ 404761 w 4334807"/>
                        <a:gd name="connsiteY17" fmla="*/ 2006548 h 2006548"/>
                        <a:gd name="connsiteX18" fmla="*/ 0 w 4334807"/>
                        <a:gd name="connsiteY18" fmla="*/ 1601787 h 2006548"/>
                        <a:gd name="connsiteX19" fmla="*/ 0 w 4334807"/>
                        <a:gd name="connsiteY19" fmla="*/ 1003274 h 2006548"/>
                        <a:gd name="connsiteX20" fmla="*/ 0 w 4334807"/>
                        <a:gd name="connsiteY20" fmla="*/ 404761 h 200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34807" h="2006548" fill="none" extrusionOk="0">
                          <a:moveTo>
                            <a:pt x="0" y="404761"/>
                          </a:moveTo>
                          <a:cubicBezTo>
                            <a:pt x="21486" y="227866"/>
                            <a:pt x="142251" y="-14648"/>
                            <a:pt x="404761" y="0"/>
                          </a:cubicBezTo>
                          <a:cubicBezTo>
                            <a:pt x="589375" y="-4924"/>
                            <a:pt x="881179" y="20893"/>
                            <a:pt x="1027561" y="0"/>
                          </a:cubicBezTo>
                          <a:cubicBezTo>
                            <a:pt x="1173943" y="-20893"/>
                            <a:pt x="1373705" y="-27691"/>
                            <a:pt x="1685615" y="0"/>
                          </a:cubicBezTo>
                          <a:cubicBezTo>
                            <a:pt x="1997525" y="27691"/>
                            <a:pt x="2208464" y="-403"/>
                            <a:pt x="2343668" y="0"/>
                          </a:cubicBezTo>
                          <a:cubicBezTo>
                            <a:pt x="2478872" y="403"/>
                            <a:pt x="2716800" y="-16453"/>
                            <a:pt x="2895962" y="0"/>
                          </a:cubicBezTo>
                          <a:cubicBezTo>
                            <a:pt x="3075124" y="16453"/>
                            <a:pt x="3214227" y="20670"/>
                            <a:pt x="3377751" y="0"/>
                          </a:cubicBezTo>
                          <a:cubicBezTo>
                            <a:pt x="3541275" y="-20670"/>
                            <a:pt x="3753903" y="-1179"/>
                            <a:pt x="3930046" y="0"/>
                          </a:cubicBezTo>
                          <a:cubicBezTo>
                            <a:pt x="4151566" y="16480"/>
                            <a:pt x="4306578" y="149969"/>
                            <a:pt x="4334807" y="404761"/>
                          </a:cubicBezTo>
                          <a:cubicBezTo>
                            <a:pt x="4345666" y="685564"/>
                            <a:pt x="4361465" y="818542"/>
                            <a:pt x="4334807" y="967363"/>
                          </a:cubicBezTo>
                          <a:cubicBezTo>
                            <a:pt x="4308149" y="1116184"/>
                            <a:pt x="4314563" y="1381417"/>
                            <a:pt x="4334807" y="1601787"/>
                          </a:cubicBezTo>
                          <a:cubicBezTo>
                            <a:pt x="4321234" y="1818241"/>
                            <a:pt x="4157595" y="2037339"/>
                            <a:pt x="3930046" y="2006548"/>
                          </a:cubicBezTo>
                          <a:cubicBezTo>
                            <a:pt x="3774773" y="1999018"/>
                            <a:pt x="3533337" y="1979302"/>
                            <a:pt x="3307246" y="2006548"/>
                          </a:cubicBezTo>
                          <a:cubicBezTo>
                            <a:pt x="3081155" y="2033794"/>
                            <a:pt x="3032268" y="2014216"/>
                            <a:pt x="2825457" y="2006548"/>
                          </a:cubicBezTo>
                          <a:cubicBezTo>
                            <a:pt x="2618646" y="1998880"/>
                            <a:pt x="2424648" y="1984881"/>
                            <a:pt x="2237909" y="2006548"/>
                          </a:cubicBezTo>
                          <a:cubicBezTo>
                            <a:pt x="2051170" y="2028215"/>
                            <a:pt x="1871417" y="2034999"/>
                            <a:pt x="1650362" y="2006548"/>
                          </a:cubicBezTo>
                          <a:cubicBezTo>
                            <a:pt x="1429307" y="1978097"/>
                            <a:pt x="1264561" y="1986420"/>
                            <a:pt x="1062814" y="2006548"/>
                          </a:cubicBezTo>
                          <a:cubicBezTo>
                            <a:pt x="861067" y="2026676"/>
                            <a:pt x="618198" y="1975486"/>
                            <a:pt x="404761" y="2006548"/>
                          </a:cubicBezTo>
                          <a:cubicBezTo>
                            <a:pt x="213582" y="2044934"/>
                            <a:pt x="-21859" y="1835687"/>
                            <a:pt x="0" y="1601787"/>
                          </a:cubicBezTo>
                          <a:cubicBezTo>
                            <a:pt x="-22537" y="1327345"/>
                            <a:pt x="-3482" y="1169606"/>
                            <a:pt x="0" y="1003274"/>
                          </a:cubicBezTo>
                          <a:cubicBezTo>
                            <a:pt x="3482" y="836942"/>
                            <a:pt x="28087" y="635736"/>
                            <a:pt x="0" y="404761"/>
                          </a:cubicBezTo>
                          <a:close/>
                        </a:path>
                        <a:path w="4334807" h="2006548" stroke="0" extrusionOk="0">
                          <a:moveTo>
                            <a:pt x="0" y="404761"/>
                          </a:moveTo>
                          <a:cubicBezTo>
                            <a:pt x="929" y="209627"/>
                            <a:pt x="200743" y="34890"/>
                            <a:pt x="404761" y="0"/>
                          </a:cubicBezTo>
                          <a:cubicBezTo>
                            <a:pt x="614542" y="25317"/>
                            <a:pt x="894996" y="120"/>
                            <a:pt x="1027561" y="0"/>
                          </a:cubicBezTo>
                          <a:cubicBezTo>
                            <a:pt x="1160126" y="-120"/>
                            <a:pt x="1440155" y="-23804"/>
                            <a:pt x="1544603" y="0"/>
                          </a:cubicBezTo>
                          <a:cubicBezTo>
                            <a:pt x="1649051" y="23804"/>
                            <a:pt x="1906469" y="-10732"/>
                            <a:pt x="2061645" y="0"/>
                          </a:cubicBezTo>
                          <a:cubicBezTo>
                            <a:pt x="2216821" y="10732"/>
                            <a:pt x="2545326" y="-6074"/>
                            <a:pt x="2684445" y="0"/>
                          </a:cubicBezTo>
                          <a:cubicBezTo>
                            <a:pt x="2823564" y="6074"/>
                            <a:pt x="3092454" y="-16302"/>
                            <a:pt x="3236740" y="0"/>
                          </a:cubicBezTo>
                          <a:cubicBezTo>
                            <a:pt x="3381027" y="16302"/>
                            <a:pt x="3648924" y="-4960"/>
                            <a:pt x="3930046" y="0"/>
                          </a:cubicBezTo>
                          <a:cubicBezTo>
                            <a:pt x="4156538" y="-8950"/>
                            <a:pt x="4371091" y="217023"/>
                            <a:pt x="4334807" y="404761"/>
                          </a:cubicBezTo>
                          <a:cubicBezTo>
                            <a:pt x="4337831" y="591269"/>
                            <a:pt x="4319194" y="826841"/>
                            <a:pt x="4334807" y="979333"/>
                          </a:cubicBezTo>
                          <a:cubicBezTo>
                            <a:pt x="4350420" y="1131825"/>
                            <a:pt x="4344007" y="1300430"/>
                            <a:pt x="4334807" y="1601787"/>
                          </a:cubicBezTo>
                          <a:cubicBezTo>
                            <a:pt x="4336499" y="1814264"/>
                            <a:pt x="4163112" y="2008539"/>
                            <a:pt x="3930046" y="2006548"/>
                          </a:cubicBezTo>
                          <a:cubicBezTo>
                            <a:pt x="3686207" y="1982081"/>
                            <a:pt x="3574021" y="1986761"/>
                            <a:pt x="3413004" y="2006548"/>
                          </a:cubicBezTo>
                          <a:cubicBezTo>
                            <a:pt x="3251987" y="2026335"/>
                            <a:pt x="3038609" y="1992446"/>
                            <a:pt x="2895962" y="2006548"/>
                          </a:cubicBezTo>
                          <a:cubicBezTo>
                            <a:pt x="2753315" y="2020650"/>
                            <a:pt x="2577576" y="2026105"/>
                            <a:pt x="2273162" y="2006548"/>
                          </a:cubicBezTo>
                          <a:cubicBezTo>
                            <a:pt x="1968748" y="1986991"/>
                            <a:pt x="1895332" y="2004125"/>
                            <a:pt x="1615109" y="2006548"/>
                          </a:cubicBezTo>
                          <a:cubicBezTo>
                            <a:pt x="1334886" y="2008971"/>
                            <a:pt x="1283783" y="1979322"/>
                            <a:pt x="1062814" y="2006548"/>
                          </a:cubicBezTo>
                          <a:cubicBezTo>
                            <a:pt x="841845" y="2033774"/>
                            <a:pt x="695727" y="2000689"/>
                            <a:pt x="404761" y="2006548"/>
                          </a:cubicBezTo>
                          <a:cubicBezTo>
                            <a:pt x="148829" y="2026865"/>
                            <a:pt x="2706" y="1790276"/>
                            <a:pt x="0" y="1601787"/>
                          </a:cubicBezTo>
                          <a:cubicBezTo>
                            <a:pt x="17442" y="1329675"/>
                            <a:pt x="21291" y="1171360"/>
                            <a:pt x="0" y="1003274"/>
                          </a:cubicBezTo>
                          <a:cubicBezTo>
                            <a:pt x="-21291" y="835188"/>
                            <a:pt x="1094" y="627658"/>
                            <a:pt x="0" y="40476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000" kern="1200" dirty="0">
                <a:solidFill>
                  <a:srgbClr val="000000"/>
                </a:solidFill>
                <a:latin typeface="Cambria" panose="02040503050406030204" pitchFamily="18" charset="0"/>
                <a:ea typeface="Cambria" panose="02040503050406030204" pitchFamily="18" charset="0"/>
              </a:endParaRPr>
            </a:p>
          </p:txBody>
        </p:sp>
        <p:pic>
          <p:nvPicPr>
            <p:cNvPr id="58" name="Picture 57">
              <a:extLst>
                <a:ext uri="{FF2B5EF4-FFF2-40B4-BE49-F238E27FC236}">
                  <a16:creationId xmlns:a16="http://schemas.microsoft.com/office/drawing/2014/main" id="{F1467A6B-50F7-1587-9309-5FC4A2AC1C0D}"/>
                </a:ext>
              </a:extLst>
            </p:cNvPr>
            <p:cNvPicPr>
              <a:picLocks noChangeAspect="1"/>
            </p:cNvPicPr>
            <p:nvPr/>
          </p:nvPicPr>
          <p:blipFill rotWithShape="1">
            <a:blip r:embed="rId7"/>
            <a:srcRect t="19779"/>
            <a:stretch/>
          </p:blipFill>
          <p:spPr>
            <a:xfrm>
              <a:off x="6763133" y="4101083"/>
              <a:ext cx="5065398" cy="2044342"/>
            </a:xfrm>
            <a:prstGeom prst="rect">
              <a:avLst/>
            </a:prstGeom>
          </p:spPr>
        </p:pic>
        <p:grpSp>
          <p:nvGrpSpPr>
            <p:cNvPr id="59" name="Group 58">
              <a:extLst>
                <a:ext uri="{FF2B5EF4-FFF2-40B4-BE49-F238E27FC236}">
                  <a16:creationId xmlns:a16="http://schemas.microsoft.com/office/drawing/2014/main" id="{07B5D148-97EF-B78F-10F6-73C9FA92D3B8}"/>
                </a:ext>
              </a:extLst>
            </p:cNvPr>
            <p:cNvGrpSpPr/>
            <p:nvPr/>
          </p:nvGrpSpPr>
          <p:grpSpPr>
            <a:xfrm>
              <a:off x="6394440" y="2863492"/>
              <a:ext cx="5545739" cy="1279830"/>
              <a:chOff x="596188" y="1115933"/>
              <a:chExt cx="5545739" cy="1279830"/>
            </a:xfrm>
          </p:grpSpPr>
          <p:grpSp>
            <p:nvGrpSpPr>
              <p:cNvPr id="60" name="Group 59">
                <a:extLst>
                  <a:ext uri="{FF2B5EF4-FFF2-40B4-BE49-F238E27FC236}">
                    <a16:creationId xmlns:a16="http://schemas.microsoft.com/office/drawing/2014/main" id="{D2A78683-ABD3-3C6D-5DD6-9EA08EDE71FC}"/>
                  </a:ext>
                </a:extLst>
              </p:cNvPr>
              <p:cNvGrpSpPr/>
              <p:nvPr/>
            </p:nvGrpSpPr>
            <p:grpSpPr>
              <a:xfrm>
                <a:off x="596188" y="1115933"/>
                <a:ext cx="5397284" cy="1279830"/>
                <a:chOff x="596188" y="1115933"/>
                <a:chExt cx="5397284" cy="1279830"/>
              </a:xfrm>
            </p:grpSpPr>
            <p:pic>
              <p:nvPicPr>
                <p:cNvPr id="62" name="Picture 61" descr="Shape, rectangle&#10;&#10;Description automatically generated">
                  <a:extLst>
                    <a:ext uri="{FF2B5EF4-FFF2-40B4-BE49-F238E27FC236}">
                      <a16:creationId xmlns:a16="http://schemas.microsoft.com/office/drawing/2014/main" id="{E1CFCCD6-B374-BC5B-93FE-46AB1051BB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p:spPr>
            </p:pic>
            <p:pic>
              <p:nvPicPr>
                <p:cNvPr id="63" name="Picture 62" descr="A cartoon of a child&#10;&#10;Description automatically generated with low confidence">
                  <a:extLst>
                    <a:ext uri="{FF2B5EF4-FFF2-40B4-BE49-F238E27FC236}">
                      <a16:creationId xmlns:a16="http://schemas.microsoft.com/office/drawing/2014/main" id="{E6A4850B-653A-4284-E7AE-47C6973C323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p:spPr>
            </p:pic>
            <p:sp>
              <p:nvSpPr>
                <p:cNvPr id="64" name="TextBox 63">
                  <a:extLst>
                    <a:ext uri="{FF2B5EF4-FFF2-40B4-BE49-F238E27FC236}">
                      <a16:creationId xmlns:a16="http://schemas.microsoft.com/office/drawing/2014/main" id="{76E95A3C-B415-0BB2-A46F-D89ABACD2403}"/>
                    </a:ext>
                  </a:extLst>
                </p:cNvPr>
                <p:cNvSpPr txBox="1"/>
                <p:nvPr/>
              </p:nvSpPr>
              <p:spPr>
                <a:xfrm>
                  <a:off x="1698973" y="1568694"/>
                  <a:ext cx="3887884" cy="615553"/>
                </a:xfrm>
                <a:prstGeom prst="rect">
                  <a:avLst/>
                </a:prstGeom>
                <a:noFill/>
              </p:spPr>
              <p:txBody>
                <a:bodyPr wrap="square">
                  <a:spAutoFit/>
                </a:bodyPr>
                <a:lstStyle/>
                <a:p>
                  <a:pPr algn="ctr" defTabSz="685800">
                    <a:buClrTx/>
                  </a:pPr>
                  <a:r>
                    <a:rPr lang="en-US" sz="24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Tiêu</a:t>
                  </a:r>
                  <a:r>
                    <a:rPr lang="en-US" sz="24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 </a:t>
                  </a:r>
                  <a:r>
                    <a:rPr lang="en-US" sz="24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chí</a:t>
                  </a:r>
                  <a:r>
                    <a:rPr lang="en-US" sz="24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 </a:t>
                  </a:r>
                  <a:r>
                    <a:rPr lang="en-US" sz="24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đánh</a:t>
                  </a:r>
                  <a:r>
                    <a:rPr lang="en-US" sz="24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 </a:t>
                  </a:r>
                  <a:r>
                    <a:rPr lang="en-US" sz="24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giá</a:t>
                  </a:r>
                  <a:endParaRPr lang="en-US" sz="24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endParaRPr>
                </a:p>
              </p:txBody>
            </p:sp>
          </p:grpSp>
          <p:pic>
            <p:nvPicPr>
              <p:cNvPr id="61" name="Picture 60">
                <a:extLst>
                  <a:ext uri="{FF2B5EF4-FFF2-40B4-BE49-F238E27FC236}">
                    <a16:creationId xmlns:a16="http://schemas.microsoft.com/office/drawing/2014/main" id="{900A54FA-A447-6894-28E9-143BFD431E5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586858" y="1356060"/>
                <a:ext cx="555069" cy="904397"/>
              </a:xfrm>
              <a:prstGeom prst="rect">
                <a:avLst/>
              </a:prstGeom>
            </p:spPr>
          </p:pic>
        </p:grpSp>
      </p:grpSp>
      <p:pic>
        <p:nvPicPr>
          <p:cNvPr id="65" name="Picture 64">
            <a:extLst>
              <a:ext uri="{FF2B5EF4-FFF2-40B4-BE49-F238E27FC236}">
                <a16:creationId xmlns:a16="http://schemas.microsoft.com/office/drawing/2014/main" id="{E1D52001-4E3E-C3D7-6DA1-9A36CBE2EB4F}"/>
              </a:ext>
            </a:extLst>
          </p:cNvPr>
          <p:cNvPicPr>
            <a:picLocks noChangeAspect="1"/>
          </p:cNvPicPr>
          <p:nvPr/>
        </p:nvPicPr>
        <p:blipFill>
          <a:blip r:embed="rId8"/>
          <a:stretch>
            <a:fillRect/>
          </a:stretch>
        </p:blipFill>
        <p:spPr>
          <a:xfrm>
            <a:off x="401333" y="259362"/>
            <a:ext cx="8047417" cy="999831"/>
          </a:xfrm>
          <a:prstGeom prst="rect">
            <a:avLst/>
          </a:prstGeom>
        </p:spPr>
      </p:pic>
    </p:spTree>
    <p:extLst>
      <p:ext uri="{BB962C8B-B14F-4D97-AF65-F5344CB8AC3E}">
        <p14:creationId xmlns:p14="http://schemas.microsoft.com/office/powerpoint/2010/main" val="118075477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14:bounceEnd="68000">
                                          <p:cBhvr additive="base">
                                            <p:cTn id="7" dur="1000" fill="hold"/>
                                            <p:tgtEl>
                                              <p:spTgt spid="37"/>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8000">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14:bounceEnd="68000">
                                          <p:cBhvr additive="base">
                                            <p:cTn id="13" dur="1000" fill="hold"/>
                                            <p:tgtEl>
                                              <p:spTgt spid="56"/>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000" fill="hold"/>
                                            <p:tgtEl>
                                              <p:spTgt spid="37"/>
                                            </p:tgtEl>
                                            <p:attrNameLst>
                                              <p:attrName>ppt_x</p:attrName>
                                            </p:attrNameLst>
                                          </p:cBhvr>
                                          <p:tavLst>
                                            <p:tav tm="0">
                                              <p:val>
                                                <p:strVal val="#ppt_x"/>
                                              </p:val>
                                            </p:tav>
                                            <p:tav tm="100000">
                                              <p:val>
                                                <p:strVal val="#ppt_x"/>
                                              </p:val>
                                            </p:tav>
                                          </p:tavLst>
                                        </p:anim>
                                        <p:anim calcmode="lin" valueType="num">
                                          <p:cBhvr additive="base">
                                            <p:cTn id="8"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cBhvr additive="base">
                                            <p:cTn id="13" dur="1000" fill="hold"/>
                                            <p:tgtEl>
                                              <p:spTgt spid="56"/>
                                            </p:tgtEl>
                                            <p:attrNameLst>
                                              <p:attrName>ppt_x</p:attrName>
                                            </p:attrNameLst>
                                          </p:cBhvr>
                                          <p:tavLst>
                                            <p:tav tm="0">
                                              <p:val>
                                                <p:strVal val="#ppt_x"/>
                                              </p:val>
                                            </p:tav>
                                            <p:tav tm="100000">
                                              <p:val>
                                                <p:strVal val="#ppt_x"/>
                                              </p:val>
                                            </p:tav>
                                          </p:tavLst>
                                        </p:anim>
                                        <p:anim calcmode="lin" valueType="num">
                                          <p:cBhvr additive="base">
                                            <p:cTn id="14" dur="10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2814C2B3-183F-14B6-E569-18D06226826D}"/>
              </a:ext>
            </a:extLst>
          </p:cNvPr>
          <p:cNvGrpSpPr/>
          <p:nvPr/>
        </p:nvGrpSpPr>
        <p:grpSpPr>
          <a:xfrm>
            <a:off x="2226774" y="1482258"/>
            <a:ext cx="4532796" cy="2778075"/>
            <a:chOff x="3110258" y="1375900"/>
            <a:chExt cx="6043728" cy="3704100"/>
          </a:xfrm>
        </p:grpSpPr>
        <p:grpSp>
          <p:nvGrpSpPr>
            <p:cNvPr id="23" name="Group 22">
              <a:extLst>
                <a:ext uri="{FF2B5EF4-FFF2-40B4-BE49-F238E27FC236}">
                  <a16:creationId xmlns:a16="http://schemas.microsoft.com/office/drawing/2014/main" id="{F1E0969D-D419-3B7E-F760-FEA656229052}"/>
                </a:ext>
              </a:extLst>
            </p:cNvPr>
            <p:cNvGrpSpPr/>
            <p:nvPr/>
          </p:nvGrpSpPr>
          <p:grpSpPr>
            <a:xfrm>
              <a:off x="3110258" y="1375900"/>
              <a:ext cx="6043728" cy="3704100"/>
              <a:chOff x="6290338" y="2737340"/>
              <a:chExt cx="6043728" cy="3704100"/>
            </a:xfrm>
          </p:grpSpPr>
          <p:sp>
            <p:nvSpPr>
              <p:cNvPr id="28" name="Rectangle: Rounded Corners 27">
                <a:extLst>
                  <a:ext uri="{FF2B5EF4-FFF2-40B4-BE49-F238E27FC236}">
                    <a16:creationId xmlns:a16="http://schemas.microsoft.com/office/drawing/2014/main" id="{9E9E19DF-4866-DD36-E46B-D765E8DF0214}"/>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416718 w 6043728"/>
                  <a:gd name="connsiteY2" fmla="*/ 0 h 2675397"/>
                  <a:gd name="connsiteX3" fmla="*/ 2343401 w 6043728"/>
                  <a:gd name="connsiteY3" fmla="*/ 0 h 2675397"/>
                  <a:gd name="connsiteX4" fmla="*/ 3270082 w 6043728"/>
                  <a:gd name="connsiteY4" fmla="*/ 0 h 2675397"/>
                  <a:gd name="connsiteX5" fmla="*/ 4047833 w 6043728"/>
                  <a:gd name="connsiteY5" fmla="*/ 0 h 2675397"/>
                  <a:gd name="connsiteX6" fmla="*/ 4726296 w 6043728"/>
                  <a:gd name="connsiteY6" fmla="*/ 0 h 2675397"/>
                  <a:gd name="connsiteX7" fmla="*/ 5504046 w 6043728"/>
                  <a:gd name="connsiteY7" fmla="*/ 0 h 2675397"/>
                  <a:gd name="connsiteX8" fmla="*/ 6043728 w 6043728"/>
                  <a:gd name="connsiteY8" fmla="*/ 539681 h 2675397"/>
                  <a:gd name="connsiteX9" fmla="*/ 6043728 w 6043728"/>
                  <a:gd name="connsiteY9" fmla="*/ 1289817 h 2675397"/>
                  <a:gd name="connsiteX10" fmla="*/ 6043728 w 6043728"/>
                  <a:gd name="connsiteY10" fmla="*/ 2135715 h 2675397"/>
                  <a:gd name="connsiteX11" fmla="*/ 5504046 w 6043728"/>
                  <a:gd name="connsiteY11" fmla="*/ 2675397 h 2675397"/>
                  <a:gd name="connsiteX12" fmla="*/ 4627009 w 6043728"/>
                  <a:gd name="connsiteY12" fmla="*/ 2675397 h 2675397"/>
                  <a:gd name="connsiteX13" fmla="*/ 3948545 w 6043728"/>
                  <a:gd name="connsiteY13" fmla="*/ 2675397 h 2675397"/>
                  <a:gd name="connsiteX14" fmla="*/ 3121150 w 6043728"/>
                  <a:gd name="connsiteY14" fmla="*/ 2675397 h 2675397"/>
                  <a:gd name="connsiteX15" fmla="*/ 2293757 w 6043728"/>
                  <a:gd name="connsiteY15" fmla="*/ 2675397 h 2675397"/>
                  <a:gd name="connsiteX16" fmla="*/ 1466362 w 6043728"/>
                  <a:gd name="connsiteY16" fmla="*/ 2675397 h 2675397"/>
                  <a:gd name="connsiteX17" fmla="*/ 539681 w 6043728"/>
                  <a:gd name="connsiteY17" fmla="*/ 2675397 h 2675397"/>
                  <a:gd name="connsiteX18" fmla="*/ 0 w 6043728"/>
                  <a:gd name="connsiteY18" fmla="*/ 2135715 h 2675397"/>
                  <a:gd name="connsiteX19" fmla="*/ 0 w 6043728"/>
                  <a:gd name="connsiteY19" fmla="*/ 1337698 h 2675397"/>
                  <a:gd name="connsiteX20" fmla="*/ 0 w 6043728"/>
                  <a:gd name="connsiteY20" fmla="*/ 539681 h 2675397"/>
                  <a:gd name="connsiteX0" fmla="*/ 0 w 6043728"/>
                  <a:gd name="connsiteY0" fmla="*/ 539681 h 2675397"/>
                  <a:gd name="connsiteX1" fmla="*/ 539681 w 6043728"/>
                  <a:gd name="connsiteY1" fmla="*/ 0 h 2675397"/>
                  <a:gd name="connsiteX2" fmla="*/ 1416718 w 6043728"/>
                  <a:gd name="connsiteY2" fmla="*/ 0 h 2675397"/>
                  <a:gd name="connsiteX3" fmla="*/ 2144826 w 6043728"/>
                  <a:gd name="connsiteY3" fmla="*/ 0 h 2675397"/>
                  <a:gd name="connsiteX4" fmla="*/ 2872933 w 6043728"/>
                  <a:gd name="connsiteY4" fmla="*/ 0 h 2675397"/>
                  <a:gd name="connsiteX5" fmla="*/ 3749970 w 6043728"/>
                  <a:gd name="connsiteY5" fmla="*/ 0 h 2675397"/>
                  <a:gd name="connsiteX6" fmla="*/ 4527721 w 6043728"/>
                  <a:gd name="connsiteY6" fmla="*/ 0 h 2675397"/>
                  <a:gd name="connsiteX7" fmla="*/ 5504046 w 6043728"/>
                  <a:gd name="connsiteY7" fmla="*/ 0 h 2675397"/>
                  <a:gd name="connsiteX8" fmla="*/ 6043728 w 6043728"/>
                  <a:gd name="connsiteY8" fmla="*/ 539681 h 2675397"/>
                  <a:gd name="connsiteX9" fmla="*/ 6043728 w 6043728"/>
                  <a:gd name="connsiteY9" fmla="*/ 1305777 h 2675397"/>
                  <a:gd name="connsiteX10" fmla="*/ 6043728 w 6043728"/>
                  <a:gd name="connsiteY10" fmla="*/ 2135715 h 2675397"/>
                  <a:gd name="connsiteX11" fmla="*/ 5504046 w 6043728"/>
                  <a:gd name="connsiteY11" fmla="*/ 2675397 h 2675397"/>
                  <a:gd name="connsiteX12" fmla="*/ 4775940 w 6043728"/>
                  <a:gd name="connsiteY12" fmla="*/ 2675397 h 2675397"/>
                  <a:gd name="connsiteX13" fmla="*/ 4047833 w 6043728"/>
                  <a:gd name="connsiteY13" fmla="*/ 2675397 h 2675397"/>
                  <a:gd name="connsiteX14" fmla="*/ 3170794 w 6043728"/>
                  <a:gd name="connsiteY14" fmla="*/ 2675397 h 2675397"/>
                  <a:gd name="connsiteX15" fmla="*/ 2244113 w 6043728"/>
                  <a:gd name="connsiteY15" fmla="*/ 2675397 h 2675397"/>
                  <a:gd name="connsiteX16" fmla="*/ 1466362 w 6043728"/>
                  <a:gd name="connsiteY16" fmla="*/ 2675397 h 2675397"/>
                  <a:gd name="connsiteX17" fmla="*/ 539681 w 6043728"/>
                  <a:gd name="connsiteY17" fmla="*/ 2675397 h 2675397"/>
                  <a:gd name="connsiteX18" fmla="*/ 0 w 6043728"/>
                  <a:gd name="connsiteY18" fmla="*/ 2135715 h 2675397"/>
                  <a:gd name="connsiteX19" fmla="*/ 0 w 6043728"/>
                  <a:gd name="connsiteY19" fmla="*/ 1337698 h 2675397"/>
                  <a:gd name="connsiteX20" fmla="*/ 0 w 6043728"/>
                  <a:gd name="connsiteY20"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43728" h="2675397" fill="none" extrusionOk="0">
                    <a:moveTo>
                      <a:pt x="0" y="539681"/>
                    </a:moveTo>
                    <a:cubicBezTo>
                      <a:pt x="752" y="329354"/>
                      <a:pt x="204205" y="-31044"/>
                      <a:pt x="539681" y="0"/>
                    </a:cubicBezTo>
                    <a:cubicBezTo>
                      <a:pt x="802003" y="-51299"/>
                      <a:pt x="1156549" y="61627"/>
                      <a:pt x="1416718" y="0"/>
                    </a:cubicBezTo>
                    <a:cubicBezTo>
                      <a:pt x="1686732" y="-16461"/>
                      <a:pt x="2023611" y="-36067"/>
                      <a:pt x="2343401" y="0"/>
                    </a:cubicBezTo>
                    <a:cubicBezTo>
                      <a:pt x="2630803" y="72421"/>
                      <a:pt x="2808192" y="-11434"/>
                      <a:pt x="3270082" y="0"/>
                    </a:cubicBezTo>
                    <a:cubicBezTo>
                      <a:pt x="3702399" y="41623"/>
                      <a:pt x="3824869" y="-33285"/>
                      <a:pt x="4047833" y="0"/>
                    </a:cubicBezTo>
                    <a:cubicBezTo>
                      <a:pt x="4290263" y="8824"/>
                      <a:pt x="4444138" y="33794"/>
                      <a:pt x="4726296" y="0"/>
                    </a:cubicBezTo>
                    <a:cubicBezTo>
                      <a:pt x="5040115" y="-9941"/>
                      <a:pt x="5356475" y="-44697"/>
                      <a:pt x="5504046" y="0"/>
                    </a:cubicBezTo>
                    <a:cubicBezTo>
                      <a:pt x="5782785" y="13292"/>
                      <a:pt x="6012152" y="246559"/>
                      <a:pt x="6043728" y="539681"/>
                    </a:cubicBezTo>
                    <a:cubicBezTo>
                      <a:pt x="6090083" y="890180"/>
                      <a:pt x="6052607" y="1124552"/>
                      <a:pt x="6043728" y="1289817"/>
                    </a:cubicBezTo>
                    <a:cubicBezTo>
                      <a:pt x="6037178" y="1505750"/>
                      <a:pt x="6024533" y="1847554"/>
                      <a:pt x="6043728" y="2135715"/>
                    </a:cubicBezTo>
                    <a:cubicBezTo>
                      <a:pt x="5965726" y="2451403"/>
                      <a:pt x="5817996" y="2665438"/>
                      <a:pt x="5504046" y="2675397"/>
                    </a:cubicBezTo>
                    <a:cubicBezTo>
                      <a:pt x="5227059" y="2643301"/>
                      <a:pt x="5021012" y="2679825"/>
                      <a:pt x="4627009" y="2675397"/>
                    </a:cubicBezTo>
                    <a:cubicBezTo>
                      <a:pt x="4279458" y="2659215"/>
                      <a:pt x="4259519" y="2686284"/>
                      <a:pt x="3948545" y="2675397"/>
                    </a:cubicBezTo>
                    <a:cubicBezTo>
                      <a:pt x="3644871" y="2681638"/>
                      <a:pt x="3492302" y="2697751"/>
                      <a:pt x="3121150" y="2675397"/>
                    </a:cubicBezTo>
                    <a:cubicBezTo>
                      <a:pt x="2721836" y="2662463"/>
                      <a:pt x="2619257" y="2655065"/>
                      <a:pt x="2293757" y="2675397"/>
                    </a:cubicBezTo>
                    <a:cubicBezTo>
                      <a:pt x="1935971" y="2692895"/>
                      <a:pt x="1830493" y="2675151"/>
                      <a:pt x="1466362" y="2675397"/>
                    </a:cubicBezTo>
                    <a:cubicBezTo>
                      <a:pt x="1085669" y="2671287"/>
                      <a:pt x="754407" y="2662043"/>
                      <a:pt x="539681" y="2675397"/>
                    </a:cubicBezTo>
                    <a:cubicBezTo>
                      <a:pt x="265196" y="2786520"/>
                      <a:pt x="30814" y="2401663"/>
                      <a:pt x="0" y="2135715"/>
                    </a:cubicBezTo>
                    <a:cubicBezTo>
                      <a:pt x="-36452" y="1760788"/>
                      <a:pt x="-24367" y="1555266"/>
                      <a:pt x="0" y="1337698"/>
                    </a:cubicBezTo>
                    <a:cubicBezTo>
                      <a:pt x="-45203" y="1138498"/>
                      <a:pt x="68419" y="810577"/>
                      <a:pt x="0" y="539681"/>
                    </a:cubicBezTo>
                    <a:close/>
                  </a:path>
                  <a:path w="6043728" h="2675397" stroke="0" extrusionOk="0">
                    <a:moveTo>
                      <a:pt x="0" y="539681"/>
                    </a:moveTo>
                    <a:cubicBezTo>
                      <a:pt x="-7680" y="296383"/>
                      <a:pt x="248529" y="104909"/>
                      <a:pt x="539681" y="0"/>
                    </a:cubicBezTo>
                    <a:cubicBezTo>
                      <a:pt x="949291" y="9882"/>
                      <a:pt x="1093683" y="-27086"/>
                      <a:pt x="1416718" y="0"/>
                    </a:cubicBezTo>
                    <a:cubicBezTo>
                      <a:pt x="1735907" y="5158"/>
                      <a:pt x="1787686" y="34651"/>
                      <a:pt x="2144826" y="0"/>
                    </a:cubicBezTo>
                    <a:cubicBezTo>
                      <a:pt x="2480006" y="-36225"/>
                      <a:pt x="2655768" y="10423"/>
                      <a:pt x="2872933" y="0"/>
                    </a:cubicBezTo>
                    <a:cubicBezTo>
                      <a:pt x="3112604" y="-22630"/>
                      <a:pt x="3605873" y="27198"/>
                      <a:pt x="3749970" y="0"/>
                    </a:cubicBezTo>
                    <a:cubicBezTo>
                      <a:pt x="3954466" y="-2730"/>
                      <a:pt x="4299503" y="-18893"/>
                      <a:pt x="4527721" y="0"/>
                    </a:cubicBezTo>
                    <a:cubicBezTo>
                      <a:pt x="4749304" y="15725"/>
                      <a:pt x="5254593" y="-22357"/>
                      <a:pt x="5504046" y="0"/>
                    </a:cubicBezTo>
                    <a:cubicBezTo>
                      <a:pt x="5828806" y="-6826"/>
                      <a:pt x="6084393" y="323270"/>
                      <a:pt x="6043728" y="539681"/>
                    </a:cubicBezTo>
                    <a:cubicBezTo>
                      <a:pt x="6082611" y="761484"/>
                      <a:pt x="6015434" y="1081192"/>
                      <a:pt x="6043728" y="1305777"/>
                    </a:cubicBezTo>
                    <a:cubicBezTo>
                      <a:pt x="6081567" y="1483874"/>
                      <a:pt x="6010133" y="1718958"/>
                      <a:pt x="6043728" y="2135715"/>
                    </a:cubicBezTo>
                    <a:cubicBezTo>
                      <a:pt x="6044800" y="2375344"/>
                      <a:pt x="5871785" y="2629339"/>
                      <a:pt x="5504046" y="2675397"/>
                    </a:cubicBezTo>
                    <a:cubicBezTo>
                      <a:pt x="5350238" y="2702814"/>
                      <a:pt x="5148367" y="2663564"/>
                      <a:pt x="4775940" y="2675397"/>
                    </a:cubicBezTo>
                    <a:cubicBezTo>
                      <a:pt x="4399128" y="2687302"/>
                      <a:pt x="4264050" y="2659460"/>
                      <a:pt x="4047833" y="2675397"/>
                    </a:cubicBezTo>
                    <a:cubicBezTo>
                      <a:pt x="3811856" y="2713000"/>
                      <a:pt x="3404424" y="2642416"/>
                      <a:pt x="3170794" y="2675397"/>
                    </a:cubicBezTo>
                    <a:cubicBezTo>
                      <a:pt x="2898268" y="2679822"/>
                      <a:pt x="2500470" y="2651807"/>
                      <a:pt x="2244113" y="2675397"/>
                    </a:cubicBezTo>
                    <a:cubicBezTo>
                      <a:pt x="2013613" y="2737223"/>
                      <a:pt x="1755128" y="2705796"/>
                      <a:pt x="1466362" y="2675397"/>
                    </a:cubicBezTo>
                    <a:cubicBezTo>
                      <a:pt x="1160717" y="2664313"/>
                      <a:pt x="790915" y="2603324"/>
                      <a:pt x="539681" y="2675397"/>
                    </a:cubicBezTo>
                    <a:cubicBezTo>
                      <a:pt x="146276" y="2715720"/>
                      <a:pt x="33823" y="2369811"/>
                      <a:pt x="0" y="2135715"/>
                    </a:cubicBezTo>
                    <a:cubicBezTo>
                      <a:pt x="30925" y="1740885"/>
                      <a:pt x="29041" y="1582492"/>
                      <a:pt x="0" y="1337698"/>
                    </a:cubicBezTo>
                    <a:cubicBezTo>
                      <a:pt x="-9775" y="1142617"/>
                      <a:pt x="-1459" y="817015"/>
                      <a:pt x="0" y="539681"/>
                    </a:cubicBezTo>
                    <a:close/>
                  </a:path>
                  <a:path w="6043728" h="2675397" fill="none" stroke="0" extrusionOk="0">
                    <a:moveTo>
                      <a:pt x="0" y="539681"/>
                    </a:moveTo>
                    <a:cubicBezTo>
                      <a:pt x="29770" y="338132"/>
                      <a:pt x="224333" y="42413"/>
                      <a:pt x="539681" y="0"/>
                    </a:cubicBezTo>
                    <a:cubicBezTo>
                      <a:pt x="768324" y="4417"/>
                      <a:pt x="1109453" y="39975"/>
                      <a:pt x="1416718" y="0"/>
                    </a:cubicBezTo>
                    <a:cubicBezTo>
                      <a:pt x="1759972" y="-59164"/>
                      <a:pt x="2013659" y="-9710"/>
                      <a:pt x="2343401" y="0"/>
                    </a:cubicBezTo>
                    <a:cubicBezTo>
                      <a:pt x="2607905" y="32824"/>
                      <a:pt x="2878457" y="-72251"/>
                      <a:pt x="3270082" y="0"/>
                    </a:cubicBezTo>
                    <a:cubicBezTo>
                      <a:pt x="3727422" y="27884"/>
                      <a:pt x="3861543" y="-35116"/>
                      <a:pt x="4047833" y="0"/>
                    </a:cubicBezTo>
                    <a:cubicBezTo>
                      <a:pt x="4238802" y="-15765"/>
                      <a:pt x="4411286" y="11447"/>
                      <a:pt x="4726296" y="0"/>
                    </a:cubicBezTo>
                    <a:cubicBezTo>
                      <a:pt x="5041938" y="-25537"/>
                      <a:pt x="5358725" y="-3639"/>
                      <a:pt x="5504046" y="0"/>
                    </a:cubicBezTo>
                    <a:cubicBezTo>
                      <a:pt x="5731301" y="23613"/>
                      <a:pt x="5963969" y="181034"/>
                      <a:pt x="6043728" y="539681"/>
                    </a:cubicBezTo>
                    <a:cubicBezTo>
                      <a:pt x="6039783" y="913923"/>
                      <a:pt x="6097759" y="1077721"/>
                      <a:pt x="6043728" y="1289817"/>
                    </a:cubicBezTo>
                    <a:cubicBezTo>
                      <a:pt x="6015766" y="1438652"/>
                      <a:pt x="6051716" y="1849202"/>
                      <a:pt x="6043728" y="2135715"/>
                    </a:cubicBezTo>
                    <a:cubicBezTo>
                      <a:pt x="5971592" y="2446245"/>
                      <a:pt x="5812425" y="2651873"/>
                      <a:pt x="5504046" y="2675397"/>
                    </a:cubicBezTo>
                    <a:cubicBezTo>
                      <a:pt x="5293081" y="2669633"/>
                      <a:pt x="4965831" y="2715495"/>
                      <a:pt x="4627009" y="2675397"/>
                    </a:cubicBezTo>
                    <a:cubicBezTo>
                      <a:pt x="4287582" y="2660687"/>
                      <a:pt x="4262223" y="2685209"/>
                      <a:pt x="3948545" y="2675397"/>
                    </a:cubicBezTo>
                    <a:cubicBezTo>
                      <a:pt x="3631113" y="2672527"/>
                      <a:pt x="3526866" y="2667033"/>
                      <a:pt x="3121150" y="2675397"/>
                    </a:cubicBezTo>
                    <a:cubicBezTo>
                      <a:pt x="2738335" y="2683442"/>
                      <a:pt x="2622944" y="2664167"/>
                      <a:pt x="2293757" y="2675397"/>
                    </a:cubicBezTo>
                    <a:cubicBezTo>
                      <a:pt x="1949783" y="2680634"/>
                      <a:pt x="1812673" y="2670304"/>
                      <a:pt x="1466362" y="2675397"/>
                    </a:cubicBezTo>
                    <a:cubicBezTo>
                      <a:pt x="1106646" y="2690659"/>
                      <a:pt x="765226" y="2655738"/>
                      <a:pt x="539681" y="2675397"/>
                    </a:cubicBezTo>
                    <a:cubicBezTo>
                      <a:pt x="332081" y="2750660"/>
                      <a:pt x="16940" y="2455963"/>
                      <a:pt x="0" y="2135715"/>
                    </a:cubicBezTo>
                    <a:cubicBezTo>
                      <a:pt x="-18471" y="1794932"/>
                      <a:pt x="-34407" y="1548285"/>
                      <a:pt x="0" y="1337698"/>
                    </a:cubicBezTo>
                    <a:cubicBezTo>
                      <a:pt x="-7804" y="1141229"/>
                      <a:pt x="69868" y="893567"/>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4532796"/>
                          <a:gd name="connsiteY0" fmla="*/ 404761 h 2006548"/>
                          <a:gd name="connsiteX1" fmla="*/ 404761 w 4532796"/>
                          <a:gd name="connsiteY1" fmla="*/ 0 h 2006548"/>
                          <a:gd name="connsiteX2" fmla="*/ 1062539 w 4532796"/>
                          <a:gd name="connsiteY2" fmla="*/ 0 h 2006548"/>
                          <a:gd name="connsiteX3" fmla="*/ 1757551 w 4532796"/>
                          <a:gd name="connsiteY3" fmla="*/ 0 h 2006548"/>
                          <a:gd name="connsiteX4" fmla="*/ 2452562 w 4532796"/>
                          <a:gd name="connsiteY4" fmla="*/ 0 h 2006548"/>
                          <a:gd name="connsiteX5" fmla="*/ 3035875 w 4532796"/>
                          <a:gd name="connsiteY5" fmla="*/ 0 h 2006548"/>
                          <a:gd name="connsiteX6" fmla="*/ 3544722 w 4532796"/>
                          <a:gd name="connsiteY6" fmla="*/ 0 h 2006548"/>
                          <a:gd name="connsiteX7" fmla="*/ 4128035 w 4532796"/>
                          <a:gd name="connsiteY7" fmla="*/ 0 h 2006548"/>
                          <a:gd name="connsiteX8" fmla="*/ 4532796 w 4532796"/>
                          <a:gd name="connsiteY8" fmla="*/ 404761 h 2006548"/>
                          <a:gd name="connsiteX9" fmla="*/ 4532796 w 4532796"/>
                          <a:gd name="connsiteY9" fmla="*/ 967363 h 2006548"/>
                          <a:gd name="connsiteX10" fmla="*/ 4532796 w 4532796"/>
                          <a:gd name="connsiteY10" fmla="*/ 1601787 h 2006548"/>
                          <a:gd name="connsiteX11" fmla="*/ 4128035 w 4532796"/>
                          <a:gd name="connsiteY11" fmla="*/ 2006548 h 2006548"/>
                          <a:gd name="connsiteX12" fmla="*/ 3470257 w 4532796"/>
                          <a:gd name="connsiteY12" fmla="*/ 2006548 h 2006548"/>
                          <a:gd name="connsiteX13" fmla="*/ 2961409 w 4532796"/>
                          <a:gd name="connsiteY13" fmla="*/ 2006548 h 2006548"/>
                          <a:gd name="connsiteX14" fmla="*/ 2340863 w 4532796"/>
                          <a:gd name="connsiteY14" fmla="*/ 2006548 h 2006548"/>
                          <a:gd name="connsiteX15" fmla="*/ 1720318 w 4532796"/>
                          <a:gd name="connsiteY15" fmla="*/ 2006548 h 2006548"/>
                          <a:gd name="connsiteX16" fmla="*/ 1099772 w 4532796"/>
                          <a:gd name="connsiteY16" fmla="*/ 2006548 h 2006548"/>
                          <a:gd name="connsiteX17" fmla="*/ 404761 w 4532796"/>
                          <a:gd name="connsiteY17" fmla="*/ 2006548 h 2006548"/>
                          <a:gd name="connsiteX18" fmla="*/ 0 w 4532796"/>
                          <a:gd name="connsiteY18" fmla="*/ 1601787 h 2006548"/>
                          <a:gd name="connsiteX19" fmla="*/ 0 w 4532796"/>
                          <a:gd name="connsiteY19" fmla="*/ 1003274 h 2006548"/>
                          <a:gd name="connsiteX20" fmla="*/ 0 w 4532796"/>
                          <a:gd name="connsiteY20" fmla="*/ 404761 h 200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32796" h="2006548" fill="none" extrusionOk="0">
                            <a:moveTo>
                              <a:pt x="0" y="404761"/>
                            </a:moveTo>
                            <a:cubicBezTo>
                              <a:pt x="21486" y="227866"/>
                              <a:pt x="142251" y="-14648"/>
                              <a:pt x="404761" y="0"/>
                            </a:cubicBezTo>
                            <a:cubicBezTo>
                              <a:pt x="615243" y="2506"/>
                              <a:pt x="848672" y="18786"/>
                              <a:pt x="1062539" y="0"/>
                            </a:cubicBezTo>
                            <a:cubicBezTo>
                              <a:pt x="1276406" y="-18786"/>
                              <a:pt x="1552787" y="-24135"/>
                              <a:pt x="1757551" y="0"/>
                            </a:cubicBezTo>
                            <a:cubicBezTo>
                              <a:pt x="1962315" y="24135"/>
                              <a:pt x="2127635" y="-25602"/>
                              <a:pt x="2452562" y="0"/>
                            </a:cubicBezTo>
                            <a:cubicBezTo>
                              <a:pt x="2777489" y="25602"/>
                              <a:pt x="2879813" y="-12608"/>
                              <a:pt x="3035875" y="0"/>
                            </a:cubicBezTo>
                            <a:cubicBezTo>
                              <a:pt x="3191937" y="12608"/>
                              <a:pt x="3313424" y="2661"/>
                              <a:pt x="3544722" y="0"/>
                            </a:cubicBezTo>
                            <a:cubicBezTo>
                              <a:pt x="3776020" y="-2661"/>
                              <a:pt x="3996315" y="-25157"/>
                              <a:pt x="4128035" y="0"/>
                            </a:cubicBezTo>
                            <a:cubicBezTo>
                              <a:pt x="4349555" y="16480"/>
                              <a:pt x="4504567" y="149969"/>
                              <a:pt x="4532796" y="404761"/>
                            </a:cubicBezTo>
                            <a:cubicBezTo>
                              <a:pt x="4543655" y="685564"/>
                              <a:pt x="4559454" y="818542"/>
                              <a:pt x="4532796" y="967363"/>
                            </a:cubicBezTo>
                            <a:cubicBezTo>
                              <a:pt x="4506138" y="1116184"/>
                              <a:pt x="4512552" y="1381417"/>
                              <a:pt x="4532796" y="1601787"/>
                            </a:cubicBezTo>
                            <a:cubicBezTo>
                              <a:pt x="4519223" y="1818241"/>
                              <a:pt x="4355584" y="2037339"/>
                              <a:pt x="4128035" y="2006548"/>
                            </a:cubicBezTo>
                            <a:cubicBezTo>
                              <a:pt x="3973782" y="2009763"/>
                              <a:pt x="3728771" y="2016428"/>
                              <a:pt x="3470257" y="2006548"/>
                            </a:cubicBezTo>
                            <a:cubicBezTo>
                              <a:pt x="3211743" y="1996668"/>
                              <a:pt x="3196468" y="2010529"/>
                              <a:pt x="2961409" y="2006548"/>
                            </a:cubicBezTo>
                            <a:cubicBezTo>
                              <a:pt x="2726350" y="2002567"/>
                              <a:pt x="2638428" y="2014216"/>
                              <a:pt x="2340863" y="2006548"/>
                            </a:cubicBezTo>
                            <a:cubicBezTo>
                              <a:pt x="2043298" y="1998880"/>
                              <a:pt x="1971749" y="2006729"/>
                              <a:pt x="1720318" y="2006548"/>
                            </a:cubicBezTo>
                            <a:cubicBezTo>
                              <a:pt x="1468888" y="2006367"/>
                              <a:pt x="1358642" y="2013911"/>
                              <a:pt x="1099772" y="2006548"/>
                            </a:cubicBezTo>
                            <a:cubicBezTo>
                              <a:pt x="840902" y="1999185"/>
                              <a:pt x="553673" y="1997310"/>
                              <a:pt x="404761" y="2006548"/>
                            </a:cubicBezTo>
                            <a:cubicBezTo>
                              <a:pt x="213582" y="2044934"/>
                              <a:pt x="-21859" y="1835687"/>
                              <a:pt x="0" y="1601787"/>
                            </a:cubicBezTo>
                            <a:cubicBezTo>
                              <a:pt x="-22537" y="1327345"/>
                              <a:pt x="-3482" y="1169606"/>
                              <a:pt x="0" y="1003274"/>
                            </a:cubicBezTo>
                            <a:cubicBezTo>
                              <a:pt x="3482" y="836942"/>
                              <a:pt x="28087" y="635736"/>
                              <a:pt x="0" y="404761"/>
                            </a:cubicBezTo>
                            <a:close/>
                          </a:path>
                          <a:path w="4532796" h="2006548" stroke="0" extrusionOk="0">
                            <a:moveTo>
                              <a:pt x="0" y="404761"/>
                            </a:moveTo>
                            <a:cubicBezTo>
                              <a:pt x="929" y="209627"/>
                              <a:pt x="200743" y="34890"/>
                              <a:pt x="404761" y="0"/>
                            </a:cubicBezTo>
                            <a:cubicBezTo>
                              <a:pt x="695356" y="-15311"/>
                              <a:pt x="822237" y="-5612"/>
                              <a:pt x="1062539" y="0"/>
                            </a:cubicBezTo>
                            <a:cubicBezTo>
                              <a:pt x="1302841" y="5612"/>
                              <a:pt x="1338413" y="26694"/>
                              <a:pt x="1608620" y="0"/>
                            </a:cubicBezTo>
                            <a:cubicBezTo>
                              <a:pt x="1878827" y="-26694"/>
                              <a:pt x="1987197" y="-5893"/>
                              <a:pt x="2154700" y="0"/>
                            </a:cubicBezTo>
                            <a:cubicBezTo>
                              <a:pt x="2322203" y="5893"/>
                              <a:pt x="2676178" y="32831"/>
                              <a:pt x="2812478" y="0"/>
                            </a:cubicBezTo>
                            <a:cubicBezTo>
                              <a:pt x="2948778" y="-32831"/>
                              <a:pt x="3232160" y="-21221"/>
                              <a:pt x="3395791" y="0"/>
                            </a:cubicBezTo>
                            <a:cubicBezTo>
                              <a:pt x="3559422" y="21221"/>
                              <a:pt x="3942039" y="-24635"/>
                              <a:pt x="4128035" y="0"/>
                            </a:cubicBezTo>
                            <a:cubicBezTo>
                              <a:pt x="4354527" y="-8950"/>
                              <a:pt x="4569080" y="217023"/>
                              <a:pt x="4532796" y="404761"/>
                            </a:cubicBezTo>
                            <a:cubicBezTo>
                              <a:pt x="4535820" y="591269"/>
                              <a:pt x="4517183" y="826841"/>
                              <a:pt x="4532796" y="979333"/>
                            </a:cubicBezTo>
                            <a:cubicBezTo>
                              <a:pt x="4548409" y="1131825"/>
                              <a:pt x="4541996" y="1300430"/>
                              <a:pt x="4532796" y="1601787"/>
                            </a:cubicBezTo>
                            <a:cubicBezTo>
                              <a:pt x="4534488" y="1814264"/>
                              <a:pt x="4361101" y="2008539"/>
                              <a:pt x="4128035" y="2006548"/>
                            </a:cubicBezTo>
                            <a:cubicBezTo>
                              <a:pt x="4016921" y="2003275"/>
                              <a:pt x="3853857" y="1994331"/>
                              <a:pt x="3581955" y="2006548"/>
                            </a:cubicBezTo>
                            <a:cubicBezTo>
                              <a:pt x="3310053" y="2018765"/>
                              <a:pt x="3206498" y="1994969"/>
                              <a:pt x="3035875" y="2006548"/>
                            </a:cubicBezTo>
                            <a:cubicBezTo>
                              <a:pt x="2865252" y="2018127"/>
                              <a:pt x="2592185" y="2007647"/>
                              <a:pt x="2378096" y="2006548"/>
                            </a:cubicBezTo>
                            <a:cubicBezTo>
                              <a:pt x="2164007" y="2005449"/>
                              <a:pt x="1867929" y="1972276"/>
                              <a:pt x="1683085" y="2006548"/>
                            </a:cubicBezTo>
                            <a:cubicBezTo>
                              <a:pt x="1498241" y="2040820"/>
                              <a:pt x="1316706" y="2017842"/>
                              <a:pt x="1099772" y="2006548"/>
                            </a:cubicBezTo>
                            <a:cubicBezTo>
                              <a:pt x="882838" y="1995254"/>
                              <a:pt x="589200" y="1981706"/>
                              <a:pt x="404761" y="2006548"/>
                            </a:cubicBezTo>
                            <a:cubicBezTo>
                              <a:pt x="148829" y="2026865"/>
                              <a:pt x="2706" y="1790276"/>
                              <a:pt x="0" y="1601787"/>
                            </a:cubicBezTo>
                            <a:cubicBezTo>
                              <a:pt x="17442" y="1329675"/>
                              <a:pt x="21291" y="1171360"/>
                              <a:pt x="0" y="1003274"/>
                            </a:cubicBezTo>
                            <a:cubicBezTo>
                              <a:pt x="-21291" y="835188"/>
                              <a:pt x="1094" y="627658"/>
                              <a:pt x="0" y="40476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700" kern="1200" dirty="0">
                  <a:solidFill>
                    <a:srgbClr val="000000"/>
                  </a:solidFill>
                  <a:latin typeface="Arial" panose="020B0604020202020204" pitchFamily="34" charset="0"/>
                </a:endParaRPr>
              </a:p>
            </p:txBody>
          </p:sp>
          <p:pic>
            <p:nvPicPr>
              <p:cNvPr id="29" name="Picture 28">
                <a:extLst>
                  <a:ext uri="{FF2B5EF4-FFF2-40B4-BE49-F238E27FC236}">
                    <a16:creationId xmlns:a16="http://schemas.microsoft.com/office/drawing/2014/main" id="{F7FBB870-208C-0E18-A4F8-9897DA32C140}"/>
                  </a:ext>
                </a:extLst>
              </p:cNvPr>
              <p:cNvPicPr>
                <a:picLocks noChangeAspect="1"/>
              </p:cNvPicPr>
              <p:nvPr/>
            </p:nvPicPr>
            <p:blipFill rotWithShape="1">
              <a:blip r:embed="rId2"/>
              <a:srcRect t="19779"/>
              <a:stretch/>
            </p:blipFill>
            <p:spPr>
              <a:xfrm>
                <a:off x="6985562" y="4131563"/>
                <a:ext cx="5065398" cy="2044342"/>
              </a:xfrm>
              <a:prstGeom prst="rect">
                <a:avLst/>
              </a:prstGeom>
            </p:spPr>
          </p:pic>
          <p:grpSp>
            <p:nvGrpSpPr>
              <p:cNvPr id="30" name="Group 29">
                <a:extLst>
                  <a:ext uri="{FF2B5EF4-FFF2-40B4-BE49-F238E27FC236}">
                    <a16:creationId xmlns:a16="http://schemas.microsoft.com/office/drawing/2014/main" id="{5651E7F8-F377-6B79-EA68-7B08BDC6BE10}"/>
                  </a:ext>
                </a:extLst>
              </p:cNvPr>
              <p:cNvGrpSpPr/>
              <p:nvPr/>
            </p:nvGrpSpPr>
            <p:grpSpPr>
              <a:xfrm>
                <a:off x="6574644" y="2737340"/>
                <a:ext cx="5252956" cy="1339052"/>
                <a:chOff x="776392" y="989781"/>
                <a:chExt cx="5252956" cy="1339052"/>
              </a:xfrm>
            </p:grpSpPr>
            <p:grpSp>
              <p:nvGrpSpPr>
                <p:cNvPr id="31" name="Group 30">
                  <a:extLst>
                    <a:ext uri="{FF2B5EF4-FFF2-40B4-BE49-F238E27FC236}">
                      <a16:creationId xmlns:a16="http://schemas.microsoft.com/office/drawing/2014/main" id="{BC3E9E0F-9D9C-8863-CAA2-D2C45B5CB2E0}"/>
                    </a:ext>
                  </a:extLst>
                </p:cNvPr>
                <p:cNvGrpSpPr/>
                <p:nvPr/>
              </p:nvGrpSpPr>
              <p:grpSpPr>
                <a:xfrm>
                  <a:off x="963950" y="1519310"/>
                  <a:ext cx="5065398" cy="788047"/>
                  <a:chOff x="963950" y="1519310"/>
                  <a:chExt cx="5065398" cy="788047"/>
                </a:xfrm>
              </p:grpSpPr>
              <p:pic>
                <p:nvPicPr>
                  <p:cNvPr id="33" name="Picture 32" descr="Shape, rectangle&#10;&#10;Description automatically generated">
                    <a:extLst>
                      <a:ext uri="{FF2B5EF4-FFF2-40B4-BE49-F238E27FC236}">
                        <a16:creationId xmlns:a16="http://schemas.microsoft.com/office/drawing/2014/main" id="{7CB518F6-E7D1-1B6F-C449-3468876397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34" name="TextBox 33">
                    <a:extLst>
                      <a:ext uri="{FF2B5EF4-FFF2-40B4-BE49-F238E27FC236}">
                        <a16:creationId xmlns:a16="http://schemas.microsoft.com/office/drawing/2014/main" id="{348F2EC3-C3F4-BDAE-25BD-994CD78AD8BF}"/>
                      </a:ext>
                    </a:extLst>
                  </p:cNvPr>
                  <p:cNvSpPr txBox="1"/>
                  <p:nvPr/>
                </p:nvSpPr>
                <p:spPr>
                  <a:xfrm>
                    <a:off x="1698973" y="1568694"/>
                    <a:ext cx="3887885" cy="738663"/>
                  </a:xfrm>
                  <a:prstGeom prst="rect">
                    <a:avLst/>
                  </a:prstGeom>
                  <a:noFill/>
                </p:spPr>
                <p:txBody>
                  <a:bodyPr wrap="square">
                    <a:spAutoFit/>
                  </a:bodyPr>
                  <a:lstStyle/>
                  <a:p>
                    <a:pPr algn="ctr" defTabSz="685800">
                      <a:buClrTx/>
                    </a:pP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Tiêu</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chí</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đánh</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giá</a:t>
                    </a:r>
                    <a:endPar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grpSp>
            <p:pic>
              <p:nvPicPr>
                <p:cNvPr id="32" name="Picture 31">
                  <a:extLst>
                    <a:ext uri="{FF2B5EF4-FFF2-40B4-BE49-F238E27FC236}">
                      <a16:creationId xmlns:a16="http://schemas.microsoft.com/office/drawing/2014/main" id="{254CB4E7-79CA-E3D3-966A-BA1ACFE934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24" name="Group 23">
              <a:extLst>
                <a:ext uri="{FF2B5EF4-FFF2-40B4-BE49-F238E27FC236}">
                  <a16:creationId xmlns:a16="http://schemas.microsoft.com/office/drawing/2014/main" id="{52714319-F7AF-867C-0323-F1498DFD9E25}"/>
                </a:ext>
              </a:extLst>
            </p:cNvPr>
            <p:cNvGrpSpPr/>
            <p:nvPr/>
          </p:nvGrpSpPr>
          <p:grpSpPr>
            <a:xfrm>
              <a:off x="8065819" y="1400579"/>
              <a:ext cx="1088167" cy="1371597"/>
              <a:chOff x="8029817" y="1568560"/>
              <a:chExt cx="1088167" cy="1371597"/>
            </a:xfrm>
          </p:grpSpPr>
          <p:pic>
            <p:nvPicPr>
              <p:cNvPr id="25" name="Picture 24">
                <a:extLst>
                  <a:ext uri="{FF2B5EF4-FFF2-40B4-BE49-F238E27FC236}">
                    <a16:creationId xmlns:a16="http://schemas.microsoft.com/office/drawing/2014/main" id="{9C678113-B223-9E4A-77FE-D6AEA26380C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26" name="Picture 25" descr="A picture containing clipart&#10;&#10;Description automatically generated">
                <a:extLst>
                  <a:ext uri="{FF2B5EF4-FFF2-40B4-BE49-F238E27FC236}">
                    <a16:creationId xmlns:a16="http://schemas.microsoft.com/office/drawing/2014/main" id="{4BF9156D-EE3D-EC47-FE0E-A5C130D48F6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27" name="Picture 26">
                <a:extLst>
                  <a:ext uri="{FF2B5EF4-FFF2-40B4-BE49-F238E27FC236}">
                    <a16:creationId xmlns:a16="http://schemas.microsoft.com/office/drawing/2014/main" id="{2C6727B0-660D-DB28-F5BD-F7357C476CD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35" name="Picture 34">
            <a:extLst>
              <a:ext uri="{FF2B5EF4-FFF2-40B4-BE49-F238E27FC236}">
                <a16:creationId xmlns:a16="http://schemas.microsoft.com/office/drawing/2014/main" id="{B984CBFA-3759-738B-EE12-E4D5E4EE2460}"/>
              </a:ext>
            </a:extLst>
          </p:cNvPr>
          <p:cNvPicPr>
            <a:picLocks noChangeAspect="1"/>
          </p:cNvPicPr>
          <p:nvPr/>
        </p:nvPicPr>
        <p:blipFill>
          <a:blip r:embed="rId8"/>
          <a:stretch>
            <a:fillRect/>
          </a:stretch>
        </p:blipFill>
        <p:spPr>
          <a:xfrm>
            <a:off x="1137868" y="321861"/>
            <a:ext cx="6852498" cy="999831"/>
          </a:xfrm>
          <a:prstGeom prst="rect">
            <a:avLst/>
          </a:prstGeom>
        </p:spPr>
      </p:pic>
    </p:spTree>
    <p:extLst>
      <p:ext uri="{BB962C8B-B14F-4D97-AF65-F5344CB8AC3E}">
        <p14:creationId xmlns:p14="http://schemas.microsoft.com/office/powerpoint/2010/main" val="282052929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14:bounceEnd="68000">
                                          <p:cBhvr additive="base">
                                            <p:cTn id="7" dur="1000" fill="hold"/>
                                            <p:tgtEl>
                                              <p:spTgt spid="22"/>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ppt_x"/>
                                              </p:val>
                                            </p:tav>
                                            <p:tav tm="100000">
                                              <p:val>
                                                <p:strVal val="#ppt_x"/>
                                              </p:val>
                                            </p:tav>
                                          </p:tavLst>
                                        </p:anim>
                                        <p:anim calcmode="lin" valueType="num">
                                          <p:cBhvr additive="base">
                                            <p:cTn id="8"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FC71BC-2CC9-814B-7280-74A72A75C6D7}"/>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184499" y="3050627"/>
            <a:ext cx="3874855" cy="2324913"/>
          </a:xfrm>
          <a:prstGeom prst="rect">
            <a:avLst/>
          </a:prstGeom>
        </p:spPr>
      </p:pic>
      <p:pic>
        <p:nvPicPr>
          <p:cNvPr id="8" name="Picture 7">
            <a:extLst>
              <a:ext uri="{FF2B5EF4-FFF2-40B4-BE49-F238E27FC236}">
                <a16:creationId xmlns:a16="http://schemas.microsoft.com/office/drawing/2014/main" id="{E8CCC34C-C1CA-C866-0468-2F1B2EE6AF31}"/>
              </a:ext>
            </a:extLst>
          </p:cNvPr>
          <p:cNvPicPr>
            <a:picLocks noChangeAspect="1"/>
          </p:cNvPicPr>
          <p:nvPr/>
        </p:nvPicPr>
        <p:blipFill>
          <a:blip r:embed="rId5"/>
          <a:stretch>
            <a:fillRect/>
          </a:stretch>
        </p:blipFill>
        <p:spPr>
          <a:xfrm>
            <a:off x="-749336" y="1292772"/>
            <a:ext cx="10726956" cy="1889272"/>
          </a:xfrm>
          <a:prstGeom prst="rect">
            <a:avLst/>
          </a:prstGeom>
        </p:spPr>
      </p:pic>
    </p:spTree>
    <p:extLst>
      <p:ext uri="{BB962C8B-B14F-4D97-AF65-F5344CB8AC3E}">
        <p14:creationId xmlns:p14="http://schemas.microsoft.com/office/powerpoint/2010/main" val="105155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grpSp>
        <p:nvGrpSpPr>
          <p:cNvPr id="8151" name="Google Shape;8151;p36"/>
          <p:cNvGrpSpPr/>
          <p:nvPr/>
        </p:nvGrpSpPr>
        <p:grpSpPr>
          <a:xfrm>
            <a:off x="6985" y="384810"/>
            <a:ext cx="5413375" cy="4982845"/>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 Box 6"/>
          <p:cNvSpPr txBox="1"/>
          <p:nvPr/>
        </p:nvSpPr>
        <p:spPr>
          <a:xfrm>
            <a:off x="891036" y="1573924"/>
            <a:ext cx="3139440" cy="2677656"/>
          </a:xfrm>
          <a:prstGeom prst="rect">
            <a:avLst/>
          </a:prstGeom>
          <a:noFill/>
        </p:spPr>
        <p:txBody>
          <a:bodyPr wrap="square" rtlCol="0" anchor="t">
            <a:spAutoFit/>
          </a:bodyPr>
          <a:lstStyle/>
          <a:p>
            <a:pPr algn="ctr"/>
            <a:r>
              <a:rPr lang="vi-VN" altLang="en-US" sz="2800" b="1" dirty="0">
                <a:latin typeface="Cambria" panose="02040503050406030204" pitchFamily="18" charset="0"/>
                <a:ea typeface="Cambria" panose="02040503050406030204" pitchFamily="18" charset="0"/>
              </a:rPr>
              <a:t> </a:t>
            </a:r>
            <a:r>
              <a:rPr lang="en-US" altLang="en-US" sz="2800" b="1" dirty="0">
                <a:latin typeface="Cambria" panose="02040503050406030204" pitchFamily="18" charset="0"/>
                <a:ea typeface="Cambria" panose="02040503050406030204" pitchFamily="18" charset="0"/>
              </a:rPr>
              <a:t>1. </a:t>
            </a:r>
            <a:r>
              <a:rPr lang="vi-VN" altLang="en-US" sz="2800" b="1" dirty="0">
                <a:latin typeface="Cambria" panose="02040503050406030204" pitchFamily="18" charset="0"/>
                <a:ea typeface="Cambria" panose="02040503050406030204" pitchFamily="18" charset="0"/>
              </a:rPr>
              <a:t>Dựa vào khổ thơ thứ nhất, hãy miêu tả khung cảnh “cổng trời” theo hình dung của em.</a:t>
            </a:r>
            <a:endParaRPr lang="en-GB" altLang="en-US" sz="2800" b="1" dirty="0">
              <a:latin typeface="Cambria" panose="02040503050406030204" pitchFamily="18" charset="0"/>
              <a:ea typeface="Cambria" panose="02040503050406030204" pitchFamily="18" charset="0"/>
            </a:endParaRPr>
          </a:p>
        </p:txBody>
      </p:sp>
      <p:pic>
        <p:nvPicPr>
          <p:cNvPr id="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021455" y="330835"/>
            <a:ext cx="5122545" cy="391858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78772" y="687705"/>
            <a:ext cx="5331547" cy="4243705"/>
          </a:xfrm>
          <a:prstGeom prst="rect">
            <a:avLst/>
          </a:prstGeom>
        </p:spPr>
      </p:pic>
      <p:sp>
        <p:nvSpPr>
          <p:cNvPr id="100" name="Text Box 99"/>
          <p:cNvSpPr txBox="1"/>
          <p:nvPr/>
        </p:nvSpPr>
        <p:spPr>
          <a:xfrm>
            <a:off x="3886199" y="1170305"/>
            <a:ext cx="4642945" cy="2751522"/>
          </a:xfrm>
          <a:prstGeom prst="rect">
            <a:avLst/>
          </a:prstGeom>
          <a:noFill/>
          <a:ln w="9525">
            <a:noFill/>
          </a:ln>
        </p:spPr>
        <p:txBody>
          <a:bodyPr wrap="square">
            <a:spAutoFit/>
          </a:bodyPr>
          <a:lstStyle/>
          <a:p>
            <a:pPr marL="0" indent="0" algn="just">
              <a:lnSpc>
                <a:spcPct val="90000"/>
              </a:lnSpc>
            </a:pPr>
            <a:r>
              <a:rPr lang="en-US" altLang="en-US" sz="2400" b="1" dirty="0">
                <a:latin typeface="Cambria" panose="02040503050406030204" pitchFamily="18" charset="0"/>
                <a:ea typeface="Cambria" panose="02040503050406030204" pitchFamily="18" charset="0"/>
              </a:rPr>
              <a:t>   </a:t>
            </a:r>
            <a:r>
              <a:rPr lang="vi-VN" altLang="en-US" sz="2400" b="1" dirty="0">
                <a:latin typeface="Cambria" panose="02040503050406030204" pitchFamily="18" charset="0"/>
                <a:ea typeface="Cambria" panose="02040503050406030204" pitchFamily="18" charset="0"/>
              </a:rPr>
              <a:t>Giữa những dãy núi trùng điệp, có một khoảng không rộng như thể núi tách ra thành 2 cánh cổng, để lộ khoảng trời rộng mở với những cụm mây lãng đãng, gợi liên tưởng như cổng dẫn lên trời hoặc cổng của nhà trời.</a:t>
            </a:r>
          </a:p>
        </p:txBody>
      </p:sp>
      <p:pic>
        <p:nvPicPr>
          <p:cNvPr id="3" name="Picture 2">
            <a:extLst>
              <a:ext uri="{FF2B5EF4-FFF2-40B4-BE49-F238E27FC236}">
                <a16:creationId xmlns:a16="http://schemas.microsoft.com/office/drawing/2014/main" id="{9FBA6C9B-E545-5B23-9F78-0D89A4FFBC9C}"/>
              </a:ext>
            </a:extLst>
          </p:cNvPr>
          <p:cNvPicPr>
            <a:picLocks noChangeAspect="1"/>
          </p:cNvPicPr>
          <p:nvPr/>
        </p:nvPicPr>
        <p:blipFill>
          <a:blip r:embed="rId5"/>
          <a:stretch>
            <a:fillRect/>
          </a:stretch>
        </p:blipFill>
        <p:spPr>
          <a:xfrm>
            <a:off x="0" y="86710"/>
            <a:ext cx="3326524"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fade">
                                      <p:cBhvr>
                                        <p:cTn id="12" dur="1000"/>
                                        <p:tgtEl>
                                          <p:spTgt spid="100"/>
                                        </p:tgtEl>
                                      </p:cBhvr>
                                    </p:animEffect>
                                    <p:anim calcmode="lin" valueType="num">
                                      <p:cBhvr>
                                        <p:cTn id="13" dur="1000" fill="hold"/>
                                        <p:tgtEl>
                                          <p:spTgt spid="100"/>
                                        </p:tgtEl>
                                        <p:attrNameLst>
                                          <p:attrName>ppt_x</p:attrName>
                                        </p:attrNameLst>
                                      </p:cBhvr>
                                      <p:tavLst>
                                        <p:tav tm="0">
                                          <p:val>
                                            <p:strVal val="#ppt_x"/>
                                          </p:val>
                                        </p:tav>
                                        <p:tav tm="100000">
                                          <p:val>
                                            <p:strVal val="#ppt_x"/>
                                          </p:val>
                                        </p:tav>
                                      </p:tavLst>
                                    </p:anim>
                                    <p:anim calcmode="lin" valueType="num">
                                      <p:cBhvr>
                                        <p:cTn id="14" dur="1000" fill="hold"/>
                                        <p:tgtEl>
                                          <p:spTgt spid="10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grpSp>
        <p:nvGrpSpPr>
          <p:cNvPr id="8151" name="Google Shape;8151;p36"/>
          <p:cNvGrpSpPr/>
          <p:nvPr/>
        </p:nvGrpSpPr>
        <p:grpSpPr>
          <a:xfrm>
            <a:off x="6985" y="384810"/>
            <a:ext cx="6204629" cy="4982845"/>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 Box 6"/>
          <p:cNvSpPr txBox="1"/>
          <p:nvPr/>
        </p:nvSpPr>
        <p:spPr>
          <a:xfrm>
            <a:off x="1118235" y="1739900"/>
            <a:ext cx="3177868" cy="2492990"/>
          </a:xfrm>
          <a:prstGeom prst="rect">
            <a:avLst/>
          </a:prstGeom>
          <a:noFill/>
        </p:spPr>
        <p:txBody>
          <a:bodyPr wrap="square" rtlCol="0" anchor="t">
            <a:spAutoFit/>
          </a:bodyPr>
          <a:lstStyle/>
          <a:p>
            <a:pPr algn="ctr"/>
            <a:r>
              <a:rPr lang="en-GB" altLang="en-US" sz="2600" b="1" dirty="0">
                <a:latin typeface="Cambria" panose="02040503050406030204" pitchFamily="18" charset="0"/>
                <a:ea typeface="Cambria" panose="02040503050406030204" pitchFamily="18" charset="0"/>
              </a:rPr>
              <a:t>2. </a:t>
            </a:r>
            <a:r>
              <a:rPr lang="en-GB" altLang="en-US" sz="2600" b="1" dirty="0" err="1">
                <a:latin typeface="Cambria" panose="02040503050406030204" pitchFamily="18" charset="0"/>
                <a:ea typeface="Cambria" panose="02040503050406030204" pitchFamily="18" charset="0"/>
              </a:rPr>
              <a:t>Từ</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cổng</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trời</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cảnh</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vật</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hiện</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ra</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với</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những</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hình</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ảnh</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nào</a:t>
            </a:r>
            <a:r>
              <a:rPr lang="en-GB" altLang="en-US" sz="2600" b="1" dirty="0">
                <a:latin typeface="Cambria" panose="02040503050406030204" pitchFamily="18" charset="0"/>
                <a:ea typeface="Cambria" panose="02040503050406030204" pitchFamily="18" charset="0"/>
              </a:rPr>
              <a:t>? Em </a:t>
            </a:r>
            <a:r>
              <a:rPr lang="en-GB" altLang="en-US" sz="2600" b="1" dirty="0" err="1">
                <a:latin typeface="Cambria" panose="02040503050406030204" pitchFamily="18" charset="0"/>
                <a:ea typeface="Cambria" panose="02040503050406030204" pitchFamily="18" charset="0"/>
              </a:rPr>
              <a:t>thấy</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hình</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ảnh</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nào</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thú</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vị</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nhất</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Vì</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sao</a:t>
            </a:r>
            <a:r>
              <a:rPr lang="en-GB" altLang="en-US" sz="2600" b="1" dirty="0">
                <a:latin typeface="Cambria" panose="02040503050406030204" pitchFamily="18" charset="0"/>
                <a:ea typeface="Cambria" panose="02040503050406030204" pitchFamily="18" charset="0"/>
              </a:rPr>
              <a:t>?</a:t>
            </a:r>
          </a:p>
        </p:txBody>
      </p:sp>
      <p:pic>
        <p:nvPicPr>
          <p:cNvPr id="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403530" y="330836"/>
            <a:ext cx="4740470" cy="362631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62552" y="260131"/>
            <a:ext cx="5047767" cy="4671279"/>
          </a:xfrm>
          <a:prstGeom prst="rect">
            <a:avLst/>
          </a:prstGeom>
        </p:spPr>
      </p:pic>
      <p:sp>
        <p:nvSpPr>
          <p:cNvPr id="100" name="Text Box 99"/>
          <p:cNvSpPr txBox="1"/>
          <p:nvPr/>
        </p:nvSpPr>
        <p:spPr>
          <a:xfrm>
            <a:off x="3980792" y="854994"/>
            <a:ext cx="4642945" cy="2834622"/>
          </a:xfrm>
          <a:prstGeom prst="rect">
            <a:avLst/>
          </a:prstGeom>
          <a:noFill/>
          <a:ln w="9525">
            <a:noFill/>
          </a:ln>
        </p:spPr>
        <p:txBody>
          <a:bodyPr wrap="square">
            <a:spAutoFit/>
          </a:bodyPr>
          <a:lstStyle/>
          <a:p>
            <a:pPr lvl="0" algn="just">
              <a:lnSpc>
                <a:spcPct val="90000"/>
              </a:lnSpc>
            </a:pPr>
            <a:r>
              <a:rPr lang="en-US" altLang="en-US" sz="2200" b="1" dirty="0">
                <a:latin typeface="Cambria" panose="02040503050406030204" pitchFamily="18" charset="0"/>
                <a:ea typeface="Cambria" panose="02040503050406030204" pitchFamily="18" charset="0"/>
              </a:rPr>
              <a:t>   </a:t>
            </a:r>
            <a:r>
              <a:rPr lang="vi-VN" altLang="en-US" sz="2200" b="1" dirty="0">
                <a:latin typeface="Cambria" panose="02040503050406030204" pitchFamily="18" charset="0"/>
                <a:ea typeface="Cambria" panose="02040503050406030204" pitchFamily="18" charset="0"/>
              </a:rPr>
              <a:t>Từ cổng trời nhìn ra, qua màn sương khói huyền ảo có thể thấy cả một không gian mênh mông, bất tận, những cảnh rừng ngút ngàn cây trái và mu</a:t>
            </a:r>
            <a:r>
              <a:rPr lang="en-US" altLang="en-US" sz="2200" b="1" dirty="0">
                <a:latin typeface="Cambria" panose="02040503050406030204" pitchFamily="18" charset="0"/>
                <a:ea typeface="Cambria" panose="02040503050406030204" pitchFamily="18" charset="0"/>
              </a:rPr>
              <a:t>ô</a:t>
            </a:r>
            <a:r>
              <a:rPr lang="vi-VN" altLang="en-US" sz="2200" b="1" dirty="0">
                <a:latin typeface="Cambria" panose="02040503050406030204" pitchFamily="18" charset="0"/>
                <a:ea typeface="Cambria" panose="02040503050406030204" pitchFamily="18" charset="0"/>
              </a:rPr>
              <a:t>n vàn sắc màu cỏ hoa, những vạt nương, những lòng thung lúa đã chín vàng màu mật đọng, khoảng trời</a:t>
            </a:r>
            <a:r>
              <a:rPr lang="en-US" altLang="en-US" sz="2200" b="1" dirty="0">
                <a:latin typeface="Cambria" panose="02040503050406030204" pitchFamily="18" charset="0"/>
                <a:ea typeface="Cambria" panose="02040503050406030204" pitchFamily="18" charset="0"/>
              </a:rPr>
              <a:t> </a:t>
            </a:r>
            <a:r>
              <a:rPr lang="vi-VN" altLang="en-US" sz="2200" b="1" dirty="0">
                <a:latin typeface="Cambria" panose="02040503050406030204" pitchFamily="18" charset="0"/>
                <a:ea typeface="Cambria" panose="02040503050406030204" pitchFamily="18" charset="0"/>
              </a:rPr>
              <a:t>bồng bềnh mây trôi, gió thoảng. </a:t>
            </a:r>
          </a:p>
        </p:txBody>
      </p:sp>
      <p:pic>
        <p:nvPicPr>
          <p:cNvPr id="1026" name="Picture 2" descr="Khám phá vẻ đẹp cổng trời Quản Bạ Hà Giang - Vntrip.vn">
            <a:extLst>
              <a:ext uri="{FF2B5EF4-FFF2-40B4-BE49-F238E27FC236}">
                <a16:creationId xmlns:a16="http://schemas.microsoft.com/office/drawing/2014/main" id="{A2B7DB10-FC64-722F-0A9D-3EF47EF106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39722">
            <a:off x="465083" y="274111"/>
            <a:ext cx="3042745" cy="21958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Khám phá cổng trời Quản Bạ Hà Giang - nơi giao thoa đất trời">
            <a:extLst>
              <a:ext uri="{FF2B5EF4-FFF2-40B4-BE49-F238E27FC236}">
                <a16:creationId xmlns:a16="http://schemas.microsoft.com/office/drawing/2014/main" id="{1C9A1191-27D5-08BB-9588-318BCB137B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27135">
            <a:off x="471837" y="2670183"/>
            <a:ext cx="2952124" cy="22816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629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fade">
                                      <p:cBhvr>
                                        <p:cTn id="12" dur="1000"/>
                                        <p:tgtEl>
                                          <p:spTgt spid="100"/>
                                        </p:tgtEl>
                                      </p:cBhvr>
                                    </p:animEffect>
                                    <p:anim calcmode="lin" valueType="num">
                                      <p:cBhvr>
                                        <p:cTn id="13" dur="1000" fill="hold"/>
                                        <p:tgtEl>
                                          <p:spTgt spid="100"/>
                                        </p:tgtEl>
                                        <p:attrNameLst>
                                          <p:attrName>ppt_x</p:attrName>
                                        </p:attrNameLst>
                                      </p:cBhvr>
                                      <p:tavLst>
                                        <p:tav tm="0">
                                          <p:val>
                                            <p:strVal val="#ppt_x"/>
                                          </p:val>
                                        </p:tav>
                                        <p:tav tm="100000">
                                          <p:val>
                                            <p:strVal val="#ppt_x"/>
                                          </p:val>
                                        </p:tav>
                                      </p:tavLst>
                                    </p:anim>
                                    <p:anim calcmode="lin" valueType="num">
                                      <p:cBhvr>
                                        <p:cTn id="14" dur="1000" fill="hold"/>
                                        <p:tgtEl>
                                          <p:spTgt spid="10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1000"/>
                                        <p:tgtEl>
                                          <p:spTgt spid="1028"/>
                                        </p:tgtEl>
                                      </p:cBhvr>
                                    </p:animEffect>
                                    <p:anim calcmode="lin" valueType="num">
                                      <p:cBhvr>
                                        <p:cTn id="18" dur="1000" fill="hold"/>
                                        <p:tgtEl>
                                          <p:spTgt spid="1028"/>
                                        </p:tgtEl>
                                        <p:attrNameLst>
                                          <p:attrName>ppt_x</p:attrName>
                                        </p:attrNameLst>
                                      </p:cBhvr>
                                      <p:tavLst>
                                        <p:tav tm="0">
                                          <p:val>
                                            <p:strVal val="#ppt_x"/>
                                          </p:val>
                                        </p:tav>
                                        <p:tav tm="100000">
                                          <p:val>
                                            <p:strVal val="#ppt_x"/>
                                          </p:val>
                                        </p:tav>
                                      </p:tavLst>
                                    </p:anim>
                                    <p:anim calcmode="lin" valueType="num">
                                      <p:cBhvr>
                                        <p:cTn id="19" dur="1000" fill="hold"/>
                                        <p:tgtEl>
                                          <p:spTgt spid="102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1000"/>
                                        <p:tgtEl>
                                          <p:spTgt spid="1026"/>
                                        </p:tgtEl>
                                      </p:cBhvr>
                                    </p:animEffect>
                                    <p:anim calcmode="lin" valueType="num">
                                      <p:cBhvr>
                                        <p:cTn id="23" dur="1000" fill="hold"/>
                                        <p:tgtEl>
                                          <p:spTgt spid="1026"/>
                                        </p:tgtEl>
                                        <p:attrNameLst>
                                          <p:attrName>ppt_x</p:attrName>
                                        </p:attrNameLst>
                                      </p:cBhvr>
                                      <p:tavLst>
                                        <p:tav tm="0">
                                          <p:val>
                                            <p:strVal val="#ppt_x"/>
                                          </p:val>
                                        </p:tav>
                                        <p:tav tm="100000">
                                          <p:val>
                                            <p:strVal val="#ppt_x"/>
                                          </p:val>
                                        </p:tav>
                                      </p:tavLst>
                                    </p:anim>
                                    <p:anim calcmode="lin" valueType="num">
                                      <p:cBhvr>
                                        <p:cTn id="2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grpSp>
        <p:nvGrpSpPr>
          <p:cNvPr id="8151" name="Google Shape;8151;p36"/>
          <p:cNvGrpSpPr/>
          <p:nvPr/>
        </p:nvGrpSpPr>
        <p:grpSpPr>
          <a:xfrm>
            <a:off x="6985" y="384810"/>
            <a:ext cx="5413375" cy="4982845"/>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 Box 6"/>
          <p:cNvSpPr txBox="1"/>
          <p:nvPr/>
        </p:nvSpPr>
        <p:spPr>
          <a:xfrm>
            <a:off x="809625" y="1676400"/>
            <a:ext cx="3285490" cy="2399665"/>
          </a:xfrm>
          <a:prstGeom prst="rect">
            <a:avLst/>
          </a:prstGeom>
          <a:noFill/>
        </p:spPr>
        <p:txBody>
          <a:bodyPr wrap="square" rtlCol="0" anchor="t">
            <a:spAutoFit/>
          </a:bodyPr>
          <a:lstStyle/>
          <a:p>
            <a:pPr algn="ctr"/>
            <a:r>
              <a:rPr lang="en-US" altLang="en-US" sz="3000" b="1" dirty="0">
                <a:latin typeface="Cambria" panose="02040503050406030204" pitchFamily="18" charset="0"/>
                <a:ea typeface="Cambria" panose="02040503050406030204" pitchFamily="18" charset="0"/>
              </a:rPr>
              <a:t>3. </a:t>
            </a:r>
            <a:r>
              <a:rPr lang="vi-VN" altLang="en-US" sz="3000" b="1" dirty="0">
                <a:latin typeface="Cambria" panose="02040503050406030204" pitchFamily="18" charset="0"/>
                <a:ea typeface="Cambria" panose="02040503050406030204" pitchFamily="18" charset="0"/>
              </a:rPr>
              <a:t>Hình ảnh con người trong 2 khổ thơ cuối có những điểm chung nào?</a:t>
            </a:r>
            <a:endParaRPr lang="en-GB" altLang="en-US" sz="3000" b="1" dirty="0">
              <a:latin typeface="Cambria" panose="02040503050406030204" pitchFamily="18" charset="0"/>
              <a:ea typeface="Cambria" panose="02040503050406030204" pitchFamily="18" charset="0"/>
            </a:endParaRPr>
          </a:p>
        </p:txBody>
      </p:sp>
      <p:pic>
        <p:nvPicPr>
          <p:cNvPr id="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021455" y="330835"/>
            <a:ext cx="5122545" cy="391858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4"/>
          <a:stretch>
            <a:fillRect/>
          </a:stretch>
        </p:blipFill>
        <p:spPr>
          <a:xfrm>
            <a:off x="0" y="0"/>
            <a:ext cx="9144000" cy="5143500"/>
          </a:xfrm>
          <a:prstGeom prst="rect">
            <a:avLst/>
          </a:prstGeom>
        </p:spPr>
      </p:pic>
      <p:sp>
        <p:nvSpPr>
          <p:cNvPr id="12" name="Rectangle: Rounded Corners 11">
            <a:extLst>
              <a:ext uri="{FF2B5EF4-FFF2-40B4-BE49-F238E27FC236}">
                <a16:creationId xmlns:a16="http://schemas.microsoft.com/office/drawing/2014/main" id="{EFC1527E-D2CD-4910-830B-21CE711C85B4}"/>
              </a:ext>
            </a:extLst>
          </p:cNvPr>
          <p:cNvSpPr/>
          <p:nvPr/>
        </p:nvSpPr>
        <p:spPr>
          <a:xfrm>
            <a:off x="468923" y="356368"/>
            <a:ext cx="8485005" cy="1075136"/>
          </a:xfrm>
          <a:prstGeom prst="roundRect">
            <a:avLst>
              <a:gd name="adj" fmla="val 10546"/>
            </a:avLst>
          </a:prstGeom>
          <a:solidFill>
            <a:schemeClr val="bg1">
              <a:alpha val="69000"/>
            </a:schemeClr>
          </a:solidFill>
          <a:ln w="57150">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783">
              <a:buClrTx/>
              <a:defRPr/>
            </a:pPr>
            <a:r>
              <a:rPr lang="vi-VN" sz="2800" b="1" kern="1200" dirty="0">
                <a:solidFill>
                  <a:prstClr val="black"/>
                </a:solidFill>
                <a:latin typeface="Calibri" panose="020F0502020204030204" pitchFamily="34" charset="0"/>
                <a:cs typeface="Calibri" panose="020F0502020204030204" pitchFamily="34" charset="0"/>
              </a:rPr>
              <a:t>Theo em, vì sao cảnh vật trong bức tranh dưới đây</a:t>
            </a:r>
            <a:r>
              <a:rPr lang="en-US" sz="2800" b="1" kern="1200" dirty="0">
                <a:solidFill>
                  <a:prstClr val="black"/>
                </a:solidFill>
                <a:latin typeface="Calibri" panose="020F0502020204030204" pitchFamily="34" charset="0"/>
                <a:cs typeface="Calibri" panose="020F0502020204030204" pitchFamily="34" charset="0"/>
              </a:rPr>
              <a:t> </a:t>
            </a:r>
            <a:r>
              <a:rPr lang="vi-VN" sz="2800" b="1" kern="1200" dirty="0">
                <a:solidFill>
                  <a:prstClr val="black"/>
                </a:solidFill>
                <a:latin typeface="Calibri" panose="020F0502020204030204" pitchFamily="34" charset="0"/>
                <a:cs typeface="Calibri" panose="020F0502020204030204" pitchFamily="34" charset="0"/>
              </a:rPr>
              <a:t>được gọi là “cổng trời”?</a:t>
            </a:r>
            <a:endParaRPr lang="en-US" sz="2800" b="1" kern="1200" dirty="0">
              <a:solidFill>
                <a:prstClr val="black"/>
              </a:solidFill>
              <a:latin typeface="Calibri" panose="020F0502020204030204" pitchFamily="34" charset="0"/>
              <a:cs typeface="Calibri" panose="020F0502020204030204" pitchFamily="34" charset="0"/>
            </a:endParaRPr>
          </a:p>
        </p:txBody>
      </p:sp>
      <p:pic>
        <p:nvPicPr>
          <p:cNvPr id="3" name="Picture 2" descr="A cartoon of animals crossing a river&#10;&#10;Description automatically generated">
            <a:extLst>
              <a:ext uri="{FF2B5EF4-FFF2-40B4-BE49-F238E27FC236}">
                <a16:creationId xmlns:a16="http://schemas.microsoft.com/office/drawing/2014/main" id="{7A120304-B3C1-E5C3-3794-A81C2EA467E5}"/>
              </a:ext>
            </a:extLst>
          </p:cNvPr>
          <p:cNvPicPr>
            <a:picLocks noChangeAspect="1"/>
          </p:cNvPicPr>
          <p:nvPr/>
        </p:nvPicPr>
        <p:blipFill>
          <a:blip r:embed="rId5"/>
          <a:stretch>
            <a:fillRect/>
          </a:stretch>
        </p:blipFill>
        <p:spPr>
          <a:xfrm>
            <a:off x="5202621" y="1574079"/>
            <a:ext cx="3886200" cy="3569421"/>
          </a:xfrm>
          <a:prstGeom prst="rect">
            <a:avLst/>
          </a:prstGeom>
        </p:spPr>
      </p:pic>
      <p:sp>
        <p:nvSpPr>
          <p:cNvPr id="5" name="Rectangle: Diagonal Corners Rounded 4">
            <a:extLst>
              <a:ext uri="{FF2B5EF4-FFF2-40B4-BE49-F238E27FC236}">
                <a16:creationId xmlns:a16="http://schemas.microsoft.com/office/drawing/2014/main" id="{7DE3F91F-90EC-7C69-F0B6-167CB2D51E12}"/>
              </a:ext>
            </a:extLst>
          </p:cNvPr>
          <p:cNvSpPr/>
          <p:nvPr/>
        </p:nvSpPr>
        <p:spPr>
          <a:xfrm>
            <a:off x="266551" y="1856712"/>
            <a:ext cx="4762649" cy="2865059"/>
          </a:xfrm>
          <a:prstGeom prst="round2DiagRect">
            <a:avLst/>
          </a:prstGeom>
          <a:ln/>
        </p:spPr>
        <p:style>
          <a:lnRef idx="2">
            <a:schemeClr val="accent2"/>
          </a:lnRef>
          <a:fillRef idx="1">
            <a:schemeClr val="lt1"/>
          </a:fillRef>
          <a:effectRef idx="0">
            <a:schemeClr val="accent2"/>
          </a:effectRef>
          <a:fontRef idx="minor">
            <a:schemeClr val="dk1"/>
          </a:fontRef>
        </p:style>
        <p:txBody>
          <a:bodyPr rtlCol="0" anchor="ctr"/>
          <a:lstStyle/>
          <a:p>
            <a:pPr algn="just" defTabSz="685783">
              <a:buClrTx/>
            </a:pPr>
            <a:r>
              <a:rPr lang="vi-VN" sz="2400" b="1" kern="1200" dirty="0">
                <a:solidFill>
                  <a:srgbClr val="FF0000"/>
                </a:solidFill>
                <a:cs typeface="Arial" panose="020B0604020202020204" pitchFamily="34" charset="0"/>
              </a:rPr>
              <a:t>Trong tranh có 2 vách đá ở sát gần nhau như 2 cánh cổng mở ra để nhìn thấy một khoảng trời với những cụm mây lãng đãng, gợi liên tưởng như cổng lên trời hoặc cổng nhà trời.</a:t>
            </a:r>
          </a:p>
        </p:txBody>
      </p:sp>
    </p:spTree>
    <p:extLst>
      <p:ext uri="{BB962C8B-B14F-4D97-AF65-F5344CB8AC3E}">
        <p14:creationId xmlns:p14="http://schemas.microsoft.com/office/powerpoint/2010/main" val="222148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194"/>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EC7C2FD-6EFE-27E1-3629-081834D471C9}"/>
              </a:ext>
            </a:extLst>
          </p:cNvPr>
          <p:cNvCxnSpPr>
            <a:cxnSpLocks/>
          </p:cNvCxnSpPr>
          <p:nvPr/>
        </p:nvCxnSpPr>
        <p:spPr>
          <a:xfrm>
            <a:off x="4099035" y="236484"/>
            <a:ext cx="0" cy="182091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EF488C2-73AE-8276-4A56-82B39451EA98}"/>
              </a:ext>
            </a:extLst>
          </p:cNvPr>
          <p:cNvSpPr txBox="1"/>
          <p:nvPr/>
        </p:nvSpPr>
        <p:spPr>
          <a:xfrm>
            <a:off x="567559" y="307428"/>
            <a:ext cx="3752193" cy="1702967"/>
          </a:xfrm>
          <a:prstGeom prst="rect">
            <a:avLst/>
          </a:prstGeom>
          <a:noFill/>
        </p:spPr>
        <p:txBody>
          <a:bodyPr wrap="square" rtlCol="0">
            <a:spAutoFit/>
          </a:bodyPr>
          <a:lstStyle/>
          <a:p>
            <a:pPr algn="l">
              <a:lnSpc>
                <a:spcPct val="150000"/>
              </a:lnSpc>
              <a:buSzTx/>
            </a:pP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Người</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Tày</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từ</a:t>
            </a:r>
            <a:r>
              <a:rPr lang="en-GB" altLang="en-US" sz="1800"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khắp</a:t>
            </a:r>
            <a:r>
              <a:rPr lang="en-GB" altLang="en-US" sz="1800"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ngả</a:t>
            </a:r>
            <a:endParaRPr lang="en-GB" altLang="en-US" sz="1800"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Đi</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gặt</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lúa</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trồng</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rau</a:t>
            </a:r>
            <a:endPar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1800"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Những</a:t>
            </a:r>
            <a:r>
              <a:rPr lang="en-GB" altLang="en-US" sz="1800"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người</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Giáy</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người</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Dao</a:t>
            </a:r>
          </a:p>
          <a:p>
            <a:pPr algn="l">
              <a:lnSpc>
                <a:spcPct val="150000"/>
              </a:lnSpc>
              <a:buSzTx/>
            </a:pP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Đi</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tìm</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măng</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hái</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nấm</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a:t>
            </a:r>
          </a:p>
        </p:txBody>
      </p:sp>
      <p:sp>
        <p:nvSpPr>
          <p:cNvPr id="14" name="TextBox 13">
            <a:extLst>
              <a:ext uri="{FF2B5EF4-FFF2-40B4-BE49-F238E27FC236}">
                <a16:creationId xmlns:a16="http://schemas.microsoft.com/office/drawing/2014/main" id="{5CDB4FAF-AB1B-9F07-B3F7-7AE36A879FDE}"/>
              </a:ext>
            </a:extLst>
          </p:cNvPr>
          <p:cNvSpPr txBox="1"/>
          <p:nvPr/>
        </p:nvSpPr>
        <p:spPr>
          <a:xfrm>
            <a:off x="4398580" y="268014"/>
            <a:ext cx="3752193" cy="1702967"/>
          </a:xfrm>
          <a:prstGeom prst="rect">
            <a:avLst/>
          </a:prstGeom>
          <a:noFill/>
        </p:spPr>
        <p:txBody>
          <a:bodyPr wrap="square" rtlCol="0">
            <a:spAutoFit/>
          </a:bodyPr>
          <a:lstStyle/>
          <a:p>
            <a:pPr>
              <a:lnSpc>
                <a:spcPct val="150000"/>
              </a:lnSpc>
            </a:pPr>
            <a:r>
              <a:rPr lang="vi-VN"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Vạt áo chàm thấp thoáng</a:t>
            </a:r>
          </a:p>
          <a:p>
            <a:pPr>
              <a:lnSpc>
                <a:spcPct val="150000"/>
              </a:lnSpc>
            </a:pPr>
            <a:r>
              <a:rPr lang="vi-VN"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Nhuộm xanh cả nắng chiều</a:t>
            </a:r>
          </a:p>
          <a:p>
            <a:pPr>
              <a:lnSpc>
                <a:spcPct val="150000"/>
              </a:lnSpc>
            </a:pPr>
            <a:r>
              <a:rPr lang="vi-VN" altLang="en-US" sz="1800"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Và gió thổi, suối reo</a:t>
            </a:r>
          </a:p>
          <a:p>
            <a:pPr>
              <a:lnSpc>
                <a:spcPct val="150000"/>
              </a:lnSpc>
            </a:pPr>
            <a:r>
              <a:rPr lang="vi-VN" altLang="en-US" sz="1800"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Ấm giữa rùng sương giá.</a:t>
            </a:r>
          </a:p>
        </p:txBody>
      </p:sp>
      <p:pic>
        <p:nvPicPr>
          <p:cNvPr id="15" name="Picture 6">
            <a:extLst>
              <a:ext uri="{FF2B5EF4-FFF2-40B4-BE49-F238E27FC236}">
                <a16:creationId xmlns:a16="http://schemas.microsoft.com/office/drawing/2014/main" id="{88A7A0A1-66CC-FC4D-0DCC-C5F28265F4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8373" y="2711668"/>
            <a:ext cx="8284780" cy="1765739"/>
          </a:xfrm>
          <a:prstGeom prst="rect">
            <a:avLst/>
          </a:prstGeom>
        </p:spPr>
      </p:pic>
      <p:sp>
        <p:nvSpPr>
          <p:cNvPr id="16" name="Text Box 99">
            <a:extLst>
              <a:ext uri="{FF2B5EF4-FFF2-40B4-BE49-F238E27FC236}">
                <a16:creationId xmlns:a16="http://schemas.microsoft.com/office/drawing/2014/main" id="{CBE3715E-3FB7-16F9-7D49-23DBC421BB3F}"/>
              </a:ext>
            </a:extLst>
          </p:cNvPr>
          <p:cNvSpPr txBox="1"/>
          <p:nvPr/>
        </p:nvSpPr>
        <p:spPr>
          <a:xfrm>
            <a:off x="1158130" y="2961422"/>
            <a:ext cx="7008408" cy="1323439"/>
          </a:xfrm>
          <a:prstGeom prst="rect">
            <a:avLst/>
          </a:prstGeom>
          <a:noFill/>
          <a:ln w="9525">
            <a:noFill/>
          </a:ln>
        </p:spPr>
        <p:txBody>
          <a:bodyPr wrap="square">
            <a:spAutoFit/>
          </a:bodyPr>
          <a:lstStyle/>
          <a:p>
            <a:pPr marL="0" indent="0" algn="just"/>
            <a:r>
              <a:rPr lang="en-US" sz="2000" b="1" dirty="0">
                <a:solidFill>
                  <a:srgbClr val="FF0000"/>
                </a:solidFill>
                <a:latin typeface="Cambria" panose="02040503050406030204" pitchFamily="18" charset="0"/>
                <a:ea typeface="Cambria" panose="02040503050406030204" pitchFamily="18" charset="0"/>
              </a:rPr>
              <a:t>=&gt; </a:t>
            </a:r>
            <a:r>
              <a:rPr lang="vi-VN" sz="2000" b="1" dirty="0">
                <a:solidFill>
                  <a:srgbClr val="FF0000"/>
                </a:solidFill>
                <a:latin typeface="Cambria" panose="02040503050406030204" pitchFamily="18" charset="0"/>
                <a:ea typeface="Cambria" panose="02040503050406030204" pitchFamily="18" charset="0"/>
              </a:rPr>
              <a:t>Những người dân miền núi chăm chỉ, yêu lao động, ai cũng đang làm việc miệt mài, hăng say: gặt lúa, trồng rau, tìm măng, hái nấm,... Con người hoà mình với thiên nhiên (</a:t>
            </a:r>
            <a:r>
              <a:rPr lang="vi-VN" sz="2000" b="1" i="1" dirty="0">
                <a:solidFill>
                  <a:srgbClr val="FF0000"/>
                </a:solidFill>
                <a:latin typeface="Cambria" panose="02040503050406030204" pitchFamily="18" charset="0"/>
                <a:ea typeface="Cambria" panose="02040503050406030204" pitchFamily="18" charset="0"/>
              </a:rPr>
              <a:t>Vạt áo chàm thấp thoáng</a:t>
            </a:r>
            <a:r>
              <a:rPr lang="en-US" sz="2000" b="1" i="1" dirty="0">
                <a:solidFill>
                  <a:srgbClr val="FF0000"/>
                </a:solidFill>
                <a:latin typeface="Cambria" panose="02040503050406030204" pitchFamily="18" charset="0"/>
                <a:ea typeface="Cambria" panose="02040503050406030204" pitchFamily="18" charset="0"/>
              </a:rPr>
              <a:t>/</a:t>
            </a:r>
            <a:r>
              <a:rPr lang="vi-VN" sz="2000" b="1" i="1" dirty="0">
                <a:solidFill>
                  <a:srgbClr val="FF0000"/>
                </a:solidFill>
                <a:latin typeface="Cambria" panose="02040503050406030204" pitchFamily="18" charset="0"/>
                <a:ea typeface="Cambria" panose="02040503050406030204" pitchFamily="18" charset="0"/>
              </a:rPr>
              <a:t> Nhuộm xanh cả nắng chiều</a:t>
            </a:r>
            <a:r>
              <a:rPr lang="vi-VN" sz="2000" b="1" dirty="0">
                <a:solidFill>
                  <a:srgbClr val="FF0000"/>
                </a:solidFill>
                <a:latin typeface="Cambria" panose="02040503050406030204" pitchFamily="18" charset="0"/>
                <a:ea typeface="Cambria" panose="020405030504060302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par>
                                <p:cTn id="18" presetID="22" presetClass="entr" presetSubtype="4"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grpSp>
        <p:nvGrpSpPr>
          <p:cNvPr id="8151" name="Google Shape;8151;p36"/>
          <p:cNvGrpSpPr/>
          <p:nvPr/>
        </p:nvGrpSpPr>
        <p:grpSpPr>
          <a:xfrm>
            <a:off x="6985" y="384810"/>
            <a:ext cx="6204629" cy="4982845"/>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7" name="Text Box 6"/>
          <p:cNvSpPr txBox="1"/>
          <p:nvPr/>
        </p:nvSpPr>
        <p:spPr>
          <a:xfrm>
            <a:off x="1149766" y="1866024"/>
            <a:ext cx="3177868" cy="1815882"/>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4. </a:t>
            </a:r>
            <a:r>
              <a:rPr kumimoji="0" lang="vi-VN" alt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Theo em, điều gì đã khiến cho cảnh rừng sương giá như ấm lên?</a:t>
            </a:r>
            <a:endParaRPr kumimoji="0" lang="en-GB" alt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403530" y="330836"/>
            <a:ext cx="4740470" cy="3626310"/>
          </a:xfrm>
          <a:prstGeom prst="rect">
            <a:avLst/>
          </a:prstGeom>
        </p:spPr>
      </p:pic>
    </p:spTree>
    <p:extLst>
      <p:ext uri="{BB962C8B-B14F-4D97-AF65-F5344CB8AC3E}">
        <p14:creationId xmlns:p14="http://schemas.microsoft.com/office/powerpoint/2010/main" val="26644870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60" name="Rectangle 16"/>
          <p:cNvSpPr>
            <a:spLocks noChangeArrowheads="1"/>
          </p:cNvSpPr>
          <p:nvPr/>
        </p:nvSpPr>
        <p:spPr bwMode="auto">
          <a:xfrm>
            <a:off x="270203" y="721300"/>
            <a:ext cx="5886231" cy="1938992"/>
          </a:xfrm>
          <a:prstGeom prst="rect">
            <a:avLst/>
          </a:prstGeom>
          <a:noFill/>
          <a:ln w="31750" algn="ctr">
            <a:noFill/>
            <a:miter lim="800000"/>
          </a:ln>
          <a:effectLst/>
        </p:spPr>
        <p:txBody>
          <a:bodyPr wrap="square" anchor="ctr">
            <a:spAutoFit/>
          </a:bodyPr>
          <a:lstStyle/>
          <a:p>
            <a:pPr algn="just" eaLnBrk="0" hangingPunct="0">
              <a:buNone/>
            </a:pPr>
            <a:r>
              <a:rPr lang="vi-VN" sz="2000" b="1" dirty="0">
                <a:solidFill>
                  <a:srgbClr val="002060"/>
                </a:solidFill>
                <a:latin typeface="Cambria" panose="02040503050406030204" pitchFamily="18" charset="0"/>
                <a:ea typeface="Cambria" panose="02040503050406030204" pitchFamily="18" charset="0"/>
                <a:cs typeface="Times New Roman" panose="02020603050405020304" charset="0"/>
              </a:rPr>
              <a:t> Cảnh rừng sương giá như ấm lên bởi có hình ảnh con người, ai nấy đều tất bật, hối hả làm việc (</a:t>
            </a:r>
            <a:r>
              <a:rPr lang="vi-VN" sz="2000" b="1" i="1" dirty="0">
                <a:solidFill>
                  <a:srgbClr val="002060"/>
                </a:solidFill>
                <a:latin typeface="Cambria" panose="02040503050406030204" pitchFamily="18" charset="0"/>
                <a:ea typeface="Cambria" panose="02040503050406030204" pitchFamily="18" charset="0"/>
                <a:cs typeface="Times New Roman" panose="02020603050405020304" charset="0"/>
              </a:rPr>
              <a:t>người Tày từ khắp các ngả đi gặt lúa, trồng rau; người Giáy, người Dao đi tìm măng, hái nấm; tiếng xe ngựa vang lên suốt triền rừng hoang dã, những vạt áo chàm nhuộm xanh cả nắng chiều</a:t>
            </a:r>
            <a:r>
              <a:rPr lang="vi-VN" sz="2000" b="1" dirty="0">
                <a:solidFill>
                  <a:srgbClr val="002060"/>
                </a:solidFill>
                <a:latin typeface="Cambria" panose="02040503050406030204" pitchFamily="18" charset="0"/>
                <a:ea typeface="Cambria" panose="02040503050406030204" pitchFamily="18" charset="0"/>
                <a:cs typeface="Times New Roman" panose="02020603050405020304" charset="0"/>
              </a:rPr>
              <a:t>,...</a:t>
            </a:r>
            <a:endParaRPr sz="2000" b="1" dirty="0">
              <a:solidFill>
                <a:srgbClr val="002060"/>
              </a:solidFill>
              <a:effectLst>
                <a:outerShdw blurRad="38100" dist="38100" dir="2700000">
                  <a:srgbClr val="C0C0C0"/>
                </a:outerShdw>
              </a:effectLst>
              <a:latin typeface="Cambria" panose="02040503050406030204" pitchFamily="18" charset="0"/>
              <a:ea typeface="Cambria" panose="02040503050406030204" pitchFamily="18" charset="0"/>
              <a:cs typeface="Times New Roman" panose="02020603050405020304" charset="0"/>
            </a:endParaRPr>
          </a:p>
        </p:txBody>
      </p:sp>
      <p:pic>
        <p:nvPicPr>
          <p:cNvPr id="57346" name="Picture 2" descr="mang-dang2"/>
          <p:cNvPicPr>
            <a:picLocks noChangeAspect="1"/>
          </p:cNvPicPr>
          <p:nvPr/>
        </p:nvPicPr>
        <p:blipFill>
          <a:blip r:embed="rId2"/>
          <a:stretch>
            <a:fillRect/>
          </a:stretch>
        </p:blipFill>
        <p:spPr>
          <a:xfrm>
            <a:off x="126124" y="3032125"/>
            <a:ext cx="2254250" cy="2111375"/>
          </a:xfrm>
          <a:prstGeom prst="rect">
            <a:avLst/>
          </a:prstGeom>
          <a:noFill/>
          <a:ln w="9525">
            <a:noFill/>
          </a:ln>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95670" y="929640"/>
            <a:ext cx="3384550" cy="3384550"/>
          </a:xfrm>
          <a:prstGeom prst="rect">
            <a:avLst/>
          </a:prstGeom>
        </p:spPr>
      </p:pic>
      <p:pic>
        <p:nvPicPr>
          <p:cNvPr id="3" name="Picture 2">
            <a:extLst>
              <a:ext uri="{FF2B5EF4-FFF2-40B4-BE49-F238E27FC236}">
                <a16:creationId xmlns:a16="http://schemas.microsoft.com/office/drawing/2014/main" id="{5BF75B02-6C82-4569-A1FB-28D2ED380B39}"/>
              </a:ext>
            </a:extLst>
          </p:cNvPr>
          <p:cNvPicPr>
            <a:picLocks noChangeAspect="1"/>
          </p:cNvPicPr>
          <p:nvPr/>
        </p:nvPicPr>
        <p:blipFill>
          <a:blip r:embed="rId5"/>
          <a:stretch>
            <a:fillRect/>
          </a:stretch>
        </p:blipFill>
        <p:spPr>
          <a:xfrm>
            <a:off x="2601310" y="3056637"/>
            <a:ext cx="2482412" cy="20868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7360"/>
                                        </p:tgtEl>
                                        <p:attrNameLst>
                                          <p:attrName>style.visibility</p:attrName>
                                        </p:attrNameLst>
                                      </p:cBhvr>
                                      <p:to>
                                        <p:strVal val="visible"/>
                                      </p:to>
                                    </p:set>
                                    <p:anim calcmode="discrete" valueType="clr">
                                      <p:cBhvr override="childStyle">
                                        <p:cTn id="7" dur="80"/>
                                        <p:tgtEl>
                                          <p:spTgt spid="5736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7360"/>
                                        </p:tgtEl>
                                        <p:attrNameLst>
                                          <p:attrName>fillcolor</p:attrName>
                                        </p:attrNameLst>
                                      </p:cBhvr>
                                      <p:tavLst>
                                        <p:tav tm="0">
                                          <p:val>
                                            <p:clrVal>
                                              <a:schemeClr val="accent2"/>
                                            </p:clrVal>
                                          </p:val>
                                        </p:tav>
                                        <p:tav tm="50000">
                                          <p:val>
                                            <p:clrVal>
                                              <a:schemeClr val="hlink"/>
                                            </p:clrVal>
                                          </p:val>
                                        </p:tav>
                                      </p:tavLst>
                                    </p:anim>
                                    <p:set>
                                      <p:cBhvr>
                                        <p:cTn id="9" dur="80"/>
                                        <p:tgtEl>
                                          <p:spTgt spid="5736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7346"/>
                                        </p:tgtEl>
                                        <p:attrNameLst>
                                          <p:attrName>style.visibility</p:attrName>
                                        </p:attrNameLst>
                                      </p:cBhvr>
                                      <p:to>
                                        <p:strVal val="visible"/>
                                      </p:to>
                                    </p:set>
                                    <p:anim calcmode="lin" valueType="num">
                                      <p:cBhvr additive="base">
                                        <p:cTn id="14" dur="500" fill="hold"/>
                                        <p:tgtEl>
                                          <p:spTgt spid="57346"/>
                                        </p:tgtEl>
                                        <p:attrNameLst>
                                          <p:attrName>ppt_x</p:attrName>
                                        </p:attrNameLst>
                                      </p:cBhvr>
                                      <p:tavLst>
                                        <p:tav tm="0">
                                          <p:val>
                                            <p:strVal val="#ppt_x"/>
                                          </p:val>
                                        </p:tav>
                                        <p:tav tm="100000">
                                          <p:val>
                                            <p:strVal val="#ppt_x"/>
                                          </p:val>
                                        </p:tav>
                                      </p:tavLst>
                                    </p:anim>
                                    <p:anim calcmode="lin" valueType="num">
                                      <p:cBhvr additive="base">
                                        <p:cTn id="15" dur="500" fill="hold"/>
                                        <p:tgtEl>
                                          <p:spTgt spid="5734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6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Kết quả hình ảnh cho dân tộc tày ở việt nam"/>
          <p:cNvPicPr>
            <a:picLocks noChangeAspect="1"/>
          </p:cNvPicPr>
          <p:nvPr/>
        </p:nvPicPr>
        <p:blipFill>
          <a:blip r:embed="rId2"/>
          <a:stretch>
            <a:fillRect/>
          </a:stretch>
        </p:blipFill>
        <p:spPr>
          <a:xfrm>
            <a:off x="0" y="1518285"/>
            <a:ext cx="2856230" cy="2223770"/>
          </a:xfrm>
          <a:prstGeom prst="rect">
            <a:avLst/>
          </a:prstGeom>
          <a:noFill/>
          <a:ln w="9525">
            <a:noFill/>
          </a:ln>
        </p:spPr>
      </p:pic>
      <p:pic>
        <p:nvPicPr>
          <p:cNvPr id="27651" name="Picture 3" descr="Hình ảnh có liên quan"/>
          <p:cNvPicPr>
            <a:picLocks noChangeAspect="1"/>
          </p:cNvPicPr>
          <p:nvPr/>
        </p:nvPicPr>
        <p:blipFill>
          <a:blip r:embed="rId3"/>
          <a:srcRect r="24562"/>
          <a:stretch>
            <a:fillRect/>
          </a:stretch>
        </p:blipFill>
        <p:spPr>
          <a:xfrm>
            <a:off x="6087110" y="1518285"/>
            <a:ext cx="2879725" cy="2223770"/>
          </a:xfrm>
          <a:prstGeom prst="rect">
            <a:avLst/>
          </a:prstGeom>
          <a:noFill/>
          <a:ln w="9525">
            <a:noFill/>
          </a:ln>
        </p:spPr>
      </p:pic>
      <p:pic>
        <p:nvPicPr>
          <p:cNvPr id="27652" name="Picture 4" descr="Kết quả hình ảnh cho dân tộc giáy"/>
          <p:cNvPicPr>
            <a:picLocks noChangeAspect="1"/>
          </p:cNvPicPr>
          <p:nvPr/>
        </p:nvPicPr>
        <p:blipFill>
          <a:blip r:embed="rId4"/>
          <a:srcRect r="13252" b="8789"/>
          <a:stretch>
            <a:fillRect/>
          </a:stretch>
        </p:blipFill>
        <p:spPr>
          <a:xfrm>
            <a:off x="3018155" y="1528445"/>
            <a:ext cx="2931795" cy="2213610"/>
          </a:xfrm>
          <a:prstGeom prst="rect">
            <a:avLst/>
          </a:prstGeom>
          <a:noFill/>
          <a:ln w="9525">
            <a:noFill/>
          </a:ln>
        </p:spPr>
      </p:pic>
      <p:sp>
        <p:nvSpPr>
          <p:cNvPr id="57359" name="Rectangle 15"/>
          <p:cNvSpPr>
            <a:spLocks noChangeArrowheads="1"/>
          </p:cNvSpPr>
          <p:nvPr/>
        </p:nvSpPr>
        <p:spPr bwMode="auto">
          <a:xfrm>
            <a:off x="384175" y="3870960"/>
            <a:ext cx="2200275" cy="521970"/>
          </a:xfrm>
          <a:prstGeom prst="rect">
            <a:avLst/>
          </a:prstGeom>
          <a:noFill/>
          <a:ln w="31750" algn="ctr">
            <a:noFill/>
            <a:miter lim="800000"/>
          </a:ln>
          <a:effectLst/>
        </p:spPr>
        <p:txBody>
          <a:bodyPr wrap="square" anchor="ctr">
            <a:spAutoFit/>
          </a:bodyPr>
          <a:lstStyle/>
          <a:p>
            <a:pPr algn="just" eaLnBrk="0" hangingPunct="0">
              <a:buNone/>
            </a:pPr>
            <a:r>
              <a:rPr sz="2800" b="1" dirty="0">
                <a:solidFill>
                  <a:srgbClr val="002060"/>
                </a:solidFill>
                <a:latin typeface="Cambria" panose="02040503050406030204" pitchFamily="18" charset="0"/>
                <a:ea typeface="Cambria" panose="02040503050406030204" pitchFamily="18" charset="0"/>
                <a:cs typeface="Times New Roman" panose="02020603050405020304" charset="0"/>
              </a:rPr>
              <a:t>Người T</a:t>
            </a:r>
            <a:r>
              <a:rPr sz="2800" b="1" dirty="0">
                <a:solidFill>
                  <a:srgbClr val="002060"/>
                </a:solidFill>
                <a:latin typeface="Cambria" panose="02040503050406030204" pitchFamily="18" charset="0"/>
                <a:ea typeface="Cambria" panose="02040503050406030204" pitchFamily="18" charset="0"/>
              </a:rPr>
              <a:t>à</a:t>
            </a:r>
            <a:r>
              <a:rPr sz="2800" b="1" dirty="0">
                <a:solidFill>
                  <a:srgbClr val="002060"/>
                </a:solidFill>
                <a:latin typeface="Cambria" panose="02040503050406030204" pitchFamily="18" charset="0"/>
                <a:ea typeface="Cambria" panose="02040503050406030204" pitchFamily="18" charset="0"/>
                <a:cs typeface="Times New Roman" panose="02020603050405020304" charset="0"/>
              </a:rPr>
              <a:t>y</a:t>
            </a:r>
            <a:r>
              <a:rPr sz="2800" b="1" dirty="0">
                <a:solidFill>
                  <a:srgbClr val="002060"/>
                </a:solidFill>
                <a:effectLst>
                  <a:outerShdw blurRad="38100" dist="38100" dir="2700000">
                    <a:srgbClr val="C0C0C0"/>
                  </a:outerShdw>
                </a:effectLst>
                <a:latin typeface="Cambria" panose="02040503050406030204" pitchFamily="18" charset="0"/>
                <a:ea typeface="Cambria" panose="02040503050406030204" pitchFamily="18" charset="0"/>
                <a:cs typeface="Times New Roman" panose="02020603050405020304" charset="0"/>
              </a:rPr>
              <a:t> </a:t>
            </a:r>
          </a:p>
        </p:txBody>
      </p:sp>
      <p:sp>
        <p:nvSpPr>
          <p:cNvPr id="5" name="Text Box 4"/>
          <p:cNvSpPr txBox="1"/>
          <p:nvPr/>
        </p:nvSpPr>
        <p:spPr>
          <a:xfrm>
            <a:off x="3576320" y="3870960"/>
            <a:ext cx="2068195" cy="523220"/>
          </a:xfrm>
          <a:prstGeom prst="rect">
            <a:avLst/>
          </a:prstGeom>
          <a:noFill/>
        </p:spPr>
        <p:txBody>
          <a:bodyPr wrap="none" rtlCol="0" anchor="t">
            <a:spAutoFit/>
          </a:bodyPr>
          <a:lstStyle/>
          <a:p>
            <a:r>
              <a:rPr sz="2800" b="1" dirty="0">
                <a:solidFill>
                  <a:srgbClr val="002060"/>
                </a:solidFill>
                <a:latin typeface="Cambria" panose="02040503050406030204" pitchFamily="18" charset="0"/>
                <a:ea typeface="Cambria" panose="02040503050406030204" pitchFamily="18" charset="0"/>
                <a:cs typeface="Times New Roman" panose="02020603050405020304" charset="0"/>
                <a:sym typeface="+mn-ea"/>
              </a:rPr>
              <a:t>Người Giá</a:t>
            </a:r>
            <a:r>
              <a:rPr lang="en-GB" sz="2800" b="1" dirty="0">
                <a:solidFill>
                  <a:srgbClr val="002060"/>
                </a:solidFill>
                <a:latin typeface="Cambria" panose="02040503050406030204" pitchFamily="18" charset="0"/>
                <a:ea typeface="Cambria" panose="02040503050406030204" pitchFamily="18" charset="0"/>
                <a:cs typeface="Times New Roman" panose="02020603050405020304" charset="0"/>
                <a:sym typeface="+mn-ea"/>
              </a:rPr>
              <a:t>y</a:t>
            </a:r>
            <a:r>
              <a:rPr b="1" dirty="0">
                <a:solidFill>
                  <a:srgbClr val="002060"/>
                </a:solidFill>
                <a:latin typeface="Cambria" panose="02040503050406030204" pitchFamily="18" charset="0"/>
                <a:ea typeface="Cambria" panose="02040503050406030204" pitchFamily="18" charset="0"/>
                <a:cs typeface="Times New Roman" panose="02020603050405020304" charset="0"/>
                <a:sym typeface="+mn-ea"/>
              </a:rPr>
              <a:t> </a:t>
            </a:r>
            <a:endParaRPr lang="en-GB" altLang="en-US">
              <a:latin typeface="Cambria" panose="02040503050406030204" pitchFamily="18" charset="0"/>
              <a:ea typeface="Cambria" panose="02040503050406030204" pitchFamily="18" charset="0"/>
            </a:endParaRPr>
          </a:p>
        </p:txBody>
      </p:sp>
      <p:sp>
        <p:nvSpPr>
          <p:cNvPr id="6" name="Text Box 5"/>
          <p:cNvSpPr txBox="1"/>
          <p:nvPr/>
        </p:nvSpPr>
        <p:spPr>
          <a:xfrm>
            <a:off x="6659245" y="3870960"/>
            <a:ext cx="1951175" cy="523220"/>
          </a:xfrm>
          <a:prstGeom prst="rect">
            <a:avLst/>
          </a:prstGeom>
          <a:noFill/>
        </p:spPr>
        <p:txBody>
          <a:bodyPr wrap="none" rtlCol="0" anchor="t">
            <a:spAutoFit/>
          </a:bodyPr>
          <a:lstStyle/>
          <a:p>
            <a:pPr algn="l">
              <a:buSzTx/>
            </a:pPr>
            <a:r>
              <a:rPr sz="2800" b="1" dirty="0">
                <a:solidFill>
                  <a:srgbClr val="002060"/>
                </a:solidFill>
                <a:latin typeface="Cambria" panose="02040503050406030204" pitchFamily="18" charset="0"/>
                <a:ea typeface="Cambria" panose="02040503050406030204" pitchFamily="18" charset="0"/>
                <a:cs typeface="Times New Roman" panose="02020603050405020304" charset="0"/>
                <a:sym typeface="+mn-ea"/>
              </a:rPr>
              <a:t>Người Dao</a:t>
            </a:r>
            <a:endParaRPr sz="2800" b="1" dirty="0">
              <a:solidFill>
                <a:srgbClr val="002060"/>
              </a:solidFill>
              <a:latin typeface="Cambria" panose="02040503050406030204" pitchFamily="18" charset="0"/>
              <a:ea typeface="Cambria" panose="02040503050406030204" pitchFamily="18"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7359"/>
                                        </p:tgtEl>
                                        <p:attrNameLst>
                                          <p:attrName>style.visibility</p:attrName>
                                        </p:attrNameLst>
                                      </p:cBhvr>
                                      <p:to>
                                        <p:strVal val="visible"/>
                                      </p:to>
                                    </p:set>
                                    <p:anim calcmode="discrete" valueType="clr">
                                      <p:cBhvr override="childStyle">
                                        <p:cTn id="7" dur="80"/>
                                        <p:tgtEl>
                                          <p:spTgt spid="5735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7359"/>
                                        </p:tgtEl>
                                        <p:attrNameLst>
                                          <p:attrName>fillcolor</p:attrName>
                                        </p:attrNameLst>
                                      </p:cBhvr>
                                      <p:tavLst>
                                        <p:tav tm="0">
                                          <p:val>
                                            <p:clrVal>
                                              <a:schemeClr val="accent2"/>
                                            </p:clrVal>
                                          </p:val>
                                        </p:tav>
                                        <p:tav tm="50000">
                                          <p:val>
                                            <p:clrVal>
                                              <a:schemeClr val="hlink"/>
                                            </p:clrVal>
                                          </p:val>
                                        </p:tav>
                                      </p:tavLst>
                                    </p:anim>
                                    <p:set>
                                      <p:cBhvr>
                                        <p:cTn id="9" dur="80"/>
                                        <p:tgtEl>
                                          <p:spTgt spid="573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84220" y="1031240"/>
            <a:ext cx="5560695" cy="2670175"/>
          </a:xfrm>
          <a:prstGeom prst="rect">
            <a:avLst/>
          </a:prstGeom>
        </p:spPr>
      </p:pic>
      <p:sp>
        <p:nvSpPr>
          <p:cNvPr id="101" name="Text Box 100"/>
          <p:cNvSpPr txBox="1"/>
          <p:nvPr/>
        </p:nvSpPr>
        <p:spPr>
          <a:xfrm>
            <a:off x="4004442" y="1981857"/>
            <a:ext cx="4571999" cy="523220"/>
          </a:xfrm>
          <a:prstGeom prst="rect">
            <a:avLst/>
          </a:prstGeom>
          <a:noFill/>
          <a:ln w="9525">
            <a:noFill/>
          </a:ln>
        </p:spPr>
        <p:txBody>
          <a:bodyPr wrap="square">
            <a:spAutoFit/>
          </a:bodyPr>
          <a:lstStyle/>
          <a:p>
            <a:pPr marL="0" indent="0" algn="just"/>
            <a:r>
              <a:rPr lang="en-US" sz="2800" b="1" dirty="0">
                <a:solidFill>
                  <a:srgbClr val="000000"/>
                </a:solidFill>
                <a:latin typeface="Cambria" panose="02040503050406030204" pitchFamily="18" charset="0"/>
                <a:ea typeface="Cambria" panose="02040503050406030204" pitchFamily="18" charset="0"/>
              </a:rPr>
              <a:t>5. </a:t>
            </a:r>
            <a:r>
              <a:rPr lang="vi-VN" sz="2800" b="1" dirty="0">
                <a:solidFill>
                  <a:srgbClr val="000000"/>
                </a:solidFill>
                <a:latin typeface="Cambria" panose="02040503050406030204" pitchFamily="18" charset="0"/>
                <a:ea typeface="Cambria" panose="02040503050406030204" pitchFamily="18" charset="0"/>
              </a:rPr>
              <a:t>Nêu chủ đề của bài thơ.</a:t>
            </a:r>
            <a:endParaRPr lang="en-US" altLang="en-US" sz="2800" b="1" dirty="0">
              <a:solidFill>
                <a:srgbClr val="000000"/>
              </a:solidFill>
              <a:latin typeface="Cambria" panose="02040503050406030204" pitchFamily="18" charset="0"/>
              <a:ea typeface="Cambria" panose="02040503050406030204" pitchFamily="18" charset="0"/>
            </a:endParaRPr>
          </a:p>
        </p:txBody>
      </p:sp>
      <p:pic>
        <p:nvPicPr>
          <p:cNvPr id="5"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20" y="-412115"/>
            <a:ext cx="3276600" cy="438404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169"/>
        <p:cNvGrpSpPr/>
        <p:nvPr/>
      </p:nvGrpSpPr>
      <p:grpSpPr>
        <a:xfrm>
          <a:off x="0" y="0"/>
          <a:ext cx="0" cy="0"/>
          <a:chOff x="0" y="0"/>
          <a:chExt cx="0" cy="0"/>
        </a:xfrm>
      </p:grpSpPr>
      <p:pic>
        <p:nvPicPr>
          <p:cNvPr id="9"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47115" y="1913890"/>
            <a:ext cx="7049135" cy="2975610"/>
          </a:xfrm>
          <a:prstGeom prst="rect">
            <a:avLst/>
          </a:prstGeom>
        </p:spPr>
      </p:pic>
      <p:sp>
        <p:nvSpPr>
          <p:cNvPr id="100" name="Text Box 99"/>
          <p:cNvSpPr txBox="1"/>
          <p:nvPr/>
        </p:nvSpPr>
        <p:spPr>
          <a:xfrm>
            <a:off x="1828164" y="2307152"/>
            <a:ext cx="5628925" cy="2246769"/>
          </a:xfrm>
          <a:prstGeom prst="rect">
            <a:avLst/>
          </a:prstGeom>
          <a:noFill/>
          <a:ln w="9525">
            <a:noFill/>
          </a:ln>
        </p:spPr>
        <p:txBody>
          <a:bodyPr wrap="square">
            <a:spAutoFit/>
          </a:bodyPr>
          <a:lstStyle/>
          <a:p>
            <a:pPr marL="0" indent="0" algn="ctr"/>
            <a:r>
              <a:rPr lang="vi-VN" sz="2800" b="1" dirty="0">
                <a:solidFill>
                  <a:srgbClr val="000000"/>
                </a:solidFill>
                <a:latin typeface="Cambria" panose="02040503050406030204" pitchFamily="18" charset="0"/>
                <a:ea typeface="Cambria" panose="02040503050406030204" pitchFamily="18" charset="0"/>
              </a:rPr>
              <a:t>Bài thơ ca ngợi vẻ đẹp kì diệu của thiên nhiên. Thiên nhiên đã góp phần làm đẹp cuộc sống, làm phong phú thêm cho cảm xúc và trí tưởng tượng của con người</a:t>
            </a:r>
            <a:endParaRPr lang="en-GB" sz="2800" b="1" dirty="0">
              <a:solidFill>
                <a:srgbClr val="00000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5"/>
          <a:stretch>
            <a:fillRect/>
          </a:stretch>
        </p:blipFill>
        <p:spPr>
          <a:xfrm>
            <a:off x="2066925" y="417195"/>
            <a:ext cx="5010150" cy="101917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3"/>
          <a:stretch>
            <a:fillRect/>
          </a:stretch>
        </p:blipFill>
        <p:spPr>
          <a:xfrm>
            <a:off x="0" y="0"/>
            <a:ext cx="9144000" cy="5143500"/>
          </a:xfrm>
          <a:prstGeom prst="rect">
            <a:avLst/>
          </a:prstGeom>
        </p:spPr>
      </p:pic>
      <p:sp>
        <p:nvSpPr>
          <p:cNvPr id="2" name="Rectangle: Rounded Corners 1">
            <a:extLst>
              <a:ext uri="{FF2B5EF4-FFF2-40B4-BE49-F238E27FC236}">
                <a16:creationId xmlns:a16="http://schemas.microsoft.com/office/drawing/2014/main" id="{A5430763-499A-B117-9F3B-B67587F3C189}"/>
              </a:ext>
            </a:extLst>
          </p:cNvPr>
          <p:cNvSpPr/>
          <p:nvPr/>
        </p:nvSpPr>
        <p:spPr>
          <a:xfrm>
            <a:off x="1530064" y="1371599"/>
            <a:ext cx="6254059" cy="15240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lang="en-US" sz="6000" b="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VẬN DỤNG</a:t>
            </a:r>
            <a:endParaRPr kumimoji="0" lang="en-US" sz="6000" b="1"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endParaRPr>
          </a:p>
        </p:txBody>
      </p:sp>
    </p:spTree>
    <p:extLst>
      <p:ext uri="{BB962C8B-B14F-4D97-AF65-F5344CB8AC3E}">
        <p14:creationId xmlns:p14="http://schemas.microsoft.com/office/powerpoint/2010/main" val="18367428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17">
            <a:extLst>
              <a:ext uri="{FF2B5EF4-FFF2-40B4-BE49-F238E27FC236}">
                <a16:creationId xmlns:a16="http://schemas.microsoft.com/office/drawing/2014/main" id="{44F00887-79E0-DF54-B1D0-CC570095D814}"/>
              </a:ext>
            </a:extLst>
          </p:cNvPr>
          <p:cNvSpPr/>
          <p:nvPr/>
        </p:nvSpPr>
        <p:spPr>
          <a:xfrm>
            <a:off x="788276" y="1103585"/>
            <a:ext cx="4964313" cy="2104073"/>
          </a:xfrm>
          <a:custGeom>
            <a:avLst/>
            <a:gdLst>
              <a:gd name="connsiteX0" fmla="*/ 0 w 4964313"/>
              <a:gd name="connsiteY0" fmla="*/ 350686 h 2104073"/>
              <a:gd name="connsiteX1" fmla="*/ 319719 w 4964313"/>
              <a:gd name="connsiteY1" fmla="*/ 0 h 2104073"/>
              <a:gd name="connsiteX2" fmla="*/ 2895849 w 4964313"/>
              <a:gd name="connsiteY2" fmla="*/ 0 h 2104073"/>
              <a:gd name="connsiteX3" fmla="*/ 2895849 w 4964313"/>
              <a:gd name="connsiteY3" fmla="*/ 0 h 2104073"/>
              <a:gd name="connsiteX4" fmla="*/ 4136927 w 4964313"/>
              <a:gd name="connsiteY4" fmla="*/ 0 h 2104073"/>
              <a:gd name="connsiteX5" fmla="*/ 4644593 w 4964313"/>
              <a:gd name="connsiteY5" fmla="*/ 0 h 2104073"/>
              <a:gd name="connsiteX6" fmla="*/ 4964313 w 4964313"/>
              <a:gd name="connsiteY6" fmla="*/ 350686 h 2104073"/>
              <a:gd name="connsiteX7" fmla="*/ 4964313 w 4964313"/>
              <a:gd name="connsiteY7" fmla="*/ 1227376 h 2104073"/>
              <a:gd name="connsiteX8" fmla="*/ 5753886 w 4964313"/>
              <a:gd name="connsiteY8" fmla="*/ 1370908 h 2104073"/>
              <a:gd name="connsiteX9" fmla="*/ 4964313 w 4964313"/>
              <a:gd name="connsiteY9" fmla="*/ 1753394 h 2104073"/>
              <a:gd name="connsiteX10" fmla="*/ 4964313 w 4964313"/>
              <a:gd name="connsiteY10" fmla="*/ 1753386 h 2104073"/>
              <a:gd name="connsiteX11" fmla="*/ 4644593 w 4964313"/>
              <a:gd name="connsiteY11" fmla="*/ 2104073 h 2104073"/>
              <a:gd name="connsiteX12" fmla="*/ 4136927 w 4964313"/>
              <a:gd name="connsiteY12" fmla="*/ 2104073 h 2104073"/>
              <a:gd name="connsiteX13" fmla="*/ 2895849 w 4964313"/>
              <a:gd name="connsiteY13" fmla="*/ 2104073 h 2104073"/>
              <a:gd name="connsiteX14" fmla="*/ 2895849 w 4964313"/>
              <a:gd name="connsiteY14" fmla="*/ 2104073 h 2104073"/>
              <a:gd name="connsiteX15" fmla="*/ 319719 w 4964313"/>
              <a:gd name="connsiteY15" fmla="*/ 2104073 h 2104073"/>
              <a:gd name="connsiteX16" fmla="*/ 0 w 4964313"/>
              <a:gd name="connsiteY16" fmla="*/ 1753386 h 2104073"/>
              <a:gd name="connsiteX17" fmla="*/ 0 w 4964313"/>
              <a:gd name="connsiteY17" fmla="*/ 1753394 h 2104073"/>
              <a:gd name="connsiteX18" fmla="*/ 0 w 4964313"/>
              <a:gd name="connsiteY18" fmla="*/ 1227376 h 2104073"/>
              <a:gd name="connsiteX19" fmla="*/ 0 w 4964313"/>
              <a:gd name="connsiteY19" fmla="*/ 1227376 h 2104073"/>
              <a:gd name="connsiteX20" fmla="*/ 0 w 4964313"/>
              <a:gd name="connsiteY20" fmla="*/ 350686 h 2104073"/>
              <a:gd name="connsiteX0" fmla="*/ 0 w 4964313"/>
              <a:gd name="connsiteY0" fmla="*/ 350686 h 2104073"/>
              <a:gd name="connsiteX1" fmla="*/ 319719 w 4964313"/>
              <a:gd name="connsiteY1" fmla="*/ 0 h 2104073"/>
              <a:gd name="connsiteX2" fmla="*/ 2895849 w 4964313"/>
              <a:gd name="connsiteY2" fmla="*/ 0 h 2104073"/>
              <a:gd name="connsiteX3" fmla="*/ 2895849 w 4964313"/>
              <a:gd name="connsiteY3" fmla="*/ 0 h 2104073"/>
              <a:gd name="connsiteX4" fmla="*/ 4136927 w 4964313"/>
              <a:gd name="connsiteY4" fmla="*/ 0 h 2104073"/>
              <a:gd name="connsiteX5" fmla="*/ 4644593 w 4964313"/>
              <a:gd name="connsiteY5" fmla="*/ 0 h 2104073"/>
              <a:gd name="connsiteX6" fmla="*/ 4964313 w 4964313"/>
              <a:gd name="connsiteY6" fmla="*/ 350686 h 2104073"/>
              <a:gd name="connsiteX7" fmla="*/ 4964313 w 4964313"/>
              <a:gd name="connsiteY7" fmla="*/ 1227376 h 2104073"/>
              <a:gd name="connsiteX8" fmla="*/ 5753886 w 4964313"/>
              <a:gd name="connsiteY8" fmla="*/ 1370908 h 2104073"/>
              <a:gd name="connsiteX9" fmla="*/ 4964313 w 4964313"/>
              <a:gd name="connsiteY9" fmla="*/ 1753394 h 2104073"/>
              <a:gd name="connsiteX10" fmla="*/ 4964313 w 4964313"/>
              <a:gd name="connsiteY10" fmla="*/ 1753386 h 2104073"/>
              <a:gd name="connsiteX11" fmla="*/ 4644593 w 4964313"/>
              <a:gd name="connsiteY11" fmla="*/ 2104073 h 2104073"/>
              <a:gd name="connsiteX12" fmla="*/ 4136927 w 4964313"/>
              <a:gd name="connsiteY12" fmla="*/ 2104073 h 2104073"/>
              <a:gd name="connsiteX13" fmla="*/ 2895849 w 4964313"/>
              <a:gd name="connsiteY13" fmla="*/ 2104073 h 2104073"/>
              <a:gd name="connsiteX14" fmla="*/ 2895849 w 4964313"/>
              <a:gd name="connsiteY14" fmla="*/ 2104073 h 2104073"/>
              <a:gd name="connsiteX15" fmla="*/ 319719 w 4964313"/>
              <a:gd name="connsiteY15" fmla="*/ 2104073 h 2104073"/>
              <a:gd name="connsiteX16" fmla="*/ 0 w 4964313"/>
              <a:gd name="connsiteY16" fmla="*/ 1753386 h 2104073"/>
              <a:gd name="connsiteX17" fmla="*/ 0 w 4964313"/>
              <a:gd name="connsiteY17" fmla="*/ 1753394 h 2104073"/>
              <a:gd name="connsiteX18" fmla="*/ 0 w 4964313"/>
              <a:gd name="connsiteY18" fmla="*/ 1227376 h 2104073"/>
              <a:gd name="connsiteX19" fmla="*/ 0 w 4964313"/>
              <a:gd name="connsiteY19" fmla="*/ 1227376 h 2104073"/>
              <a:gd name="connsiteX20" fmla="*/ 0 w 4964313"/>
              <a:gd name="connsiteY20" fmla="*/ 350686 h 2104073"/>
              <a:gd name="connsiteX0" fmla="*/ 0 w 4964313"/>
              <a:gd name="connsiteY0" fmla="*/ 350686 h 2104073"/>
              <a:gd name="connsiteX1" fmla="*/ 319719 w 4964313"/>
              <a:gd name="connsiteY1" fmla="*/ 0 h 2104073"/>
              <a:gd name="connsiteX2" fmla="*/ 2895849 w 4964313"/>
              <a:gd name="connsiteY2" fmla="*/ 0 h 2104073"/>
              <a:gd name="connsiteX3" fmla="*/ 2895849 w 4964313"/>
              <a:gd name="connsiteY3" fmla="*/ 0 h 2104073"/>
              <a:gd name="connsiteX4" fmla="*/ 4136927 w 4964313"/>
              <a:gd name="connsiteY4" fmla="*/ 0 h 2104073"/>
              <a:gd name="connsiteX5" fmla="*/ 4644593 w 4964313"/>
              <a:gd name="connsiteY5" fmla="*/ 0 h 2104073"/>
              <a:gd name="connsiteX6" fmla="*/ 4964313 w 4964313"/>
              <a:gd name="connsiteY6" fmla="*/ 350686 h 2104073"/>
              <a:gd name="connsiteX7" fmla="*/ 4964313 w 4964313"/>
              <a:gd name="connsiteY7" fmla="*/ 1227376 h 2104073"/>
              <a:gd name="connsiteX8" fmla="*/ 5753886 w 4964313"/>
              <a:gd name="connsiteY8" fmla="*/ 1370908 h 2104073"/>
              <a:gd name="connsiteX9" fmla="*/ 4964313 w 4964313"/>
              <a:gd name="connsiteY9" fmla="*/ 1753394 h 2104073"/>
              <a:gd name="connsiteX10" fmla="*/ 4964313 w 4964313"/>
              <a:gd name="connsiteY10" fmla="*/ 1753386 h 2104073"/>
              <a:gd name="connsiteX11" fmla="*/ 4644593 w 4964313"/>
              <a:gd name="connsiteY11" fmla="*/ 2104073 h 2104073"/>
              <a:gd name="connsiteX12" fmla="*/ 4136927 w 4964313"/>
              <a:gd name="connsiteY12" fmla="*/ 2104073 h 2104073"/>
              <a:gd name="connsiteX13" fmla="*/ 2895849 w 4964313"/>
              <a:gd name="connsiteY13" fmla="*/ 2104073 h 2104073"/>
              <a:gd name="connsiteX14" fmla="*/ 2895849 w 4964313"/>
              <a:gd name="connsiteY14" fmla="*/ 2104073 h 2104073"/>
              <a:gd name="connsiteX15" fmla="*/ 319719 w 4964313"/>
              <a:gd name="connsiteY15" fmla="*/ 2104073 h 2104073"/>
              <a:gd name="connsiteX16" fmla="*/ 0 w 4964313"/>
              <a:gd name="connsiteY16" fmla="*/ 1753386 h 2104073"/>
              <a:gd name="connsiteX17" fmla="*/ 0 w 4964313"/>
              <a:gd name="connsiteY17" fmla="*/ 1753394 h 2104073"/>
              <a:gd name="connsiteX18" fmla="*/ 0 w 4964313"/>
              <a:gd name="connsiteY18" fmla="*/ 1227376 h 2104073"/>
              <a:gd name="connsiteX19" fmla="*/ 0 w 4964313"/>
              <a:gd name="connsiteY19" fmla="*/ 1227376 h 2104073"/>
              <a:gd name="connsiteX20" fmla="*/ 0 w 4964313"/>
              <a:gd name="connsiteY20" fmla="*/ 350686 h 210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64313" h="2104073" fill="none" extrusionOk="0">
                <a:moveTo>
                  <a:pt x="0" y="350686"/>
                </a:moveTo>
                <a:cubicBezTo>
                  <a:pt x="-30870" y="194979"/>
                  <a:pt x="167455" y="-68307"/>
                  <a:pt x="319719" y="0"/>
                </a:cubicBezTo>
                <a:cubicBezTo>
                  <a:pt x="1275846" y="56146"/>
                  <a:pt x="2104228" y="-18163"/>
                  <a:pt x="2895849" y="0"/>
                </a:cubicBezTo>
                <a:lnTo>
                  <a:pt x="2895849" y="0"/>
                </a:lnTo>
                <a:cubicBezTo>
                  <a:pt x="3233228" y="7933"/>
                  <a:pt x="3778581" y="194706"/>
                  <a:pt x="4136927" y="0"/>
                </a:cubicBezTo>
                <a:cubicBezTo>
                  <a:pt x="4215777" y="-43451"/>
                  <a:pt x="4457161" y="-33249"/>
                  <a:pt x="4644593" y="0"/>
                </a:cubicBezTo>
                <a:cubicBezTo>
                  <a:pt x="4860922" y="33564"/>
                  <a:pt x="4908039" y="137903"/>
                  <a:pt x="4964313" y="350686"/>
                </a:cubicBezTo>
                <a:cubicBezTo>
                  <a:pt x="4997746" y="828752"/>
                  <a:pt x="4949056" y="1079312"/>
                  <a:pt x="4964313" y="1227376"/>
                </a:cubicBezTo>
                <a:cubicBezTo>
                  <a:pt x="5342716" y="1283810"/>
                  <a:pt x="5548677" y="1249573"/>
                  <a:pt x="5753886" y="1370908"/>
                </a:cubicBezTo>
                <a:cubicBezTo>
                  <a:pt x="5403732" y="1562324"/>
                  <a:pt x="5049745" y="1737587"/>
                  <a:pt x="4964313" y="1753394"/>
                </a:cubicBezTo>
                <a:lnTo>
                  <a:pt x="4964313" y="1753386"/>
                </a:lnTo>
                <a:cubicBezTo>
                  <a:pt x="5014441" y="1912467"/>
                  <a:pt x="4882328" y="2143029"/>
                  <a:pt x="4644593" y="2104073"/>
                </a:cubicBezTo>
                <a:cubicBezTo>
                  <a:pt x="4464431" y="2145483"/>
                  <a:pt x="4305367" y="2110321"/>
                  <a:pt x="4136927" y="2104073"/>
                </a:cubicBezTo>
                <a:cubicBezTo>
                  <a:pt x="3970768" y="2030999"/>
                  <a:pt x="3048116" y="1986905"/>
                  <a:pt x="2895849" y="2104073"/>
                </a:cubicBezTo>
                <a:lnTo>
                  <a:pt x="2895849" y="2104073"/>
                </a:lnTo>
                <a:cubicBezTo>
                  <a:pt x="1830842" y="2138325"/>
                  <a:pt x="1287593" y="2206057"/>
                  <a:pt x="319719" y="2104073"/>
                </a:cubicBezTo>
                <a:cubicBezTo>
                  <a:pt x="118855" y="2073868"/>
                  <a:pt x="59782" y="1984642"/>
                  <a:pt x="0" y="1753386"/>
                </a:cubicBezTo>
                <a:lnTo>
                  <a:pt x="0" y="1753394"/>
                </a:lnTo>
                <a:cubicBezTo>
                  <a:pt x="7246" y="1675221"/>
                  <a:pt x="-16669" y="1421905"/>
                  <a:pt x="0" y="1227376"/>
                </a:cubicBezTo>
                <a:lnTo>
                  <a:pt x="0" y="1227376"/>
                </a:lnTo>
                <a:cubicBezTo>
                  <a:pt x="11989" y="979380"/>
                  <a:pt x="76631" y="561933"/>
                  <a:pt x="0" y="350686"/>
                </a:cubicBezTo>
                <a:close/>
              </a:path>
              <a:path w="4964313" h="2104073" stroke="0" extrusionOk="0">
                <a:moveTo>
                  <a:pt x="0" y="350686"/>
                </a:moveTo>
                <a:cubicBezTo>
                  <a:pt x="-15180" y="177477"/>
                  <a:pt x="97399" y="65582"/>
                  <a:pt x="319719" y="0"/>
                </a:cubicBezTo>
                <a:cubicBezTo>
                  <a:pt x="1460495" y="-5618"/>
                  <a:pt x="1843681" y="41944"/>
                  <a:pt x="2895849" y="0"/>
                </a:cubicBezTo>
                <a:lnTo>
                  <a:pt x="2895849" y="0"/>
                </a:lnTo>
                <a:cubicBezTo>
                  <a:pt x="3385058" y="85610"/>
                  <a:pt x="3693369" y="20322"/>
                  <a:pt x="4136927" y="0"/>
                </a:cubicBezTo>
                <a:cubicBezTo>
                  <a:pt x="4351924" y="-16977"/>
                  <a:pt x="4579014" y="31893"/>
                  <a:pt x="4644593" y="0"/>
                </a:cubicBezTo>
                <a:cubicBezTo>
                  <a:pt x="4859644" y="-18884"/>
                  <a:pt x="4921586" y="90319"/>
                  <a:pt x="4964313" y="350686"/>
                </a:cubicBezTo>
                <a:cubicBezTo>
                  <a:pt x="4939430" y="672356"/>
                  <a:pt x="4909447" y="912605"/>
                  <a:pt x="4964313" y="1227376"/>
                </a:cubicBezTo>
                <a:cubicBezTo>
                  <a:pt x="5056951" y="1242309"/>
                  <a:pt x="5432555" y="1280283"/>
                  <a:pt x="5753886" y="1370908"/>
                </a:cubicBezTo>
                <a:cubicBezTo>
                  <a:pt x="5389302" y="1495991"/>
                  <a:pt x="5114271" y="1702422"/>
                  <a:pt x="4964313" y="1753394"/>
                </a:cubicBezTo>
                <a:lnTo>
                  <a:pt x="4964313" y="1753386"/>
                </a:lnTo>
                <a:cubicBezTo>
                  <a:pt x="4976602" y="1933762"/>
                  <a:pt x="4870402" y="2102406"/>
                  <a:pt x="4644593" y="2104073"/>
                </a:cubicBezTo>
                <a:cubicBezTo>
                  <a:pt x="4447486" y="2069467"/>
                  <a:pt x="4329623" y="2136071"/>
                  <a:pt x="4136927" y="2104073"/>
                </a:cubicBezTo>
                <a:cubicBezTo>
                  <a:pt x="3868353" y="2065752"/>
                  <a:pt x="3094836" y="2281660"/>
                  <a:pt x="2895849" y="2104073"/>
                </a:cubicBezTo>
                <a:lnTo>
                  <a:pt x="2895849" y="2104073"/>
                </a:lnTo>
                <a:cubicBezTo>
                  <a:pt x="2374423" y="2231204"/>
                  <a:pt x="803868" y="2167806"/>
                  <a:pt x="319719" y="2104073"/>
                </a:cubicBezTo>
                <a:cubicBezTo>
                  <a:pt x="173574" y="2057412"/>
                  <a:pt x="-4659" y="1893239"/>
                  <a:pt x="0" y="1753386"/>
                </a:cubicBezTo>
                <a:lnTo>
                  <a:pt x="0" y="1753394"/>
                </a:lnTo>
                <a:cubicBezTo>
                  <a:pt x="10661" y="1532701"/>
                  <a:pt x="-18935" y="1384940"/>
                  <a:pt x="0" y="1227376"/>
                </a:cubicBezTo>
                <a:lnTo>
                  <a:pt x="0" y="1227376"/>
                </a:lnTo>
                <a:cubicBezTo>
                  <a:pt x="-16981" y="897089"/>
                  <a:pt x="-6771" y="439893"/>
                  <a:pt x="0" y="350686"/>
                </a:cubicBezTo>
                <a:close/>
              </a:path>
              <a:path w="4964313" h="2104073" fill="none" stroke="0" extrusionOk="0">
                <a:moveTo>
                  <a:pt x="0" y="350686"/>
                </a:moveTo>
                <a:cubicBezTo>
                  <a:pt x="-3195" y="135667"/>
                  <a:pt x="160563" y="-18241"/>
                  <a:pt x="319719" y="0"/>
                </a:cubicBezTo>
                <a:cubicBezTo>
                  <a:pt x="885938" y="53567"/>
                  <a:pt x="1815354" y="-53880"/>
                  <a:pt x="2895849" y="0"/>
                </a:cubicBezTo>
                <a:lnTo>
                  <a:pt x="2895849" y="0"/>
                </a:lnTo>
                <a:cubicBezTo>
                  <a:pt x="3306715" y="19852"/>
                  <a:pt x="3743265" y="57546"/>
                  <a:pt x="4136927" y="0"/>
                </a:cubicBezTo>
                <a:cubicBezTo>
                  <a:pt x="4204090" y="-3356"/>
                  <a:pt x="4462387" y="-9878"/>
                  <a:pt x="4644593" y="0"/>
                </a:cubicBezTo>
                <a:cubicBezTo>
                  <a:pt x="4855104" y="18792"/>
                  <a:pt x="4921810" y="109595"/>
                  <a:pt x="4964313" y="350686"/>
                </a:cubicBezTo>
                <a:cubicBezTo>
                  <a:pt x="5023416" y="757328"/>
                  <a:pt x="4893501" y="1086062"/>
                  <a:pt x="4964313" y="1227376"/>
                </a:cubicBezTo>
                <a:cubicBezTo>
                  <a:pt x="5278939" y="1224342"/>
                  <a:pt x="5542635" y="1335799"/>
                  <a:pt x="5753886" y="1370908"/>
                </a:cubicBezTo>
                <a:cubicBezTo>
                  <a:pt x="5394760" y="1548675"/>
                  <a:pt x="5066562" y="1750875"/>
                  <a:pt x="4964313" y="1753394"/>
                </a:cubicBezTo>
                <a:lnTo>
                  <a:pt x="4964313" y="1753386"/>
                </a:lnTo>
                <a:cubicBezTo>
                  <a:pt x="4991649" y="1937913"/>
                  <a:pt x="4817986" y="2081102"/>
                  <a:pt x="4644593" y="2104073"/>
                </a:cubicBezTo>
                <a:cubicBezTo>
                  <a:pt x="4451843" y="2111490"/>
                  <a:pt x="4284107" y="2121862"/>
                  <a:pt x="4136927" y="2104073"/>
                </a:cubicBezTo>
                <a:cubicBezTo>
                  <a:pt x="3946362" y="2045180"/>
                  <a:pt x="3108726" y="2021261"/>
                  <a:pt x="2895849" y="2104073"/>
                </a:cubicBezTo>
                <a:lnTo>
                  <a:pt x="2895849" y="2104073"/>
                </a:lnTo>
                <a:cubicBezTo>
                  <a:pt x="1809837" y="2001702"/>
                  <a:pt x="1062442" y="2243262"/>
                  <a:pt x="319719" y="2104073"/>
                </a:cubicBezTo>
                <a:cubicBezTo>
                  <a:pt x="127584" y="2074454"/>
                  <a:pt x="50187" y="1977815"/>
                  <a:pt x="0" y="1753386"/>
                </a:cubicBezTo>
                <a:lnTo>
                  <a:pt x="0" y="1753394"/>
                </a:lnTo>
                <a:cubicBezTo>
                  <a:pt x="-5162" y="1691809"/>
                  <a:pt x="-9503" y="1426107"/>
                  <a:pt x="0" y="1227376"/>
                </a:cubicBezTo>
                <a:lnTo>
                  <a:pt x="0" y="1227376"/>
                </a:lnTo>
                <a:cubicBezTo>
                  <a:pt x="25742" y="881647"/>
                  <a:pt x="56529" y="610871"/>
                  <a:pt x="0" y="350686"/>
                </a:cubicBezTo>
                <a:close/>
              </a:path>
              <a:path w="4964313" h="2104073" fill="none" stroke="0" extrusionOk="0">
                <a:moveTo>
                  <a:pt x="0" y="350686"/>
                </a:moveTo>
                <a:cubicBezTo>
                  <a:pt x="-14636" y="161911"/>
                  <a:pt x="140275" y="-29023"/>
                  <a:pt x="319719" y="0"/>
                </a:cubicBezTo>
                <a:cubicBezTo>
                  <a:pt x="1160211" y="38071"/>
                  <a:pt x="2039913" y="-127223"/>
                  <a:pt x="2895849" y="0"/>
                </a:cubicBezTo>
                <a:lnTo>
                  <a:pt x="2895849" y="0"/>
                </a:lnTo>
                <a:cubicBezTo>
                  <a:pt x="3306578" y="49479"/>
                  <a:pt x="3805659" y="91426"/>
                  <a:pt x="4136927" y="0"/>
                </a:cubicBezTo>
                <a:cubicBezTo>
                  <a:pt x="4369191" y="40386"/>
                  <a:pt x="4563453" y="20288"/>
                  <a:pt x="4644593" y="0"/>
                </a:cubicBezTo>
                <a:cubicBezTo>
                  <a:pt x="4877031" y="26361"/>
                  <a:pt x="4911009" y="129670"/>
                  <a:pt x="4964313" y="350686"/>
                </a:cubicBezTo>
                <a:cubicBezTo>
                  <a:pt x="5015651" y="783450"/>
                  <a:pt x="4925547" y="1084208"/>
                  <a:pt x="4964313" y="1227376"/>
                </a:cubicBezTo>
                <a:cubicBezTo>
                  <a:pt x="5284547" y="1243087"/>
                  <a:pt x="5540924" y="1306593"/>
                  <a:pt x="5753886" y="1370908"/>
                </a:cubicBezTo>
                <a:cubicBezTo>
                  <a:pt x="5400559" y="1545919"/>
                  <a:pt x="5056224" y="1735234"/>
                  <a:pt x="4964313" y="1753394"/>
                </a:cubicBezTo>
                <a:lnTo>
                  <a:pt x="4964313" y="1753386"/>
                </a:lnTo>
                <a:cubicBezTo>
                  <a:pt x="5024289" y="1907630"/>
                  <a:pt x="4853660" y="2118224"/>
                  <a:pt x="4644593" y="2104073"/>
                </a:cubicBezTo>
                <a:cubicBezTo>
                  <a:pt x="4442358" y="2119686"/>
                  <a:pt x="4279639" y="2102103"/>
                  <a:pt x="4136927" y="2104073"/>
                </a:cubicBezTo>
                <a:cubicBezTo>
                  <a:pt x="3928821" y="2015811"/>
                  <a:pt x="3073194" y="1986875"/>
                  <a:pt x="2895849" y="2104073"/>
                </a:cubicBezTo>
                <a:lnTo>
                  <a:pt x="2895849" y="2104073"/>
                </a:lnTo>
                <a:cubicBezTo>
                  <a:pt x="1837943" y="2081746"/>
                  <a:pt x="1210595" y="2213062"/>
                  <a:pt x="319719" y="2104073"/>
                </a:cubicBezTo>
                <a:cubicBezTo>
                  <a:pt x="117911" y="2061118"/>
                  <a:pt x="46100" y="1979142"/>
                  <a:pt x="0" y="1753386"/>
                </a:cubicBezTo>
                <a:lnTo>
                  <a:pt x="0" y="1753394"/>
                </a:lnTo>
                <a:cubicBezTo>
                  <a:pt x="6011" y="1673242"/>
                  <a:pt x="-5692" y="1439561"/>
                  <a:pt x="0" y="1227376"/>
                </a:cubicBezTo>
                <a:lnTo>
                  <a:pt x="0" y="1227376"/>
                </a:lnTo>
                <a:cubicBezTo>
                  <a:pt x="22249" y="917326"/>
                  <a:pt x="56161" y="604437"/>
                  <a:pt x="0" y="350686"/>
                </a:cubicBezTo>
                <a:close/>
              </a:path>
            </a:pathLst>
          </a:custGeom>
          <a:solidFill>
            <a:srgbClr val="CCFFFF"/>
          </a:solidFill>
          <a:ln w="38100">
            <a:solidFill>
              <a:srgbClr val="002060"/>
            </a:solidFill>
            <a:extLst>
              <a:ext uri="{C807C97D-BFC1-408E-A445-0C87EB9F89A2}">
                <ask:lineSketchStyleProps xmlns:ask="http://schemas.microsoft.com/office/drawing/2018/sketchyshapes" sd="3244475365">
                  <a:custGeom>
                    <a:avLst/>
                    <a:gdLst>
                      <a:gd name="connsiteX0" fmla="*/ 0 w 4964313"/>
                      <a:gd name="connsiteY0" fmla="*/ 350686 h 2104073"/>
                      <a:gd name="connsiteX1" fmla="*/ 319719 w 4964313"/>
                      <a:gd name="connsiteY1" fmla="*/ 0 h 2104073"/>
                      <a:gd name="connsiteX2" fmla="*/ 2895849 w 4964313"/>
                      <a:gd name="connsiteY2" fmla="*/ 0 h 2104073"/>
                      <a:gd name="connsiteX3" fmla="*/ 2895849 w 4964313"/>
                      <a:gd name="connsiteY3" fmla="*/ 0 h 2104073"/>
                      <a:gd name="connsiteX4" fmla="*/ 4136927 w 4964313"/>
                      <a:gd name="connsiteY4" fmla="*/ 0 h 2104073"/>
                      <a:gd name="connsiteX5" fmla="*/ 4644593 w 4964313"/>
                      <a:gd name="connsiteY5" fmla="*/ 0 h 2104073"/>
                      <a:gd name="connsiteX6" fmla="*/ 4964313 w 4964313"/>
                      <a:gd name="connsiteY6" fmla="*/ 350686 h 2104073"/>
                      <a:gd name="connsiteX7" fmla="*/ 4964313 w 4964313"/>
                      <a:gd name="connsiteY7" fmla="*/ 1227376 h 2104073"/>
                      <a:gd name="connsiteX8" fmla="*/ 5753886 w 4964313"/>
                      <a:gd name="connsiteY8" fmla="*/ 1370908 h 2104073"/>
                      <a:gd name="connsiteX9" fmla="*/ 4964313 w 4964313"/>
                      <a:gd name="connsiteY9" fmla="*/ 1753394 h 2104073"/>
                      <a:gd name="connsiteX10" fmla="*/ 4964313 w 4964313"/>
                      <a:gd name="connsiteY10" fmla="*/ 1753386 h 2104073"/>
                      <a:gd name="connsiteX11" fmla="*/ 4644593 w 4964313"/>
                      <a:gd name="connsiteY11" fmla="*/ 2104073 h 2104073"/>
                      <a:gd name="connsiteX12" fmla="*/ 4136927 w 4964313"/>
                      <a:gd name="connsiteY12" fmla="*/ 2104073 h 2104073"/>
                      <a:gd name="connsiteX13" fmla="*/ 2895849 w 4964313"/>
                      <a:gd name="connsiteY13" fmla="*/ 2104073 h 2104073"/>
                      <a:gd name="connsiteX14" fmla="*/ 2895849 w 4964313"/>
                      <a:gd name="connsiteY14" fmla="*/ 2104073 h 2104073"/>
                      <a:gd name="connsiteX15" fmla="*/ 319719 w 4964313"/>
                      <a:gd name="connsiteY15" fmla="*/ 2104073 h 2104073"/>
                      <a:gd name="connsiteX16" fmla="*/ 0 w 4964313"/>
                      <a:gd name="connsiteY16" fmla="*/ 1753386 h 2104073"/>
                      <a:gd name="connsiteX17" fmla="*/ 0 w 4964313"/>
                      <a:gd name="connsiteY17" fmla="*/ 1753394 h 2104073"/>
                      <a:gd name="connsiteX18" fmla="*/ 0 w 4964313"/>
                      <a:gd name="connsiteY18" fmla="*/ 1227376 h 2104073"/>
                      <a:gd name="connsiteX19" fmla="*/ 0 w 4964313"/>
                      <a:gd name="connsiteY19" fmla="*/ 1227376 h 2104073"/>
                      <a:gd name="connsiteX20" fmla="*/ 0 w 4964313"/>
                      <a:gd name="connsiteY20" fmla="*/ 350686 h 2104073"/>
                      <a:gd name="connsiteX0" fmla="*/ 0 w 4964313"/>
                      <a:gd name="connsiteY0" fmla="*/ 350686 h 2104073"/>
                      <a:gd name="connsiteX1" fmla="*/ 319719 w 4964313"/>
                      <a:gd name="connsiteY1" fmla="*/ 0 h 2104073"/>
                      <a:gd name="connsiteX2" fmla="*/ 2895849 w 4964313"/>
                      <a:gd name="connsiteY2" fmla="*/ 0 h 2104073"/>
                      <a:gd name="connsiteX3" fmla="*/ 2895849 w 4964313"/>
                      <a:gd name="connsiteY3" fmla="*/ 0 h 2104073"/>
                      <a:gd name="connsiteX4" fmla="*/ 4136927 w 4964313"/>
                      <a:gd name="connsiteY4" fmla="*/ 0 h 2104073"/>
                      <a:gd name="connsiteX5" fmla="*/ 4644593 w 4964313"/>
                      <a:gd name="connsiteY5" fmla="*/ 0 h 2104073"/>
                      <a:gd name="connsiteX6" fmla="*/ 4964313 w 4964313"/>
                      <a:gd name="connsiteY6" fmla="*/ 350686 h 2104073"/>
                      <a:gd name="connsiteX7" fmla="*/ 4964313 w 4964313"/>
                      <a:gd name="connsiteY7" fmla="*/ 1227376 h 2104073"/>
                      <a:gd name="connsiteX8" fmla="*/ 5753886 w 4964313"/>
                      <a:gd name="connsiteY8" fmla="*/ 1370908 h 2104073"/>
                      <a:gd name="connsiteX9" fmla="*/ 4964313 w 4964313"/>
                      <a:gd name="connsiteY9" fmla="*/ 1753394 h 2104073"/>
                      <a:gd name="connsiteX10" fmla="*/ 4964313 w 4964313"/>
                      <a:gd name="connsiteY10" fmla="*/ 1753386 h 2104073"/>
                      <a:gd name="connsiteX11" fmla="*/ 4644593 w 4964313"/>
                      <a:gd name="connsiteY11" fmla="*/ 2104073 h 2104073"/>
                      <a:gd name="connsiteX12" fmla="*/ 4136927 w 4964313"/>
                      <a:gd name="connsiteY12" fmla="*/ 2104073 h 2104073"/>
                      <a:gd name="connsiteX13" fmla="*/ 2895849 w 4964313"/>
                      <a:gd name="connsiteY13" fmla="*/ 2104073 h 2104073"/>
                      <a:gd name="connsiteX14" fmla="*/ 2895849 w 4964313"/>
                      <a:gd name="connsiteY14" fmla="*/ 2104073 h 2104073"/>
                      <a:gd name="connsiteX15" fmla="*/ 319719 w 4964313"/>
                      <a:gd name="connsiteY15" fmla="*/ 2104073 h 2104073"/>
                      <a:gd name="connsiteX16" fmla="*/ 0 w 4964313"/>
                      <a:gd name="connsiteY16" fmla="*/ 1753386 h 2104073"/>
                      <a:gd name="connsiteX17" fmla="*/ 0 w 4964313"/>
                      <a:gd name="connsiteY17" fmla="*/ 1753394 h 2104073"/>
                      <a:gd name="connsiteX18" fmla="*/ 0 w 4964313"/>
                      <a:gd name="connsiteY18" fmla="*/ 1227376 h 2104073"/>
                      <a:gd name="connsiteX19" fmla="*/ 0 w 4964313"/>
                      <a:gd name="connsiteY19" fmla="*/ 1227376 h 2104073"/>
                      <a:gd name="connsiteX20" fmla="*/ 0 w 4964313"/>
                      <a:gd name="connsiteY20" fmla="*/ 350686 h 210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64313" h="2104073" fill="none" extrusionOk="0">
                        <a:moveTo>
                          <a:pt x="0" y="350686"/>
                        </a:moveTo>
                        <a:cubicBezTo>
                          <a:pt x="-21239" y="183401"/>
                          <a:pt x="160730" y="-50114"/>
                          <a:pt x="319719" y="0"/>
                        </a:cubicBezTo>
                        <a:cubicBezTo>
                          <a:pt x="1252117" y="64123"/>
                          <a:pt x="2021237" y="-48935"/>
                          <a:pt x="2895849" y="0"/>
                        </a:cubicBezTo>
                        <a:lnTo>
                          <a:pt x="2895849" y="0"/>
                        </a:lnTo>
                        <a:cubicBezTo>
                          <a:pt x="3258994" y="32739"/>
                          <a:pt x="3761184" y="123070"/>
                          <a:pt x="4136927" y="0"/>
                        </a:cubicBezTo>
                        <a:cubicBezTo>
                          <a:pt x="4204783" y="-566"/>
                          <a:pt x="4480588" y="-2082"/>
                          <a:pt x="4644593" y="0"/>
                        </a:cubicBezTo>
                        <a:cubicBezTo>
                          <a:pt x="4855207" y="28966"/>
                          <a:pt x="4919323" y="141562"/>
                          <a:pt x="4964313" y="350686"/>
                        </a:cubicBezTo>
                        <a:cubicBezTo>
                          <a:pt x="5008052" y="812273"/>
                          <a:pt x="4941309" y="1074476"/>
                          <a:pt x="4964313" y="1227376"/>
                        </a:cubicBezTo>
                        <a:cubicBezTo>
                          <a:pt x="5302521" y="1274285"/>
                          <a:pt x="5540342" y="1273036"/>
                          <a:pt x="5753886" y="1370908"/>
                        </a:cubicBezTo>
                        <a:cubicBezTo>
                          <a:pt x="5398937" y="1550535"/>
                          <a:pt x="5064818" y="1745231"/>
                          <a:pt x="4964313" y="1753394"/>
                        </a:cubicBezTo>
                        <a:lnTo>
                          <a:pt x="4964313" y="1753386"/>
                        </a:lnTo>
                        <a:cubicBezTo>
                          <a:pt x="4994087" y="1926185"/>
                          <a:pt x="4854363" y="2125757"/>
                          <a:pt x="4644593" y="2104073"/>
                        </a:cubicBezTo>
                        <a:cubicBezTo>
                          <a:pt x="4442662" y="2134088"/>
                          <a:pt x="4303183" y="2116824"/>
                          <a:pt x="4136927" y="2104073"/>
                        </a:cubicBezTo>
                        <a:cubicBezTo>
                          <a:pt x="3953780" y="2014333"/>
                          <a:pt x="3059170" y="1993068"/>
                          <a:pt x="2895849" y="2104073"/>
                        </a:cubicBezTo>
                        <a:lnTo>
                          <a:pt x="2895849" y="2104073"/>
                        </a:lnTo>
                        <a:cubicBezTo>
                          <a:pt x="1805194" y="2114091"/>
                          <a:pt x="1224594" y="2212807"/>
                          <a:pt x="319719" y="2104073"/>
                        </a:cubicBezTo>
                        <a:cubicBezTo>
                          <a:pt x="123709" y="2079593"/>
                          <a:pt x="43303" y="1974686"/>
                          <a:pt x="0" y="1753386"/>
                        </a:cubicBezTo>
                        <a:lnTo>
                          <a:pt x="0" y="1753394"/>
                        </a:lnTo>
                        <a:cubicBezTo>
                          <a:pt x="3788" y="1681301"/>
                          <a:pt x="-11239" y="1408353"/>
                          <a:pt x="0" y="1227376"/>
                        </a:cubicBezTo>
                        <a:lnTo>
                          <a:pt x="0" y="1227376"/>
                        </a:lnTo>
                        <a:cubicBezTo>
                          <a:pt x="13863" y="950556"/>
                          <a:pt x="51251" y="602739"/>
                          <a:pt x="0" y="350686"/>
                        </a:cubicBezTo>
                        <a:close/>
                      </a:path>
                      <a:path w="4964313" h="2104073" stroke="0" extrusionOk="0">
                        <a:moveTo>
                          <a:pt x="0" y="350686"/>
                        </a:moveTo>
                        <a:cubicBezTo>
                          <a:pt x="-5324" y="163252"/>
                          <a:pt x="109540" y="46648"/>
                          <a:pt x="319719" y="0"/>
                        </a:cubicBezTo>
                        <a:cubicBezTo>
                          <a:pt x="1481281" y="-12242"/>
                          <a:pt x="1877976" y="34020"/>
                          <a:pt x="2895849" y="0"/>
                        </a:cubicBezTo>
                        <a:lnTo>
                          <a:pt x="2895849" y="0"/>
                        </a:lnTo>
                        <a:cubicBezTo>
                          <a:pt x="3378658" y="79534"/>
                          <a:pt x="3680783" y="35617"/>
                          <a:pt x="4136927" y="0"/>
                        </a:cubicBezTo>
                        <a:cubicBezTo>
                          <a:pt x="4351351" y="-13369"/>
                          <a:pt x="4571393" y="39424"/>
                          <a:pt x="4644593" y="0"/>
                        </a:cubicBezTo>
                        <a:cubicBezTo>
                          <a:pt x="4849274" y="-11191"/>
                          <a:pt x="4931772" y="106147"/>
                          <a:pt x="4964313" y="350686"/>
                        </a:cubicBezTo>
                        <a:cubicBezTo>
                          <a:pt x="4944869" y="673113"/>
                          <a:pt x="4915189" y="894342"/>
                          <a:pt x="4964313" y="1227376"/>
                        </a:cubicBezTo>
                        <a:cubicBezTo>
                          <a:pt x="5083138" y="1200881"/>
                          <a:pt x="5410728" y="1255435"/>
                          <a:pt x="5753886" y="1370908"/>
                        </a:cubicBezTo>
                        <a:cubicBezTo>
                          <a:pt x="5393933" y="1504323"/>
                          <a:pt x="5104159" y="1714866"/>
                          <a:pt x="4964313" y="1753394"/>
                        </a:cubicBezTo>
                        <a:lnTo>
                          <a:pt x="4964313" y="1753386"/>
                        </a:lnTo>
                        <a:cubicBezTo>
                          <a:pt x="4982011" y="1932170"/>
                          <a:pt x="4843622" y="2086660"/>
                          <a:pt x="4644593" y="2104073"/>
                        </a:cubicBezTo>
                        <a:cubicBezTo>
                          <a:pt x="4433036" y="2079619"/>
                          <a:pt x="4334812" y="2146829"/>
                          <a:pt x="4136927" y="2104073"/>
                        </a:cubicBezTo>
                        <a:cubicBezTo>
                          <a:pt x="3868105" y="2070630"/>
                          <a:pt x="3106315" y="2247854"/>
                          <a:pt x="2895849" y="2104073"/>
                        </a:cubicBezTo>
                        <a:lnTo>
                          <a:pt x="2895849" y="2104073"/>
                        </a:lnTo>
                        <a:cubicBezTo>
                          <a:pt x="2310016" y="2202324"/>
                          <a:pt x="784213" y="2125628"/>
                          <a:pt x="319719" y="2104073"/>
                        </a:cubicBezTo>
                        <a:cubicBezTo>
                          <a:pt x="154646" y="2067436"/>
                          <a:pt x="1589" y="1926903"/>
                          <a:pt x="0" y="1753386"/>
                        </a:cubicBezTo>
                        <a:lnTo>
                          <a:pt x="0" y="1753394"/>
                        </a:lnTo>
                        <a:cubicBezTo>
                          <a:pt x="26498" y="1518914"/>
                          <a:pt x="-20936" y="1384697"/>
                          <a:pt x="0" y="1227376"/>
                        </a:cubicBezTo>
                        <a:lnTo>
                          <a:pt x="0" y="1227376"/>
                        </a:lnTo>
                        <a:cubicBezTo>
                          <a:pt x="-15991" y="907447"/>
                          <a:pt x="-15573" y="442477"/>
                          <a:pt x="0" y="350686"/>
                        </a:cubicBezTo>
                        <a:close/>
                      </a:path>
                      <a:path w="4964313" h="2104073" fill="none" stroke="0" extrusionOk="0">
                        <a:moveTo>
                          <a:pt x="0" y="350686"/>
                        </a:moveTo>
                        <a:cubicBezTo>
                          <a:pt x="-1270" y="146817"/>
                          <a:pt x="145338" y="-20967"/>
                          <a:pt x="319719" y="0"/>
                        </a:cubicBezTo>
                        <a:cubicBezTo>
                          <a:pt x="945996" y="79136"/>
                          <a:pt x="1969390" y="-125133"/>
                          <a:pt x="2895849" y="0"/>
                        </a:cubicBezTo>
                        <a:lnTo>
                          <a:pt x="2895849" y="0"/>
                        </a:lnTo>
                        <a:cubicBezTo>
                          <a:pt x="3328553" y="84836"/>
                          <a:pt x="3753567" y="66637"/>
                          <a:pt x="4136927" y="0"/>
                        </a:cubicBezTo>
                        <a:cubicBezTo>
                          <a:pt x="4231610" y="19870"/>
                          <a:pt x="4448877" y="-32007"/>
                          <a:pt x="4644593" y="0"/>
                        </a:cubicBezTo>
                        <a:cubicBezTo>
                          <a:pt x="4857223" y="16015"/>
                          <a:pt x="4920467" y="123646"/>
                          <a:pt x="4964313" y="350686"/>
                        </a:cubicBezTo>
                        <a:cubicBezTo>
                          <a:pt x="5031395" y="762574"/>
                          <a:pt x="4905112" y="1066502"/>
                          <a:pt x="4964313" y="1227376"/>
                        </a:cubicBezTo>
                        <a:cubicBezTo>
                          <a:pt x="5278745" y="1262841"/>
                          <a:pt x="5530258" y="1322341"/>
                          <a:pt x="5753886" y="1370908"/>
                        </a:cubicBezTo>
                        <a:cubicBezTo>
                          <a:pt x="5402492" y="1533813"/>
                          <a:pt x="5066652" y="1739620"/>
                          <a:pt x="4964313" y="1753394"/>
                        </a:cubicBezTo>
                        <a:lnTo>
                          <a:pt x="4964313" y="1753386"/>
                        </a:lnTo>
                        <a:cubicBezTo>
                          <a:pt x="4993205" y="1927762"/>
                          <a:pt x="4839681" y="2103883"/>
                          <a:pt x="4644593" y="2104073"/>
                        </a:cubicBezTo>
                        <a:cubicBezTo>
                          <a:pt x="4439889" y="2106102"/>
                          <a:pt x="4296773" y="2127585"/>
                          <a:pt x="4136927" y="2104073"/>
                        </a:cubicBezTo>
                        <a:cubicBezTo>
                          <a:pt x="3943510" y="2011332"/>
                          <a:pt x="3095754" y="2008890"/>
                          <a:pt x="2895849" y="2104073"/>
                        </a:cubicBezTo>
                        <a:lnTo>
                          <a:pt x="2895849" y="2104073"/>
                        </a:lnTo>
                        <a:cubicBezTo>
                          <a:pt x="1818615" y="2005632"/>
                          <a:pt x="1075241" y="2222848"/>
                          <a:pt x="319719" y="2104073"/>
                        </a:cubicBezTo>
                        <a:cubicBezTo>
                          <a:pt x="126287" y="2076237"/>
                          <a:pt x="27744" y="1968052"/>
                          <a:pt x="0" y="1753386"/>
                        </a:cubicBezTo>
                        <a:lnTo>
                          <a:pt x="0" y="1753394"/>
                        </a:lnTo>
                        <a:cubicBezTo>
                          <a:pt x="3020" y="1668622"/>
                          <a:pt x="-3421" y="1428702"/>
                          <a:pt x="0" y="1227376"/>
                        </a:cubicBezTo>
                        <a:lnTo>
                          <a:pt x="0" y="1227376"/>
                        </a:lnTo>
                        <a:cubicBezTo>
                          <a:pt x="20712" y="890804"/>
                          <a:pt x="59862" y="640424"/>
                          <a:pt x="0" y="350686"/>
                        </a:cubicBezTo>
                        <a:close/>
                      </a:path>
                    </a:pathLst>
                  </a:cu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Nêu</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cảm</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xúc</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của</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em</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sau</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khi</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đọc</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bài</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thơ</a:t>
            </a:r>
            <a:r>
              <a:rPr lang="en-US" sz="4000" dirty="0">
                <a:solidFill>
                  <a:srgbClr val="FF0000"/>
                </a:solidFill>
                <a:latin typeface="Calibri" panose="020F0502020204030204" pitchFamily="34" charset="0"/>
                <a:cs typeface="Calibri" panose="020F0502020204030204" pitchFamily="34" charset="0"/>
              </a:rPr>
              <a:t>.</a:t>
            </a:r>
            <a:endParaRPr lang="vi-VN" sz="4000" dirty="0">
              <a:solidFill>
                <a:srgbClr val="FF0000"/>
              </a:solidFill>
              <a:latin typeface="Calibri" panose="020F0502020204030204" pitchFamily="34" charset="0"/>
              <a:cs typeface="Calibri" panose="020F0502020204030204" pitchFamily="34" charset="0"/>
            </a:endParaRPr>
          </a:p>
        </p:txBody>
      </p:sp>
      <p:pic>
        <p:nvPicPr>
          <p:cNvPr id="10" name="Picture 9" descr="A cartoon of a child&#10;&#10;Description automatically generated with low confidence">
            <a:extLst>
              <a:ext uri="{FF2B5EF4-FFF2-40B4-BE49-F238E27FC236}">
                <a16:creationId xmlns:a16="http://schemas.microsoft.com/office/drawing/2014/main" id="{54C738A5-B9CC-7EFE-3F79-6B233644669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21182160" flipH="1">
            <a:off x="6004177" y="1949283"/>
            <a:ext cx="2933293" cy="3433619"/>
          </a:xfrm>
          <a:prstGeom prst="rect">
            <a:avLst/>
          </a:prstGeom>
        </p:spPr>
      </p:pic>
    </p:spTree>
    <p:extLst>
      <p:ext uri="{BB962C8B-B14F-4D97-AF65-F5344CB8AC3E}">
        <p14:creationId xmlns:p14="http://schemas.microsoft.com/office/powerpoint/2010/main" val="288973635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17">
            <a:extLst>
              <a:ext uri="{FF2B5EF4-FFF2-40B4-BE49-F238E27FC236}">
                <a16:creationId xmlns:a16="http://schemas.microsoft.com/office/drawing/2014/main" id="{44F00887-79E0-DF54-B1D0-CC570095D814}"/>
              </a:ext>
            </a:extLst>
          </p:cNvPr>
          <p:cNvSpPr/>
          <p:nvPr/>
        </p:nvSpPr>
        <p:spPr>
          <a:xfrm>
            <a:off x="788276" y="726831"/>
            <a:ext cx="4964313" cy="3575538"/>
          </a:xfrm>
          <a:custGeom>
            <a:avLst/>
            <a:gdLst>
              <a:gd name="connsiteX0" fmla="*/ 0 w 4964313"/>
              <a:gd name="connsiteY0" fmla="*/ 595935 h 3575538"/>
              <a:gd name="connsiteX1" fmla="*/ 319719 w 4964313"/>
              <a:gd name="connsiteY1" fmla="*/ 0 h 3575538"/>
              <a:gd name="connsiteX2" fmla="*/ 2895849 w 4964313"/>
              <a:gd name="connsiteY2" fmla="*/ 0 h 3575538"/>
              <a:gd name="connsiteX3" fmla="*/ 2895849 w 4964313"/>
              <a:gd name="connsiteY3" fmla="*/ 0 h 3575538"/>
              <a:gd name="connsiteX4" fmla="*/ 4136927 w 4964313"/>
              <a:gd name="connsiteY4" fmla="*/ 0 h 3575538"/>
              <a:gd name="connsiteX5" fmla="*/ 4644593 w 4964313"/>
              <a:gd name="connsiteY5" fmla="*/ 0 h 3575538"/>
              <a:gd name="connsiteX6" fmla="*/ 4964313 w 4964313"/>
              <a:gd name="connsiteY6" fmla="*/ 595935 h 3575538"/>
              <a:gd name="connsiteX7" fmla="*/ 4964313 w 4964313"/>
              <a:gd name="connsiteY7" fmla="*/ 2085730 h 3575538"/>
              <a:gd name="connsiteX8" fmla="*/ 5753886 w 4964313"/>
              <a:gd name="connsiteY8" fmla="*/ 2329640 h 3575538"/>
              <a:gd name="connsiteX9" fmla="*/ 4964313 w 4964313"/>
              <a:gd name="connsiteY9" fmla="*/ 2979614 h 3575538"/>
              <a:gd name="connsiteX10" fmla="*/ 4964313 w 4964313"/>
              <a:gd name="connsiteY10" fmla="*/ 2979601 h 3575538"/>
              <a:gd name="connsiteX11" fmla="*/ 4644593 w 4964313"/>
              <a:gd name="connsiteY11" fmla="*/ 3575538 h 3575538"/>
              <a:gd name="connsiteX12" fmla="*/ 4136927 w 4964313"/>
              <a:gd name="connsiteY12" fmla="*/ 3575538 h 3575538"/>
              <a:gd name="connsiteX13" fmla="*/ 2895849 w 4964313"/>
              <a:gd name="connsiteY13" fmla="*/ 3575538 h 3575538"/>
              <a:gd name="connsiteX14" fmla="*/ 2895849 w 4964313"/>
              <a:gd name="connsiteY14" fmla="*/ 3575538 h 3575538"/>
              <a:gd name="connsiteX15" fmla="*/ 319719 w 4964313"/>
              <a:gd name="connsiteY15" fmla="*/ 3575538 h 3575538"/>
              <a:gd name="connsiteX16" fmla="*/ 0 w 4964313"/>
              <a:gd name="connsiteY16" fmla="*/ 2979601 h 3575538"/>
              <a:gd name="connsiteX17" fmla="*/ 0 w 4964313"/>
              <a:gd name="connsiteY17" fmla="*/ 2979614 h 3575538"/>
              <a:gd name="connsiteX18" fmla="*/ 0 w 4964313"/>
              <a:gd name="connsiteY18" fmla="*/ 2085730 h 3575538"/>
              <a:gd name="connsiteX19" fmla="*/ 0 w 4964313"/>
              <a:gd name="connsiteY19" fmla="*/ 2085730 h 3575538"/>
              <a:gd name="connsiteX20" fmla="*/ 0 w 4964313"/>
              <a:gd name="connsiteY20" fmla="*/ 595935 h 3575538"/>
              <a:gd name="connsiteX0" fmla="*/ 0 w 4964313"/>
              <a:gd name="connsiteY0" fmla="*/ 595935 h 3575538"/>
              <a:gd name="connsiteX1" fmla="*/ 319719 w 4964313"/>
              <a:gd name="connsiteY1" fmla="*/ 0 h 3575538"/>
              <a:gd name="connsiteX2" fmla="*/ 2895849 w 4964313"/>
              <a:gd name="connsiteY2" fmla="*/ 0 h 3575538"/>
              <a:gd name="connsiteX3" fmla="*/ 2895849 w 4964313"/>
              <a:gd name="connsiteY3" fmla="*/ 0 h 3575538"/>
              <a:gd name="connsiteX4" fmla="*/ 4136927 w 4964313"/>
              <a:gd name="connsiteY4" fmla="*/ 0 h 3575538"/>
              <a:gd name="connsiteX5" fmla="*/ 4644593 w 4964313"/>
              <a:gd name="connsiteY5" fmla="*/ 0 h 3575538"/>
              <a:gd name="connsiteX6" fmla="*/ 4964313 w 4964313"/>
              <a:gd name="connsiteY6" fmla="*/ 595935 h 3575538"/>
              <a:gd name="connsiteX7" fmla="*/ 4964313 w 4964313"/>
              <a:gd name="connsiteY7" fmla="*/ 2085730 h 3575538"/>
              <a:gd name="connsiteX8" fmla="*/ 5753886 w 4964313"/>
              <a:gd name="connsiteY8" fmla="*/ 2329640 h 3575538"/>
              <a:gd name="connsiteX9" fmla="*/ 4964313 w 4964313"/>
              <a:gd name="connsiteY9" fmla="*/ 2979614 h 3575538"/>
              <a:gd name="connsiteX10" fmla="*/ 4964313 w 4964313"/>
              <a:gd name="connsiteY10" fmla="*/ 2979601 h 3575538"/>
              <a:gd name="connsiteX11" fmla="*/ 4644593 w 4964313"/>
              <a:gd name="connsiteY11" fmla="*/ 3575538 h 3575538"/>
              <a:gd name="connsiteX12" fmla="*/ 4136927 w 4964313"/>
              <a:gd name="connsiteY12" fmla="*/ 3575538 h 3575538"/>
              <a:gd name="connsiteX13" fmla="*/ 2895849 w 4964313"/>
              <a:gd name="connsiteY13" fmla="*/ 3575538 h 3575538"/>
              <a:gd name="connsiteX14" fmla="*/ 2895849 w 4964313"/>
              <a:gd name="connsiteY14" fmla="*/ 3575538 h 3575538"/>
              <a:gd name="connsiteX15" fmla="*/ 319719 w 4964313"/>
              <a:gd name="connsiteY15" fmla="*/ 3575538 h 3575538"/>
              <a:gd name="connsiteX16" fmla="*/ 0 w 4964313"/>
              <a:gd name="connsiteY16" fmla="*/ 2979601 h 3575538"/>
              <a:gd name="connsiteX17" fmla="*/ 0 w 4964313"/>
              <a:gd name="connsiteY17" fmla="*/ 2979614 h 3575538"/>
              <a:gd name="connsiteX18" fmla="*/ 0 w 4964313"/>
              <a:gd name="connsiteY18" fmla="*/ 2085730 h 3575538"/>
              <a:gd name="connsiteX19" fmla="*/ 0 w 4964313"/>
              <a:gd name="connsiteY19" fmla="*/ 2085730 h 3575538"/>
              <a:gd name="connsiteX20" fmla="*/ 0 w 4964313"/>
              <a:gd name="connsiteY20" fmla="*/ 595935 h 3575538"/>
              <a:gd name="connsiteX0" fmla="*/ 0 w 4964313"/>
              <a:gd name="connsiteY0" fmla="*/ 595935 h 3575538"/>
              <a:gd name="connsiteX1" fmla="*/ 319719 w 4964313"/>
              <a:gd name="connsiteY1" fmla="*/ 0 h 3575538"/>
              <a:gd name="connsiteX2" fmla="*/ 2895849 w 4964313"/>
              <a:gd name="connsiteY2" fmla="*/ 0 h 3575538"/>
              <a:gd name="connsiteX3" fmla="*/ 2895849 w 4964313"/>
              <a:gd name="connsiteY3" fmla="*/ 0 h 3575538"/>
              <a:gd name="connsiteX4" fmla="*/ 4136927 w 4964313"/>
              <a:gd name="connsiteY4" fmla="*/ 0 h 3575538"/>
              <a:gd name="connsiteX5" fmla="*/ 4644593 w 4964313"/>
              <a:gd name="connsiteY5" fmla="*/ 0 h 3575538"/>
              <a:gd name="connsiteX6" fmla="*/ 4964313 w 4964313"/>
              <a:gd name="connsiteY6" fmla="*/ 595935 h 3575538"/>
              <a:gd name="connsiteX7" fmla="*/ 4964313 w 4964313"/>
              <a:gd name="connsiteY7" fmla="*/ 2085730 h 3575538"/>
              <a:gd name="connsiteX8" fmla="*/ 5753886 w 4964313"/>
              <a:gd name="connsiteY8" fmla="*/ 2329640 h 3575538"/>
              <a:gd name="connsiteX9" fmla="*/ 4964313 w 4964313"/>
              <a:gd name="connsiteY9" fmla="*/ 2979614 h 3575538"/>
              <a:gd name="connsiteX10" fmla="*/ 4964313 w 4964313"/>
              <a:gd name="connsiteY10" fmla="*/ 2979601 h 3575538"/>
              <a:gd name="connsiteX11" fmla="*/ 4644593 w 4964313"/>
              <a:gd name="connsiteY11" fmla="*/ 3575538 h 3575538"/>
              <a:gd name="connsiteX12" fmla="*/ 4136927 w 4964313"/>
              <a:gd name="connsiteY12" fmla="*/ 3575538 h 3575538"/>
              <a:gd name="connsiteX13" fmla="*/ 2895849 w 4964313"/>
              <a:gd name="connsiteY13" fmla="*/ 3575538 h 3575538"/>
              <a:gd name="connsiteX14" fmla="*/ 2895849 w 4964313"/>
              <a:gd name="connsiteY14" fmla="*/ 3575538 h 3575538"/>
              <a:gd name="connsiteX15" fmla="*/ 319719 w 4964313"/>
              <a:gd name="connsiteY15" fmla="*/ 3575538 h 3575538"/>
              <a:gd name="connsiteX16" fmla="*/ 0 w 4964313"/>
              <a:gd name="connsiteY16" fmla="*/ 2979601 h 3575538"/>
              <a:gd name="connsiteX17" fmla="*/ 0 w 4964313"/>
              <a:gd name="connsiteY17" fmla="*/ 2979614 h 3575538"/>
              <a:gd name="connsiteX18" fmla="*/ 0 w 4964313"/>
              <a:gd name="connsiteY18" fmla="*/ 2085730 h 3575538"/>
              <a:gd name="connsiteX19" fmla="*/ 0 w 4964313"/>
              <a:gd name="connsiteY19" fmla="*/ 2085730 h 3575538"/>
              <a:gd name="connsiteX20" fmla="*/ 0 w 4964313"/>
              <a:gd name="connsiteY20" fmla="*/ 595935 h 357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64313" h="3575538" fill="none" extrusionOk="0">
                <a:moveTo>
                  <a:pt x="0" y="595935"/>
                </a:moveTo>
                <a:cubicBezTo>
                  <a:pt x="-45217" y="288576"/>
                  <a:pt x="161689" y="-81210"/>
                  <a:pt x="319719" y="0"/>
                </a:cubicBezTo>
                <a:cubicBezTo>
                  <a:pt x="1202631" y="121873"/>
                  <a:pt x="2092016" y="40849"/>
                  <a:pt x="2895849" y="0"/>
                </a:cubicBezTo>
                <a:lnTo>
                  <a:pt x="2895849" y="0"/>
                </a:lnTo>
                <a:cubicBezTo>
                  <a:pt x="3304619" y="92342"/>
                  <a:pt x="3751694" y="206060"/>
                  <a:pt x="4136927" y="0"/>
                </a:cubicBezTo>
                <a:cubicBezTo>
                  <a:pt x="4281522" y="-41452"/>
                  <a:pt x="4404269" y="12691"/>
                  <a:pt x="4644593" y="0"/>
                </a:cubicBezTo>
                <a:cubicBezTo>
                  <a:pt x="4882941" y="55795"/>
                  <a:pt x="4930352" y="209515"/>
                  <a:pt x="4964313" y="595935"/>
                </a:cubicBezTo>
                <a:cubicBezTo>
                  <a:pt x="5017927" y="1404605"/>
                  <a:pt x="4898619" y="1804252"/>
                  <a:pt x="4964313" y="2085730"/>
                </a:cubicBezTo>
                <a:cubicBezTo>
                  <a:pt x="5339929" y="2140233"/>
                  <a:pt x="5554810" y="2172258"/>
                  <a:pt x="5753886" y="2329640"/>
                </a:cubicBezTo>
                <a:cubicBezTo>
                  <a:pt x="5405675" y="2638415"/>
                  <a:pt x="5070677" y="2948301"/>
                  <a:pt x="4964313" y="2979614"/>
                </a:cubicBezTo>
                <a:cubicBezTo>
                  <a:pt x="4964314" y="2979610"/>
                  <a:pt x="4964312" y="2979607"/>
                  <a:pt x="4964313" y="2979601"/>
                </a:cubicBezTo>
                <a:cubicBezTo>
                  <a:pt x="5001534" y="3280282"/>
                  <a:pt x="4893981" y="3608141"/>
                  <a:pt x="4644593" y="3575538"/>
                </a:cubicBezTo>
                <a:cubicBezTo>
                  <a:pt x="4430385" y="3612064"/>
                  <a:pt x="4311488" y="3602223"/>
                  <a:pt x="4136927" y="3575538"/>
                </a:cubicBezTo>
                <a:cubicBezTo>
                  <a:pt x="3959866" y="3412339"/>
                  <a:pt x="3057522" y="3391014"/>
                  <a:pt x="2895849" y="3575538"/>
                </a:cubicBezTo>
                <a:lnTo>
                  <a:pt x="2895849" y="3575538"/>
                </a:lnTo>
                <a:cubicBezTo>
                  <a:pt x="1801014" y="3656841"/>
                  <a:pt x="1242029" y="3732281"/>
                  <a:pt x="319719" y="3575538"/>
                </a:cubicBezTo>
                <a:cubicBezTo>
                  <a:pt x="121286" y="3537436"/>
                  <a:pt x="39205" y="3362055"/>
                  <a:pt x="0" y="2979601"/>
                </a:cubicBezTo>
                <a:cubicBezTo>
                  <a:pt x="0" y="2979608"/>
                  <a:pt x="1" y="2979613"/>
                  <a:pt x="0" y="2979614"/>
                </a:cubicBezTo>
                <a:cubicBezTo>
                  <a:pt x="38926" y="2890465"/>
                  <a:pt x="26337" y="2347608"/>
                  <a:pt x="0" y="2085730"/>
                </a:cubicBezTo>
                <a:lnTo>
                  <a:pt x="0" y="2085730"/>
                </a:lnTo>
                <a:cubicBezTo>
                  <a:pt x="24061" y="1551148"/>
                  <a:pt x="85078" y="990830"/>
                  <a:pt x="0" y="595935"/>
                </a:cubicBezTo>
                <a:close/>
              </a:path>
              <a:path w="4964313" h="3575538" stroke="0" extrusionOk="0">
                <a:moveTo>
                  <a:pt x="0" y="595935"/>
                </a:moveTo>
                <a:cubicBezTo>
                  <a:pt x="-2643" y="275431"/>
                  <a:pt x="98652" y="62352"/>
                  <a:pt x="319719" y="0"/>
                </a:cubicBezTo>
                <a:cubicBezTo>
                  <a:pt x="1402618" y="-31750"/>
                  <a:pt x="1867128" y="92317"/>
                  <a:pt x="2895849" y="0"/>
                </a:cubicBezTo>
                <a:lnTo>
                  <a:pt x="2895849" y="0"/>
                </a:lnTo>
                <a:cubicBezTo>
                  <a:pt x="3356495" y="170217"/>
                  <a:pt x="3708764" y="92380"/>
                  <a:pt x="4136927" y="0"/>
                </a:cubicBezTo>
                <a:cubicBezTo>
                  <a:pt x="4347073" y="-30416"/>
                  <a:pt x="4572988" y="65031"/>
                  <a:pt x="4644593" y="0"/>
                </a:cubicBezTo>
                <a:cubicBezTo>
                  <a:pt x="4811263" y="-7833"/>
                  <a:pt x="4948046" y="189948"/>
                  <a:pt x="4964313" y="595935"/>
                </a:cubicBezTo>
                <a:cubicBezTo>
                  <a:pt x="4955267" y="1136543"/>
                  <a:pt x="4894884" y="1477695"/>
                  <a:pt x="4964313" y="2085730"/>
                </a:cubicBezTo>
                <a:cubicBezTo>
                  <a:pt x="5085734" y="1989732"/>
                  <a:pt x="5403313" y="2155250"/>
                  <a:pt x="5753886" y="2329640"/>
                </a:cubicBezTo>
                <a:cubicBezTo>
                  <a:pt x="5403730" y="2560751"/>
                  <a:pt x="5113871" y="2934983"/>
                  <a:pt x="4964313" y="2979614"/>
                </a:cubicBezTo>
                <a:cubicBezTo>
                  <a:pt x="4964312" y="2979611"/>
                  <a:pt x="4964313" y="2979605"/>
                  <a:pt x="4964313" y="2979601"/>
                </a:cubicBezTo>
                <a:cubicBezTo>
                  <a:pt x="4979894" y="3285259"/>
                  <a:pt x="4868737" y="3549000"/>
                  <a:pt x="4644593" y="3575538"/>
                </a:cubicBezTo>
                <a:cubicBezTo>
                  <a:pt x="4432718" y="3530654"/>
                  <a:pt x="4343584" y="3645620"/>
                  <a:pt x="4136927" y="3575538"/>
                </a:cubicBezTo>
                <a:cubicBezTo>
                  <a:pt x="3862321" y="3485200"/>
                  <a:pt x="3144824" y="3826766"/>
                  <a:pt x="2895849" y="3575538"/>
                </a:cubicBezTo>
                <a:lnTo>
                  <a:pt x="2895849" y="3575538"/>
                </a:lnTo>
                <a:cubicBezTo>
                  <a:pt x="2278037" y="3728884"/>
                  <a:pt x="753504" y="3626372"/>
                  <a:pt x="319719" y="3575538"/>
                </a:cubicBezTo>
                <a:cubicBezTo>
                  <a:pt x="145733" y="3486756"/>
                  <a:pt x="-7879" y="3266110"/>
                  <a:pt x="0" y="2979601"/>
                </a:cubicBezTo>
                <a:cubicBezTo>
                  <a:pt x="-1" y="2979605"/>
                  <a:pt x="1" y="2979608"/>
                  <a:pt x="0" y="2979614"/>
                </a:cubicBezTo>
                <a:cubicBezTo>
                  <a:pt x="13383" y="2598340"/>
                  <a:pt x="-18808" y="2330804"/>
                  <a:pt x="0" y="2085730"/>
                </a:cubicBezTo>
                <a:lnTo>
                  <a:pt x="0" y="2085730"/>
                </a:lnTo>
                <a:cubicBezTo>
                  <a:pt x="-21781" y="1538255"/>
                  <a:pt x="-25482" y="768612"/>
                  <a:pt x="0" y="595935"/>
                </a:cubicBezTo>
                <a:close/>
              </a:path>
              <a:path w="4964313" h="3575538" fill="none" stroke="0" extrusionOk="0">
                <a:moveTo>
                  <a:pt x="0" y="595935"/>
                </a:moveTo>
                <a:cubicBezTo>
                  <a:pt x="-1224" y="240388"/>
                  <a:pt x="150973" y="-29504"/>
                  <a:pt x="319719" y="0"/>
                </a:cubicBezTo>
                <a:cubicBezTo>
                  <a:pt x="876553" y="267948"/>
                  <a:pt x="1968384" y="-86346"/>
                  <a:pt x="2895849" y="0"/>
                </a:cubicBezTo>
                <a:lnTo>
                  <a:pt x="2895849" y="0"/>
                </a:lnTo>
                <a:cubicBezTo>
                  <a:pt x="3316527" y="222626"/>
                  <a:pt x="3737120" y="95969"/>
                  <a:pt x="4136927" y="0"/>
                </a:cubicBezTo>
                <a:cubicBezTo>
                  <a:pt x="4241948" y="38425"/>
                  <a:pt x="4425592" y="-64912"/>
                  <a:pt x="4644593" y="0"/>
                </a:cubicBezTo>
                <a:cubicBezTo>
                  <a:pt x="4859736" y="57045"/>
                  <a:pt x="4933263" y="222319"/>
                  <a:pt x="4964313" y="595935"/>
                </a:cubicBezTo>
                <a:cubicBezTo>
                  <a:pt x="5021248" y="1291330"/>
                  <a:pt x="4884994" y="1844438"/>
                  <a:pt x="4964313" y="2085730"/>
                </a:cubicBezTo>
                <a:cubicBezTo>
                  <a:pt x="5305157" y="2109699"/>
                  <a:pt x="5548440" y="2255017"/>
                  <a:pt x="5753886" y="2329640"/>
                </a:cubicBezTo>
                <a:cubicBezTo>
                  <a:pt x="5399098" y="2616088"/>
                  <a:pt x="5053714" y="2950686"/>
                  <a:pt x="4964313" y="2979614"/>
                </a:cubicBezTo>
                <a:cubicBezTo>
                  <a:pt x="4964314" y="2979607"/>
                  <a:pt x="4964313" y="2979604"/>
                  <a:pt x="4964313" y="2979601"/>
                </a:cubicBezTo>
                <a:cubicBezTo>
                  <a:pt x="4988785" y="3296176"/>
                  <a:pt x="4869190" y="3589367"/>
                  <a:pt x="4644593" y="3575538"/>
                </a:cubicBezTo>
                <a:cubicBezTo>
                  <a:pt x="4434584" y="3590349"/>
                  <a:pt x="4288113" y="3615510"/>
                  <a:pt x="4136927" y="3575538"/>
                </a:cubicBezTo>
                <a:cubicBezTo>
                  <a:pt x="3924035" y="3379590"/>
                  <a:pt x="3101813" y="3440169"/>
                  <a:pt x="2895849" y="3575538"/>
                </a:cubicBezTo>
                <a:lnTo>
                  <a:pt x="2895849" y="3575538"/>
                </a:lnTo>
                <a:cubicBezTo>
                  <a:pt x="1840706" y="3342126"/>
                  <a:pt x="1076089" y="3752641"/>
                  <a:pt x="319719" y="3575538"/>
                </a:cubicBezTo>
                <a:cubicBezTo>
                  <a:pt x="88096" y="3515852"/>
                  <a:pt x="5123" y="3317082"/>
                  <a:pt x="0" y="2979601"/>
                </a:cubicBezTo>
                <a:cubicBezTo>
                  <a:pt x="-1" y="2979603"/>
                  <a:pt x="-1" y="2979609"/>
                  <a:pt x="0" y="2979614"/>
                </a:cubicBezTo>
                <a:cubicBezTo>
                  <a:pt x="-9781" y="2874899"/>
                  <a:pt x="4901" y="2403642"/>
                  <a:pt x="0" y="2085730"/>
                </a:cubicBezTo>
                <a:lnTo>
                  <a:pt x="0" y="2085730"/>
                </a:lnTo>
                <a:cubicBezTo>
                  <a:pt x="19296" y="1481030"/>
                  <a:pt x="36874" y="1064073"/>
                  <a:pt x="0" y="595935"/>
                </a:cubicBezTo>
                <a:close/>
              </a:path>
              <a:path w="4964313" h="3575538" fill="none" stroke="0" extrusionOk="0">
                <a:moveTo>
                  <a:pt x="0" y="595935"/>
                </a:moveTo>
                <a:cubicBezTo>
                  <a:pt x="-11430" y="279734"/>
                  <a:pt x="153580" y="-77789"/>
                  <a:pt x="319719" y="0"/>
                </a:cubicBezTo>
                <a:cubicBezTo>
                  <a:pt x="1183055" y="89390"/>
                  <a:pt x="2046567" y="-189342"/>
                  <a:pt x="2895849" y="0"/>
                </a:cubicBezTo>
                <a:lnTo>
                  <a:pt x="2895849" y="0"/>
                </a:lnTo>
                <a:cubicBezTo>
                  <a:pt x="3307836" y="72816"/>
                  <a:pt x="3786670" y="191003"/>
                  <a:pt x="4136927" y="0"/>
                </a:cubicBezTo>
                <a:cubicBezTo>
                  <a:pt x="4369191" y="40386"/>
                  <a:pt x="4563453" y="20288"/>
                  <a:pt x="4644593" y="0"/>
                </a:cubicBezTo>
                <a:cubicBezTo>
                  <a:pt x="4893256" y="44681"/>
                  <a:pt x="4911037" y="228710"/>
                  <a:pt x="4964313" y="595935"/>
                </a:cubicBezTo>
                <a:cubicBezTo>
                  <a:pt x="5015945" y="1350389"/>
                  <a:pt x="4904324" y="1848737"/>
                  <a:pt x="4964313" y="2085730"/>
                </a:cubicBezTo>
                <a:cubicBezTo>
                  <a:pt x="5297991" y="2157582"/>
                  <a:pt x="5540943" y="2197934"/>
                  <a:pt x="5753886" y="2329640"/>
                </a:cubicBezTo>
                <a:cubicBezTo>
                  <a:pt x="5402566" y="2624560"/>
                  <a:pt x="5054787" y="2954074"/>
                  <a:pt x="4964313" y="2979614"/>
                </a:cubicBezTo>
                <a:cubicBezTo>
                  <a:pt x="4964313" y="2979611"/>
                  <a:pt x="4964314" y="2979602"/>
                  <a:pt x="4964313" y="2979601"/>
                </a:cubicBezTo>
                <a:cubicBezTo>
                  <a:pt x="4993714" y="3255561"/>
                  <a:pt x="4820195" y="3591022"/>
                  <a:pt x="4644593" y="3575538"/>
                </a:cubicBezTo>
                <a:cubicBezTo>
                  <a:pt x="4440523" y="3626670"/>
                  <a:pt x="4323517" y="3588226"/>
                  <a:pt x="4136927" y="3575538"/>
                </a:cubicBezTo>
                <a:cubicBezTo>
                  <a:pt x="3961999" y="3414922"/>
                  <a:pt x="3014086" y="3387722"/>
                  <a:pt x="2895849" y="3575538"/>
                </a:cubicBezTo>
                <a:lnTo>
                  <a:pt x="2895849" y="3575538"/>
                </a:lnTo>
                <a:cubicBezTo>
                  <a:pt x="1789486" y="3542509"/>
                  <a:pt x="1241674" y="3787526"/>
                  <a:pt x="319719" y="3575538"/>
                </a:cubicBezTo>
                <a:cubicBezTo>
                  <a:pt x="133998" y="3496639"/>
                  <a:pt x="46199" y="3371956"/>
                  <a:pt x="0" y="2979601"/>
                </a:cubicBezTo>
                <a:cubicBezTo>
                  <a:pt x="-1" y="2979602"/>
                  <a:pt x="-1" y="2979608"/>
                  <a:pt x="0" y="2979614"/>
                </a:cubicBezTo>
                <a:cubicBezTo>
                  <a:pt x="-2838" y="2865069"/>
                  <a:pt x="8736" y="2339232"/>
                  <a:pt x="0" y="2085730"/>
                </a:cubicBezTo>
                <a:lnTo>
                  <a:pt x="0" y="2085730"/>
                </a:lnTo>
                <a:cubicBezTo>
                  <a:pt x="50532" y="1602992"/>
                  <a:pt x="74066" y="1032719"/>
                  <a:pt x="0" y="595935"/>
                </a:cubicBezTo>
                <a:close/>
              </a:path>
            </a:pathLst>
          </a:custGeom>
          <a:solidFill>
            <a:srgbClr val="CCFFFF"/>
          </a:solidFill>
          <a:ln w="38100">
            <a:solidFill>
              <a:srgbClr val="002060"/>
            </a:solidFill>
            <a:extLst>
              <a:ext uri="{C807C97D-BFC1-408E-A445-0C87EB9F89A2}">
                <ask:lineSketchStyleProps xmlns:ask="http://schemas.microsoft.com/office/drawing/2018/sketchyshapes" sd="3244475365">
                  <a:custGeom>
                    <a:avLst/>
                    <a:gdLst>
                      <a:gd name="connsiteX0" fmla="*/ 0 w 4964313"/>
                      <a:gd name="connsiteY0" fmla="*/ 350686 h 2104073"/>
                      <a:gd name="connsiteX1" fmla="*/ 319719 w 4964313"/>
                      <a:gd name="connsiteY1" fmla="*/ 0 h 2104073"/>
                      <a:gd name="connsiteX2" fmla="*/ 2895849 w 4964313"/>
                      <a:gd name="connsiteY2" fmla="*/ 0 h 2104073"/>
                      <a:gd name="connsiteX3" fmla="*/ 2895849 w 4964313"/>
                      <a:gd name="connsiteY3" fmla="*/ 0 h 2104073"/>
                      <a:gd name="connsiteX4" fmla="*/ 4136927 w 4964313"/>
                      <a:gd name="connsiteY4" fmla="*/ 0 h 2104073"/>
                      <a:gd name="connsiteX5" fmla="*/ 4644593 w 4964313"/>
                      <a:gd name="connsiteY5" fmla="*/ 0 h 2104073"/>
                      <a:gd name="connsiteX6" fmla="*/ 4964313 w 4964313"/>
                      <a:gd name="connsiteY6" fmla="*/ 350686 h 2104073"/>
                      <a:gd name="connsiteX7" fmla="*/ 4964313 w 4964313"/>
                      <a:gd name="connsiteY7" fmla="*/ 1227376 h 2104073"/>
                      <a:gd name="connsiteX8" fmla="*/ 5753886 w 4964313"/>
                      <a:gd name="connsiteY8" fmla="*/ 1370908 h 2104073"/>
                      <a:gd name="connsiteX9" fmla="*/ 4964313 w 4964313"/>
                      <a:gd name="connsiteY9" fmla="*/ 1753394 h 2104073"/>
                      <a:gd name="connsiteX10" fmla="*/ 4964313 w 4964313"/>
                      <a:gd name="connsiteY10" fmla="*/ 1753386 h 2104073"/>
                      <a:gd name="connsiteX11" fmla="*/ 4644593 w 4964313"/>
                      <a:gd name="connsiteY11" fmla="*/ 2104073 h 2104073"/>
                      <a:gd name="connsiteX12" fmla="*/ 4136927 w 4964313"/>
                      <a:gd name="connsiteY12" fmla="*/ 2104073 h 2104073"/>
                      <a:gd name="connsiteX13" fmla="*/ 2895849 w 4964313"/>
                      <a:gd name="connsiteY13" fmla="*/ 2104073 h 2104073"/>
                      <a:gd name="connsiteX14" fmla="*/ 2895849 w 4964313"/>
                      <a:gd name="connsiteY14" fmla="*/ 2104073 h 2104073"/>
                      <a:gd name="connsiteX15" fmla="*/ 319719 w 4964313"/>
                      <a:gd name="connsiteY15" fmla="*/ 2104073 h 2104073"/>
                      <a:gd name="connsiteX16" fmla="*/ 0 w 4964313"/>
                      <a:gd name="connsiteY16" fmla="*/ 1753386 h 2104073"/>
                      <a:gd name="connsiteX17" fmla="*/ 0 w 4964313"/>
                      <a:gd name="connsiteY17" fmla="*/ 1753394 h 2104073"/>
                      <a:gd name="connsiteX18" fmla="*/ 0 w 4964313"/>
                      <a:gd name="connsiteY18" fmla="*/ 1227376 h 2104073"/>
                      <a:gd name="connsiteX19" fmla="*/ 0 w 4964313"/>
                      <a:gd name="connsiteY19" fmla="*/ 1227376 h 2104073"/>
                      <a:gd name="connsiteX20" fmla="*/ 0 w 4964313"/>
                      <a:gd name="connsiteY20" fmla="*/ 350686 h 2104073"/>
                      <a:gd name="connsiteX0" fmla="*/ 0 w 4964313"/>
                      <a:gd name="connsiteY0" fmla="*/ 350686 h 2104073"/>
                      <a:gd name="connsiteX1" fmla="*/ 319719 w 4964313"/>
                      <a:gd name="connsiteY1" fmla="*/ 0 h 2104073"/>
                      <a:gd name="connsiteX2" fmla="*/ 2895849 w 4964313"/>
                      <a:gd name="connsiteY2" fmla="*/ 0 h 2104073"/>
                      <a:gd name="connsiteX3" fmla="*/ 2895849 w 4964313"/>
                      <a:gd name="connsiteY3" fmla="*/ 0 h 2104073"/>
                      <a:gd name="connsiteX4" fmla="*/ 4136927 w 4964313"/>
                      <a:gd name="connsiteY4" fmla="*/ 0 h 2104073"/>
                      <a:gd name="connsiteX5" fmla="*/ 4644593 w 4964313"/>
                      <a:gd name="connsiteY5" fmla="*/ 0 h 2104073"/>
                      <a:gd name="connsiteX6" fmla="*/ 4964313 w 4964313"/>
                      <a:gd name="connsiteY6" fmla="*/ 350686 h 2104073"/>
                      <a:gd name="connsiteX7" fmla="*/ 4964313 w 4964313"/>
                      <a:gd name="connsiteY7" fmla="*/ 1227376 h 2104073"/>
                      <a:gd name="connsiteX8" fmla="*/ 5753886 w 4964313"/>
                      <a:gd name="connsiteY8" fmla="*/ 1370908 h 2104073"/>
                      <a:gd name="connsiteX9" fmla="*/ 4964313 w 4964313"/>
                      <a:gd name="connsiteY9" fmla="*/ 1753394 h 2104073"/>
                      <a:gd name="connsiteX10" fmla="*/ 4964313 w 4964313"/>
                      <a:gd name="connsiteY10" fmla="*/ 1753386 h 2104073"/>
                      <a:gd name="connsiteX11" fmla="*/ 4644593 w 4964313"/>
                      <a:gd name="connsiteY11" fmla="*/ 2104073 h 2104073"/>
                      <a:gd name="connsiteX12" fmla="*/ 4136927 w 4964313"/>
                      <a:gd name="connsiteY12" fmla="*/ 2104073 h 2104073"/>
                      <a:gd name="connsiteX13" fmla="*/ 2895849 w 4964313"/>
                      <a:gd name="connsiteY13" fmla="*/ 2104073 h 2104073"/>
                      <a:gd name="connsiteX14" fmla="*/ 2895849 w 4964313"/>
                      <a:gd name="connsiteY14" fmla="*/ 2104073 h 2104073"/>
                      <a:gd name="connsiteX15" fmla="*/ 319719 w 4964313"/>
                      <a:gd name="connsiteY15" fmla="*/ 2104073 h 2104073"/>
                      <a:gd name="connsiteX16" fmla="*/ 0 w 4964313"/>
                      <a:gd name="connsiteY16" fmla="*/ 1753386 h 2104073"/>
                      <a:gd name="connsiteX17" fmla="*/ 0 w 4964313"/>
                      <a:gd name="connsiteY17" fmla="*/ 1753394 h 2104073"/>
                      <a:gd name="connsiteX18" fmla="*/ 0 w 4964313"/>
                      <a:gd name="connsiteY18" fmla="*/ 1227376 h 2104073"/>
                      <a:gd name="connsiteX19" fmla="*/ 0 w 4964313"/>
                      <a:gd name="connsiteY19" fmla="*/ 1227376 h 2104073"/>
                      <a:gd name="connsiteX20" fmla="*/ 0 w 4964313"/>
                      <a:gd name="connsiteY20" fmla="*/ 350686 h 210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64313" h="2104073" fill="none" extrusionOk="0">
                        <a:moveTo>
                          <a:pt x="0" y="350686"/>
                        </a:moveTo>
                        <a:cubicBezTo>
                          <a:pt x="-21239" y="183401"/>
                          <a:pt x="160730" y="-50114"/>
                          <a:pt x="319719" y="0"/>
                        </a:cubicBezTo>
                        <a:cubicBezTo>
                          <a:pt x="1252117" y="64123"/>
                          <a:pt x="2021237" y="-48935"/>
                          <a:pt x="2895849" y="0"/>
                        </a:cubicBezTo>
                        <a:lnTo>
                          <a:pt x="2895849" y="0"/>
                        </a:lnTo>
                        <a:cubicBezTo>
                          <a:pt x="3258994" y="32739"/>
                          <a:pt x="3761184" y="123070"/>
                          <a:pt x="4136927" y="0"/>
                        </a:cubicBezTo>
                        <a:cubicBezTo>
                          <a:pt x="4204783" y="-566"/>
                          <a:pt x="4480588" y="-2082"/>
                          <a:pt x="4644593" y="0"/>
                        </a:cubicBezTo>
                        <a:cubicBezTo>
                          <a:pt x="4855207" y="28966"/>
                          <a:pt x="4919323" y="141562"/>
                          <a:pt x="4964313" y="350686"/>
                        </a:cubicBezTo>
                        <a:cubicBezTo>
                          <a:pt x="5008052" y="812273"/>
                          <a:pt x="4941309" y="1074476"/>
                          <a:pt x="4964313" y="1227376"/>
                        </a:cubicBezTo>
                        <a:cubicBezTo>
                          <a:pt x="5302521" y="1274285"/>
                          <a:pt x="5540342" y="1273036"/>
                          <a:pt x="5753886" y="1370908"/>
                        </a:cubicBezTo>
                        <a:cubicBezTo>
                          <a:pt x="5398937" y="1550535"/>
                          <a:pt x="5064818" y="1745231"/>
                          <a:pt x="4964313" y="1753394"/>
                        </a:cubicBezTo>
                        <a:lnTo>
                          <a:pt x="4964313" y="1753386"/>
                        </a:lnTo>
                        <a:cubicBezTo>
                          <a:pt x="4994087" y="1926185"/>
                          <a:pt x="4854363" y="2125757"/>
                          <a:pt x="4644593" y="2104073"/>
                        </a:cubicBezTo>
                        <a:cubicBezTo>
                          <a:pt x="4442662" y="2134088"/>
                          <a:pt x="4303183" y="2116824"/>
                          <a:pt x="4136927" y="2104073"/>
                        </a:cubicBezTo>
                        <a:cubicBezTo>
                          <a:pt x="3953780" y="2014333"/>
                          <a:pt x="3059170" y="1993068"/>
                          <a:pt x="2895849" y="2104073"/>
                        </a:cubicBezTo>
                        <a:lnTo>
                          <a:pt x="2895849" y="2104073"/>
                        </a:lnTo>
                        <a:cubicBezTo>
                          <a:pt x="1805194" y="2114091"/>
                          <a:pt x="1224594" y="2212807"/>
                          <a:pt x="319719" y="2104073"/>
                        </a:cubicBezTo>
                        <a:cubicBezTo>
                          <a:pt x="123709" y="2079593"/>
                          <a:pt x="43303" y="1974686"/>
                          <a:pt x="0" y="1753386"/>
                        </a:cubicBezTo>
                        <a:lnTo>
                          <a:pt x="0" y="1753394"/>
                        </a:lnTo>
                        <a:cubicBezTo>
                          <a:pt x="3788" y="1681301"/>
                          <a:pt x="-11239" y="1408353"/>
                          <a:pt x="0" y="1227376"/>
                        </a:cubicBezTo>
                        <a:lnTo>
                          <a:pt x="0" y="1227376"/>
                        </a:lnTo>
                        <a:cubicBezTo>
                          <a:pt x="13863" y="950556"/>
                          <a:pt x="51251" y="602739"/>
                          <a:pt x="0" y="350686"/>
                        </a:cubicBezTo>
                        <a:close/>
                      </a:path>
                      <a:path w="4964313" h="2104073" stroke="0" extrusionOk="0">
                        <a:moveTo>
                          <a:pt x="0" y="350686"/>
                        </a:moveTo>
                        <a:cubicBezTo>
                          <a:pt x="-5324" y="163252"/>
                          <a:pt x="109540" y="46648"/>
                          <a:pt x="319719" y="0"/>
                        </a:cubicBezTo>
                        <a:cubicBezTo>
                          <a:pt x="1481281" y="-12242"/>
                          <a:pt x="1877976" y="34020"/>
                          <a:pt x="2895849" y="0"/>
                        </a:cubicBezTo>
                        <a:lnTo>
                          <a:pt x="2895849" y="0"/>
                        </a:lnTo>
                        <a:cubicBezTo>
                          <a:pt x="3378658" y="79534"/>
                          <a:pt x="3680783" y="35617"/>
                          <a:pt x="4136927" y="0"/>
                        </a:cubicBezTo>
                        <a:cubicBezTo>
                          <a:pt x="4351351" y="-13369"/>
                          <a:pt x="4571393" y="39424"/>
                          <a:pt x="4644593" y="0"/>
                        </a:cubicBezTo>
                        <a:cubicBezTo>
                          <a:pt x="4849274" y="-11191"/>
                          <a:pt x="4931772" y="106147"/>
                          <a:pt x="4964313" y="350686"/>
                        </a:cubicBezTo>
                        <a:cubicBezTo>
                          <a:pt x="4944869" y="673113"/>
                          <a:pt x="4915189" y="894342"/>
                          <a:pt x="4964313" y="1227376"/>
                        </a:cubicBezTo>
                        <a:cubicBezTo>
                          <a:pt x="5083138" y="1200881"/>
                          <a:pt x="5410728" y="1255435"/>
                          <a:pt x="5753886" y="1370908"/>
                        </a:cubicBezTo>
                        <a:cubicBezTo>
                          <a:pt x="5393933" y="1504323"/>
                          <a:pt x="5104159" y="1714866"/>
                          <a:pt x="4964313" y="1753394"/>
                        </a:cubicBezTo>
                        <a:lnTo>
                          <a:pt x="4964313" y="1753386"/>
                        </a:lnTo>
                        <a:cubicBezTo>
                          <a:pt x="4982011" y="1932170"/>
                          <a:pt x="4843622" y="2086660"/>
                          <a:pt x="4644593" y="2104073"/>
                        </a:cubicBezTo>
                        <a:cubicBezTo>
                          <a:pt x="4433036" y="2079619"/>
                          <a:pt x="4334812" y="2146829"/>
                          <a:pt x="4136927" y="2104073"/>
                        </a:cubicBezTo>
                        <a:cubicBezTo>
                          <a:pt x="3868105" y="2070630"/>
                          <a:pt x="3106315" y="2247854"/>
                          <a:pt x="2895849" y="2104073"/>
                        </a:cubicBezTo>
                        <a:lnTo>
                          <a:pt x="2895849" y="2104073"/>
                        </a:lnTo>
                        <a:cubicBezTo>
                          <a:pt x="2310016" y="2202324"/>
                          <a:pt x="784213" y="2125628"/>
                          <a:pt x="319719" y="2104073"/>
                        </a:cubicBezTo>
                        <a:cubicBezTo>
                          <a:pt x="154646" y="2067436"/>
                          <a:pt x="1589" y="1926903"/>
                          <a:pt x="0" y="1753386"/>
                        </a:cubicBezTo>
                        <a:lnTo>
                          <a:pt x="0" y="1753394"/>
                        </a:lnTo>
                        <a:cubicBezTo>
                          <a:pt x="26498" y="1518914"/>
                          <a:pt x="-20936" y="1384697"/>
                          <a:pt x="0" y="1227376"/>
                        </a:cubicBezTo>
                        <a:lnTo>
                          <a:pt x="0" y="1227376"/>
                        </a:lnTo>
                        <a:cubicBezTo>
                          <a:pt x="-15991" y="907447"/>
                          <a:pt x="-15573" y="442477"/>
                          <a:pt x="0" y="350686"/>
                        </a:cubicBezTo>
                        <a:close/>
                      </a:path>
                      <a:path w="4964313" h="2104073" fill="none" stroke="0" extrusionOk="0">
                        <a:moveTo>
                          <a:pt x="0" y="350686"/>
                        </a:moveTo>
                        <a:cubicBezTo>
                          <a:pt x="-1270" y="146817"/>
                          <a:pt x="145338" y="-20967"/>
                          <a:pt x="319719" y="0"/>
                        </a:cubicBezTo>
                        <a:cubicBezTo>
                          <a:pt x="945996" y="79136"/>
                          <a:pt x="1969390" y="-125133"/>
                          <a:pt x="2895849" y="0"/>
                        </a:cubicBezTo>
                        <a:lnTo>
                          <a:pt x="2895849" y="0"/>
                        </a:lnTo>
                        <a:cubicBezTo>
                          <a:pt x="3328553" y="84836"/>
                          <a:pt x="3753567" y="66637"/>
                          <a:pt x="4136927" y="0"/>
                        </a:cubicBezTo>
                        <a:cubicBezTo>
                          <a:pt x="4231610" y="19870"/>
                          <a:pt x="4448877" y="-32007"/>
                          <a:pt x="4644593" y="0"/>
                        </a:cubicBezTo>
                        <a:cubicBezTo>
                          <a:pt x="4857223" y="16015"/>
                          <a:pt x="4920467" y="123646"/>
                          <a:pt x="4964313" y="350686"/>
                        </a:cubicBezTo>
                        <a:cubicBezTo>
                          <a:pt x="5031395" y="762574"/>
                          <a:pt x="4905112" y="1066502"/>
                          <a:pt x="4964313" y="1227376"/>
                        </a:cubicBezTo>
                        <a:cubicBezTo>
                          <a:pt x="5278745" y="1262841"/>
                          <a:pt x="5530258" y="1322341"/>
                          <a:pt x="5753886" y="1370908"/>
                        </a:cubicBezTo>
                        <a:cubicBezTo>
                          <a:pt x="5402492" y="1533813"/>
                          <a:pt x="5066652" y="1739620"/>
                          <a:pt x="4964313" y="1753394"/>
                        </a:cubicBezTo>
                        <a:lnTo>
                          <a:pt x="4964313" y="1753386"/>
                        </a:lnTo>
                        <a:cubicBezTo>
                          <a:pt x="4993205" y="1927762"/>
                          <a:pt x="4839681" y="2103883"/>
                          <a:pt x="4644593" y="2104073"/>
                        </a:cubicBezTo>
                        <a:cubicBezTo>
                          <a:pt x="4439889" y="2106102"/>
                          <a:pt x="4296773" y="2127585"/>
                          <a:pt x="4136927" y="2104073"/>
                        </a:cubicBezTo>
                        <a:cubicBezTo>
                          <a:pt x="3943510" y="2011332"/>
                          <a:pt x="3095754" y="2008890"/>
                          <a:pt x="2895849" y="2104073"/>
                        </a:cubicBezTo>
                        <a:lnTo>
                          <a:pt x="2895849" y="2104073"/>
                        </a:lnTo>
                        <a:cubicBezTo>
                          <a:pt x="1818615" y="2005632"/>
                          <a:pt x="1075241" y="2222848"/>
                          <a:pt x="319719" y="2104073"/>
                        </a:cubicBezTo>
                        <a:cubicBezTo>
                          <a:pt x="126287" y="2076237"/>
                          <a:pt x="27744" y="1968052"/>
                          <a:pt x="0" y="1753386"/>
                        </a:cubicBezTo>
                        <a:lnTo>
                          <a:pt x="0" y="1753394"/>
                        </a:lnTo>
                        <a:cubicBezTo>
                          <a:pt x="3020" y="1668622"/>
                          <a:pt x="-3421" y="1428702"/>
                          <a:pt x="0" y="1227376"/>
                        </a:cubicBezTo>
                        <a:lnTo>
                          <a:pt x="0" y="1227376"/>
                        </a:lnTo>
                        <a:cubicBezTo>
                          <a:pt x="20712" y="890804"/>
                          <a:pt x="59862" y="640424"/>
                          <a:pt x="0" y="350686"/>
                        </a:cubicBezTo>
                        <a:close/>
                      </a:path>
                    </a:pathLst>
                  </a:cu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FF0000"/>
                </a:solidFill>
                <a:latin typeface="Calibri" panose="020F0502020204030204" pitchFamily="34" charset="0"/>
                <a:cs typeface="Calibri" panose="020F0502020204030204" pitchFamily="34" charset="0"/>
              </a:rPr>
              <a:t>Cần biết yêu thiên nhiên, yêu con người miền núi - những người lao động cần cù, chăm chỉ, họ đã góp phần tô điểm thêm vẻ đẹp của quê hương, đất nước.</a:t>
            </a:r>
          </a:p>
        </p:txBody>
      </p:sp>
      <p:pic>
        <p:nvPicPr>
          <p:cNvPr id="2" name="Picture 1" descr="A cartoon of a child&#10;&#10;Description automatically generated with low confidence">
            <a:extLst>
              <a:ext uri="{FF2B5EF4-FFF2-40B4-BE49-F238E27FC236}">
                <a16:creationId xmlns:a16="http://schemas.microsoft.com/office/drawing/2014/main" id="{D11D91BC-319B-4953-86FE-8A5AF828A78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21182160" flipH="1">
            <a:off x="6004177" y="1949283"/>
            <a:ext cx="2933293" cy="3433619"/>
          </a:xfrm>
          <a:prstGeom prst="rect">
            <a:avLst/>
          </a:prstGeom>
        </p:spPr>
      </p:pic>
    </p:spTree>
    <p:extLst>
      <p:ext uri="{BB962C8B-B14F-4D97-AF65-F5344CB8AC3E}">
        <p14:creationId xmlns:p14="http://schemas.microsoft.com/office/powerpoint/2010/main" val="109603461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988C6D-B877-16A3-11D6-565A09899B81}"/>
              </a:ext>
            </a:extLst>
          </p:cNvPr>
          <p:cNvPicPr>
            <a:picLocks noChangeAspect="1"/>
          </p:cNvPicPr>
          <p:nvPr/>
        </p:nvPicPr>
        <p:blipFill>
          <a:blip r:embed="rId2"/>
          <a:stretch>
            <a:fillRect/>
          </a:stretch>
        </p:blipFill>
        <p:spPr>
          <a:xfrm>
            <a:off x="0" y="0"/>
            <a:ext cx="9144000" cy="5143500"/>
          </a:xfrm>
          <a:prstGeom prst="rect">
            <a:avLst/>
          </a:prstGeom>
        </p:spPr>
      </p:pic>
      <p:sp>
        <p:nvSpPr>
          <p:cNvPr id="12" name="Rectangle: Rounded Corners 1">
            <a:extLst>
              <a:ext uri="{FF2B5EF4-FFF2-40B4-BE49-F238E27FC236}">
                <a16:creationId xmlns:a16="http://schemas.microsoft.com/office/drawing/2014/main" id="{2EB8F735-6ADC-4220-BF8C-A7FF7450F6F7}"/>
              </a:ext>
            </a:extLst>
          </p:cNvPr>
          <p:cNvSpPr/>
          <p:nvPr/>
        </p:nvSpPr>
        <p:spPr>
          <a:xfrm>
            <a:off x="307911" y="1428457"/>
            <a:ext cx="8656476" cy="3316165"/>
          </a:xfrm>
          <a:custGeom>
            <a:avLst/>
            <a:gdLst>
              <a:gd name="connsiteX0" fmla="*/ 0 w 8656476"/>
              <a:gd name="connsiteY0" fmla="*/ 449440 h 3316165"/>
              <a:gd name="connsiteX1" fmla="*/ 449440 w 8656476"/>
              <a:gd name="connsiteY1" fmla="*/ 0 h 3316165"/>
              <a:gd name="connsiteX2" fmla="*/ 8207036 w 8656476"/>
              <a:gd name="connsiteY2" fmla="*/ 0 h 3316165"/>
              <a:gd name="connsiteX3" fmla="*/ 8656476 w 8656476"/>
              <a:gd name="connsiteY3" fmla="*/ 449440 h 3316165"/>
              <a:gd name="connsiteX4" fmla="*/ 8656476 w 8656476"/>
              <a:gd name="connsiteY4" fmla="*/ 2866725 h 3316165"/>
              <a:gd name="connsiteX5" fmla="*/ 8207036 w 8656476"/>
              <a:gd name="connsiteY5" fmla="*/ 3316165 h 3316165"/>
              <a:gd name="connsiteX6" fmla="*/ 449440 w 8656476"/>
              <a:gd name="connsiteY6" fmla="*/ 3316165 h 3316165"/>
              <a:gd name="connsiteX7" fmla="*/ 0 w 8656476"/>
              <a:gd name="connsiteY7" fmla="*/ 2866725 h 3316165"/>
              <a:gd name="connsiteX8" fmla="*/ 0 w 8656476"/>
              <a:gd name="connsiteY8" fmla="*/ 449440 h 3316165"/>
              <a:gd name="connsiteX0" fmla="*/ 0 w 8656476"/>
              <a:gd name="connsiteY0" fmla="*/ 449440 h 3316165"/>
              <a:gd name="connsiteX1" fmla="*/ 449440 w 8656476"/>
              <a:gd name="connsiteY1" fmla="*/ 0 h 3316165"/>
              <a:gd name="connsiteX2" fmla="*/ 8207036 w 8656476"/>
              <a:gd name="connsiteY2" fmla="*/ 0 h 3316165"/>
              <a:gd name="connsiteX3" fmla="*/ 8656476 w 8656476"/>
              <a:gd name="connsiteY3" fmla="*/ 449440 h 3316165"/>
              <a:gd name="connsiteX4" fmla="*/ 8656476 w 8656476"/>
              <a:gd name="connsiteY4" fmla="*/ 2866725 h 3316165"/>
              <a:gd name="connsiteX5" fmla="*/ 8207036 w 8656476"/>
              <a:gd name="connsiteY5" fmla="*/ 3316165 h 3316165"/>
              <a:gd name="connsiteX6" fmla="*/ 449440 w 8656476"/>
              <a:gd name="connsiteY6" fmla="*/ 3316165 h 3316165"/>
              <a:gd name="connsiteX7" fmla="*/ 0 w 8656476"/>
              <a:gd name="connsiteY7" fmla="*/ 2866725 h 3316165"/>
              <a:gd name="connsiteX8" fmla="*/ 0 w 8656476"/>
              <a:gd name="connsiteY8" fmla="*/ 449440 h 331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6476" h="3316165" fill="none" extrusionOk="0">
                <a:moveTo>
                  <a:pt x="0" y="449440"/>
                </a:moveTo>
                <a:cubicBezTo>
                  <a:pt x="2800" y="277026"/>
                  <a:pt x="226452" y="42345"/>
                  <a:pt x="449440" y="0"/>
                </a:cubicBezTo>
                <a:cubicBezTo>
                  <a:pt x="1871905" y="90973"/>
                  <a:pt x="6051671" y="212174"/>
                  <a:pt x="8207036" y="0"/>
                </a:cubicBezTo>
                <a:cubicBezTo>
                  <a:pt x="8449114" y="-42275"/>
                  <a:pt x="8581849" y="178648"/>
                  <a:pt x="8656476" y="449440"/>
                </a:cubicBezTo>
                <a:cubicBezTo>
                  <a:pt x="8790713" y="802527"/>
                  <a:pt x="8522899" y="1911401"/>
                  <a:pt x="8656476" y="2866725"/>
                </a:cubicBezTo>
                <a:cubicBezTo>
                  <a:pt x="8663327" y="3080176"/>
                  <a:pt x="8433886" y="3292210"/>
                  <a:pt x="8207036" y="3316165"/>
                </a:cubicBezTo>
                <a:cubicBezTo>
                  <a:pt x="7152018" y="3490097"/>
                  <a:pt x="2658674" y="3588383"/>
                  <a:pt x="449440" y="3316165"/>
                </a:cubicBezTo>
                <a:cubicBezTo>
                  <a:pt x="261084" y="3309398"/>
                  <a:pt x="-11202" y="3117159"/>
                  <a:pt x="0" y="2866725"/>
                </a:cubicBezTo>
                <a:cubicBezTo>
                  <a:pt x="81366" y="1709758"/>
                  <a:pt x="-31374" y="861385"/>
                  <a:pt x="0" y="449440"/>
                </a:cubicBezTo>
                <a:close/>
              </a:path>
              <a:path w="8656476" h="3316165" stroke="0" extrusionOk="0">
                <a:moveTo>
                  <a:pt x="0" y="449440"/>
                </a:moveTo>
                <a:cubicBezTo>
                  <a:pt x="4300" y="227676"/>
                  <a:pt x="214089" y="-6926"/>
                  <a:pt x="449440" y="0"/>
                </a:cubicBezTo>
                <a:cubicBezTo>
                  <a:pt x="2829206" y="59277"/>
                  <a:pt x="6115466" y="-37308"/>
                  <a:pt x="8207036" y="0"/>
                </a:cubicBezTo>
                <a:cubicBezTo>
                  <a:pt x="8418623" y="-19903"/>
                  <a:pt x="8683302" y="166533"/>
                  <a:pt x="8656476" y="449440"/>
                </a:cubicBezTo>
                <a:cubicBezTo>
                  <a:pt x="8701857" y="1283187"/>
                  <a:pt x="8786532" y="2357293"/>
                  <a:pt x="8656476" y="2866725"/>
                </a:cubicBezTo>
                <a:cubicBezTo>
                  <a:pt x="8640049" y="3108398"/>
                  <a:pt x="8415274" y="3305439"/>
                  <a:pt x="8207036" y="3316165"/>
                </a:cubicBezTo>
                <a:cubicBezTo>
                  <a:pt x="5838327" y="2773490"/>
                  <a:pt x="3215963" y="3786555"/>
                  <a:pt x="449440" y="3316165"/>
                </a:cubicBezTo>
                <a:cubicBezTo>
                  <a:pt x="167994" y="3338145"/>
                  <a:pt x="-36898" y="3076635"/>
                  <a:pt x="0" y="2866725"/>
                </a:cubicBezTo>
                <a:cubicBezTo>
                  <a:pt x="35085" y="1633083"/>
                  <a:pt x="59421" y="845215"/>
                  <a:pt x="0" y="449440"/>
                </a:cubicBezTo>
                <a:close/>
              </a:path>
              <a:path w="8656476" h="3316165" fill="none" stroke="0" extrusionOk="0">
                <a:moveTo>
                  <a:pt x="0" y="449440"/>
                </a:moveTo>
                <a:cubicBezTo>
                  <a:pt x="16353" y="247193"/>
                  <a:pt x="221379" y="37706"/>
                  <a:pt x="449440" y="0"/>
                </a:cubicBezTo>
                <a:cubicBezTo>
                  <a:pt x="2367830" y="195648"/>
                  <a:pt x="5941409" y="111542"/>
                  <a:pt x="8207036" y="0"/>
                </a:cubicBezTo>
                <a:cubicBezTo>
                  <a:pt x="8416799" y="-50020"/>
                  <a:pt x="8646833" y="158791"/>
                  <a:pt x="8656476" y="449440"/>
                </a:cubicBezTo>
                <a:cubicBezTo>
                  <a:pt x="8843479" y="706979"/>
                  <a:pt x="8624799" y="1805094"/>
                  <a:pt x="8656476" y="2866725"/>
                </a:cubicBezTo>
                <a:cubicBezTo>
                  <a:pt x="8656898" y="3092489"/>
                  <a:pt x="8432261" y="3310179"/>
                  <a:pt x="8207036" y="3316165"/>
                </a:cubicBezTo>
                <a:cubicBezTo>
                  <a:pt x="6669223" y="3025399"/>
                  <a:pt x="2274100" y="3421828"/>
                  <a:pt x="449440" y="3316165"/>
                </a:cubicBezTo>
                <a:cubicBezTo>
                  <a:pt x="222532" y="3310368"/>
                  <a:pt x="-36386" y="3101873"/>
                  <a:pt x="0" y="2866725"/>
                </a:cubicBezTo>
                <a:cubicBezTo>
                  <a:pt x="30983" y="1836895"/>
                  <a:pt x="-66139" y="969122"/>
                  <a:pt x="0" y="449440"/>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custGeom>
                    <a:avLst/>
                    <a:gdLst>
                      <a:gd name="connsiteX0" fmla="*/ 0 w 8656476"/>
                      <a:gd name="connsiteY0" fmla="*/ 449440 h 3316165"/>
                      <a:gd name="connsiteX1" fmla="*/ 449440 w 8656476"/>
                      <a:gd name="connsiteY1" fmla="*/ 0 h 3316165"/>
                      <a:gd name="connsiteX2" fmla="*/ 8207036 w 8656476"/>
                      <a:gd name="connsiteY2" fmla="*/ 0 h 3316165"/>
                      <a:gd name="connsiteX3" fmla="*/ 8656476 w 8656476"/>
                      <a:gd name="connsiteY3" fmla="*/ 449440 h 3316165"/>
                      <a:gd name="connsiteX4" fmla="*/ 8656476 w 8656476"/>
                      <a:gd name="connsiteY4" fmla="*/ 2866725 h 3316165"/>
                      <a:gd name="connsiteX5" fmla="*/ 8207036 w 8656476"/>
                      <a:gd name="connsiteY5" fmla="*/ 3316165 h 3316165"/>
                      <a:gd name="connsiteX6" fmla="*/ 449440 w 8656476"/>
                      <a:gd name="connsiteY6" fmla="*/ 3316165 h 3316165"/>
                      <a:gd name="connsiteX7" fmla="*/ 0 w 8656476"/>
                      <a:gd name="connsiteY7" fmla="*/ 2866725 h 3316165"/>
                      <a:gd name="connsiteX8" fmla="*/ 0 w 8656476"/>
                      <a:gd name="connsiteY8" fmla="*/ 449440 h 331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6476" h="3316165" fill="none" extrusionOk="0">
                        <a:moveTo>
                          <a:pt x="0" y="449440"/>
                        </a:moveTo>
                        <a:cubicBezTo>
                          <a:pt x="1549" y="243158"/>
                          <a:pt x="211816" y="17781"/>
                          <a:pt x="449440" y="0"/>
                        </a:cubicBezTo>
                        <a:cubicBezTo>
                          <a:pt x="2184387" y="72427"/>
                          <a:pt x="5984021" y="61419"/>
                          <a:pt x="8207036" y="0"/>
                        </a:cubicBezTo>
                        <a:cubicBezTo>
                          <a:pt x="8451872" y="-23289"/>
                          <a:pt x="8629791" y="193149"/>
                          <a:pt x="8656476" y="449440"/>
                        </a:cubicBezTo>
                        <a:cubicBezTo>
                          <a:pt x="8757352" y="780206"/>
                          <a:pt x="8549163" y="1859583"/>
                          <a:pt x="8656476" y="2866725"/>
                        </a:cubicBezTo>
                        <a:cubicBezTo>
                          <a:pt x="8661208" y="3090928"/>
                          <a:pt x="8452933" y="3313562"/>
                          <a:pt x="8207036" y="3316165"/>
                        </a:cubicBezTo>
                        <a:cubicBezTo>
                          <a:pt x="6748174" y="3345992"/>
                          <a:pt x="2630774" y="3236859"/>
                          <a:pt x="449440" y="3316165"/>
                        </a:cubicBezTo>
                        <a:cubicBezTo>
                          <a:pt x="233288" y="3312540"/>
                          <a:pt x="-5244" y="3115981"/>
                          <a:pt x="0" y="2866725"/>
                        </a:cubicBezTo>
                        <a:cubicBezTo>
                          <a:pt x="50037" y="1768084"/>
                          <a:pt x="770" y="944302"/>
                          <a:pt x="0" y="449440"/>
                        </a:cubicBezTo>
                        <a:close/>
                      </a:path>
                      <a:path w="8656476" h="3316165" stroke="0" extrusionOk="0">
                        <a:moveTo>
                          <a:pt x="0" y="449440"/>
                        </a:moveTo>
                        <a:cubicBezTo>
                          <a:pt x="13778" y="204977"/>
                          <a:pt x="218301" y="35586"/>
                          <a:pt x="449440" y="0"/>
                        </a:cubicBezTo>
                        <a:cubicBezTo>
                          <a:pt x="2823481" y="123000"/>
                          <a:pt x="6071780" y="-96860"/>
                          <a:pt x="8207036" y="0"/>
                        </a:cubicBezTo>
                        <a:cubicBezTo>
                          <a:pt x="8427911" y="-20840"/>
                          <a:pt x="8674613" y="164657"/>
                          <a:pt x="8656476" y="449440"/>
                        </a:cubicBezTo>
                        <a:cubicBezTo>
                          <a:pt x="8659649" y="1288269"/>
                          <a:pt x="8750743" y="2349710"/>
                          <a:pt x="8656476" y="2866725"/>
                        </a:cubicBezTo>
                        <a:cubicBezTo>
                          <a:pt x="8636127" y="3122316"/>
                          <a:pt x="8425997" y="3311377"/>
                          <a:pt x="8207036" y="3316165"/>
                        </a:cubicBezTo>
                        <a:cubicBezTo>
                          <a:pt x="5801446" y="3155458"/>
                          <a:pt x="3278586" y="3355832"/>
                          <a:pt x="449440" y="3316165"/>
                        </a:cubicBezTo>
                        <a:cubicBezTo>
                          <a:pt x="157281" y="3307290"/>
                          <a:pt x="-31960" y="3100465"/>
                          <a:pt x="0" y="2866725"/>
                        </a:cubicBezTo>
                        <a:cubicBezTo>
                          <a:pt x="32216" y="1673056"/>
                          <a:pt x="57206" y="880244"/>
                          <a:pt x="0" y="44944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spcBef>
                <a:spcPts val="900"/>
              </a:spcBef>
              <a:buClrTx/>
            </a:pPr>
            <a:endParaRPr lang="en-US" sz="2100" kern="1200" dirty="0">
              <a:solidFill>
                <a:prstClr val="black"/>
              </a:solidFill>
              <a:latin typeface="Calibri" panose="020F0502020204030204"/>
            </a:endParaRPr>
          </a:p>
        </p:txBody>
      </p:sp>
      <p:sp>
        <p:nvSpPr>
          <p:cNvPr id="13" name="TextBox 12">
            <a:extLst>
              <a:ext uri="{FF2B5EF4-FFF2-40B4-BE49-F238E27FC236}">
                <a16:creationId xmlns:a16="http://schemas.microsoft.com/office/drawing/2014/main" id="{D730D18E-04EA-3EF6-360A-CFDF9B4CAE56}"/>
              </a:ext>
            </a:extLst>
          </p:cNvPr>
          <p:cNvSpPr txBox="1"/>
          <p:nvPr/>
        </p:nvSpPr>
        <p:spPr>
          <a:xfrm>
            <a:off x="1460505" y="1665450"/>
            <a:ext cx="7012522" cy="589072"/>
          </a:xfrm>
          <a:prstGeom prst="rect">
            <a:avLst/>
          </a:prstGeom>
          <a:noFill/>
        </p:spPr>
        <p:txBody>
          <a:bodyPr wrap="square" rtlCol="0">
            <a:spAutoFit/>
          </a:bodyPr>
          <a:lstStyle/>
          <a:p>
            <a:pPr algn="just" defTabSz="685800">
              <a:lnSpc>
                <a:spcPct val="150000"/>
              </a:lnSpc>
              <a:buClrTx/>
            </a:pPr>
            <a:r>
              <a:rPr lang="en-US" sz="2400" kern="1200" dirty="0">
                <a:solidFill>
                  <a:prstClr val="black"/>
                </a:solidFill>
                <a:latin typeface="Calibri" panose="020F0502020204030204" pitchFamily="34" charset="0"/>
                <a:ea typeface="+mn-ea"/>
                <a:cs typeface="Calibri" panose="020F0502020204030204" pitchFamily="34" charset="0"/>
              </a:rPr>
              <a:t>GV ĐIỀN VÀO ĐÂY</a:t>
            </a:r>
          </a:p>
        </p:txBody>
      </p:sp>
      <p:pic>
        <p:nvPicPr>
          <p:cNvPr id="14" name="Picture 13">
            <a:extLst>
              <a:ext uri="{FF2B5EF4-FFF2-40B4-BE49-F238E27FC236}">
                <a16:creationId xmlns:a16="http://schemas.microsoft.com/office/drawing/2014/main" id="{00C079C3-AF12-76E7-9DFE-C5D93B45FAAF}"/>
              </a:ext>
            </a:extLst>
          </p:cNvPr>
          <p:cNvPicPr>
            <a:picLocks noChangeAspect="1"/>
          </p:cNvPicPr>
          <p:nvPr/>
        </p:nvPicPr>
        <p:blipFill>
          <a:blip r:embed="rId3"/>
          <a:stretch>
            <a:fillRect/>
          </a:stretch>
        </p:blipFill>
        <p:spPr>
          <a:xfrm rot="737208" flipH="1">
            <a:off x="566419" y="1603462"/>
            <a:ext cx="689997" cy="689997"/>
          </a:xfrm>
          <a:prstGeom prst="rect">
            <a:avLst/>
          </a:prstGeom>
        </p:spPr>
      </p:pic>
      <p:sp>
        <p:nvSpPr>
          <p:cNvPr id="15" name="TextBox 14">
            <a:extLst>
              <a:ext uri="{FF2B5EF4-FFF2-40B4-BE49-F238E27FC236}">
                <a16:creationId xmlns:a16="http://schemas.microsoft.com/office/drawing/2014/main" id="{81D1D172-EF51-3E67-C64A-C5E049D4E06E}"/>
              </a:ext>
            </a:extLst>
          </p:cNvPr>
          <p:cNvSpPr txBox="1"/>
          <p:nvPr/>
        </p:nvSpPr>
        <p:spPr>
          <a:xfrm>
            <a:off x="1460505" y="2401209"/>
            <a:ext cx="7012522" cy="589072"/>
          </a:xfrm>
          <a:prstGeom prst="rect">
            <a:avLst/>
          </a:prstGeom>
          <a:noFill/>
        </p:spPr>
        <p:txBody>
          <a:bodyPr wrap="square" rtlCol="0">
            <a:spAutoFit/>
          </a:bodyPr>
          <a:lstStyle/>
          <a:p>
            <a:pPr algn="just" defTabSz="685800">
              <a:lnSpc>
                <a:spcPct val="150000"/>
              </a:lnSpc>
              <a:buClrTx/>
            </a:pPr>
            <a:r>
              <a:rPr lang="en-US" sz="2400" kern="1200" dirty="0">
                <a:solidFill>
                  <a:prstClr val="black"/>
                </a:solidFill>
                <a:latin typeface="Calibri" panose="020F0502020204030204" pitchFamily="34" charset="0"/>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id="{CABBB828-4F59-2112-6B58-FCB7FAFE9EC9}"/>
              </a:ext>
            </a:extLst>
          </p:cNvPr>
          <p:cNvPicPr>
            <a:picLocks noChangeAspect="1"/>
          </p:cNvPicPr>
          <p:nvPr/>
        </p:nvPicPr>
        <p:blipFill>
          <a:blip r:embed="rId3"/>
          <a:stretch>
            <a:fillRect/>
          </a:stretch>
        </p:blipFill>
        <p:spPr>
          <a:xfrm rot="737208" flipH="1">
            <a:off x="566419" y="2339221"/>
            <a:ext cx="689997" cy="689997"/>
          </a:xfrm>
          <a:prstGeom prst="rect">
            <a:avLst/>
          </a:prstGeom>
        </p:spPr>
      </p:pic>
      <p:sp>
        <p:nvSpPr>
          <p:cNvPr id="17" name="TextBox 16">
            <a:extLst>
              <a:ext uri="{FF2B5EF4-FFF2-40B4-BE49-F238E27FC236}">
                <a16:creationId xmlns:a16="http://schemas.microsoft.com/office/drawing/2014/main" id="{F1EAF673-E0AB-44DA-DA2F-CB9836DF07E4}"/>
              </a:ext>
            </a:extLst>
          </p:cNvPr>
          <p:cNvSpPr txBox="1"/>
          <p:nvPr/>
        </p:nvSpPr>
        <p:spPr>
          <a:xfrm>
            <a:off x="1460505" y="3136968"/>
            <a:ext cx="7012522" cy="589072"/>
          </a:xfrm>
          <a:prstGeom prst="rect">
            <a:avLst/>
          </a:prstGeom>
          <a:noFill/>
        </p:spPr>
        <p:txBody>
          <a:bodyPr wrap="square" rtlCol="0">
            <a:spAutoFit/>
          </a:bodyPr>
          <a:lstStyle/>
          <a:p>
            <a:pPr algn="just" defTabSz="685800">
              <a:lnSpc>
                <a:spcPct val="150000"/>
              </a:lnSpc>
              <a:buClrTx/>
            </a:pPr>
            <a:r>
              <a:rPr lang="en-US" sz="2400" kern="1200" dirty="0">
                <a:solidFill>
                  <a:prstClr val="black"/>
                </a:solidFill>
                <a:latin typeface="Calibri" panose="020F0502020204030204" pitchFamily="34" charset="0"/>
                <a:ea typeface="+mn-ea"/>
                <a:cs typeface="Calibri" panose="020F0502020204030204" pitchFamily="34" charset="0"/>
              </a:rPr>
              <a:t>GV ĐIỀN VÀO ĐÂY</a:t>
            </a:r>
          </a:p>
        </p:txBody>
      </p:sp>
      <p:pic>
        <p:nvPicPr>
          <p:cNvPr id="18" name="Picture 17">
            <a:extLst>
              <a:ext uri="{FF2B5EF4-FFF2-40B4-BE49-F238E27FC236}">
                <a16:creationId xmlns:a16="http://schemas.microsoft.com/office/drawing/2014/main" id="{F0FBD1CE-E9FA-84BC-0DA0-DCB000FA8427}"/>
              </a:ext>
            </a:extLst>
          </p:cNvPr>
          <p:cNvPicPr>
            <a:picLocks noChangeAspect="1"/>
          </p:cNvPicPr>
          <p:nvPr/>
        </p:nvPicPr>
        <p:blipFill>
          <a:blip r:embed="rId3"/>
          <a:stretch>
            <a:fillRect/>
          </a:stretch>
        </p:blipFill>
        <p:spPr>
          <a:xfrm rot="737208" flipH="1">
            <a:off x="566419" y="3074980"/>
            <a:ext cx="689997" cy="689997"/>
          </a:xfrm>
          <a:prstGeom prst="rect">
            <a:avLst/>
          </a:prstGeom>
        </p:spPr>
      </p:pic>
      <p:sp>
        <p:nvSpPr>
          <p:cNvPr id="19" name="TextBox 18">
            <a:extLst>
              <a:ext uri="{FF2B5EF4-FFF2-40B4-BE49-F238E27FC236}">
                <a16:creationId xmlns:a16="http://schemas.microsoft.com/office/drawing/2014/main" id="{FDC8FAC8-57C2-AB95-D181-1DF347FEB374}"/>
              </a:ext>
            </a:extLst>
          </p:cNvPr>
          <p:cNvSpPr txBox="1"/>
          <p:nvPr/>
        </p:nvSpPr>
        <p:spPr>
          <a:xfrm>
            <a:off x="1460505" y="3872727"/>
            <a:ext cx="7012522" cy="589072"/>
          </a:xfrm>
          <a:prstGeom prst="rect">
            <a:avLst/>
          </a:prstGeom>
          <a:noFill/>
        </p:spPr>
        <p:txBody>
          <a:bodyPr wrap="square" rtlCol="0">
            <a:spAutoFit/>
          </a:bodyPr>
          <a:lstStyle/>
          <a:p>
            <a:pPr algn="just" defTabSz="685800">
              <a:lnSpc>
                <a:spcPct val="150000"/>
              </a:lnSpc>
              <a:buClrTx/>
            </a:pPr>
            <a:r>
              <a:rPr lang="en-US" sz="2400" kern="1200" dirty="0">
                <a:solidFill>
                  <a:prstClr val="black"/>
                </a:solidFill>
                <a:latin typeface="Calibri" panose="020F0502020204030204" pitchFamily="34" charset="0"/>
                <a:ea typeface="+mn-ea"/>
                <a:cs typeface="Calibri" panose="020F0502020204030204" pitchFamily="34" charset="0"/>
              </a:rPr>
              <a:t>GV ĐIỀN VÀO ĐÂY</a:t>
            </a:r>
          </a:p>
        </p:txBody>
      </p:sp>
      <p:pic>
        <p:nvPicPr>
          <p:cNvPr id="20" name="Picture 19">
            <a:extLst>
              <a:ext uri="{FF2B5EF4-FFF2-40B4-BE49-F238E27FC236}">
                <a16:creationId xmlns:a16="http://schemas.microsoft.com/office/drawing/2014/main" id="{8139965E-1DA4-00CE-AA45-7F7B110EDB1A}"/>
              </a:ext>
            </a:extLst>
          </p:cNvPr>
          <p:cNvPicPr>
            <a:picLocks noChangeAspect="1"/>
          </p:cNvPicPr>
          <p:nvPr/>
        </p:nvPicPr>
        <p:blipFill>
          <a:blip r:embed="rId3"/>
          <a:stretch>
            <a:fillRect/>
          </a:stretch>
        </p:blipFill>
        <p:spPr>
          <a:xfrm rot="737208" flipH="1">
            <a:off x="566419" y="3810739"/>
            <a:ext cx="689997" cy="689997"/>
          </a:xfrm>
          <a:prstGeom prst="rect">
            <a:avLst/>
          </a:prstGeom>
        </p:spPr>
      </p:pic>
      <p:pic>
        <p:nvPicPr>
          <p:cNvPr id="3" name="Picture 2">
            <a:extLst>
              <a:ext uri="{FF2B5EF4-FFF2-40B4-BE49-F238E27FC236}">
                <a16:creationId xmlns:a16="http://schemas.microsoft.com/office/drawing/2014/main" id="{4AB7B3B8-4739-4D07-7B98-3D1D2ACFC9AA}"/>
              </a:ext>
            </a:extLst>
          </p:cNvPr>
          <p:cNvPicPr>
            <a:picLocks noChangeAspect="1"/>
          </p:cNvPicPr>
          <p:nvPr/>
        </p:nvPicPr>
        <p:blipFill>
          <a:blip r:embed="rId4"/>
          <a:stretch>
            <a:fillRect/>
          </a:stretch>
        </p:blipFill>
        <p:spPr>
          <a:xfrm>
            <a:off x="2492530" y="147558"/>
            <a:ext cx="4371211" cy="1207113"/>
          </a:xfrm>
          <a:prstGeom prst="rect">
            <a:avLst/>
          </a:prstGeom>
        </p:spPr>
      </p:pic>
    </p:spTree>
    <p:extLst>
      <p:ext uri="{BB962C8B-B14F-4D97-AF65-F5344CB8AC3E}">
        <p14:creationId xmlns:p14="http://schemas.microsoft.com/office/powerpoint/2010/main" val="347203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wipe(left)">
                                      <p:cBhvr>
                                        <p:cTn id="21" dur="500"/>
                                        <p:tgtEl>
                                          <p:spTgt spid="15">
                                            <p:txEl>
                                              <p:pRg st="0" end="0"/>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wipe(left)">
                                      <p:cBhvr>
                                        <p:cTn id="27" dur="500"/>
                                        <p:tgtEl>
                                          <p:spTgt spid="17">
                                            <p:txEl>
                                              <p:pRg st="0" end="0"/>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9">
                                            <p:txEl>
                                              <p:pRg st="0" end="0"/>
                                            </p:txEl>
                                          </p:spTgt>
                                        </p:tgtEl>
                                        <p:attrNameLst>
                                          <p:attrName>style.visibility</p:attrName>
                                        </p:attrNameLst>
                                      </p:cBhvr>
                                      <p:to>
                                        <p:strVal val="visible"/>
                                      </p:to>
                                    </p:set>
                                    <p:animEffect transition="in" filter="wipe(left)">
                                      <p:cBhvr>
                                        <p:cTn id="33"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uiExpand="1" build="p"/>
      <p:bldP spid="17" grpId="0" uiExpand="1" build="p"/>
      <p:bldP spid="19"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18E"/>
        </a:solidFill>
        <a:effectLst/>
      </p:bgPr>
    </p:bg>
    <p:spTree>
      <p:nvGrpSpPr>
        <p:cNvPr id="1" name=""/>
        <p:cNvGrpSpPr/>
        <p:nvPr/>
      </p:nvGrpSpPr>
      <p:grpSpPr>
        <a:xfrm>
          <a:off x="0" y="0"/>
          <a:ext cx="0" cy="0"/>
          <a:chOff x="0" y="0"/>
          <a:chExt cx="0" cy="0"/>
        </a:xfrm>
      </p:grpSpPr>
      <p:sp>
        <p:nvSpPr>
          <p:cNvPr id="3" name="Freeform 3"/>
          <p:cNvSpPr/>
          <p:nvPr/>
        </p:nvSpPr>
        <p:spPr>
          <a:xfrm>
            <a:off x="0" y="0"/>
            <a:ext cx="9144000" cy="5143500"/>
          </a:xfrm>
          <a:custGeom>
            <a:avLst/>
            <a:gdLst/>
            <a:ahLst/>
            <a:cxnLst/>
            <a:rect l="l" t="t" r="r" b="b"/>
            <a:pathLst>
              <a:path w="14816984" h="8229600">
                <a:moveTo>
                  <a:pt x="0" y="0"/>
                </a:moveTo>
                <a:lnTo>
                  <a:pt x="14816984" y="0"/>
                </a:lnTo>
                <a:lnTo>
                  <a:pt x="14816984" y="8229600"/>
                </a:lnTo>
                <a:lnTo>
                  <a:pt x="0" y="8229600"/>
                </a:lnTo>
                <a:lnTo>
                  <a:pt x="0" y="0"/>
                </a:lnTo>
                <a:close/>
              </a:path>
            </a:pathLst>
          </a:custGeom>
          <a:blipFill>
            <a:blip r:embed="rId3"/>
            <a:stretch>
              <a:fillRect/>
            </a:stretch>
          </a:blipFill>
        </p:spPr>
        <p:txBody>
          <a:bodyPr/>
          <a:lstStyle/>
          <a:p>
            <a:endParaRPr lang="en-US"/>
          </a:p>
        </p:txBody>
      </p:sp>
      <p:pic>
        <p:nvPicPr>
          <p:cNvPr id="6" name="Picture 6"/>
          <p:cNvPicPr>
            <a:picLocks noChangeAspect="1"/>
          </p:cNvPicPr>
          <p:nvPr/>
        </p:nvPicPr>
        <p:blipFill>
          <a:blip r:embed="rId4"/>
          <a:srcRect/>
          <a:stretch>
            <a:fillRect/>
          </a:stretch>
        </p:blipFill>
        <p:spPr>
          <a:xfrm>
            <a:off x="571065" y="2207838"/>
            <a:ext cx="2794805" cy="2851842"/>
          </a:xfrm>
          <a:prstGeom prst="rect">
            <a:avLst/>
          </a:prstGeom>
        </p:spPr>
      </p:pic>
      <p:pic>
        <p:nvPicPr>
          <p:cNvPr id="7" name="Picture 7"/>
          <p:cNvPicPr>
            <a:picLocks noChangeAspect="1"/>
          </p:cNvPicPr>
          <p:nvPr/>
        </p:nvPicPr>
        <p:blipFill>
          <a:blip r:embed="rId5"/>
          <a:srcRect/>
          <a:stretch>
            <a:fillRect/>
          </a:stretch>
        </p:blipFill>
        <p:spPr>
          <a:xfrm>
            <a:off x="1615440" y="377191"/>
            <a:ext cx="1312165" cy="1366838"/>
          </a:xfrm>
          <a:prstGeom prst="rect">
            <a:avLst/>
          </a:prstGeom>
        </p:spPr>
      </p:pic>
      <p:pic>
        <p:nvPicPr>
          <p:cNvPr id="8" name="Picture 11">
            <a:extLst>
              <a:ext uri="{FF2B5EF4-FFF2-40B4-BE49-F238E27FC236}">
                <a16:creationId xmlns:a16="http://schemas.microsoft.com/office/drawing/2014/main" id="{521E33DD-6C41-1E56-BBDB-481FC55B0F4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972300" y="0"/>
            <a:ext cx="1773555" cy="2102485"/>
          </a:xfrm>
          <a:prstGeom prst="rect">
            <a:avLst/>
          </a:prstGeom>
        </p:spPr>
      </p:pic>
      <p:pic>
        <p:nvPicPr>
          <p:cNvPr id="9" name="Picture 8">
            <a:extLst>
              <a:ext uri="{FF2B5EF4-FFF2-40B4-BE49-F238E27FC236}">
                <a16:creationId xmlns:a16="http://schemas.microsoft.com/office/drawing/2014/main" id="{F2477F48-98D9-8689-D405-DC915D1CB354}"/>
              </a:ext>
            </a:extLst>
          </p:cNvPr>
          <p:cNvPicPr>
            <a:picLocks noChangeAspect="1"/>
          </p:cNvPicPr>
          <p:nvPr/>
        </p:nvPicPr>
        <p:blipFill>
          <a:blip r:embed="rId8"/>
          <a:stretch>
            <a:fillRect/>
          </a:stretch>
        </p:blipFill>
        <p:spPr>
          <a:xfrm>
            <a:off x="7741920" y="3775698"/>
            <a:ext cx="1416408" cy="1329120"/>
          </a:xfrm>
          <a:prstGeom prst="rect">
            <a:avLst/>
          </a:prstGeom>
          <a:effectLst>
            <a:outerShdw blurRad="76200" dir="18900000" sy="23000" kx="-1200000" algn="bl" rotWithShape="0">
              <a:prstClr val="black">
                <a:alpha val="20000"/>
              </a:prstClr>
            </a:outerShdw>
          </a:effectLst>
        </p:spPr>
      </p:pic>
      <p:sp>
        <p:nvSpPr>
          <p:cNvPr id="10" name="Google Shape;3193;p47">
            <a:extLst>
              <a:ext uri="{FF2B5EF4-FFF2-40B4-BE49-F238E27FC236}">
                <a16:creationId xmlns:a16="http://schemas.microsoft.com/office/drawing/2014/main" id="{2E9D0F60-6D14-4C76-F3DF-0A01B8722C9C}"/>
              </a:ext>
            </a:extLst>
          </p:cNvPr>
          <p:cNvSpPr/>
          <p:nvPr/>
        </p:nvSpPr>
        <p:spPr>
          <a:xfrm>
            <a:off x="3375660" y="168910"/>
            <a:ext cx="3448050" cy="1408429"/>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 name="Picture 15">
            <a:extLst>
              <a:ext uri="{FF2B5EF4-FFF2-40B4-BE49-F238E27FC236}">
                <a16:creationId xmlns:a16="http://schemas.microsoft.com/office/drawing/2014/main" id="{B82905D7-0015-4962-9B78-CD40F96B8D4F}"/>
              </a:ext>
            </a:extLst>
          </p:cNvPr>
          <p:cNvPicPr>
            <a:picLocks noChangeAspect="1"/>
          </p:cNvPicPr>
          <p:nvPr/>
        </p:nvPicPr>
        <p:blipFill>
          <a:blip r:embed="rId9"/>
          <a:stretch>
            <a:fillRect/>
          </a:stretch>
        </p:blipFill>
        <p:spPr>
          <a:xfrm>
            <a:off x="3832860" y="186279"/>
            <a:ext cx="2895737" cy="1330925"/>
          </a:xfrm>
          <a:prstGeom prst="rect">
            <a:avLst/>
          </a:prstGeom>
        </p:spPr>
      </p:pic>
      <p:pic>
        <p:nvPicPr>
          <p:cNvPr id="22" name="Picture 21">
            <a:extLst>
              <a:ext uri="{FF2B5EF4-FFF2-40B4-BE49-F238E27FC236}">
                <a16:creationId xmlns:a16="http://schemas.microsoft.com/office/drawing/2014/main" id="{032B7ED2-81E8-B28B-71C8-5A574FB3FB3D}"/>
              </a:ext>
            </a:extLst>
          </p:cNvPr>
          <p:cNvPicPr>
            <a:picLocks noChangeAspect="1"/>
          </p:cNvPicPr>
          <p:nvPr/>
        </p:nvPicPr>
        <p:blipFill>
          <a:blip r:embed="rId10"/>
          <a:stretch>
            <a:fillRect/>
          </a:stretch>
        </p:blipFill>
        <p:spPr>
          <a:xfrm>
            <a:off x="2217166" y="1491679"/>
            <a:ext cx="5852667" cy="3651821"/>
          </a:xfrm>
          <a:prstGeom prst="rect">
            <a:avLst/>
          </a:prstGeom>
        </p:spPr>
      </p:pic>
      <p:pic>
        <p:nvPicPr>
          <p:cNvPr id="23" name="Content Placeholder 3">
            <a:extLst>
              <a:ext uri="{FF2B5EF4-FFF2-40B4-BE49-F238E27FC236}">
                <a16:creationId xmlns:a16="http://schemas.microsoft.com/office/drawing/2014/main" id="{2D6E54D0-7857-2A60-F5FA-B9A9E974DBF1}"/>
              </a:ext>
            </a:extLst>
          </p:cNvPr>
          <p:cNvPicPr>
            <a:picLocks noChangeAspect="1"/>
          </p:cNvPicPr>
          <p:nvPr/>
        </p:nvPicPr>
        <p:blipFill>
          <a:blip r:embed="rId11"/>
          <a:stretch>
            <a:fillRect/>
          </a:stretch>
        </p:blipFill>
        <p:spPr>
          <a:xfrm>
            <a:off x="4098925" y="4276725"/>
            <a:ext cx="3629025" cy="8667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0D1AE399-0D07-094C-A7E2-CD9C8E56EB6D}"/>
              </a:ext>
            </a:extLst>
          </p:cNvPr>
          <p:cNvPicPr>
            <a:picLocks noChangeAspect="1"/>
          </p:cNvPicPr>
          <p:nvPr/>
        </p:nvPicPr>
        <p:blipFill rotWithShape="1">
          <a:blip r:embed="rId2"/>
          <a:srcRect t="1711" b="12770"/>
          <a:stretch/>
        </p:blipFill>
        <p:spPr>
          <a:xfrm flipH="1">
            <a:off x="7130" y="0"/>
            <a:ext cx="9144000" cy="5143500"/>
          </a:xfrm>
          <a:prstGeom prst="rect">
            <a:avLst/>
          </a:prstGeom>
        </p:spPr>
      </p:pic>
      <p:pic>
        <p:nvPicPr>
          <p:cNvPr id="2" name="Picture 2" descr="Windmill Nsf Sticker by The Forum, Norwich">
            <a:extLst>
              <a:ext uri="{FF2B5EF4-FFF2-40B4-BE49-F238E27FC236}">
                <a16:creationId xmlns:a16="http://schemas.microsoft.com/office/drawing/2014/main" id="{9209F5C6-0D63-FE5F-AD89-0533689B37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9887" y="498805"/>
            <a:ext cx="2414057" cy="24140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pin spinning STICKER by Guy Trefler">
            <a:extLst>
              <a:ext uri="{FF2B5EF4-FFF2-40B4-BE49-F238E27FC236}">
                <a16:creationId xmlns:a16="http://schemas.microsoft.com/office/drawing/2014/main" id="{BFD8C4C0-A508-0064-03F2-D673D7D2EB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235" y="196347"/>
            <a:ext cx="2943225" cy="26074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indmill Nsf Sticker by The Forum, Norwich">
            <a:extLst>
              <a:ext uri="{FF2B5EF4-FFF2-40B4-BE49-F238E27FC236}">
                <a16:creationId xmlns:a16="http://schemas.microsoft.com/office/drawing/2014/main" id="{AE922281-7468-3BE5-4711-4E611956B2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374" y="1801932"/>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spin spinning STICKER by Guy Trefler">
            <a:extLst>
              <a:ext uri="{FF2B5EF4-FFF2-40B4-BE49-F238E27FC236}">
                <a16:creationId xmlns:a16="http://schemas.microsoft.com/office/drawing/2014/main" id="{8A43447B-377D-E84A-2475-F3B01786E8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2121" y="2458965"/>
            <a:ext cx="2943225" cy="26074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FE12BF3-4287-9B2E-E8BE-59D3010F5360}"/>
              </a:ext>
            </a:extLst>
          </p:cNvPr>
          <p:cNvPicPr>
            <a:picLocks noChangeAspect="1"/>
          </p:cNvPicPr>
          <p:nvPr/>
        </p:nvPicPr>
        <p:blipFill>
          <a:blip r:embed="rId5"/>
          <a:stretch>
            <a:fillRect/>
          </a:stretch>
        </p:blipFill>
        <p:spPr>
          <a:xfrm>
            <a:off x="2221637" y="1592725"/>
            <a:ext cx="4700727" cy="2169974"/>
          </a:xfrm>
          <a:prstGeom prst="rect">
            <a:avLst/>
          </a:prstGeom>
        </p:spPr>
      </p:pic>
    </p:spTree>
    <p:extLst>
      <p:ext uri="{BB962C8B-B14F-4D97-AF65-F5344CB8AC3E}">
        <p14:creationId xmlns:p14="http://schemas.microsoft.com/office/powerpoint/2010/main" val="508658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94"/>
        <p:cNvGrpSpPr/>
        <p:nvPr/>
      </p:nvGrpSpPr>
      <p:grpSpPr>
        <a:xfrm>
          <a:off x="0" y="0"/>
          <a:ext cx="0" cy="0"/>
          <a:chOff x="0" y="0"/>
          <a:chExt cx="0" cy="0"/>
        </a:xfrm>
      </p:grpSpPr>
      <p:sp>
        <p:nvSpPr>
          <p:cNvPr id="12" name="Hình chữ nhật: Góc Tròn 8">
            <a:extLst>
              <a:ext uri="{FF2B5EF4-FFF2-40B4-BE49-F238E27FC236}">
                <a16:creationId xmlns:a16="http://schemas.microsoft.com/office/drawing/2014/main" id="{A70A5849-E0FE-2A8B-0A28-EDBF71EF2C15}"/>
              </a:ext>
            </a:extLst>
          </p:cNvPr>
          <p:cNvSpPr/>
          <p:nvPr/>
        </p:nvSpPr>
        <p:spPr>
          <a:xfrm>
            <a:off x="2087131" y="970113"/>
            <a:ext cx="6556688" cy="1270167"/>
          </a:xfrm>
          <a:prstGeom prst="roundRect">
            <a:avLst/>
          </a:prstGeom>
          <a:solidFill>
            <a:srgbClr val="F5F9A4"/>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defTabSz="685800">
              <a:buClrTx/>
              <a:buFont typeface="Arial" panose="020B0604020202020204" pitchFamily="34" charset="0"/>
              <a:buChar char="•"/>
            </a:pPr>
            <a:r>
              <a:rPr lang="vi-VN" sz="2000" b="1" kern="1200" dirty="0">
                <a:solidFill>
                  <a:prstClr val="black"/>
                </a:solidFill>
                <a:latin typeface="Calibri" panose="020F0502020204030204" pitchFamily="34" charset="0"/>
                <a:cs typeface="Calibri" panose="020F0502020204030204" pitchFamily="34" charset="0"/>
              </a:rPr>
              <a:t>Đọc đúng và diễn cảm bài thơ Trước cổng trời, biết nhấn giọng vào những từ ngữ cần thiết để thể hiện cảm xúc ngỡ ngàng trước vẻ đẹp hoang sơ, kì thú, thơ mộng, hữu tình của cảnh vật thiên nhiên miền núi cao.</a:t>
            </a:r>
          </a:p>
        </p:txBody>
      </p:sp>
      <p:pic>
        <p:nvPicPr>
          <p:cNvPr id="13" name="Hình ảnh 10" descr="Ảnh có chứa bánh sinh nhật, phim hoạt hình&#10;&#10;Mô tả được tạo tự động">
            <a:extLst>
              <a:ext uri="{FF2B5EF4-FFF2-40B4-BE49-F238E27FC236}">
                <a16:creationId xmlns:a16="http://schemas.microsoft.com/office/drawing/2014/main" id="{D076637E-F1AA-EC66-F2D8-D8359F486B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710" y="1203295"/>
            <a:ext cx="3912512" cy="3912512"/>
          </a:xfrm>
          <a:prstGeom prst="rect">
            <a:avLst/>
          </a:prstGeom>
        </p:spPr>
      </p:pic>
      <p:pic>
        <p:nvPicPr>
          <p:cNvPr id="14" name="Picture 13">
            <a:extLst>
              <a:ext uri="{FF2B5EF4-FFF2-40B4-BE49-F238E27FC236}">
                <a16:creationId xmlns:a16="http://schemas.microsoft.com/office/drawing/2014/main" id="{864E5AB5-30A9-6299-3EA5-BBAD145048B5}"/>
              </a:ext>
            </a:extLst>
          </p:cNvPr>
          <p:cNvPicPr>
            <a:picLocks noChangeAspect="1"/>
          </p:cNvPicPr>
          <p:nvPr/>
        </p:nvPicPr>
        <p:blipFill>
          <a:blip r:embed="rId4"/>
          <a:stretch>
            <a:fillRect/>
          </a:stretch>
        </p:blipFill>
        <p:spPr>
          <a:xfrm>
            <a:off x="2192806" y="0"/>
            <a:ext cx="5291787" cy="1072989"/>
          </a:xfrm>
          <a:prstGeom prst="rect">
            <a:avLst/>
          </a:prstGeom>
        </p:spPr>
      </p:pic>
      <p:sp>
        <p:nvSpPr>
          <p:cNvPr id="19" name="Hình chữ nhật: Góc Tròn 8">
            <a:extLst>
              <a:ext uri="{FF2B5EF4-FFF2-40B4-BE49-F238E27FC236}">
                <a16:creationId xmlns:a16="http://schemas.microsoft.com/office/drawing/2014/main" id="{B42562FF-696B-B5CA-493A-39B930C0C906}"/>
              </a:ext>
            </a:extLst>
          </p:cNvPr>
          <p:cNvSpPr/>
          <p:nvPr/>
        </p:nvSpPr>
        <p:spPr>
          <a:xfrm>
            <a:off x="2216671" y="2516973"/>
            <a:ext cx="6556688" cy="2298867"/>
          </a:xfrm>
          <a:prstGeom prst="roundRect">
            <a:avLst/>
          </a:prstGeom>
          <a:solidFill>
            <a:srgbClr val="F5F9A4"/>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defTabSz="685800">
              <a:buClrTx/>
              <a:buFont typeface="Arial" panose="020B0604020202020204" pitchFamily="34" charset="0"/>
              <a:buChar char="•"/>
            </a:pPr>
            <a:r>
              <a:rPr lang="vi-VN" sz="2000" b="1" kern="1200" dirty="0">
                <a:solidFill>
                  <a:prstClr val="black"/>
                </a:solidFill>
                <a:latin typeface="Calibri" panose="020F0502020204030204" pitchFamily="34" charset="0"/>
                <a:cs typeface="Calibri" panose="020F0502020204030204" pitchFamily="34" charset="0"/>
              </a:rPr>
              <a:t>Nhận biết được hình ảnh thơ, thời gian và không gian được thể hiện trong bài thơ. Nhận biết được cảnh vật thiên nhiên vùng núi cao mang vẻ đẹp hoang sơ, khoáng đạt, trong lành, thơ mộng, qua lời thơ giàu hình ảnh, gợi âm thanh, sắc màu,... Trong không gian ấy, hình ảnh con người hiện lên chan hoà với thiên nhiên và đầy sức sống.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1B9D63-EE50-068F-C1F0-E7A2DD0F3FDE}"/>
              </a:ext>
            </a:extLst>
          </p:cNvPr>
          <p:cNvPicPr>
            <a:picLocks noChangeAspect="1"/>
          </p:cNvPicPr>
          <p:nvPr/>
        </p:nvPicPr>
        <p:blipFill>
          <a:blip r:embed="rId2"/>
          <a:stretch>
            <a:fillRect/>
          </a:stretch>
        </p:blipFill>
        <p:spPr>
          <a:xfrm>
            <a:off x="403023" y="1241988"/>
            <a:ext cx="8401016" cy="2249619"/>
          </a:xfrm>
          <a:prstGeom prst="rect">
            <a:avLst/>
          </a:prstGeom>
        </p:spPr>
      </p:pic>
      <p:pic>
        <p:nvPicPr>
          <p:cNvPr id="3" name="Picture 2">
            <a:extLst>
              <a:ext uri="{FF2B5EF4-FFF2-40B4-BE49-F238E27FC236}">
                <a16:creationId xmlns:a16="http://schemas.microsoft.com/office/drawing/2014/main" id="{4EFC71BC-2CC9-814B-7280-74A72A75C6D7}"/>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184499" y="3050627"/>
            <a:ext cx="3874855" cy="2324913"/>
          </a:xfrm>
          <a:prstGeom prst="rect">
            <a:avLst/>
          </a:prstGeom>
        </p:spPr>
      </p:pic>
    </p:spTree>
    <p:extLst>
      <p:ext uri="{BB962C8B-B14F-4D97-AF65-F5344CB8AC3E}">
        <p14:creationId xmlns:p14="http://schemas.microsoft.com/office/powerpoint/2010/main" val="410478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grpSp>
        <p:nvGrpSpPr>
          <p:cNvPr id="8151" name="Google Shape;8151;p36"/>
          <p:cNvGrpSpPr/>
          <p:nvPr/>
        </p:nvGrpSpPr>
        <p:grpSpPr>
          <a:xfrm rot="20340000">
            <a:off x="1901387" y="-195462"/>
            <a:ext cx="5883985" cy="2859397"/>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513" name="Rectangle 6"/>
          <p:cNvSpPr/>
          <p:nvPr/>
        </p:nvSpPr>
        <p:spPr>
          <a:xfrm>
            <a:off x="1353820" y="2436495"/>
            <a:ext cx="6436360" cy="2031325"/>
          </a:xfrm>
          <a:prstGeom prst="rect">
            <a:avLst/>
          </a:prstGeom>
          <a:noFill/>
          <a:ln w="9525">
            <a:noFill/>
          </a:ln>
        </p:spPr>
        <p:txBody>
          <a:bodyPr wrap="square">
            <a:spAutoFit/>
          </a:bodyPr>
          <a:lstStyle/>
          <a:p>
            <a:pPr algn="ctr">
              <a:lnSpc>
                <a:spcPct val="90000"/>
              </a:lnSpc>
              <a:spcBef>
                <a:spcPct val="20000"/>
              </a:spcBef>
            </a:pPr>
            <a:r>
              <a:rPr sz="2800" b="1" dirty="0">
                <a:solidFill>
                  <a:schemeClr val="accent2"/>
                </a:solidFill>
                <a:latin typeface="Cambria" panose="02040503050406030204" pitchFamily="18" charset="0"/>
                <a:ea typeface="Cambria" panose="02040503050406030204" pitchFamily="18" charset="0"/>
                <a:cs typeface="Times New Roman" panose="02020603050405020304" charset="0"/>
              </a:rPr>
              <a:t> To</a:t>
            </a:r>
            <a:r>
              <a:rPr sz="2800" b="1" dirty="0">
                <a:solidFill>
                  <a:schemeClr val="accent2"/>
                </a:solidFill>
                <a:latin typeface="Cambria" panose="02040503050406030204" pitchFamily="18" charset="0"/>
                <a:ea typeface="Cambria" panose="02040503050406030204" pitchFamily="18" charset="0"/>
              </a:rPr>
              <a:t>à</a:t>
            </a:r>
            <a:r>
              <a:rPr sz="2800" b="1" dirty="0">
                <a:solidFill>
                  <a:schemeClr val="accent2"/>
                </a:solidFill>
                <a:latin typeface="Cambria" panose="02040503050406030204" pitchFamily="18" charset="0"/>
                <a:ea typeface="Cambria" panose="02040503050406030204" pitchFamily="18" charset="0"/>
                <a:cs typeface="Times New Roman" panose="02020603050405020304" charset="0"/>
              </a:rPr>
              <a:t>n b</a:t>
            </a:r>
            <a:r>
              <a:rPr sz="2800" b="1" dirty="0">
                <a:solidFill>
                  <a:schemeClr val="accent2"/>
                </a:solidFill>
                <a:latin typeface="Cambria" panose="02040503050406030204" pitchFamily="18" charset="0"/>
                <a:ea typeface="Cambria" panose="02040503050406030204" pitchFamily="18" charset="0"/>
              </a:rPr>
              <a:t>à</a:t>
            </a:r>
            <a:r>
              <a:rPr sz="2800" b="1" dirty="0">
                <a:solidFill>
                  <a:schemeClr val="accent2"/>
                </a:solidFill>
                <a:latin typeface="Cambria" panose="02040503050406030204" pitchFamily="18" charset="0"/>
                <a:ea typeface="Cambria" panose="02040503050406030204" pitchFamily="18" charset="0"/>
                <a:cs typeface="Times New Roman" panose="02020603050405020304" charset="0"/>
              </a:rPr>
              <a:t>i đọc với giọng to vừa đủ nghe, thể hiện niềm xúc động của tác giả trước vẻ đẹp hoang sơ, thơ mộng vừa ấm cúng thân thương của bức tranh vùng cao.</a:t>
            </a:r>
          </a:p>
        </p:txBody>
      </p:sp>
      <p:pic>
        <p:nvPicPr>
          <p:cNvPr id="4" name="Picture 3">
            <a:extLst>
              <a:ext uri="{FF2B5EF4-FFF2-40B4-BE49-F238E27FC236}">
                <a16:creationId xmlns:a16="http://schemas.microsoft.com/office/drawing/2014/main" id="{0A38177F-3170-60FE-6943-4C742FE429B6}"/>
              </a:ext>
            </a:extLst>
          </p:cNvPr>
          <p:cNvPicPr>
            <a:picLocks noChangeAspect="1"/>
          </p:cNvPicPr>
          <p:nvPr/>
        </p:nvPicPr>
        <p:blipFill>
          <a:blip r:embed="rId3"/>
          <a:stretch>
            <a:fillRect/>
          </a:stretch>
        </p:blipFill>
        <p:spPr>
          <a:xfrm>
            <a:off x="2490463" y="702118"/>
            <a:ext cx="4005419" cy="12010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1513"/>
                                        </p:tgtEl>
                                        <p:attrNameLst>
                                          <p:attrName>style.visibility</p:attrName>
                                        </p:attrNameLst>
                                      </p:cBhvr>
                                      <p:to>
                                        <p:strVal val="visible"/>
                                      </p:to>
                                    </p:set>
                                    <p:anim calcmode="lin" valueType="num">
                                      <p:cBhvr additive="base">
                                        <p:cTn id="7" dur="5000" fill="hold"/>
                                        <p:tgtEl>
                                          <p:spTgt spid="21513"/>
                                        </p:tgtEl>
                                        <p:attrNameLst>
                                          <p:attrName>ppt_x</p:attrName>
                                        </p:attrNameLst>
                                      </p:cBhvr>
                                      <p:tavLst>
                                        <p:tav tm="0">
                                          <p:val>
                                            <p:strVal val="#ppt_x"/>
                                          </p:val>
                                        </p:tav>
                                        <p:tav tm="100000">
                                          <p:val>
                                            <p:strVal val="#ppt_x"/>
                                          </p:val>
                                        </p:tav>
                                      </p:tavLst>
                                    </p:anim>
                                    <p:anim calcmode="lin" valueType="num">
                                      <p:cBhvr additive="base">
                                        <p:cTn id="8" dur="5000" fill="hold"/>
                                        <p:tgtEl>
                                          <p:spTgt spid="215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3"/>
          <a:stretch>
            <a:fillRect/>
          </a:stretch>
        </p:blipFill>
        <p:spPr>
          <a:xfrm>
            <a:off x="0" y="0"/>
            <a:ext cx="9144000" cy="5143500"/>
          </a:xfrm>
          <a:prstGeom prst="rect">
            <a:avLst/>
          </a:prstGeom>
        </p:spPr>
      </p:pic>
      <p:sp>
        <p:nvSpPr>
          <p:cNvPr id="2" name="Rectangle: Rounded Corners 1">
            <a:extLst>
              <a:ext uri="{FF2B5EF4-FFF2-40B4-BE49-F238E27FC236}">
                <a16:creationId xmlns:a16="http://schemas.microsoft.com/office/drawing/2014/main" id="{A5430763-499A-B117-9F3B-B67587F3C189}"/>
              </a:ext>
            </a:extLst>
          </p:cNvPr>
          <p:cNvSpPr/>
          <p:nvPr/>
        </p:nvSpPr>
        <p:spPr>
          <a:xfrm>
            <a:off x="252249" y="212835"/>
            <a:ext cx="8655268" cy="47138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6" name="Text Box 2">
            <a:extLst>
              <a:ext uri="{FF2B5EF4-FFF2-40B4-BE49-F238E27FC236}">
                <a16:creationId xmlns:a16="http://schemas.microsoft.com/office/drawing/2014/main" id="{CA4E67CE-86DA-46D1-CDD8-BEF78A62695F}"/>
              </a:ext>
            </a:extLst>
          </p:cNvPr>
          <p:cNvSpPr txBox="1"/>
          <p:nvPr/>
        </p:nvSpPr>
        <p:spPr>
          <a:xfrm>
            <a:off x="325492" y="1034786"/>
            <a:ext cx="3284811" cy="1323439"/>
          </a:xfrm>
          <a:prstGeom prst="rect">
            <a:avLst/>
          </a:prstGeom>
          <a:noFill/>
        </p:spPr>
        <p:txBody>
          <a:bodyPr wrap="square" rtlCol="0" anchor="t">
            <a:spAutoFit/>
            <a:scene3d>
              <a:camera prst="orthographicFront"/>
              <a:lightRig rig="threePt" dir="t"/>
            </a:scene3d>
          </a:bodyPr>
          <a:lstStyle/>
          <a:p>
            <a:pPr algn="just"/>
            <a:r>
              <a:rPr lang="en-US" sz="2000" b="0" i="0" dirty="0" err="1">
                <a:solidFill>
                  <a:srgbClr val="000000"/>
                </a:solidFill>
                <a:effectLst/>
                <a:latin typeface="Cambria" panose="02040503050406030204" pitchFamily="18" charset="0"/>
                <a:ea typeface="Cambria" panose="02040503050406030204" pitchFamily="18" charset="0"/>
              </a:rPr>
              <a:t>Giữa</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hai</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bên</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vách</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đá</a:t>
            </a:r>
            <a:endParaRPr lang="en-US"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err="1">
                <a:solidFill>
                  <a:srgbClr val="000000"/>
                </a:solidFill>
                <a:effectLst/>
                <a:latin typeface="Cambria" panose="02040503050406030204" pitchFamily="18" charset="0"/>
                <a:ea typeface="Cambria" panose="02040503050406030204" pitchFamily="18" charset="0"/>
              </a:rPr>
              <a:t>Mở</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ra</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một</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khoảng</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trời</a:t>
            </a:r>
            <a:endParaRPr lang="en-US"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err="1">
                <a:solidFill>
                  <a:srgbClr val="000000"/>
                </a:solidFill>
                <a:effectLst/>
                <a:latin typeface="Cambria" panose="02040503050406030204" pitchFamily="18" charset="0"/>
                <a:ea typeface="Cambria" panose="02040503050406030204" pitchFamily="18" charset="0"/>
              </a:rPr>
              <a:t>Có</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gió</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thoảng</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mây</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trôi</a:t>
            </a:r>
            <a:endParaRPr lang="en-US"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err="1">
                <a:solidFill>
                  <a:srgbClr val="000000"/>
                </a:solidFill>
                <a:effectLst/>
                <a:latin typeface="Cambria" panose="02040503050406030204" pitchFamily="18" charset="0"/>
                <a:ea typeface="Cambria" panose="02040503050406030204" pitchFamily="18" charset="0"/>
              </a:rPr>
              <a:t>Cổng</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trời</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trên</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mặt</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đất</a:t>
            </a:r>
            <a:r>
              <a:rPr lang="en-US" sz="2000" b="0" i="0" dirty="0">
                <a:solidFill>
                  <a:srgbClr val="000000"/>
                </a:solidFill>
                <a:effectLst/>
                <a:latin typeface="Cambria" panose="02040503050406030204" pitchFamily="18" charset="0"/>
                <a:ea typeface="Cambria" panose="02040503050406030204" pitchFamily="18" charset="0"/>
              </a:rPr>
              <a:t>?</a:t>
            </a:r>
          </a:p>
        </p:txBody>
      </p:sp>
      <p:pic>
        <p:nvPicPr>
          <p:cNvPr id="8" name="Picture 7">
            <a:extLst>
              <a:ext uri="{FF2B5EF4-FFF2-40B4-BE49-F238E27FC236}">
                <a16:creationId xmlns:a16="http://schemas.microsoft.com/office/drawing/2014/main" id="{18A040F4-3302-8AF0-B0D5-836567A428F5}"/>
              </a:ext>
            </a:extLst>
          </p:cNvPr>
          <p:cNvPicPr>
            <a:picLocks noChangeAspect="1"/>
          </p:cNvPicPr>
          <p:nvPr/>
        </p:nvPicPr>
        <p:blipFill>
          <a:blip r:embed="rId4"/>
          <a:stretch>
            <a:fillRect/>
          </a:stretch>
        </p:blipFill>
        <p:spPr>
          <a:xfrm>
            <a:off x="3224047" y="255379"/>
            <a:ext cx="3267535" cy="664689"/>
          </a:xfrm>
          <a:prstGeom prst="rect">
            <a:avLst/>
          </a:prstGeom>
        </p:spPr>
      </p:pic>
      <p:sp>
        <p:nvSpPr>
          <p:cNvPr id="9" name="Text Box 2">
            <a:extLst>
              <a:ext uri="{FF2B5EF4-FFF2-40B4-BE49-F238E27FC236}">
                <a16:creationId xmlns:a16="http://schemas.microsoft.com/office/drawing/2014/main" id="{C75CBC50-EF92-9C51-5F8E-D359DDBC8CB5}"/>
              </a:ext>
            </a:extLst>
          </p:cNvPr>
          <p:cNvSpPr txBox="1"/>
          <p:nvPr/>
        </p:nvSpPr>
        <p:spPr>
          <a:xfrm>
            <a:off x="317609" y="2524627"/>
            <a:ext cx="3284811" cy="1323439"/>
          </a:xfrm>
          <a:prstGeom prst="rect">
            <a:avLst/>
          </a:prstGeom>
          <a:noFill/>
        </p:spPr>
        <p:txBody>
          <a:bodyPr wrap="square" rtlCol="0" anchor="t">
            <a:spAutoFit/>
            <a:scene3d>
              <a:camera prst="orthographicFront"/>
              <a:lightRig rig="threePt" dir="t"/>
            </a:scene3d>
          </a:bodyPr>
          <a:lstStyle/>
          <a:p>
            <a:r>
              <a:rPr lang="en-US" sz="2000" b="0" i="0" dirty="0" err="1">
                <a:solidFill>
                  <a:srgbClr val="000000"/>
                </a:solidFill>
                <a:effectLst/>
                <a:latin typeface="Cambria" panose="02040503050406030204" pitchFamily="18" charset="0"/>
                <a:ea typeface="Cambria" panose="02040503050406030204" pitchFamily="18" charset="0"/>
              </a:rPr>
              <a:t>Nhìn</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ra</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xa</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ngút</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ngát</a:t>
            </a:r>
            <a:endParaRPr lang="en-US" sz="2000" b="0" i="0" dirty="0">
              <a:solidFill>
                <a:srgbClr val="000000"/>
              </a:solidFill>
              <a:effectLst/>
              <a:latin typeface="Cambria" panose="02040503050406030204" pitchFamily="18" charset="0"/>
              <a:ea typeface="Cambria" panose="02040503050406030204" pitchFamily="18" charset="0"/>
            </a:endParaRPr>
          </a:p>
          <a:p>
            <a:r>
              <a:rPr lang="en-US" sz="2000" b="0" i="0" dirty="0">
                <a:solidFill>
                  <a:srgbClr val="000000"/>
                </a:solidFill>
                <a:effectLst/>
                <a:latin typeface="Cambria" panose="02040503050406030204" pitchFamily="18" charset="0"/>
                <a:ea typeface="Cambria" panose="02040503050406030204" pitchFamily="18" charset="0"/>
              </a:rPr>
              <a:t>Bao </a:t>
            </a:r>
            <a:r>
              <a:rPr lang="en-US" sz="2000" b="0" i="0" dirty="0" err="1">
                <a:solidFill>
                  <a:srgbClr val="000000"/>
                </a:solidFill>
                <a:effectLst/>
                <a:latin typeface="Cambria" panose="02040503050406030204" pitchFamily="18" charset="0"/>
                <a:ea typeface="Cambria" panose="02040503050406030204" pitchFamily="18" charset="0"/>
              </a:rPr>
              <a:t>sắc</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màu</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cỏ</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hoa</a:t>
            </a:r>
            <a:endParaRPr lang="en-US" sz="2000" b="0" i="0" dirty="0">
              <a:solidFill>
                <a:srgbClr val="000000"/>
              </a:solidFill>
              <a:effectLst/>
              <a:latin typeface="Cambria" panose="02040503050406030204" pitchFamily="18" charset="0"/>
              <a:ea typeface="Cambria" panose="02040503050406030204" pitchFamily="18" charset="0"/>
            </a:endParaRPr>
          </a:p>
          <a:p>
            <a:r>
              <a:rPr lang="en-US" sz="2000" b="0" i="0" dirty="0">
                <a:solidFill>
                  <a:srgbClr val="000000"/>
                </a:solidFill>
                <a:effectLst/>
                <a:latin typeface="Cambria" panose="02040503050406030204" pitchFamily="18" charset="0"/>
                <a:ea typeface="Cambria" panose="02040503050406030204" pitchFamily="18" charset="0"/>
              </a:rPr>
              <a:t>Con </a:t>
            </a:r>
            <a:r>
              <a:rPr lang="en-US" sz="2000" b="0" i="0" dirty="0" err="1">
                <a:solidFill>
                  <a:srgbClr val="000000"/>
                </a:solidFill>
                <a:effectLst/>
                <a:latin typeface="Cambria" panose="02040503050406030204" pitchFamily="18" charset="0"/>
                <a:ea typeface="Cambria" panose="02040503050406030204" pitchFamily="18" charset="0"/>
              </a:rPr>
              <a:t>thác</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réo</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ngân</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nga</a:t>
            </a:r>
            <a:endParaRPr lang="en-US" sz="2000" b="0" i="0" dirty="0">
              <a:solidFill>
                <a:srgbClr val="000000"/>
              </a:solidFill>
              <a:effectLst/>
              <a:latin typeface="Cambria" panose="02040503050406030204" pitchFamily="18" charset="0"/>
              <a:ea typeface="Cambria" panose="02040503050406030204" pitchFamily="18" charset="0"/>
            </a:endParaRPr>
          </a:p>
          <a:p>
            <a:r>
              <a:rPr lang="en-US" sz="2000" b="0" i="0" dirty="0" err="1">
                <a:solidFill>
                  <a:srgbClr val="000000"/>
                </a:solidFill>
                <a:effectLst/>
                <a:latin typeface="Cambria" panose="02040503050406030204" pitchFamily="18" charset="0"/>
                <a:ea typeface="Cambria" panose="02040503050406030204" pitchFamily="18" charset="0"/>
              </a:rPr>
              <a:t>Đàn</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dê</a:t>
            </a:r>
            <a:r>
              <a:rPr lang="en-US" sz="2000" b="0" i="0" dirty="0">
                <a:solidFill>
                  <a:srgbClr val="000000"/>
                </a:solidFill>
                <a:effectLst/>
                <a:latin typeface="Cambria" panose="02040503050406030204" pitchFamily="18" charset="0"/>
                <a:ea typeface="Cambria" panose="02040503050406030204" pitchFamily="18" charset="0"/>
              </a:rPr>
              <a:t> soi </a:t>
            </a:r>
            <a:r>
              <a:rPr lang="en-US" sz="2000" b="0" i="0" dirty="0" err="1">
                <a:solidFill>
                  <a:srgbClr val="000000"/>
                </a:solidFill>
                <a:effectLst/>
                <a:latin typeface="Cambria" panose="02040503050406030204" pitchFamily="18" charset="0"/>
                <a:ea typeface="Cambria" panose="02040503050406030204" pitchFamily="18" charset="0"/>
              </a:rPr>
              <a:t>đáy</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suối</a:t>
            </a:r>
            <a:r>
              <a:rPr lang="en-US" sz="2000" b="0" i="0" dirty="0">
                <a:solidFill>
                  <a:srgbClr val="000000"/>
                </a:solidFill>
                <a:effectLst/>
                <a:latin typeface="Cambria" panose="02040503050406030204" pitchFamily="18" charset="0"/>
                <a:ea typeface="Cambria" panose="02040503050406030204" pitchFamily="18" charset="0"/>
              </a:rPr>
              <a:t>.</a:t>
            </a:r>
          </a:p>
        </p:txBody>
      </p:sp>
      <p:sp>
        <p:nvSpPr>
          <p:cNvPr id="10" name="Text Box 2">
            <a:extLst>
              <a:ext uri="{FF2B5EF4-FFF2-40B4-BE49-F238E27FC236}">
                <a16:creationId xmlns:a16="http://schemas.microsoft.com/office/drawing/2014/main" id="{D68AA363-C183-7F94-A316-5E6B65366E6D}"/>
              </a:ext>
            </a:extLst>
          </p:cNvPr>
          <p:cNvSpPr txBox="1"/>
          <p:nvPr/>
        </p:nvSpPr>
        <p:spPr>
          <a:xfrm>
            <a:off x="3675665" y="1089966"/>
            <a:ext cx="3284811" cy="1323439"/>
          </a:xfrm>
          <a:prstGeom prst="rect">
            <a:avLst/>
          </a:prstGeom>
          <a:noFill/>
        </p:spPr>
        <p:txBody>
          <a:bodyPr wrap="square" rtlCol="0" anchor="t">
            <a:spAutoFit/>
            <a:scene3d>
              <a:camera prst="orthographicFront"/>
              <a:lightRig rig="threePt" dir="t"/>
            </a:scene3d>
          </a:bodyPr>
          <a:lstStyle/>
          <a:p>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Giữa ngút ngàn cây trái</a:t>
            </a:r>
          </a:p>
          <a:p>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Dọc vùng rừng nguyên sơ</a:t>
            </a:r>
          </a:p>
          <a:p>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Không biết thực hay mơ</a:t>
            </a:r>
          </a:p>
          <a:p>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Ráng chiều như hơi khói...</a:t>
            </a:r>
          </a:p>
        </p:txBody>
      </p:sp>
      <p:sp>
        <p:nvSpPr>
          <p:cNvPr id="11" name="Text Box 2">
            <a:extLst>
              <a:ext uri="{FF2B5EF4-FFF2-40B4-BE49-F238E27FC236}">
                <a16:creationId xmlns:a16="http://schemas.microsoft.com/office/drawing/2014/main" id="{C36FB8F5-2C9E-CAFF-0AD1-D9C425896D53}"/>
              </a:ext>
            </a:extLst>
          </p:cNvPr>
          <p:cNvSpPr txBox="1"/>
          <p:nvPr/>
        </p:nvSpPr>
        <p:spPr>
          <a:xfrm>
            <a:off x="3683547" y="2564042"/>
            <a:ext cx="3284811" cy="1323439"/>
          </a:xfrm>
          <a:prstGeom prst="rect">
            <a:avLst/>
          </a:prstGeom>
          <a:noFill/>
        </p:spPr>
        <p:txBody>
          <a:bodyPr wrap="square" rtlCol="0" anchor="t">
            <a:spAutoFit/>
            <a:scene3d>
              <a:camera prst="orthographicFront"/>
              <a:lightRig rig="threePt" dir="t"/>
            </a:scene3d>
          </a:bodyPr>
          <a:lstStyle/>
          <a:p>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Những vật nương màu mật</a:t>
            </a:r>
          </a:p>
          <a:p>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Lúa chín ngập lòng thung</a:t>
            </a:r>
          </a:p>
          <a:p>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Và tiếng nhạc ngựa rung</a:t>
            </a:r>
          </a:p>
          <a:p>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Suốt triền rừng hoang dã.</a:t>
            </a:r>
            <a:endPar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p:txBody>
      </p:sp>
      <p:pic>
        <p:nvPicPr>
          <p:cNvPr id="14" name="Picture 13">
            <a:extLst>
              <a:ext uri="{FF2B5EF4-FFF2-40B4-BE49-F238E27FC236}">
                <a16:creationId xmlns:a16="http://schemas.microsoft.com/office/drawing/2014/main" id="{1387D0F8-1DBD-10E7-9401-02A32A0B56B2}"/>
              </a:ext>
            </a:extLst>
          </p:cNvPr>
          <p:cNvPicPr>
            <a:picLocks noChangeAspect="1"/>
          </p:cNvPicPr>
          <p:nvPr/>
        </p:nvPicPr>
        <p:blipFill>
          <a:blip r:embed="rId5"/>
          <a:stretch>
            <a:fillRect/>
          </a:stretch>
        </p:blipFill>
        <p:spPr>
          <a:xfrm>
            <a:off x="6618960" y="882868"/>
            <a:ext cx="2264909" cy="3929555"/>
          </a:xfrm>
          <a:prstGeom prst="rect">
            <a:avLst/>
          </a:prstGeom>
        </p:spPr>
      </p:pic>
      <p:sp>
        <p:nvSpPr>
          <p:cNvPr id="3" name="Cloud Callout 22">
            <a:extLst>
              <a:ext uri="{FF2B5EF4-FFF2-40B4-BE49-F238E27FC236}">
                <a16:creationId xmlns:a16="http://schemas.microsoft.com/office/drawing/2014/main" id="{BC49932C-6770-394E-8BDD-13B561BFD732}"/>
              </a:ext>
            </a:extLst>
          </p:cNvPr>
          <p:cNvSpPr/>
          <p:nvPr/>
        </p:nvSpPr>
        <p:spPr>
          <a:xfrm>
            <a:off x="4163446" y="-125496"/>
            <a:ext cx="4165600" cy="1654630"/>
          </a:xfrm>
          <a:prstGeom prst="cloudCallout">
            <a:avLst>
              <a:gd name="adj1" fmla="val -44984"/>
              <a:gd name="adj2" fmla="val 75687"/>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CC3E1314-BB24-D37C-F21E-4C8D7566FC61}"/>
              </a:ext>
            </a:extLst>
          </p:cNvPr>
          <p:cNvSpPr txBox="1"/>
          <p:nvPr/>
        </p:nvSpPr>
        <p:spPr>
          <a:xfrm>
            <a:off x="4601191" y="127794"/>
            <a:ext cx="3497943" cy="1077218"/>
          </a:xfrm>
          <a:prstGeom prst="rect">
            <a:avLst/>
          </a:prstGeom>
          <a:noFill/>
          <a:ln>
            <a:noFill/>
          </a:ln>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chia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khổ</a:t>
            </a:r>
            <a:r>
              <a:rPr lang="en-US" sz="3200" dirty="0">
                <a:latin typeface="Times New Roman" panose="02020603050405020304" pitchFamily="18" charset="0"/>
                <a:cs typeface="Times New Roman" panose="02020603050405020304" pitchFamily="18" charset="0"/>
              </a:rPr>
              <a:t>?</a:t>
            </a:r>
          </a:p>
        </p:txBody>
      </p:sp>
      <p:sp>
        <p:nvSpPr>
          <p:cNvPr id="7" name="Oval 6">
            <a:extLst>
              <a:ext uri="{FF2B5EF4-FFF2-40B4-BE49-F238E27FC236}">
                <a16:creationId xmlns:a16="http://schemas.microsoft.com/office/drawing/2014/main" id="{DAFBF581-72B7-C307-1BA8-63F50B6821C0}"/>
              </a:ext>
            </a:extLst>
          </p:cNvPr>
          <p:cNvSpPr/>
          <p:nvPr/>
        </p:nvSpPr>
        <p:spPr>
          <a:xfrm>
            <a:off x="13110" y="1093121"/>
            <a:ext cx="372515" cy="307592"/>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a:t>
            </a:r>
          </a:p>
        </p:txBody>
      </p:sp>
      <p:sp>
        <p:nvSpPr>
          <p:cNvPr id="12" name="Oval 11">
            <a:extLst>
              <a:ext uri="{FF2B5EF4-FFF2-40B4-BE49-F238E27FC236}">
                <a16:creationId xmlns:a16="http://schemas.microsoft.com/office/drawing/2014/main" id="{0ED2528F-6342-89A5-93C1-949E45E03C25}"/>
              </a:ext>
            </a:extLst>
          </p:cNvPr>
          <p:cNvSpPr/>
          <p:nvPr/>
        </p:nvSpPr>
        <p:spPr>
          <a:xfrm>
            <a:off x="50224" y="2612590"/>
            <a:ext cx="372515" cy="307592"/>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
        <p:nvSpPr>
          <p:cNvPr id="13" name="Oval 12">
            <a:extLst>
              <a:ext uri="{FF2B5EF4-FFF2-40B4-BE49-F238E27FC236}">
                <a16:creationId xmlns:a16="http://schemas.microsoft.com/office/drawing/2014/main" id="{0F2C8CA0-D5A2-C658-C6B7-F9E5C791F2C2}"/>
              </a:ext>
            </a:extLst>
          </p:cNvPr>
          <p:cNvSpPr/>
          <p:nvPr/>
        </p:nvSpPr>
        <p:spPr>
          <a:xfrm>
            <a:off x="3373918" y="1125510"/>
            <a:ext cx="372515" cy="307592"/>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sp>
        <p:nvSpPr>
          <p:cNvPr id="15" name="Oval 14">
            <a:extLst>
              <a:ext uri="{FF2B5EF4-FFF2-40B4-BE49-F238E27FC236}">
                <a16:creationId xmlns:a16="http://schemas.microsoft.com/office/drawing/2014/main" id="{D9598DEE-C033-C0C2-268B-2123F901C097}"/>
              </a:ext>
            </a:extLst>
          </p:cNvPr>
          <p:cNvSpPr/>
          <p:nvPr/>
        </p:nvSpPr>
        <p:spPr>
          <a:xfrm>
            <a:off x="3402086" y="2612685"/>
            <a:ext cx="372515" cy="307592"/>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4</a:t>
            </a:r>
          </a:p>
        </p:txBody>
      </p:sp>
    </p:spTree>
    <p:extLst>
      <p:ext uri="{BB962C8B-B14F-4D97-AF65-F5344CB8AC3E}">
        <p14:creationId xmlns:p14="http://schemas.microsoft.com/office/powerpoint/2010/main" val="227751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p:bldP spid="5" grpId="1"/>
      <p:bldP spid="7" grpId="0" animBg="1"/>
      <p:bldP spid="12" grpId="0" animBg="1"/>
      <p:bldP spid="13"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3"/>
          <a:stretch>
            <a:fillRect/>
          </a:stretch>
        </p:blipFill>
        <p:spPr>
          <a:xfrm>
            <a:off x="0" y="0"/>
            <a:ext cx="9144000" cy="5143500"/>
          </a:xfrm>
          <a:prstGeom prst="rect">
            <a:avLst/>
          </a:prstGeom>
        </p:spPr>
      </p:pic>
      <p:sp>
        <p:nvSpPr>
          <p:cNvPr id="2" name="Rectangle: Rounded Corners 1">
            <a:extLst>
              <a:ext uri="{FF2B5EF4-FFF2-40B4-BE49-F238E27FC236}">
                <a16:creationId xmlns:a16="http://schemas.microsoft.com/office/drawing/2014/main" id="{A5430763-499A-B117-9F3B-B67587F3C189}"/>
              </a:ext>
            </a:extLst>
          </p:cNvPr>
          <p:cNvSpPr/>
          <p:nvPr/>
        </p:nvSpPr>
        <p:spPr>
          <a:xfrm>
            <a:off x="252249" y="212835"/>
            <a:ext cx="8655268" cy="47138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sym typeface="Arial" panose="020B0604020202020204"/>
            </a:endParaRPr>
          </a:p>
        </p:txBody>
      </p:sp>
      <p:sp>
        <p:nvSpPr>
          <p:cNvPr id="6" name="Text Box 2">
            <a:extLst>
              <a:ext uri="{FF2B5EF4-FFF2-40B4-BE49-F238E27FC236}">
                <a16:creationId xmlns:a16="http://schemas.microsoft.com/office/drawing/2014/main" id="{CA4E67CE-86DA-46D1-CDD8-BEF78A62695F}"/>
              </a:ext>
            </a:extLst>
          </p:cNvPr>
          <p:cNvSpPr txBox="1"/>
          <p:nvPr/>
        </p:nvSpPr>
        <p:spPr>
          <a:xfrm>
            <a:off x="638503" y="672179"/>
            <a:ext cx="3436883" cy="1323439"/>
          </a:xfrm>
          <a:prstGeom prst="rect">
            <a:avLst/>
          </a:prstGeom>
          <a:noFill/>
        </p:spPr>
        <p:txBody>
          <a:bodyPr wrap="square" rtlCol="0" anchor="t">
            <a:spAutoFit/>
            <a:scene3d>
              <a:camera prst="orthographicFront"/>
              <a:lightRig rig="threePt" dir="t"/>
            </a:scene3d>
          </a:bodyPr>
          <a:lstStyle/>
          <a:p>
            <a:pPr lvl="0" algn="just"/>
            <a:r>
              <a:rPr lang="vi-VN" sz="2000" dirty="0">
                <a:latin typeface="Cambria" panose="02040503050406030204" pitchFamily="18" charset="0"/>
                <a:ea typeface="Cambria" panose="02040503050406030204" pitchFamily="18" charset="0"/>
              </a:rPr>
              <a:t>Người Tày từ khắp ngà</a:t>
            </a:r>
          </a:p>
          <a:p>
            <a:pPr lvl="0" algn="just"/>
            <a:r>
              <a:rPr lang="vi-VN" sz="2000" dirty="0">
                <a:latin typeface="Cambria" panose="02040503050406030204" pitchFamily="18" charset="0"/>
                <a:ea typeface="Cambria" panose="02040503050406030204" pitchFamily="18" charset="0"/>
              </a:rPr>
              <a:t>Đi gặt lúa, trồng rau</a:t>
            </a:r>
          </a:p>
          <a:p>
            <a:pPr lvl="0" algn="just"/>
            <a:r>
              <a:rPr lang="vi-VN" sz="2000" dirty="0">
                <a:latin typeface="Cambria" panose="02040503050406030204" pitchFamily="18" charset="0"/>
                <a:ea typeface="Cambria" panose="02040503050406030204" pitchFamily="18" charset="0"/>
              </a:rPr>
              <a:t>Những người Giáy, người Dao</a:t>
            </a:r>
          </a:p>
          <a:p>
            <a:pPr lvl="0" algn="just"/>
            <a:r>
              <a:rPr lang="vi-VN" sz="2000" dirty="0">
                <a:latin typeface="Cambria" panose="02040503050406030204" pitchFamily="18" charset="0"/>
                <a:ea typeface="Cambria" panose="02040503050406030204" pitchFamily="18" charset="0"/>
              </a:rPr>
              <a:t>Đi tìm măng, hái nấm.</a:t>
            </a:r>
            <a:endPar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panose="020B0604020202020204"/>
            </a:endParaRPr>
          </a:p>
        </p:txBody>
      </p:sp>
      <p:sp>
        <p:nvSpPr>
          <p:cNvPr id="9" name="Text Box 2">
            <a:extLst>
              <a:ext uri="{FF2B5EF4-FFF2-40B4-BE49-F238E27FC236}">
                <a16:creationId xmlns:a16="http://schemas.microsoft.com/office/drawing/2014/main" id="{C75CBC50-EF92-9C51-5F8E-D359DDBC8CB5}"/>
              </a:ext>
            </a:extLst>
          </p:cNvPr>
          <p:cNvSpPr txBox="1"/>
          <p:nvPr/>
        </p:nvSpPr>
        <p:spPr>
          <a:xfrm>
            <a:off x="677918" y="2288143"/>
            <a:ext cx="3476296" cy="1631216"/>
          </a:xfrm>
          <a:prstGeom prst="rect">
            <a:avLst/>
          </a:prstGeom>
          <a:noFill/>
        </p:spPr>
        <p:txBody>
          <a:bodyPr wrap="square" rtlCol="0" anchor="t">
            <a:spAutoFit/>
            <a:scene3d>
              <a:camera prst="orthographicFront"/>
              <a:lightRig rig="threePt" dir="t"/>
            </a:scene3d>
          </a:bodyPr>
          <a:lstStyle/>
          <a:p>
            <a:pPr lvl="0"/>
            <a:r>
              <a:rPr lang="vi-VN" sz="2000" dirty="0">
                <a:latin typeface="Cambria" panose="02040503050406030204" pitchFamily="18" charset="0"/>
                <a:ea typeface="Cambria" panose="02040503050406030204" pitchFamily="18" charset="0"/>
              </a:rPr>
              <a:t>Vạt áo chàm thấp thoáng</a:t>
            </a:r>
          </a:p>
          <a:p>
            <a:pPr lvl="0"/>
            <a:r>
              <a:rPr lang="vi-VN" sz="2000" dirty="0">
                <a:latin typeface="Cambria" panose="02040503050406030204" pitchFamily="18" charset="0"/>
                <a:ea typeface="Cambria" panose="02040503050406030204" pitchFamily="18" charset="0"/>
              </a:rPr>
              <a:t>Nhuộm xanh cả nắng chiều</a:t>
            </a:r>
          </a:p>
          <a:p>
            <a:pPr lvl="0"/>
            <a:r>
              <a:rPr lang="vi-VN" sz="2000" dirty="0">
                <a:latin typeface="Cambria" panose="02040503050406030204" pitchFamily="18" charset="0"/>
                <a:ea typeface="Cambria" panose="02040503050406030204" pitchFamily="18" charset="0"/>
              </a:rPr>
              <a:t>Và gió thổi, suối reo</a:t>
            </a:r>
          </a:p>
          <a:p>
            <a:pPr lvl="0"/>
            <a:r>
              <a:rPr lang="vi-VN" sz="2000" dirty="0">
                <a:latin typeface="Cambria" panose="02040503050406030204" pitchFamily="18" charset="0"/>
                <a:ea typeface="Cambria" panose="02040503050406030204" pitchFamily="18" charset="0"/>
              </a:rPr>
              <a:t>Ấm giữa rừng sương giá.</a:t>
            </a:r>
          </a:p>
          <a:p>
            <a:pPr lvl="0" algn="r"/>
            <a:r>
              <a:rPr lang="vi-VN" sz="2000" dirty="0">
                <a:latin typeface="Cambria" panose="02040503050406030204" pitchFamily="18" charset="0"/>
                <a:ea typeface="Cambria" panose="02040503050406030204" pitchFamily="18" charset="0"/>
              </a:rPr>
              <a:t>(Nguyễn Đình Ảnh)</a:t>
            </a:r>
            <a:endPar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panose="020B0604020202020204"/>
            </a:endParaRPr>
          </a:p>
        </p:txBody>
      </p:sp>
      <p:pic>
        <p:nvPicPr>
          <p:cNvPr id="5" name="Picture 4">
            <a:extLst>
              <a:ext uri="{FF2B5EF4-FFF2-40B4-BE49-F238E27FC236}">
                <a16:creationId xmlns:a16="http://schemas.microsoft.com/office/drawing/2014/main" id="{A4D4FF5E-818D-1B3D-97EE-8F2B1C8677D6}"/>
              </a:ext>
            </a:extLst>
          </p:cNvPr>
          <p:cNvPicPr>
            <a:picLocks noChangeAspect="1"/>
          </p:cNvPicPr>
          <p:nvPr/>
        </p:nvPicPr>
        <p:blipFill>
          <a:blip r:embed="rId4"/>
          <a:stretch>
            <a:fillRect/>
          </a:stretch>
        </p:blipFill>
        <p:spPr>
          <a:xfrm>
            <a:off x="4150997" y="488731"/>
            <a:ext cx="4383896" cy="4001649"/>
          </a:xfrm>
          <a:prstGeom prst="rect">
            <a:avLst/>
          </a:prstGeom>
        </p:spPr>
      </p:pic>
      <p:sp>
        <p:nvSpPr>
          <p:cNvPr id="3" name="Oval 2">
            <a:extLst>
              <a:ext uri="{FF2B5EF4-FFF2-40B4-BE49-F238E27FC236}">
                <a16:creationId xmlns:a16="http://schemas.microsoft.com/office/drawing/2014/main" id="{D943205C-6090-5657-6647-7461097383CB}"/>
              </a:ext>
            </a:extLst>
          </p:cNvPr>
          <p:cNvSpPr/>
          <p:nvPr/>
        </p:nvSpPr>
        <p:spPr>
          <a:xfrm>
            <a:off x="305403" y="672179"/>
            <a:ext cx="372515" cy="307592"/>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5</a:t>
            </a:r>
          </a:p>
        </p:txBody>
      </p:sp>
      <p:sp>
        <p:nvSpPr>
          <p:cNvPr id="7" name="Oval 6">
            <a:extLst>
              <a:ext uri="{FF2B5EF4-FFF2-40B4-BE49-F238E27FC236}">
                <a16:creationId xmlns:a16="http://schemas.microsoft.com/office/drawing/2014/main" id="{766C6683-107B-0B56-6B51-D11259425F64}"/>
              </a:ext>
            </a:extLst>
          </p:cNvPr>
          <p:cNvSpPr/>
          <p:nvPr/>
        </p:nvSpPr>
        <p:spPr>
          <a:xfrm>
            <a:off x="353320" y="2359654"/>
            <a:ext cx="372515" cy="307592"/>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6</a:t>
            </a:r>
          </a:p>
        </p:txBody>
      </p:sp>
    </p:spTree>
    <p:extLst>
      <p:ext uri="{BB962C8B-B14F-4D97-AF65-F5344CB8AC3E}">
        <p14:creationId xmlns:p14="http://schemas.microsoft.com/office/powerpoint/2010/main" val="12803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theme/theme1.xml><?xml version="1.0" encoding="utf-8"?>
<a:theme xmlns:a="http://schemas.openxmlformats.org/drawingml/2006/main" name="Reforestation Project Proposal  by Slidesgo">
  <a:themeElements>
    <a:clrScheme name="Simple Light">
      <a:dk1>
        <a:srgbClr val="841F00"/>
      </a:dk1>
      <a:lt1>
        <a:srgbClr val="FFFBEE"/>
      </a:lt1>
      <a:dk2>
        <a:srgbClr val="D6EDE4"/>
      </a:dk2>
      <a:lt2>
        <a:srgbClr val="83C4AD"/>
      </a:lt2>
      <a:accent1>
        <a:srgbClr val="1F684C"/>
      </a:accent1>
      <a:accent2>
        <a:srgbClr val="000000"/>
      </a:accent2>
      <a:accent3>
        <a:srgbClr val="FBDEAC"/>
      </a:accent3>
      <a:accent4>
        <a:srgbClr val="EBC177"/>
      </a:accent4>
      <a:accent5>
        <a:srgbClr val="C67A00"/>
      </a:accent5>
      <a:accent6>
        <a:srgbClr val="C43300"/>
      </a:accent6>
      <a:hlink>
        <a:srgbClr val="9F51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448</TotalTime>
  <Words>1243</Words>
  <Application>Microsoft Office PowerPoint</Application>
  <PresentationFormat>On-screen Show (16:9)</PresentationFormat>
  <Paragraphs>138</Paragraphs>
  <Slides>40</Slides>
  <Notes>29</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40</vt:i4>
      </vt:variant>
    </vt:vector>
  </HeadingPairs>
  <TitlesOfParts>
    <vt:vector size="59" baseType="lpstr">
      <vt:lpstr>Arial</vt:lpstr>
      <vt:lpstr>Calibri</vt:lpstr>
      <vt:lpstr>Calibri Light</vt:lpstr>
      <vt:lpstr>Cambria</vt:lpstr>
      <vt:lpstr>Catamaran</vt:lpstr>
      <vt:lpstr>Chau Philomene One</vt:lpstr>
      <vt:lpstr>Chewy</vt:lpstr>
      <vt:lpstr>Inconsolata</vt:lpstr>
      <vt:lpstr>Maven Pro</vt:lpstr>
      <vt:lpstr>Montserrat</vt:lpstr>
      <vt:lpstr>Nunito</vt:lpstr>
      <vt:lpstr>Nunito SemiBold</vt:lpstr>
      <vt:lpstr>Times New Roman</vt:lpstr>
      <vt:lpstr>UVN Banh Mi</vt:lpstr>
      <vt:lpstr>Reforestation Project Proposal  by Slidesgo</vt:lpstr>
      <vt:lpstr>Office Theme</vt:lpstr>
      <vt:lpstr>1_Custom Design</vt:lpstr>
      <vt:lpstr>2_Custom Design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Reforestation Project Proposal</dc:title>
  <dc:creator>thao</dc:creator>
  <cp:lastModifiedBy>Nguyễn Thị Thanh Huyền</cp:lastModifiedBy>
  <cp:revision>47</cp:revision>
  <dcterms:created xsi:type="dcterms:W3CDTF">2021-10-12T05:19:00Z</dcterms:created>
  <dcterms:modified xsi:type="dcterms:W3CDTF">2024-09-17T03:38:29Z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A00E53C96F574A57ABF7B86828C272E7</vt:lpwstr>
  </property>
  <property fmtid="{D5CDD505-2E9C-101B-9397-08002B2CF9AE}" pid="3" name="KSOProductBuildVer">
    <vt:lpwstr>2057-11.2.0.10351</vt:lpwstr>
  </property>
</Properties>
</file>