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2136</Words>
  <Application>Microsoft Office PowerPoint</Application>
  <PresentationFormat>Tùy chỉnh</PresentationFormat>
  <Paragraphs>106</Paragraphs>
  <Slides>37</Slides>
  <Notes>6</Notes>
  <HiddenSlides>0</HiddenSlides>
  <MMClips>1</MMClips>
  <ScaleCrop>false</ScaleCrop>
  <HeadingPairs>
    <vt:vector size="6" baseType="variant">
      <vt:variant>
        <vt:lpstr>Phông được Dùng</vt:lpstr>
      </vt:variant>
      <vt:variant>
        <vt:i4>6</vt:i4>
      </vt:variant>
      <vt:variant>
        <vt:lpstr>Chủ đề</vt:lpstr>
      </vt:variant>
      <vt:variant>
        <vt:i4>8</vt:i4>
      </vt:variant>
      <vt:variant>
        <vt:lpstr>Tiêu đề Bản chiếu</vt:lpstr>
      </vt:variant>
      <vt:variant>
        <vt:i4>37</vt:i4>
      </vt:variant>
    </vt:vector>
  </HeadingPairs>
  <TitlesOfParts>
    <vt:vector size="51"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Windows 10</cp:lastModifiedBy>
  <cp:revision>45</cp:revision>
  <dcterms:created xsi:type="dcterms:W3CDTF">2006-08-16T00:00:00Z</dcterms:created>
  <dcterms:modified xsi:type="dcterms:W3CDTF">2024-10-29T01:22:05Z</dcterms:modified>
  <dc:identifier>DAGMx3oqY8g</dc:identifier>
</cp:coreProperties>
</file>