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9" r:id="rId3"/>
    <p:sldId id="309" r:id="rId4"/>
    <p:sldId id="271" r:id="rId5"/>
    <p:sldId id="311" r:id="rId6"/>
    <p:sldId id="273" r:id="rId7"/>
    <p:sldId id="259" r:id="rId8"/>
    <p:sldId id="297" r:id="rId9"/>
    <p:sldId id="314" r:id="rId10"/>
    <p:sldId id="300" r:id="rId11"/>
    <p:sldId id="315" r:id="rId12"/>
    <p:sldId id="284" r:id="rId13"/>
    <p:sldId id="316" r:id="rId14"/>
    <p:sldId id="317" r:id="rId15"/>
    <p:sldId id="318" r:id="rId16"/>
    <p:sldId id="276" r:id="rId17"/>
    <p:sldId id="294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D16125"/>
    <a:srgbClr val="FFE272"/>
    <a:srgbClr val="49D99B"/>
    <a:srgbClr val="A53731"/>
    <a:srgbClr val="1B7F54"/>
    <a:srgbClr val="E8B5B2"/>
    <a:srgbClr val="833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02BCC-5BE0-4AFA-8B55-D3D3BD403254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B884C-8C00-4394-9DB6-15A5CAE11C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25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282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151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69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631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076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824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DEF7-B261-4BB7-B71B-89CADE5018F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4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07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86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30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030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184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591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83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8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8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7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8"/>
          <p:cNvGrpSpPr/>
          <p:nvPr/>
        </p:nvGrpSpPr>
        <p:grpSpPr>
          <a:xfrm rot="-2241120">
            <a:off x="11651331" y="499494"/>
            <a:ext cx="223377" cy="314312"/>
            <a:chOff x="5248950" y="2607450"/>
            <a:chExt cx="27575" cy="38800"/>
          </a:xfrm>
        </p:grpSpPr>
        <p:sp>
          <p:nvSpPr>
            <p:cNvPr id="34" name="Google Shape;34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28"/>
          <p:cNvGrpSpPr/>
          <p:nvPr/>
        </p:nvGrpSpPr>
        <p:grpSpPr>
          <a:xfrm rot="-2700000">
            <a:off x="656354" y="613930"/>
            <a:ext cx="139484" cy="196264"/>
            <a:chOff x="5248950" y="2607450"/>
            <a:chExt cx="27575" cy="38800"/>
          </a:xfrm>
        </p:grpSpPr>
        <p:sp>
          <p:nvSpPr>
            <p:cNvPr id="37" name="Google Shape;37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28"/>
          <p:cNvGrpSpPr/>
          <p:nvPr/>
        </p:nvGrpSpPr>
        <p:grpSpPr>
          <a:xfrm rot="3488692">
            <a:off x="11664389" y="1111970"/>
            <a:ext cx="1201109" cy="1656626"/>
            <a:chOff x="330265" y="38700"/>
            <a:chExt cx="1614930" cy="2227174"/>
          </a:xfrm>
        </p:grpSpPr>
        <p:sp>
          <p:nvSpPr>
            <p:cNvPr id="40" name="Google Shape;40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8"/>
          <p:cNvGrpSpPr/>
          <p:nvPr/>
        </p:nvGrpSpPr>
        <p:grpSpPr>
          <a:xfrm rot="3488692">
            <a:off x="-568344" y="1653303"/>
            <a:ext cx="1201109" cy="1656626"/>
            <a:chOff x="330265" y="38700"/>
            <a:chExt cx="1614930" cy="2227174"/>
          </a:xfrm>
        </p:grpSpPr>
        <p:sp>
          <p:nvSpPr>
            <p:cNvPr id="44" name="Google Shape;44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28"/>
          <p:cNvSpPr/>
          <p:nvPr/>
        </p:nvSpPr>
        <p:spPr>
          <a:xfrm>
            <a:off x="415600" y="4608119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8"/>
          <p:cNvSpPr/>
          <p:nvPr/>
        </p:nvSpPr>
        <p:spPr>
          <a:xfrm>
            <a:off x="10060151" y="604113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" name="Google Shape;49;p28"/>
          <p:cNvGrpSpPr/>
          <p:nvPr/>
        </p:nvGrpSpPr>
        <p:grpSpPr>
          <a:xfrm rot="3488692">
            <a:off x="5226957" y="5477387"/>
            <a:ext cx="1201109" cy="1656626"/>
            <a:chOff x="330265" y="38700"/>
            <a:chExt cx="1614930" cy="2227174"/>
          </a:xfrm>
        </p:grpSpPr>
        <p:sp>
          <p:nvSpPr>
            <p:cNvPr id="50" name="Google Shape;50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28"/>
          <p:cNvSpPr/>
          <p:nvPr/>
        </p:nvSpPr>
        <p:spPr>
          <a:xfrm>
            <a:off x="2256667" y="625533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8"/>
          <p:cNvSpPr/>
          <p:nvPr/>
        </p:nvSpPr>
        <p:spPr>
          <a:xfrm>
            <a:off x="7716300" y="625533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5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1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2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6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7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46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02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45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68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20" name="Google Shape;3993;p37">
            <a:extLst>
              <a:ext uri="{FF2B5EF4-FFF2-40B4-BE49-F238E27FC236}">
                <a16:creationId xmlns="" xmlns:a16="http://schemas.microsoft.com/office/drawing/2014/main" id="{6B3DC9C8-D26D-4002-B7AE-E7D1E3D77E9B}"/>
              </a:ext>
            </a:extLst>
          </p:cNvPr>
          <p:cNvSpPr txBox="1">
            <a:spLocks/>
          </p:cNvSpPr>
          <p:nvPr/>
        </p:nvSpPr>
        <p:spPr>
          <a:xfrm>
            <a:off x="1520070" y="739794"/>
            <a:ext cx="5760900" cy="167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200"/>
              </a:buClr>
              <a:buSzPts val="5200"/>
              <a:buFont typeface="Balsamiq Sans"/>
              <a:buNone/>
              <a:defRPr sz="6000" b="1" i="0" u="none" strike="noStrike" cap="none">
                <a:solidFill>
                  <a:srgbClr val="FFA200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6724"/>
              </a:lnSpc>
            </a:pP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Lobster"/>
              </a:rPr>
              <a:t>Tiếng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Lobster"/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Lobster"/>
              </a:rPr>
              <a:t>Việt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Lobster"/>
              </a:rPr>
              <a:t> </a:t>
            </a:r>
          </a:p>
        </p:txBody>
      </p:sp>
      <p:sp>
        <p:nvSpPr>
          <p:cNvPr id="26" name="Google Shape;3993;p37">
            <a:extLst>
              <a:ext uri="{FF2B5EF4-FFF2-40B4-BE49-F238E27FC236}">
                <a16:creationId xmlns="" xmlns:a16="http://schemas.microsoft.com/office/drawing/2014/main" id="{1787830F-78C5-4BDC-A476-C7F1FBE332A9}"/>
              </a:ext>
            </a:extLst>
          </p:cNvPr>
          <p:cNvSpPr txBox="1">
            <a:spLocks/>
          </p:cNvSpPr>
          <p:nvPr/>
        </p:nvSpPr>
        <p:spPr>
          <a:xfrm>
            <a:off x="439648" y="2691466"/>
            <a:ext cx="8799886" cy="167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200"/>
              </a:buClr>
              <a:buSzPts val="5200"/>
              <a:buFont typeface="Balsamiq Sans"/>
              <a:buNone/>
              <a:defRPr sz="6000" b="1" i="0" u="none" strike="noStrike" cap="none">
                <a:solidFill>
                  <a:srgbClr val="FFA200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6600" dirty="0" err="1">
                <a:solidFill>
                  <a:srgbClr val="FF0066"/>
                </a:solidFill>
                <a:latin typeface="Fira Sans" panose="020B0803050000020004" pitchFamily="34" charset="0"/>
              </a:rPr>
              <a:t>Ôn</a:t>
            </a: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Fira Sans" panose="020B0803050000020004" pitchFamily="34" charset="0"/>
              </a:rPr>
              <a:t>tập</a:t>
            </a: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Fira Sans" panose="020B0803050000020004" pitchFamily="34" charset="0"/>
              </a:rPr>
              <a:t>cuối</a:t>
            </a: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Fira Sans" panose="020B0803050000020004" pitchFamily="34" charset="0"/>
              </a:rPr>
              <a:t>học</a:t>
            </a: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Fira Sans" panose="020B0803050000020004" pitchFamily="34" charset="0"/>
              </a:rPr>
              <a:t>kì</a:t>
            </a: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 II</a:t>
            </a:r>
          </a:p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( </a:t>
            </a:r>
            <a:r>
              <a:rPr lang="en-US" sz="6600" dirty="0" err="1">
                <a:solidFill>
                  <a:srgbClr val="FF0066"/>
                </a:solidFill>
                <a:latin typeface="Fira Sans" panose="020B0803050000020004" pitchFamily="34" charset="0"/>
              </a:rPr>
              <a:t>tiết</a:t>
            </a:r>
            <a:r>
              <a:rPr lang="en-US" sz="6600" dirty="0">
                <a:solidFill>
                  <a:srgbClr val="FF0066"/>
                </a:solidFill>
                <a:latin typeface="Fira Sans" panose="020B0803050000020004" pitchFamily="34" charset="0"/>
              </a:rPr>
              <a:t> 6 )</a:t>
            </a: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36" name="Google Shape;1114;p20">
            <a:extLst>
              <a:ext uri="{FF2B5EF4-FFF2-40B4-BE49-F238E27FC236}">
                <a16:creationId xmlns="" xmlns:a16="http://schemas.microsoft.com/office/drawing/2014/main" id="{E56E7C0C-0D28-48F0-9FF1-C9AB21F34699}"/>
              </a:ext>
            </a:extLst>
          </p:cNvPr>
          <p:cNvGrpSpPr/>
          <p:nvPr/>
        </p:nvGrpSpPr>
        <p:grpSpPr>
          <a:xfrm>
            <a:off x="-1151174" y="4916836"/>
            <a:ext cx="7826285" cy="1789514"/>
            <a:chOff x="5727941" y="-5261881"/>
            <a:chExt cx="4588946" cy="7943713"/>
          </a:xfrm>
        </p:grpSpPr>
        <p:sp>
          <p:nvSpPr>
            <p:cNvPr id="38" name="Google Shape;1115;p20">
              <a:extLst>
                <a:ext uri="{FF2B5EF4-FFF2-40B4-BE49-F238E27FC236}">
                  <a16:creationId xmlns="" xmlns:a16="http://schemas.microsoft.com/office/drawing/2014/main" id="{51165E5A-2558-47AE-8A6C-6C9DF8B8C802}"/>
                </a:ext>
              </a:extLst>
            </p:cNvPr>
            <p:cNvSpPr/>
            <p:nvPr/>
          </p:nvSpPr>
          <p:spPr>
            <a:xfrm>
              <a:off x="6944126" y="-5261881"/>
              <a:ext cx="2865807" cy="3389725"/>
            </a:xfrm>
            <a:prstGeom prst="roundRect">
              <a:avLst>
                <a:gd name="adj" fmla="val 16797"/>
              </a:avLst>
            </a:prstGeom>
            <a:solidFill>
              <a:schemeClr val="lt1"/>
            </a:solidFill>
            <a:ln w="28575" cap="flat" cmpd="sng">
              <a:solidFill>
                <a:srgbClr val="42719B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116;p20">
              <a:extLst>
                <a:ext uri="{FF2B5EF4-FFF2-40B4-BE49-F238E27FC236}">
                  <a16:creationId xmlns="" xmlns:a16="http://schemas.microsoft.com/office/drawing/2014/main" id="{ED99C79A-0645-4F4A-8C42-89BC76641C2E}"/>
                </a:ext>
              </a:extLst>
            </p:cNvPr>
            <p:cNvSpPr/>
            <p:nvPr/>
          </p:nvSpPr>
          <p:spPr>
            <a:xfrm>
              <a:off x="5727941" y="1378430"/>
              <a:ext cx="4588946" cy="1303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1117;p20">
            <a:extLst>
              <a:ext uri="{FF2B5EF4-FFF2-40B4-BE49-F238E27FC236}">
                <a16:creationId xmlns="" xmlns:a16="http://schemas.microsoft.com/office/drawing/2014/main" id="{7549BE82-DF49-41BB-A0BA-037184451DC6}"/>
              </a:ext>
            </a:extLst>
          </p:cNvPr>
          <p:cNvSpPr txBox="1"/>
          <p:nvPr/>
        </p:nvSpPr>
        <p:spPr>
          <a:xfrm>
            <a:off x="-1868058" y="4979541"/>
            <a:ext cx="10770846" cy="65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None/>
            </a:pP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đang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chơi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đùa</a:t>
            </a:r>
            <a:endParaRPr lang="vi-VN" sz="3200" b="1" dirty="0">
              <a:solidFill>
                <a:srgbClr val="0070C0"/>
              </a:solidFill>
              <a:latin typeface="Fira Sans" panose="020B08030500000200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40FD020-30A6-4FE2-98C8-B9E7519E4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2" y="1030250"/>
            <a:ext cx="5660716" cy="349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2AFC3FF8-1FB9-45F7-9310-768AB3C93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93" y="609048"/>
            <a:ext cx="4719995" cy="442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5" name="Google Shape;1114;p20">
            <a:extLst>
              <a:ext uri="{FF2B5EF4-FFF2-40B4-BE49-F238E27FC236}">
                <a16:creationId xmlns="" xmlns:a16="http://schemas.microsoft.com/office/drawing/2014/main" id="{4B11E294-03B5-42AD-B4D8-60CE1BC7FB04}"/>
              </a:ext>
            </a:extLst>
          </p:cNvPr>
          <p:cNvGrpSpPr/>
          <p:nvPr/>
        </p:nvGrpSpPr>
        <p:grpSpPr>
          <a:xfrm>
            <a:off x="4851989" y="5426178"/>
            <a:ext cx="7666465" cy="1845154"/>
            <a:chOff x="5727941" y="-5261881"/>
            <a:chExt cx="4588946" cy="7943713"/>
          </a:xfrm>
        </p:grpSpPr>
        <p:sp>
          <p:nvSpPr>
            <p:cNvPr id="46" name="Google Shape;1115;p20">
              <a:extLst>
                <a:ext uri="{FF2B5EF4-FFF2-40B4-BE49-F238E27FC236}">
                  <a16:creationId xmlns="" xmlns:a16="http://schemas.microsoft.com/office/drawing/2014/main" id="{4E043DD3-1B20-4793-8142-E4ED1AA58F99}"/>
                </a:ext>
              </a:extLst>
            </p:cNvPr>
            <p:cNvSpPr/>
            <p:nvPr/>
          </p:nvSpPr>
          <p:spPr>
            <a:xfrm>
              <a:off x="6944126" y="-5261881"/>
              <a:ext cx="2865807" cy="3389725"/>
            </a:xfrm>
            <a:prstGeom prst="roundRect">
              <a:avLst>
                <a:gd name="adj" fmla="val 16797"/>
              </a:avLst>
            </a:prstGeom>
            <a:solidFill>
              <a:schemeClr val="lt1"/>
            </a:solidFill>
            <a:ln w="28575" cap="flat" cmpd="sng">
              <a:solidFill>
                <a:srgbClr val="42719B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116;p20">
              <a:extLst>
                <a:ext uri="{FF2B5EF4-FFF2-40B4-BE49-F238E27FC236}">
                  <a16:creationId xmlns="" xmlns:a16="http://schemas.microsoft.com/office/drawing/2014/main" id="{44E45021-FFBE-4521-843A-15DE340013BE}"/>
                </a:ext>
              </a:extLst>
            </p:cNvPr>
            <p:cNvSpPr/>
            <p:nvPr/>
          </p:nvSpPr>
          <p:spPr>
            <a:xfrm>
              <a:off x="5727941" y="1378430"/>
              <a:ext cx="4588946" cy="1303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1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1117;p20">
            <a:extLst>
              <a:ext uri="{FF2B5EF4-FFF2-40B4-BE49-F238E27FC236}">
                <a16:creationId xmlns="" xmlns:a16="http://schemas.microsoft.com/office/drawing/2014/main" id="{9D2E1E08-B81E-43C8-A6DD-80797077200A}"/>
              </a:ext>
            </a:extLst>
          </p:cNvPr>
          <p:cNvSpPr txBox="1"/>
          <p:nvPr/>
        </p:nvSpPr>
        <p:spPr>
          <a:xfrm>
            <a:off x="3858367" y="5508249"/>
            <a:ext cx="10770846" cy="65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None/>
            </a:pP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đang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chăn</a:t>
            </a:r>
            <a:r>
              <a:rPr lang="en-US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trâu</a:t>
            </a:r>
            <a:endParaRPr lang="vi-VN" sz="3200" b="1" dirty="0">
              <a:solidFill>
                <a:srgbClr val="0070C0"/>
              </a:solidFill>
              <a:latin typeface="Fira Sans" panose="020B08030500000200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3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9CA9A15-E07E-4097-BB2A-A5DD17D38C57}"/>
              </a:ext>
            </a:extLst>
          </p:cNvPr>
          <p:cNvGrpSpPr/>
          <p:nvPr/>
        </p:nvGrpSpPr>
        <p:grpSpPr>
          <a:xfrm>
            <a:off x="-2085625" y="4942792"/>
            <a:ext cx="10770846" cy="1789514"/>
            <a:chOff x="-2085625" y="4942792"/>
            <a:chExt cx="10770846" cy="1789514"/>
          </a:xfrm>
        </p:grpSpPr>
        <p:grpSp>
          <p:nvGrpSpPr>
            <p:cNvPr id="36" name="Google Shape;1114;p20">
              <a:extLst>
                <a:ext uri="{FF2B5EF4-FFF2-40B4-BE49-F238E27FC236}">
                  <a16:creationId xmlns="" xmlns:a16="http://schemas.microsoft.com/office/drawing/2014/main" id="{E56E7C0C-0D28-48F0-9FF1-C9AB21F34699}"/>
                </a:ext>
              </a:extLst>
            </p:cNvPr>
            <p:cNvGrpSpPr/>
            <p:nvPr/>
          </p:nvGrpSpPr>
          <p:grpSpPr>
            <a:xfrm>
              <a:off x="-1369221" y="4942792"/>
              <a:ext cx="8253014" cy="1789514"/>
              <a:chOff x="5727941" y="-5261881"/>
              <a:chExt cx="4588946" cy="7943713"/>
            </a:xfrm>
          </p:grpSpPr>
          <p:sp>
            <p:nvSpPr>
              <p:cNvPr id="38" name="Google Shape;1115;p20">
                <a:extLst>
                  <a:ext uri="{FF2B5EF4-FFF2-40B4-BE49-F238E27FC236}">
                    <a16:creationId xmlns="" xmlns:a16="http://schemas.microsoft.com/office/drawing/2014/main" id="{51165E5A-2558-47AE-8A6C-6C9DF8B8C802}"/>
                  </a:ext>
                </a:extLst>
              </p:cNvPr>
              <p:cNvSpPr/>
              <p:nvPr/>
            </p:nvSpPr>
            <p:spPr>
              <a:xfrm>
                <a:off x="6944126" y="-5261881"/>
                <a:ext cx="2865807" cy="3389725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116;p20">
                <a:extLst>
                  <a:ext uri="{FF2B5EF4-FFF2-40B4-BE49-F238E27FC236}">
                    <a16:creationId xmlns="" xmlns:a16="http://schemas.microsoft.com/office/drawing/2014/main" id="{ED99C79A-0645-4F4A-8C42-89BC76641C2E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" name="Google Shape;1117;p20">
              <a:extLst>
                <a:ext uri="{FF2B5EF4-FFF2-40B4-BE49-F238E27FC236}">
                  <a16:creationId xmlns="" xmlns:a16="http://schemas.microsoft.com/office/drawing/2014/main" id="{7549BE82-DF49-41BB-A0BA-037184451DC6}"/>
                </a:ext>
              </a:extLst>
            </p:cNvPr>
            <p:cNvSpPr txBox="1"/>
            <p:nvPr/>
          </p:nvSpPr>
          <p:spPr>
            <a:xfrm>
              <a:off x="-2085625" y="5055200"/>
              <a:ext cx="10770846" cy="658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Cảnh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buổi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chiều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ở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làng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quê</a:t>
              </a:r>
              <a:endParaRPr lang="vi-VN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E012BE3-687A-4783-8EDC-675C8103774B}"/>
              </a:ext>
            </a:extLst>
          </p:cNvPr>
          <p:cNvGrpSpPr/>
          <p:nvPr/>
        </p:nvGrpSpPr>
        <p:grpSpPr>
          <a:xfrm>
            <a:off x="3528424" y="4947452"/>
            <a:ext cx="10770846" cy="1845154"/>
            <a:chOff x="3528424" y="4947452"/>
            <a:chExt cx="10770846" cy="1845154"/>
          </a:xfrm>
        </p:grpSpPr>
        <p:grpSp>
          <p:nvGrpSpPr>
            <p:cNvPr id="45" name="Google Shape;1114;p20">
              <a:extLst>
                <a:ext uri="{FF2B5EF4-FFF2-40B4-BE49-F238E27FC236}">
                  <a16:creationId xmlns="" xmlns:a16="http://schemas.microsoft.com/office/drawing/2014/main" id="{4B11E294-03B5-42AD-B4D8-60CE1BC7FB04}"/>
                </a:ext>
              </a:extLst>
            </p:cNvPr>
            <p:cNvGrpSpPr/>
            <p:nvPr/>
          </p:nvGrpSpPr>
          <p:grpSpPr>
            <a:xfrm>
              <a:off x="4335196" y="4947452"/>
              <a:ext cx="8043980" cy="1845154"/>
              <a:chOff x="5727941" y="-5261881"/>
              <a:chExt cx="4588946" cy="7943713"/>
            </a:xfrm>
          </p:grpSpPr>
          <p:sp>
            <p:nvSpPr>
              <p:cNvPr id="46" name="Google Shape;1115;p20">
                <a:extLst>
                  <a:ext uri="{FF2B5EF4-FFF2-40B4-BE49-F238E27FC236}">
                    <a16:creationId xmlns="" xmlns:a16="http://schemas.microsoft.com/office/drawing/2014/main" id="{4E043DD3-1B20-4793-8142-E4ED1AA58F99}"/>
                  </a:ext>
                </a:extLst>
              </p:cNvPr>
              <p:cNvSpPr/>
              <p:nvPr/>
            </p:nvSpPr>
            <p:spPr>
              <a:xfrm>
                <a:off x="6944126" y="-5261881"/>
                <a:ext cx="2865807" cy="3389725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1116;p20">
                <a:extLst>
                  <a:ext uri="{FF2B5EF4-FFF2-40B4-BE49-F238E27FC236}">
                    <a16:creationId xmlns="" xmlns:a16="http://schemas.microsoft.com/office/drawing/2014/main" id="{44E45021-FFBE-4521-843A-15DE340013BE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" name="Google Shape;1117;p20">
              <a:extLst>
                <a:ext uri="{FF2B5EF4-FFF2-40B4-BE49-F238E27FC236}">
                  <a16:creationId xmlns="" xmlns:a16="http://schemas.microsoft.com/office/drawing/2014/main" id="{9D2E1E08-B81E-43C8-A6DD-80797077200A}"/>
                </a:ext>
              </a:extLst>
            </p:cNvPr>
            <p:cNvSpPr txBox="1"/>
            <p:nvPr/>
          </p:nvSpPr>
          <p:spPr>
            <a:xfrm>
              <a:off x="3528424" y="5029176"/>
              <a:ext cx="10770846" cy="658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Cảnh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đêm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ở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biển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Vũng</a:t>
              </a:r>
              <a:r>
                <a:rPr lang="en-US" sz="3200" b="1" dirty="0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Tàu</a:t>
              </a:r>
              <a:endParaRPr lang="vi-VN" sz="3200" b="1" dirty="0">
                <a:solidFill>
                  <a:srgbClr val="0070C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03AC05-82D8-4803-82A0-8C7ED10F2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4" y="987971"/>
            <a:ext cx="5297297" cy="3666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E7F44B-0F81-4870-81B8-54B94D1C7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62" y="1031317"/>
            <a:ext cx="4989771" cy="3579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35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27" name="文本框 3">
            <a:extLst>
              <a:ext uri="{FF2B5EF4-FFF2-40B4-BE49-F238E27FC236}">
                <a16:creationId xmlns="" xmlns:a16="http://schemas.microsoft.com/office/drawing/2014/main" id="{FD7F14E9-4B4B-4B17-AC4D-EEF83A60AD78}"/>
              </a:ext>
            </a:extLst>
          </p:cNvPr>
          <p:cNvSpPr txBox="1"/>
          <p:nvPr/>
        </p:nvSpPr>
        <p:spPr>
          <a:xfrm>
            <a:off x="266217" y="219918"/>
            <a:ext cx="11655707" cy="13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Fira Sans" panose="020B0803050000020004" pitchFamily="34" charset="0"/>
                <a:ea typeface="字魂46号-喵喵体" panose="00000500000000000000" pitchFamily="2" charset="-122"/>
                <a:cs typeface="Pattaya" panose="00000500000000000000" pitchFamily="2" charset="-34"/>
              </a:rPr>
              <a:t>Đề</a:t>
            </a:r>
            <a:r>
              <a:rPr lang="en-US" altLang="zh-CN" sz="2800" dirty="0">
                <a:solidFill>
                  <a:srgbClr val="FF0000"/>
                </a:solidFill>
                <a:latin typeface="Fira Sans" panose="020B0803050000020004" pitchFamily="34" charset="0"/>
                <a:ea typeface="字魂46号-喵喵体" panose="00000500000000000000" pitchFamily="2" charset="-122"/>
                <a:cs typeface="Pattaya" panose="00000500000000000000" pitchFamily="2" charset="-34"/>
              </a:rPr>
              <a:t> 1 : </a:t>
            </a:r>
            <a:r>
              <a:rPr lang="vi-VN" altLang="zh-CN" sz="2800" dirty="0">
                <a:solidFill>
                  <a:srgbClr val="FF0000"/>
                </a:solidFill>
                <a:latin typeface="Fira Sans" panose="020B0803050000020004" pitchFamily="34" charset="0"/>
                <a:ea typeface="字魂46号-喵喵体" panose="00000500000000000000" pitchFamily="2" charset="-122"/>
                <a:cs typeface="Pattaya" panose="00000500000000000000" pitchFamily="2" charset="-34"/>
              </a:rPr>
              <a:t>Viết một đoạn văn khoảng 5 câu tả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đám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đùa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chăn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trâu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chăn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bò</a:t>
            </a:r>
            <a:r>
              <a:rPr lang="en-US" sz="2800" b="1" dirty="0">
                <a:solidFill>
                  <a:srgbClr val="FF0000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. </a:t>
            </a:r>
            <a:endParaRPr lang="zh-CN" altLang="en-US" sz="2800" dirty="0">
              <a:solidFill>
                <a:srgbClr val="FF0000"/>
              </a:solidFill>
              <a:latin typeface="Fira Sans" panose="020B0803050000020004" pitchFamily="34" charset="0"/>
              <a:ea typeface="字魂46号-喵喵体" panose="00000500000000000000" pitchFamily="2" charset="-122"/>
              <a:cs typeface="Pattaya" panose="000005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A457A57-CAB9-4AAA-857B-CF29CE72D51B}"/>
              </a:ext>
            </a:extLst>
          </p:cNvPr>
          <p:cNvSpPr txBox="1"/>
          <p:nvPr/>
        </p:nvSpPr>
        <p:spPr>
          <a:xfrm>
            <a:off x="1121909" y="2653745"/>
            <a:ext cx="1227297" cy="578882"/>
          </a:xfrm>
          <a:prstGeom prst="roundRect">
            <a:avLst/>
          </a:prstGeom>
          <a:noFill/>
          <a:ln w="76200">
            <a:solidFill>
              <a:schemeClr val="accent1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Fira Sans" panose="020B0803050000020004" pitchFamily="34" charset="0"/>
                <a:cs typeface="Pattaya" panose="00000500000000000000" pitchFamily="2" charset="-34"/>
              </a:rPr>
              <a:t>Gợi ý</a:t>
            </a:r>
            <a:endParaRPr lang="vi-VN" sz="4000" b="1" dirty="0">
              <a:solidFill>
                <a:srgbClr val="C00000"/>
              </a:solidFill>
              <a:latin typeface="Fira Sans" panose="020B0803050000020004" pitchFamily="34" charset="0"/>
              <a:cs typeface="Pattaya" panose="000005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E2565B1-0577-41DB-BEE9-60BB401E81D5}"/>
              </a:ext>
            </a:extLst>
          </p:cNvPr>
          <p:cNvSpPr txBox="1"/>
          <p:nvPr/>
        </p:nvSpPr>
        <p:spPr>
          <a:xfrm>
            <a:off x="3083232" y="1848447"/>
            <a:ext cx="8584042" cy="1055608"/>
          </a:xfrm>
          <a:prstGeom prst="roundRect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514376" indent="-514376" algn="just">
              <a:buAutoNum type="arabicPeriod"/>
            </a:pPr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Mở đoạn: Giới thiệu về người em định tả</a:t>
            </a:r>
            <a:endParaRPr lang="vi-VN" sz="4000" b="1" dirty="0">
              <a:solidFill>
                <a:srgbClr val="C00000"/>
              </a:solidFill>
              <a:cs typeface="Pattaya" panose="00000500000000000000" pitchFamily="2" charset="-34"/>
            </a:endParaRPr>
          </a:p>
          <a:p>
            <a:pPr algn="ctr"/>
            <a:r>
              <a:rPr lang="vi-VN" sz="2800" i="1" dirty="0">
                <a:solidFill>
                  <a:srgbClr val="00B050"/>
                </a:solidFill>
                <a:cs typeface="Pattaya" panose="00000500000000000000" pitchFamily="2" charset="-34"/>
              </a:rPr>
              <a:t>(</a:t>
            </a:r>
            <a:r>
              <a:rPr lang="vi-VN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đó là ai? Người đó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 )</a:t>
            </a:r>
            <a:endParaRPr lang="vi-VN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D6A26A8-7735-454F-B2AD-EB6B1FC619D4}"/>
              </a:ext>
            </a:extLst>
          </p:cNvPr>
          <p:cNvSpPr txBox="1"/>
          <p:nvPr/>
        </p:nvSpPr>
        <p:spPr>
          <a:xfrm>
            <a:off x="3083232" y="3448588"/>
            <a:ext cx="8517283" cy="1055608"/>
          </a:xfrm>
          <a:prstGeom prst="roundRect">
            <a:avLst/>
          </a:prstGeom>
          <a:noFill/>
          <a:ln w="76200">
            <a:solidFill>
              <a:srgbClr val="7030A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2. Thân đoạn: (Tả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)</a:t>
            </a:r>
          </a:p>
          <a:p>
            <a:pPr algn="ctr"/>
            <a:r>
              <a:rPr lang="vi-VN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 tả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vài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F9202B6-2B2C-42BE-9540-AE36A44A9489}"/>
              </a:ext>
            </a:extLst>
          </p:cNvPr>
          <p:cNvSpPr txBox="1"/>
          <p:nvPr/>
        </p:nvSpPr>
        <p:spPr>
          <a:xfrm>
            <a:off x="3083235" y="5009176"/>
            <a:ext cx="8517283" cy="1055608"/>
          </a:xfrm>
          <a:prstGeom prst="round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3. Kết đoạn:</a:t>
            </a:r>
          </a:p>
          <a:p>
            <a:pPr algn="ctr"/>
            <a:r>
              <a:rPr lang="vi-VN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tình cảm của em với người đó.</a:t>
            </a:r>
          </a:p>
        </p:txBody>
      </p:sp>
    </p:spTree>
    <p:extLst>
      <p:ext uri="{BB962C8B-B14F-4D97-AF65-F5344CB8AC3E}">
        <p14:creationId xmlns:p14="http://schemas.microsoft.com/office/powerpoint/2010/main" val="25959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F05FEF6-E186-4064-A012-59BC21B72D00}"/>
              </a:ext>
            </a:extLst>
          </p:cNvPr>
          <p:cNvSpPr txBox="1"/>
          <p:nvPr/>
        </p:nvSpPr>
        <p:spPr>
          <a:xfrm>
            <a:off x="1783140" y="1397393"/>
            <a:ext cx="3834114" cy="851297"/>
          </a:xfrm>
          <a:prstGeom prst="roundRect">
            <a:avLst/>
          </a:prstGeom>
          <a:noFill/>
          <a:ln w="76200">
            <a:solidFill>
              <a:schemeClr val="accent1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Fira Sans" panose="020B0803050000020004" pitchFamily="34" charset="0"/>
                <a:cs typeface="Pattaya" panose="00000500000000000000" pitchFamily="2" charset="-34"/>
              </a:rPr>
              <a:t>Tham khảo</a:t>
            </a:r>
            <a:endParaRPr lang="vi-VN" sz="6600" b="1" dirty="0">
              <a:solidFill>
                <a:srgbClr val="FF0000"/>
              </a:solidFill>
              <a:latin typeface="Fira Sans" panose="020B0803050000020004" pitchFamily="34" charset="0"/>
              <a:cs typeface="Pattaya" panose="000005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49AEA0F-8A89-49D2-93FF-5315E367D7A1}"/>
              </a:ext>
            </a:extLst>
          </p:cNvPr>
          <p:cNvSpPr txBox="1"/>
          <p:nvPr/>
        </p:nvSpPr>
        <p:spPr>
          <a:xfrm>
            <a:off x="607670" y="3429000"/>
            <a:ext cx="10972800" cy="2860358"/>
          </a:xfrm>
          <a:prstGeom prst="roundRect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en-US" sz="4200" b="1" dirty="0">
                <a:solidFill>
                  <a:srgbClr val="002060"/>
                </a:solidFill>
                <a:cs typeface="Pattaya" panose="00000500000000000000" pitchFamily="2" charset="-34"/>
              </a:rPr>
              <a:t>	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dần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í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ới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đùa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rủ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lũy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kéo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trốn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ném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vang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khắp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Ôi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quê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8846B65-2464-468D-9ABC-79F75D169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0" y="441056"/>
            <a:ext cx="4485138" cy="2766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724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27" name="文本框 3">
            <a:extLst>
              <a:ext uri="{FF2B5EF4-FFF2-40B4-BE49-F238E27FC236}">
                <a16:creationId xmlns="" xmlns:a16="http://schemas.microsoft.com/office/drawing/2014/main" id="{FD7F14E9-4B4B-4B17-AC4D-EEF83A60AD78}"/>
              </a:ext>
            </a:extLst>
          </p:cNvPr>
          <p:cNvSpPr txBox="1"/>
          <p:nvPr/>
        </p:nvSpPr>
        <p:spPr>
          <a:xfrm>
            <a:off x="266217" y="219918"/>
            <a:ext cx="11655707" cy="13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FF3399"/>
                </a:solidFill>
                <a:latin typeface="Fira Sans" panose="020B0803050000020004" pitchFamily="34" charset="0"/>
                <a:ea typeface="字魂46号-喵喵体" panose="00000500000000000000" pitchFamily="2" charset="-122"/>
                <a:cs typeface="Pattaya" panose="00000500000000000000" pitchFamily="2" charset="-34"/>
              </a:rPr>
              <a:t>Đề</a:t>
            </a:r>
            <a:r>
              <a:rPr lang="en-US" altLang="zh-CN" sz="2800" dirty="0">
                <a:solidFill>
                  <a:srgbClr val="FF3399"/>
                </a:solidFill>
                <a:latin typeface="Fira Sans" panose="020B0803050000020004" pitchFamily="34" charset="0"/>
                <a:ea typeface="字魂46号-喵喵体" panose="00000500000000000000" pitchFamily="2" charset="-122"/>
                <a:cs typeface="Pattaya" panose="00000500000000000000" pitchFamily="2" charset="-34"/>
              </a:rPr>
              <a:t> 2 : </a:t>
            </a:r>
            <a:r>
              <a:rPr lang="vi-VN" altLang="zh-CN" sz="2800" dirty="0">
                <a:solidFill>
                  <a:srgbClr val="FF3399"/>
                </a:solidFill>
                <a:latin typeface="Fira Sans" panose="020B0803050000020004" pitchFamily="34" charset="0"/>
                <a:ea typeface="字魂46号-喵喵体" panose="00000500000000000000" pitchFamily="2" charset="-122"/>
                <a:cs typeface="Pattaya" panose="00000500000000000000" pitchFamily="2" charset="-34"/>
              </a:rPr>
              <a:t>Viết một đoạn văn khoảng 5 câu tả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buổi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chiều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tối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hoặc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đêm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yên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tĩnh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ở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vùng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biển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hoặc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ở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làng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quê</a:t>
            </a:r>
            <a:r>
              <a:rPr lang="en-US" sz="2800" b="1" dirty="0">
                <a:solidFill>
                  <a:srgbClr val="FF3399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.</a:t>
            </a:r>
            <a:endParaRPr lang="zh-CN" altLang="en-US" sz="2800" dirty="0">
              <a:solidFill>
                <a:srgbClr val="FF3399"/>
              </a:solidFill>
              <a:latin typeface="Fira Sans" panose="020B0803050000020004" pitchFamily="34" charset="0"/>
              <a:ea typeface="字魂46号-喵喵体" panose="00000500000000000000" pitchFamily="2" charset="-122"/>
              <a:cs typeface="Pattaya" panose="000005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A457A57-CAB9-4AAA-857B-CF29CE72D51B}"/>
              </a:ext>
            </a:extLst>
          </p:cNvPr>
          <p:cNvSpPr txBox="1"/>
          <p:nvPr/>
        </p:nvSpPr>
        <p:spPr>
          <a:xfrm>
            <a:off x="893339" y="2052362"/>
            <a:ext cx="1227297" cy="578882"/>
          </a:xfrm>
          <a:prstGeom prst="roundRect">
            <a:avLst/>
          </a:prstGeom>
          <a:noFill/>
          <a:ln w="76200">
            <a:solidFill>
              <a:schemeClr val="accent1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Fira Sans" panose="020B0803050000020004" pitchFamily="34" charset="0"/>
                <a:cs typeface="Pattaya" panose="00000500000000000000" pitchFamily="2" charset="-34"/>
              </a:rPr>
              <a:t>Gợi ý</a:t>
            </a:r>
            <a:endParaRPr lang="vi-VN" sz="4000" b="1" dirty="0">
              <a:solidFill>
                <a:srgbClr val="C00000"/>
              </a:solidFill>
              <a:latin typeface="Fira Sans" panose="020B0803050000020004" pitchFamily="34" charset="0"/>
              <a:cs typeface="Pattaya" panose="000005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E2565B1-0577-41DB-BEE9-60BB401E81D5}"/>
              </a:ext>
            </a:extLst>
          </p:cNvPr>
          <p:cNvSpPr txBox="1"/>
          <p:nvPr/>
        </p:nvSpPr>
        <p:spPr>
          <a:xfrm>
            <a:off x="2894388" y="1992386"/>
            <a:ext cx="8584042" cy="578882"/>
          </a:xfrm>
          <a:prstGeom prst="roundRect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514376" indent="-514376" algn="just">
              <a:buAutoNum type="arabicPeriod"/>
            </a:pPr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Mở đoạn: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về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định tả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D6A26A8-7735-454F-B2AD-EB6B1FC619D4}"/>
              </a:ext>
            </a:extLst>
          </p:cNvPr>
          <p:cNvSpPr txBox="1"/>
          <p:nvPr/>
        </p:nvSpPr>
        <p:spPr>
          <a:xfrm>
            <a:off x="2894388" y="3130536"/>
            <a:ext cx="8517283" cy="1055608"/>
          </a:xfrm>
          <a:prstGeom prst="roundRect">
            <a:avLst/>
          </a:prstGeom>
          <a:noFill/>
          <a:ln w="76200">
            <a:solidFill>
              <a:srgbClr val="7030A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2. Thân đoạn: </a:t>
            </a:r>
            <a:endParaRPr lang="en-US" sz="2800" b="1" dirty="0">
              <a:solidFill>
                <a:srgbClr val="002060"/>
              </a:solidFill>
              <a:cs typeface="Pattaya" panose="00000500000000000000" pitchFamily="2" charset="-34"/>
            </a:endParaRPr>
          </a:p>
          <a:p>
            <a:pPr algn="ctr"/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  <a:cs typeface="Pattaya" panose="00000500000000000000" pitchFamily="2" charset="-34"/>
              </a:rPr>
              <a:t>      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F9202B6-2B2C-42BE-9540-AE36A44A9489}"/>
              </a:ext>
            </a:extLst>
          </p:cNvPr>
          <p:cNvSpPr txBox="1"/>
          <p:nvPr/>
        </p:nvSpPr>
        <p:spPr>
          <a:xfrm>
            <a:off x="2927767" y="4745266"/>
            <a:ext cx="8517283" cy="1055608"/>
          </a:xfrm>
          <a:prstGeom prst="round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cs typeface="Pattaya" panose="00000500000000000000" pitchFamily="2" charset="-34"/>
              </a:rPr>
              <a:t>3. Kết đoạn:</a:t>
            </a:r>
          </a:p>
          <a:p>
            <a:pPr algn="ctr"/>
            <a:r>
              <a:rPr lang="vi-VN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vi-VN" sz="28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F05FEF6-E186-4064-A012-59BC21B72D00}"/>
              </a:ext>
            </a:extLst>
          </p:cNvPr>
          <p:cNvSpPr txBox="1"/>
          <p:nvPr/>
        </p:nvSpPr>
        <p:spPr>
          <a:xfrm>
            <a:off x="7097647" y="458667"/>
            <a:ext cx="3481311" cy="851297"/>
          </a:xfrm>
          <a:prstGeom prst="roundRect">
            <a:avLst/>
          </a:prstGeom>
          <a:noFill/>
          <a:ln w="76200">
            <a:solidFill>
              <a:schemeClr val="accent1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Fira Sans" panose="020B0803050000020004" pitchFamily="34" charset="0"/>
                <a:cs typeface="Pattaya" panose="00000500000000000000" pitchFamily="2" charset="-34"/>
              </a:rPr>
              <a:t>Tham khảo</a:t>
            </a:r>
            <a:endParaRPr lang="vi-VN" sz="6600" b="1" dirty="0">
              <a:solidFill>
                <a:srgbClr val="FF0000"/>
              </a:solidFill>
              <a:latin typeface="Fira Sans" panose="020B0803050000020004" pitchFamily="34" charset="0"/>
              <a:cs typeface="Pattaya" panose="000005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49AEA0F-8A89-49D2-93FF-5315E367D7A1}"/>
              </a:ext>
            </a:extLst>
          </p:cNvPr>
          <p:cNvSpPr txBox="1"/>
          <p:nvPr/>
        </p:nvSpPr>
        <p:spPr>
          <a:xfrm>
            <a:off x="5406101" y="1769058"/>
            <a:ext cx="6279267" cy="3915966"/>
          </a:xfrm>
          <a:prstGeom prst="roundRect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đẹp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Sóng biển lao xao tràn lên bãi cát. Gió êm biển lặng như một tấm gương trong xanh óng ánh muôn ngàn trăng sao. Gió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mát quá. Càng về khuya, biển càng ru êm đềm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êm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dịu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Ôi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826948" cy="64818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F5247C-E15A-4231-B85D-67A65B93EEA7}"/>
              </a:ext>
            </a:extLst>
          </p:cNvPr>
          <p:cNvSpPr/>
          <p:nvPr/>
        </p:nvSpPr>
        <p:spPr>
          <a:xfrm>
            <a:off x="4750675" y="896601"/>
            <a:ext cx="25603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solidFill>
                  <a:srgbClr val="FF3300"/>
                </a:solidFill>
                <a:latin typeface="Fira Sans" panose="020B0803050000020004" pitchFamily="34" charset="0"/>
              </a:rPr>
              <a:t>Dặn</a:t>
            </a:r>
            <a:r>
              <a:rPr lang="en-US" sz="5400" dirty="0">
                <a:solidFill>
                  <a:srgbClr val="FF3300"/>
                </a:solidFill>
                <a:latin typeface="Fira Sans" panose="020B0803050000020004" pitchFamily="34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Fira Sans" panose="020B0803050000020004" pitchFamily="34" charset="0"/>
              </a:rPr>
              <a:t>dò</a:t>
            </a:r>
            <a:r>
              <a:rPr lang="en-US" sz="5400" dirty="0">
                <a:solidFill>
                  <a:srgbClr val="FF3300"/>
                </a:solidFill>
                <a:latin typeface="Fira Sans" panose="020B08030500000200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4FFB53-7BAB-45F5-AD29-F6E14BB860BE}"/>
              </a:ext>
            </a:extLst>
          </p:cNvPr>
          <p:cNvSpPr txBox="1"/>
          <p:nvPr/>
        </p:nvSpPr>
        <p:spPr>
          <a:xfrm>
            <a:off x="1572400" y="2013403"/>
            <a:ext cx="904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73B3103-26AF-4A43-AEA0-19B8AC846E0B}"/>
              </a:ext>
            </a:extLst>
          </p:cNvPr>
          <p:cNvSpPr txBox="1"/>
          <p:nvPr/>
        </p:nvSpPr>
        <p:spPr>
          <a:xfrm>
            <a:off x="1524000" y="2733271"/>
            <a:ext cx="9505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 (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7 ). 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 rot="180000">
            <a:off x="950595" y="1173480"/>
            <a:ext cx="10113010" cy="4309745"/>
          </a:xfrm>
          <a:prstGeom prst="cloud">
            <a:avLst/>
          </a:prstGeom>
          <a:solidFill>
            <a:schemeClr val="bg1"/>
          </a:solidFill>
          <a:ln w="92075">
            <a:solidFill>
              <a:srgbClr val="A9C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6" name="图片 5" descr="248288a694d7a183367fb0367a596b10"/>
          <p:cNvPicPr>
            <a:picLocks noChangeAspect="1"/>
          </p:cNvPicPr>
          <p:nvPr/>
        </p:nvPicPr>
        <p:blipFill rotWithShape="1">
          <a:blip r:embed="rId3"/>
          <a:srcRect t="2930" r="47641"/>
          <a:stretch/>
        </p:blipFill>
        <p:spPr>
          <a:xfrm>
            <a:off x="-27940" y="5297213"/>
            <a:ext cx="12219941" cy="1579201"/>
          </a:xfrm>
          <a:prstGeom prst="rect">
            <a:avLst/>
          </a:prstGeom>
        </p:spPr>
      </p:pic>
      <p:pic>
        <p:nvPicPr>
          <p:cNvPr id="7" name="图片 6" descr="1a960b73464c3b6a9b2d71b3a40e48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2880" y="2859405"/>
            <a:ext cx="2632075" cy="3941445"/>
          </a:xfrm>
          <a:prstGeom prst="rect">
            <a:avLst/>
          </a:prstGeom>
        </p:spPr>
      </p:pic>
      <p:pic>
        <p:nvPicPr>
          <p:cNvPr id="8" name="图片 7" descr="1a960b73464c3b6a9b2d71b3a40e48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796" y="2859405"/>
            <a:ext cx="2774986" cy="4154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B1D16C7-D41E-4284-A9E6-3DDF78D0840D}"/>
              </a:ext>
            </a:extLst>
          </p:cNvPr>
          <p:cNvSpPr txBox="1"/>
          <p:nvPr/>
        </p:nvSpPr>
        <p:spPr>
          <a:xfrm>
            <a:off x="2706376" y="2062214"/>
            <a:ext cx="6432943" cy="217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Lobster"/>
              </a:rPr>
              <a:t>CHÚC CÁC EM CHĂM NGOAN, HỌC TỐT NHÉ !</a:t>
            </a:r>
          </a:p>
        </p:txBody>
      </p:sp>
      <p:pic>
        <p:nvPicPr>
          <p:cNvPr id="3" name="图片 2" descr="be63a2bb084e4dcc6af2fd21eb4c43b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">
            <a:off x="9320587" y="547736"/>
            <a:ext cx="2524125" cy="2300605"/>
          </a:xfrm>
          <a:prstGeom prst="rect">
            <a:avLst/>
          </a:prstGeom>
        </p:spPr>
      </p:pic>
      <p:pic>
        <p:nvPicPr>
          <p:cNvPr id="10" name="图片 21">
            <a:extLst>
              <a:ext uri="{FF2B5EF4-FFF2-40B4-BE49-F238E27FC236}">
                <a16:creationId xmlns="" xmlns:a16="http://schemas.microsoft.com/office/drawing/2014/main" id="{CE6CD408-120A-4589-B26F-A2CAB03762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5562">
            <a:off x="-51068" y="-318234"/>
            <a:ext cx="4004984" cy="26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50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0289" y="844462"/>
            <a:ext cx="1460633" cy="68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472" y="5161693"/>
            <a:ext cx="2444487" cy="114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1504" y="2544742"/>
            <a:ext cx="1090936" cy="51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3726" y="653783"/>
            <a:ext cx="1460633" cy="68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6554" y="1033011"/>
            <a:ext cx="2444487" cy="114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5202" y="4449321"/>
            <a:ext cx="1090936" cy="51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7403" y="620012"/>
            <a:ext cx="6941165" cy="5405132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4"/>
          <p:cNvSpPr txBox="1"/>
          <p:nvPr/>
        </p:nvSpPr>
        <p:spPr>
          <a:xfrm>
            <a:off x="2485379" y="2657255"/>
            <a:ext cx="719854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rgbClr val="FFC00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CHÍNH TẢ</a:t>
            </a:r>
            <a:endParaRPr sz="8000" dirty="0">
              <a:solidFill>
                <a:srgbClr val="FFC000"/>
              </a:solidFill>
              <a:latin typeface="Fira Sans" panose="020B0803050000020004" pitchFamily="34" charset="0"/>
              <a:ea typeface="Pattaya"/>
              <a:cs typeface="Pattaya"/>
              <a:sym typeface="Pattay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28" name="Hộp Văn bản 109">
            <a:extLst>
              <a:ext uri="{FF2B5EF4-FFF2-40B4-BE49-F238E27FC236}">
                <a16:creationId xmlns="" xmlns:a16="http://schemas.microsoft.com/office/drawing/2014/main" id="{3815E6B9-2692-417E-8CA7-7AF6F969CFEE}"/>
              </a:ext>
            </a:extLst>
          </p:cNvPr>
          <p:cNvSpPr txBox="1"/>
          <p:nvPr/>
        </p:nvSpPr>
        <p:spPr>
          <a:xfrm>
            <a:off x="5924122" y="185174"/>
            <a:ext cx="5604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en-US" sz="3600" b="1" dirty="0" err="1">
                <a:solidFill>
                  <a:srgbClr val="FF006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Trẻ</a:t>
            </a:r>
            <a:r>
              <a:rPr lang="en-US" sz="3600" b="1" dirty="0">
                <a:solidFill>
                  <a:srgbClr val="FF006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con ở </a:t>
            </a:r>
            <a:r>
              <a:rPr lang="en-US" sz="3600" b="1" dirty="0" err="1">
                <a:solidFill>
                  <a:srgbClr val="FF006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Sơn</a:t>
            </a:r>
            <a:r>
              <a:rPr lang="en-US" sz="3600" b="1" dirty="0">
                <a:solidFill>
                  <a:srgbClr val="FF006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Mỹ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</a:p>
        </p:txBody>
      </p:sp>
      <p:sp>
        <p:nvSpPr>
          <p:cNvPr id="34" name="Hộp Văn bản 109">
            <a:extLst>
              <a:ext uri="{FF2B5EF4-FFF2-40B4-BE49-F238E27FC236}">
                <a16:creationId xmlns="" xmlns:a16="http://schemas.microsoft.com/office/drawing/2014/main" id="{003CEF96-76E3-45E3-87B5-F8734F55B050}"/>
              </a:ext>
            </a:extLst>
          </p:cNvPr>
          <p:cNvSpPr txBox="1"/>
          <p:nvPr/>
        </p:nvSpPr>
        <p:spPr>
          <a:xfrm>
            <a:off x="8359750" y="5964019"/>
            <a:ext cx="6194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1200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Thanh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Thảo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="" xmlns:a16="http://schemas.microsoft.com/office/drawing/2014/main" id="{5791AE7E-56DF-46EA-B81E-A41329E5F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075" y="783645"/>
            <a:ext cx="7416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tôi nhập vào chân trời các em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 trời ngay trên cát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Sóng ồn ào phút giây nín bặt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Ôi biển thèm hóa được trẻ thơ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Tóc bết đầy nước mặn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ùa chạy mà không cần tới đích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 cầm cành củi khô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Vớt từ biển những vỏ ốc âm thanh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 trời chảy trên bàn tay nhỏ xíu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 à à u u như ngàn cối xay xay lúa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Trẻ con là hạt gạo của trời</a:t>
            </a:r>
            <a:endParaRPr lang="vi-VN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532542" y="-2848966"/>
            <a:ext cx="6858000" cy="1246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9935" y="-100077"/>
            <a:ext cx="3271085" cy="1532605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16"/>
          <p:cNvSpPr/>
          <p:nvPr/>
        </p:nvSpPr>
        <p:spPr>
          <a:xfrm>
            <a:off x="2769436" y="576046"/>
            <a:ext cx="8569494" cy="5412324"/>
          </a:xfrm>
          <a:custGeom>
            <a:avLst/>
            <a:gdLst/>
            <a:ahLst/>
            <a:cxnLst/>
            <a:rect l="l" t="t" r="r" b="b"/>
            <a:pathLst>
              <a:path w="9830111" h="6208505" extrusionOk="0">
                <a:moveTo>
                  <a:pt x="278431" y="16918"/>
                </a:moveTo>
                <a:cubicBezTo>
                  <a:pt x="278431" y="16918"/>
                  <a:pt x="604014" y="12258"/>
                  <a:pt x="1045114" y="12454"/>
                </a:cubicBezTo>
                <a:cubicBezTo>
                  <a:pt x="7948380" y="12671"/>
                  <a:pt x="9556042" y="0"/>
                  <a:pt x="9556042" y="0"/>
                </a:cubicBezTo>
                <a:cubicBezTo>
                  <a:pt x="9623506" y="0"/>
                  <a:pt x="9699443" y="0"/>
                  <a:pt x="9778216" y="85073"/>
                </a:cubicBezTo>
                <a:cubicBezTo>
                  <a:pt x="9821194" y="131488"/>
                  <a:pt x="9822262" y="240224"/>
                  <a:pt x="9822667" y="320281"/>
                </a:cubicBezTo>
                <a:cubicBezTo>
                  <a:pt x="9822667" y="320281"/>
                  <a:pt x="9820963" y="4514342"/>
                  <a:pt x="9820963" y="5445921"/>
                </a:cubicBezTo>
                <a:cubicBezTo>
                  <a:pt x="9820963" y="5660080"/>
                  <a:pt x="9830111" y="5959259"/>
                  <a:pt x="9830111" y="5959259"/>
                </a:cubicBezTo>
                <a:cubicBezTo>
                  <a:pt x="9830111" y="6087927"/>
                  <a:pt x="9825941" y="6208505"/>
                  <a:pt x="9573103" y="6200371"/>
                </a:cubicBezTo>
                <a:cubicBezTo>
                  <a:pt x="9573103" y="6200371"/>
                  <a:pt x="9196631" y="6180072"/>
                  <a:pt x="8195606" y="6187671"/>
                </a:cubicBezTo>
                <a:cubicBezTo>
                  <a:pt x="2367023" y="6195805"/>
                  <a:pt x="304023" y="6208505"/>
                  <a:pt x="304023" y="6208505"/>
                </a:cubicBezTo>
                <a:cubicBezTo>
                  <a:pt x="132548" y="6208505"/>
                  <a:pt x="4213" y="6107436"/>
                  <a:pt x="8532" y="5904889"/>
                </a:cubicBezTo>
                <a:cubicBezTo>
                  <a:pt x="8532" y="5904889"/>
                  <a:pt x="9630" y="5406348"/>
                  <a:pt x="4815" y="1542526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16"/>
          <p:cNvGrpSpPr/>
          <p:nvPr/>
        </p:nvGrpSpPr>
        <p:grpSpPr>
          <a:xfrm>
            <a:off x="2634803" y="813438"/>
            <a:ext cx="9366698" cy="5720372"/>
            <a:chOff x="-6989" y="0"/>
            <a:chExt cx="18249771" cy="12091183"/>
          </a:xfrm>
        </p:grpSpPr>
        <p:sp>
          <p:nvSpPr>
            <p:cNvPr id="741" name="Google Shape;741;p16"/>
            <p:cNvSpPr/>
            <p:nvPr/>
          </p:nvSpPr>
          <p:spPr>
            <a:xfrm>
              <a:off x="-6989" y="281638"/>
              <a:ext cx="17931505" cy="11809545"/>
            </a:xfrm>
            <a:custGeom>
              <a:avLst/>
              <a:gdLst/>
              <a:ahLst/>
              <a:cxnLst/>
              <a:rect l="l" t="t" r="r" b="b"/>
              <a:pathLst>
                <a:path w="10809882" h="7119301" extrusionOk="0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5267917"/>
                    <a:pt x="10800735" y="6356717"/>
                  </a:cubicBezTo>
                  <a:cubicBezTo>
                    <a:pt x="10800735" y="6570876"/>
                    <a:pt x="10809883" y="6870054"/>
                    <a:pt x="10809883" y="6870054"/>
                  </a:cubicBezTo>
                  <a:cubicBezTo>
                    <a:pt x="10809883" y="6998723"/>
                    <a:pt x="10805713" y="7119301"/>
                    <a:pt x="10552875" y="7111167"/>
                  </a:cubicBezTo>
                  <a:cubicBezTo>
                    <a:pt x="10552875" y="7111167"/>
                    <a:pt x="10176403" y="7090868"/>
                    <a:pt x="9081481" y="7098467"/>
                  </a:cubicBezTo>
                  <a:cubicBezTo>
                    <a:pt x="2545013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D1B4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>
              <a:off x="329481" y="0"/>
              <a:ext cx="17913302" cy="11727399"/>
            </a:xfrm>
            <a:custGeom>
              <a:avLst/>
              <a:gdLst/>
              <a:ahLst/>
              <a:cxnLst/>
              <a:rect l="l" t="t" r="r" b="b"/>
              <a:pathLst>
                <a:path w="10825342" h="7087086" extrusionOk="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5241263"/>
                    <a:pt x="10816195" y="6324502"/>
                  </a:cubicBezTo>
                  <a:cubicBezTo>
                    <a:pt x="10816195" y="6538661"/>
                    <a:pt x="10825342" y="6837839"/>
                    <a:pt x="10825342" y="6837839"/>
                  </a:cubicBezTo>
                  <a:cubicBezTo>
                    <a:pt x="10825342" y="6966508"/>
                    <a:pt x="10821173" y="7087086"/>
                    <a:pt x="10568335" y="7078952"/>
                  </a:cubicBezTo>
                  <a:cubicBezTo>
                    <a:pt x="10568335" y="7078952"/>
                    <a:pt x="10191862" y="7058653"/>
                    <a:pt x="9095459" y="7066252"/>
                  </a:cubicBezTo>
                  <a:cubicBezTo>
                    <a:pt x="2547822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16"/>
          <p:cNvSpPr/>
          <p:nvPr/>
        </p:nvSpPr>
        <p:spPr>
          <a:xfrm>
            <a:off x="61208" y="1989279"/>
            <a:ext cx="6326678" cy="4366261"/>
          </a:xfrm>
          <a:custGeom>
            <a:avLst/>
            <a:gdLst/>
            <a:ahLst/>
            <a:cxnLst/>
            <a:rect l="l" t="t" r="r" b="b"/>
            <a:pathLst>
              <a:path w="6350000" h="8642350" extrusionOk="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ACD6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16"/>
          <p:cNvSpPr/>
          <p:nvPr/>
        </p:nvSpPr>
        <p:spPr>
          <a:xfrm>
            <a:off x="6547018" y="3057049"/>
            <a:ext cx="5644983" cy="3738092"/>
          </a:xfrm>
          <a:custGeom>
            <a:avLst/>
            <a:gdLst/>
            <a:ahLst/>
            <a:cxnLst/>
            <a:rect l="l" t="t" r="r" b="b"/>
            <a:pathLst>
              <a:path w="6350000" h="8642350" extrusionOk="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A8D08C"/>
          </a:solidFill>
          <a:ln w="9525" cap="flat" cmpd="sng">
            <a:solidFill>
              <a:srgbClr val="FACD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5" name="Google Shape;74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34381">
            <a:off x="11790252" y="2621793"/>
            <a:ext cx="518483" cy="1411713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16"/>
          <p:cNvSpPr/>
          <p:nvPr/>
        </p:nvSpPr>
        <p:spPr>
          <a:xfrm>
            <a:off x="905521" y="607671"/>
            <a:ext cx="6466342" cy="161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rgbClr val="00B0F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47" name="Google Shape;747;p16"/>
          <p:cNvSpPr txBox="1"/>
          <p:nvPr/>
        </p:nvSpPr>
        <p:spPr>
          <a:xfrm>
            <a:off x="7383342" y="1946821"/>
            <a:ext cx="437487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cối</a:t>
            </a:r>
            <a:r>
              <a:rPr lang="en-US" sz="5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xay</a:t>
            </a:r>
            <a:r>
              <a:rPr lang="en-US" sz="5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lúa</a:t>
            </a:r>
            <a:endParaRPr sz="5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16"/>
          <p:cNvSpPr txBox="1"/>
          <p:nvPr/>
        </p:nvSpPr>
        <p:spPr>
          <a:xfrm>
            <a:off x="169131" y="434362"/>
            <a:ext cx="404937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Chú </a:t>
            </a:r>
            <a:r>
              <a:rPr lang="en-US" sz="4400" dirty="0" err="1">
                <a:solidFill>
                  <a:srgbClr val="00000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thích</a:t>
            </a:r>
            <a:endParaRPr sz="4400" dirty="0">
              <a:solidFill>
                <a:srgbClr val="000000"/>
              </a:solidFill>
              <a:latin typeface="Fira Sans" panose="020B0803050000020004" pitchFamily="34" charset="0"/>
              <a:ea typeface="Pattaya"/>
              <a:cs typeface="Pattaya"/>
              <a:sym typeface="Pattay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94F0C1B-EAF9-414A-9011-6BBCF4C55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622">
            <a:off x="196176" y="2164606"/>
            <a:ext cx="5989553" cy="4015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EB5EBC7-9CD0-4779-A73A-4AC1A8D36691}"/>
              </a:ext>
            </a:extLst>
          </p:cNvPr>
          <p:cNvSpPr/>
          <p:nvPr/>
        </p:nvSpPr>
        <p:spPr>
          <a:xfrm>
            <a:off x="2823992" y="1056917"/>
            <a:ext cx="28119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endParaRPr lang="en-US" sz="5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19ED10A-53BB-489E-909D-6D6E6A607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45" y="3230013"/>
            <a:ext cx="5018211" cy="3335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sp>
        <p:nvSpPr>
          <p:cNvPr id="12" name="Google Shape;4084;p43">
            <a:extLst>
              <a:ext uri="{FF2B5EF4-FFF2-40B4-BE49-F238E27FC236}">
                <a16:creationId xmlns="" xmlns:a16="http://schemas.microsoft.com/office/drawing/2014/main" id="{076606EB-4EC9-4B45-81E2-A9E1C1C24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8160" y="677462"/>
            <a:ext cx="9929525" cy="1506938"/>
          </a:xfrm>
          <a:custGeom>
            <a:avLst/>
            <a:gdLst>
              <a:gd name="connsiteX0" fmla="*/ 0 w 6013613"/>
              <a:gd name="connsiteY0" fmla="*/ 0 h 3037890"/>
              <a:gd name="connsiteX1" fmla="*/ 668179 w 6013613"/>
              <a:gd name="connsiteY1" fmla="*/ 0 h 3037890"/>
              <a:gd name="connsiteX2" fmla="*/ 1216086 w 6013613"/>
              <a:gd name="connsiteY2" fmla="*/ 0 h 3037890"/>
              <a:gd name="connsiteX3" fmla="*/ 2004538 w 6013613"/>
              <a:gd name="connsiteY3" fmla="*/ 0 h 3037890"/>
              <a:gd name="connsiteX4" fmla="*/ 2552445 w 6013613"/>
              <a:gd name="connsiteY4" fmla="*/ 0 h 3037890"/>
              <a:gd name="connsiteX5" fmla="*/ 3100352 w 6013613"/>
              <a:gd name="connsiteY5" fmla="*/ 0 h 3037890"/>
              <a:gd name="connsiteX6" fmla="*/ 3828667 w 6013613"/>
              <a:gd name="connsiteY6" fmla="*/ 0 h 3037890"/>
              <a:gd name="connsiteX7" fmla="*/ 4316438 w 6013613"/>
              <a:gd name="connsiteY7" fmla="*/ 0 h 3037890"/>
              <a:gd name="connsiteX8" fmla="*/ 4804209 w 6013613"/>
              <a:gd name="connsiteY8" fmla="*/ 0 h 3037890"/>
              <a:gd name="connsiteX9" fmla="*/ 6013613 w 6013613"/>
              <a:gd name="connsiteY9" fmla="*/ 0 h 3037890"/>
              <a:gd name="connsiteX10" fmla="*/ 6013613 w 6013613"/>
              <a:gd name="connsiteY10" fmla="*/ 637957 h 3037890"/>
              <a:gd name="connsiteX11" fmla="*/ 6013613 w 6013613"/>
              <a:gd name="connsiteY11" fmla="*/ 1306293 h 3037890"/>
              <a:gd name="connsiteX12" fmla="*/ 6013613 w 6013613"/>
              <a:gd name="connsiteY12" fmla="*/ 1883492 h 3037890"/>
              <a:gd name="connsiteX13" fmla="*/ 6013613 w 6013613"/>
              <a:gd name="connsiteY13" fmla="*/ 2430312 h 3037890"/>
              <a:gd name="connsiteX14" fmla="*/ 6013613 w 6013613"/>
              <a:gd name="connsiteY14" fmla="*/ 3037890 h 3037890"/>
              <a:gd name="connsiteX15" fmla="*/ 5525842 w 6013613"/>
              <a:gd name="connsiteY15" fmla="*/ 3037890 h 3037890"/>
              <a:gd name="connsiteX16" fmla="*/ 4917799 w 6013613"/>
              <a:gd name="connsiteY16" fmla="*/ 3037890 h 3037890"/>
              <a:gd name="connsiteX17" fmla="*/ 4189484 w 6013613"/>
              <a:gd name="connsiteY17" fmla="*/ 3037890 h 3037890"/>
              <a:gd name="connsiteX18" fmla="*/ 3401032 w 6013613"/>
              <a:gd name="connsiteY18" fmla="*/ 3037890 h 3037890"/>
              <a:gd name="connsiteX19" fmla="*/ 2672717 w 6013613"/>
              <a:gd name="connsiteY19" fmla="*/ 3037890 h 3037890"/>
              <a:gd name="connsiteX20" fmla="*/ 2064674 w 6013613"/>
              <a:gd name="connsiteY20" fmla="*/ 3037890 h 3037890"/>
              <a:gd name="connsiteX21" fmla="*/ 1396495 w 6013613"/>
              <a:gd name="connsiteY21" fmla="*/ 3037890 h 3037890"/>
              <a:gd name="connsiteX22" fmla="*/ 608043 w 6013613"/>
              <a:gd name="connsiteY22" fmla="*/ 3037890 h 3037890"/>
              <a:gd name="connsiteX23" fmla="*/ 0 w 6013613"/>
              <a:gd name="connsiteY23" fmla="*/ 3037890 h 3037890"/>
              <a:gd name="connsiteX24" fmla="*/ 0 w 6013613"/>
              <a:gd name="connsiteY24" fmla="*/ 2369554 h 3037890"/>
              <a:gd name="connsiteX25" fmla="*/ 0 w 6013613"/>
              <a:gd name="connsiteY25" fmla="*/ 1792355 h 3037890"/>
              <a:gd name="connsiteX26" fmla="*/ 0 w 6013613"/>
              <a:gd name="connsiteY26" fmla="*/ 1275914 h 3037890"/>
              <a:gd name="connsiteX27" fmla="*/ 0 w 6013613"/>
              <a:gd name="connsiteY27" fmla="*/ 759472 h 3037890"/>
              <a:gd name="connsiteX28" fmla="*/ 0 w 6013613"/>
              <a:gd name="connsiteY28" fmla="*/ 0 h 303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13613" h="3037890" fill="none" extrusionOk="0">
                <a:moveTo>
                  <a:pt x="0" y="0"/>
                </a:moveTo>
                <a:cubicBezTo>
                  <a:pt x="316052" y="-16196"/>
                  <a:pt x="451528" y="-6616"/>
                  <a:pt x="668179" y="0"/>
                </a:cubicBezTo>
                <a:cubicBezTo>
                  <a:pt x="884830" y="6616"/>
                  <a:pt x="1041944" y="10652"/>
                  <a:pt x="1216086" y="0"/>
                </a:cubicBezTo>
                <a:cubicBezTo>
                  <a:pt x="1390228" y="-10652"/>
                  <a:pt x="1811153" y="15130"/>
                  <a:pt x="2004538" y="0"/>
                </a:cubicBezTo>
                <a:cubicBezTo>
                  <a:pt x="2197923" y="-15130"/>
                  <a:pt x="2334317" y="4548"/>
                  <a:pt x="2552445" y="0"/>
                </a:cubicBezTo>
                <a:cubicBezTo>
                  <a:pt x="2770573" y="-4548"/>
                  <a:pt x="2828825" y="-16065"/>
                  <a:pt x="3100352" y="0"/>
                </a:cubicBezTo>
                <a:cubicBezTo>
                  <a:pt x="3371879" y="16065"/>
                  <a:pt x="3583988" y="-24849"/>
                  <a:pt x="3828667" y="0"/>
                </a:cubicBezTo>
                <a:cubicBezTo>
                  <a:pt x="4073346" y="24849"/>
                  <a:pt x="4133534" y="10105"/>
                  <a:pt x="4316438" y="0"/>
                </a:cubicBezTo>
                <a:cubicBezTo>
                  <a:pt x="4499342" y="-10105"/>
                  <a:pt x="4680382" y="-12410"/>
                  <a:pt x="4804209" y="0"/>
                </a:cubicBezTo>
                <a:cubicBezTo>
                  <a:pt x="4928036" y="12410"/>
                  <a:pt x="5631175" y="55207"/>
                  <a:pt x="6013613" y="0"/>
                </a:cubicBezTo>
                <a:cubicBezTo>
                  <a:pt x="6038037" y="169107"/>
                  <a:pt x="6008099" y="505417"/>
                  <a:pt x="6013613" y="637957"/>
                </a:cubicBezTo>
                <a:cubicBezTo>
                  <a:pt x="6019127" y="770497"/>
                  <a:pt x="6032884" y="1104061"/>
                  <a:pt x="6013613" y="1306293"/>
                </a:cubicBezTo>
                <a:cubicBezTo>
                  <a:pt x="5994342" y="1508525"/>
                  <a:pt x="6033207" y="1614683"/>
                  <a:pt x="6013613" y="1883492"/>
                </a:cubicBezTo>
                <a:cubicBezTo>
                  <a:pt x="5994019" y="2152301"/>
                  <a:pt x="6013046" y="2261645"/>
                  <a:pt x="6013613" y="2430312"/>
                </a:cubicBezTo>
                <a:cubicBezTo>
                  <a:pt x="6014180" y="2598979"/>
                  <a:pt x="6015660" y="2739560"/>
                  <a:pt x="6013613" y="3037890"/>
                </a:cubicBezTo>
                <a:cubicBezTo>
                  <a:pt x="5800616" y="3051182"/>
                  <a:pt x="5687485" y="3051541"/>
                  <a:pt x="5525842" y="3037890"/>
                </a:cubicBezTo>
                <a:cubicBezTo>
                  <a:pt x="5364199" y="3024239"/>
                  <a:pt x="5219982" y="3057953"/>
                  <a:pt x="4917799" y="3037890"/>
                </a:cubicBezTo>
                <a:cubicBezTo>
                  <a:pt x="4615616" y="3017827"/>
                  <a:pt x="4364803" y="3009304"/>
                  <a:pt x="4189484" y="3037890"/>
                </a:cubicBezTo>
                <a:cubicBezTo>
                  <a:pt x="4014165" y="3066476"/>
                  <a:pt x="3681650" y="3019432"/>
                  <a:pt x="3401032" y="3037890"/>
                </a:cubicBezTo>
                <a:cubicBezTo>
                  <a:pt x="3120414" y="3056348"/>
                  <a:pt x="3019700" y="3071005"/>
                  <a:pt x="2672717" y="3037890"/>
                </a:cubicBezTo>
                <a:cubicBezTo>
                  <a:pt x="2325735" y="3004775"/>
                  <a:pt x="2271730" y="3025385"/>
                  <a:pt x="2064674" y="3037890"/>
                </a:cubicBezTo>
                <a:cubicBezTo>
                  <a:pt x="1857618" y="3050395"/>
                  <a:pt x="1696415" y="3031140"/>
                  <a:pt x="1396495" y="3037890"/>
                </a:cubicBezTo>
                <a:cubicBezTo>
                  <a:pt x="1096575" y="3044640"/>
                  <a:pt x="780027" y="3006779"/>
                  <a:pt x="608043" y="3037890"/>
                </a:cubicBezTo>
                <a:cubicBezTo>
                  <a:pt x="436059" y="3069001"/>
                  <a:pt x="179589" y="3066055"/>
                  <a:pt x="0" y="3037890"/>
                </a:cubicBezTo>
                <a:cubicBezTo>
                  <a:pt x="-30734" y="2850750"/>
                  <a:pt x="27753" y="2547020"/>
                  <a:pt x="0" y="2369554"/>
                </a:cubicBezTo>
                <a:cubicBezTo>
                  <a:pt x="-27753" y="2192088"/>
                  <a:pt x="11144" y="1946639"/>
                  <a:pt x="0" y="1792355"/>
                </a:cubicBezTo>
                <a:cubicBezTo>
                  <a:pt x="-11144" y="1638071"/>
                  <a:pt x="20186" y="1504632"/>
                  <a:pt x="0" y="1275914"/>
                </a:cubicBezTo>
                <a:cubicBezTo>
                  <a:pt x="-20186" y="1047196"/>
                  <a:pt x="-20513" y="898760"/>
                  <a:pt x="0" y="759472"/>
                </a:cubicBezTo>
                <a:cubicBezTo>
                  <a:pt x="20513" y="620184"/>
                  <a:pt x="-36124" y="209500"/>
                  <a:pt x="0" y="0"/>
                </a:cubicBezTo>
                <a:close/>
              </a:path>
              <a:path w="6013613" h="3037890" stroke="0" extrusionOk="0">
                <a:moveTo>
                  <a:pt x="0" y="0"/>
                </a:moveTo>
                <a:cubicBezTo>
                  <a:pt x="324061" y="17863"/>
                  <a:pt x="443160" y="-11833"/>
                  <a:pt x="668179" y="0"/>
                </a:cubicBezTo>
                <a:cubicBezTo>
                  <a:pt x="893198" y="11833"/>
                  <a:pt x="976150" y="-11461"/>
                  <a:pt x="1216086" y="0"/>
                </a:cubicBezTo>
                <a:cubicBezTo>
                  <a:pt x="1456022" y="11461"/>
                  <a:pt x="1520807" y="-20362"/>
                  <a:pt x="1824129" y="0"/>
                </a:cubicBezTo>
                <a:cubicBezTo>
                  <a:pt x="2127451" y="20362"/>
                  <a:pt x="2138568" y="12844"/>
                  <a:pt x="2432172" y="0"/>
                </a:cubicBezTo>
                <a:cubicBezTo>
                  <a:pt x="2725776" y="-12844"/>
                  <a:pt x="2953215" y="-18886"/>
                  <a:pt x="3160488" y="0"/>
                </a:cubicBezTo>
                <a:cubicBezTo>
                  <a:pt x="3367761" y="18886"/>
                  <a:pt x="3481006" y="4320"/>
                  <a:pt x="3648259" y="0"/>
                </a:cubicBezTo>
                <a:cubicBezTo>
                  <a:pt x="3815512" y="-4320"/>
                  <a:pt x="3991561" y="13732"/>
                  <a:pt x="4316438" y="0"/>
                </a:cubicBezTo>
                <a:cubicBezTo>
                  <a:pt x="4641315" y="-13732"/>
                  <a:pt x="4799863" y="13465"/>
                  <a:pt x="4924481" y="0"/>
                </a:cubicBezTo>
                <a:cubicBezTo>
                  <a:pt x="5049099" y="-13465"/>
                  <a:pt x="5507825" y="-50758"/>
                  <a:pt x="6013613" y="0"/>
                </a:cubicBezTo>
                <a:cubicBezTo>
                  <a:pt x="6022261" y="210198"/>
                  <a:pt x="6019147" y="328274"/>
                  <a:pt x="6013613" y="516441"/>
                </a:cubicBezTo>
                <a:cubicBezTo>
                  <a:pt x="6008079" y="704608"/>
                  <a:pt x="6008315" y="845636"/>
                  <a:pt x="6013613" y="1063262"/>
                </a:cubicBezTo>
                <a:cubicBezTo>
                  <a:pt x="6018911" y="1280888"/>
                  <a:pt x="6001375" y="1501134"/>
                  <a:pt x="6013613" y="1640461"/>
                </a:cubicBezTo>
                <a:cubicBezTo>
                  <a:pt x="6025851" y="1779788"/>
                  <a:pt x="5988290" y="1959896"/>
                  <a:pt x="6013613" y="2248039"/>
                </a:cubicBezTo>
                <a:cubicBezTo>
                  <a:pt x="6038936" y="2536182"/>
                  <a:pt x="6042012" y="2761392"/>
                  <a:pt x="6013613" y="3037890"/>
                </a:cubicBezTo>
                <a:cubicBezTo>
                  <a:pt x="5796637" y="3041040"/>
                  <a:pt x="5666674" y="3025846"/>
                  <a:pt x="5345434" y="3037890"/>
                </a:cubicBezTo>
                <a:cubicBezTo>
                  <a:pt x="5024194" y="3049934"/>
                  <a:pt x="5018354" y="3030459"/>
                  <a:pt x="4797527" y="3037890"/>
                </a:cubicBezTo>
                <a:cubicBezTo>
                  <a:pt x="4576700" y="3045321"/>
                  <a:pt x="4485834" y="3010352"/>
                  <a:pt x="4189484" y="3037890"/>
                </a:cubicBezTo>
                <a:cubicBezTo>
                  <a:pt x="3893134" y="3065428"/>
                  <a:pt x="3779579" y="3011370"/>
                  <a:pt x="3461168" y="3037890"/>
                </a:cubicBezTo>
                <a:cubicBezTo>
                  <a:pt x="3142757" y="3064410"/>
                  <a:pt x="3057893" y="3012836"/>
                  <a:pt x="2672717" y="3037890"/>
                </a:cubicBezTo>
                <a:cubicBezTo>
                  <a:pt x="2287541" y="3062944"/>
                  <a:pt x="2338220" y="3052382"/>
                  <a:pt x="2184946" y="3037890"/>
                </a:cubicBezTo>
                <a:cubicBezTo>
                  <a:pt x="2031672" y="3023398"/>
                  <a:pt x="1638160" y="3011641"/>
                  <a:pt x="1396495" y="3037890"/>
                </a:cubicBezTo>
                <a:cubicBezTo>
                  <a:pt x="1154830" y="3064139"/>
                  <a:pt x="845898" y="3050709"/>
                  <a:pt x="608043" y="3037890"/>
                </a:cubicBezTo>
                <a:cubicBezTo>
                  <a:pt x="370188" y="3025071"/>
                  <a:pt x="260414" y="3035016"/>
                  <a:pt x="0" y="3037890"/>
                </a:cubicBezTo>
                <a:cubicBezTo>
                  <a:pt x="6691" y="2845378"/>
                  <a:pt x="-15239" y="2568847"/>
                  <a:pt x="0" y="2399933"/>
                </a:cubicBezTo>
                <a:cubicBezTo>
                  <a:pt x="15239" y="2231019"/>
                  <a:pt x="24035" y="1959020"/>
                  <a:pt x="0" y="1822734"/>
                </a:cubicBezTo>
                <a:cubicBezTo>
                  <a:pt x="-24035" y="1686448"/>
                  <a:pt x="20723" y="1511644"/>
                  <a:pt x="0" y="1275914"/>
                </a:cubicBezTo>
                <a:cubicBezTo>
                  <a:pt x="-20723" y="1040184"/>
                  <a:pt x="-24988" y="846390"/>
                  <a:pt x="0" y="607578"/>
                </a:cubicBezTo>
                <a:cubicBezTo>
                  <a:pt x="24988" y="368766"/>
                  <a:pt x="-3451" y="154410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647863092">
                  <a:custGeom>
                    <a:avLst/>
                    <a:gdLst>
                      <a:gd name="connsiteX0" fmla="*/ 0 w 9929525"/>
                      <a:gd name="connsiteY0" fmla="*/ 0 h 1506938"/>
                      <a:gd name="connsiteX1" fmla="*/ 1103280 w 9929525"/>
                      <a:gd name="connsiteY1" fmla="*/ 0 h 1506938"/>
                      <a:gd name="connsiteX2" fmla="*/ 1564672 w 9929525"/>
                      <a:gd name="connsiteY2" fmla="*/ 0 h 1506938"/>
                      <a:gd name="connsiteX3" fmla="*/ 2007970 w 9929525"/>
                      <a:gd name="connsiteY3" fmla="*/ 0 h 1506938"/>
                      <a:gd name="connsiteX4" fmla="*/ 3309842 w 9929525"/>
                      <a:gd name="connsiteY4" fmla="*/ 0 h 1506938"/>
                      <a:gd name="connsiteX5" fmla="*/ 4214532 w 9929525"/>
                      <a:gd name="connsiteY5" fmla="*/ 0 h 1506938"/>
                      <a:gd name="connsiteX6" fmla="*/ 5119222 w 9929525"/>
                      <a:gd name="connsiteY6" fmla="*/ 0 h 1506938"/>
                      <a:gd name="connsiteX7" fmla="*/ 6321797 w 9929525"/>
                      <a:gd name="connsiteY7" fmla="*/ 0 h 1506938"/>
                      <a:gd name="connsiteX8" fmla="*/ 7127192 w 9929525"/>
                      <a:gd name="connsiteY8" fmla="*/ 0 h 1506938"/>
                      <a:gd name="connsiteX9" fmla="*/ 7932587 w 9929525"/>
                      <a:gd name="connsiteY9" fmla="*/ 0 h 1506938"/>
                      <a:gd name="connsiteX10" fmla="*/ 9929525 w 9929525"/>
                      <a:gd name="connsiteY10" fmla="*/ 0 h 1506938"/>
                      <a:gd name="connsiteX11" fmla="*/ 9929525 w 9929525"/>
                      <a:gd name="connsiteY11" fmla="*/ 316457 h 1506938"/>
                      <a:gd name="connsiteX12" fmla="*/ 9929525 w 9929525"/>
                      <a:gd name="connsiteY12" fmla="*/ 647983 h 1506938"/>
                      <a:gd name="connsiteX13" fmla="*/ 9929525 w 9929525"/>
                      <a:gd name="connsiteY13" fmla="*/ 934301 h 1506938"/>
                      <a:gd name="connsiteX14" fmla="*/ 9929525 w 9929525"/>
                      <a:gd name="connsiteY14" fmla="*/ 1205550 h 1506938"/>
                      <a:gd name="connsiteX15" fmla="*/ 9929525 w 9929525"/>
                      <a:gd name="connsiteY15" fmla="*/ 1506938 h 1506938"/>
                      <a:gd name="connsiteX16" fmla="*/ 9124129 w 9929525"/>
                      <a:gd name="connsiteY16" fmla="*/ 1506938 h 1506938"/>
                      <a:gd name="connsiteX17" fmla="*/ 8120144 w 9929525"/>
                      <a:gd name="connsiteY17" fmla="*/ 1506938 h 1506938"/>
                      <a:gd name="connsiteX18" fmla="*/ 6917569 w 9929525"/>
                      <a:gd name="connsiteY18" fmla="*/ 1506938 h 1506938"/>
                      <a:gd name="connsiteX19" fmla="*/ 5615697 w 9929525"/>
                      <a:gd name="connsiteY19" fmla="*/ 1506938 h 1506938"/>
                      <a:gd name="connsiteX20" fmla="*/ 4413122 w 9929525"/>
                      <a:gd name="connsiteY20" fmla="*/ 1506938 h 1506938"/>
                      <a:gd name="connsiteX21" fmla="*/ 3409137 w 9929525"/>
                      <a:gd name="connsiteY21" fmla="*/ 1506938 h 1506938"/>
                      <a:gd name="connsiteX22" fmla="*/ 2305857 w 9929525"/>
                      <a:gd name="connsiteY22" fmla="*/ 1506938 h 1506938"/>
                      <a:gd name="connsiteX23" fmla="*/ 1003985 w 9929525"/>
                      <a:gd name="connsiteY23" fmla="*/ 1506938 h 1506938"/>
                      <a:gd name="connsiteX24" fmla="*/ 0 w 9929525"/>
                      <a:gd name="connsiteY24" fmla="*/ 1506938 h 1506938"/>
                      <a:gd name="connsiteX25" fmla="*/ 0 w 9929525"/>
                      <a:gd name="connsiteY25" fmla="*/ 1175411 h 1506938"/>
                      <a:gd name="connsiteX26" fmla="*/ 0 w 9929525"/>
                      <a:gd name="connsiteY26" fmla="*/ 889093 h 1506938"/>
                      <a:gd name="connsiteX27" fmla="*/ 0 w 9929525"/>
                      <a:gd name="connsiteY27" fmla="*/ 632914 h 1506938"/>
                      <a:gd name="connsiteX28" fmla="*/ 0 w 9929525"/>
                      <a:gd name="connsiteY28" fmla="*/ 376734 h 1506938"/>
                      <a:gd name="connsiteX29" fmla="*/ 0 w 9929525"/>
                      <a:gd name="connsiteY29" fmla="*/ 0 h 1506938"/>
                      <a:gd name="connsiteX0" fmla="*/ 0 w 9929525"/>
                      <a:gd name="connsiteY0" fmla="*/ 0 h 1506938"/>
                      <a:gd name="connsiteX1" fmla="*/ 1103280 w 9929525"/>
                      <a:gd name="connsiteY1" fmla="*/ 0 h 1506938"/>
                      <a:gd name="connsiteX2" fmla="*/ 2007970 w 9929525"/>
                      <a:gd name="connsiteY2" fmla="*/ 0 h 1506938"/>
                      <a:gd name="connsiteX3" fmla="*/ 3011955 w 9929525"/>
                      <a:gd name="connsiteY3" fmla="*/ 0 h 1506938"/>
                      <a:gd name="connsiteX4" fmla="*/ 4015940 w 9929525"/>
                      <a:gd name="connsiteY4" fmla="*/ 0 h 1506938"/>
                      <a:gd name="connsiteX5" fmla="*/ 5218517 w 9929525"/>
                      <a:gd name="connsiteY5" fmla="*/ 0 h 1506938"/>
                      <a:gd name="connsiteX6" fmla="*/ 6023912 w 9929525"/>
                      <a:gd name="connsiteY6" fmla="*/ 0 h 1506938"/>
                      <a:gd name="connsiteX7" fmla="*/ 7127192 w 9929525"/>
                      <a:gd name="connsiteY7" fmla="*/ 0 h 1506938"/>
                      <a:gd name="connsiteX8" fmla="*/ 8131177 w 9929525"/>
                      <a:gd name="connsiteY8" fmla="*/ 0 h 1506938"/>
                      <a:gd name="connsiteX9" fmla="*/ 9929525 w 9929525"/>
                      <a:gd name="connsiteY9" fmla="*/ 0 h 1506938"/>
                      <a:gd name="connsiteX10" fmla="*/ 9929525 w 9929525"/>
                      <a:gd name="connsiteY10" fmla="*/ 256179 h 1506938"/>
                      <a:gd name="connsiteX11" fmla="*/ 9929525 w 9929525"/>
                      <a:gd name="connsiteY11" fmla="*/ 527428 h 1506938"/>
                      <a:gd name="connsiteX12" fmla="*/ 9929525 w 9929525"/>
                      <a:gd name="connsiteY12" fmla="*/ 813746 h 1506938"/>
                      <a:gd name="connsiteX13" fmla="*/ 9929525 w 9929525"/>
                      <a:gd name="connsiteY13" fmla="*/ 1115134 h 1506938"/>
                      <a:gd name="connsiteX14" fmla="*/ 9929525 w 9929525"/>
                      <a:gd name="connsiteY14" fmla="*/ 1506938 h 1506938"/>
                      <a:gd name="connsiteX15" fmla="*/ 8826244 w 9929525"/>
                      <a:gd name="connsiteY15" fmla="*/ 1506938 h 1506938"/>
                      <a:gd name="connsiteX16" fmla="*/ 7921554 w 9929525"/>
                      <a:gd name="connsiteY16" fmla="*/ 1506938 h 1506938"/>
                      <a:gd name="connsiteX17" fmla="*/ 6917569 w 9929525"/>
                      <a:gd name="connsiteY17" fmla="*/ 1506938 h 1506938"/>
                      <a:gd name="connsiteX18" fmla="*/ 5714992 w 9929525"/>
                      <a:gd name="connsiteY18" fmla="*/ 1506938 h 1506938"/>
                      <a:gd name="connsiteX19" fmla="*/ 4413122 w 9929525"/>
                      <a:gd name="connsiteY19" fmla="*/ 1506938 h 1506938"/>
                      <a:gd name="connsiteX20" fmla="*/ 3607727 w 9929525"/>
                      <a:gd name="connsiteY20" fmla="*/ 1506938 h 1506938"/>
                      <a:gd name="connsiteX21" fmla="*/ 2305857 w 9929525"/>
                      <a:gd name="connsiteY21" fmla="*/ 1506938 h 1506938"/>
                      <a:gd name="connsiteX22" fmla="*/ 1003985 w 9929525"/>
                      <a:gd name="connsiteY22" fmla="*/ 1506938 h 1506938"/>
                      <a:gd name="connsiteX23" fmla="*/ 0 w 9929525"/>
                      <a:gd name="connsiteY23" fmla="*/ 1506938 h 1506938"/>
                      <a:gd name="connsiteX24" fmla="*/ 0 w 9929525"/>
                      <a:gd name="connsiteY24" fmla="*/ 1190480 h 1506938"/>
                      <a:gd name="connsiteX25" fmla="*/ 0 w 9929525"/>
                      <a:gd name="connsiteY25" fmla="*/ 904162 h 1506938"/>
                      <a:gd name="connsiteX26" fmla="*/ 0 w 9929525"/>
                      <a:gd name="connsiteY26" fmla="*/ 632914 h 1506938"/>
                      <a:gd name="connsiteX27" fmla="*/ 0 w 9929525"/>
                      <a:gd name="connsiteY27" fmla="*/ 301387 h 1506938"/>
                      <a:gd name="connsiteX28" fmla="*/ 0 w 9929525"/>
                      <a:gd name="connsiteY28" fmla="*/ 0 h 1506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9929525" h="1506938" fill="none" extrusionOk="0">
                        <a:moveTo>
                          <a:pt x="0" y="0"/>
                        </a:moveTo>
                        <a:cubicBezTo>
                          <a:pt x="575230" y="-4992"/>
                          <a:pt x="743353" y="-31167"/>
                          <a:pt x="1103280" y="0"/>
                        </a:cubicBezTo>
                        <a:cubicBezTo>
                          <a:pt x="1205760" y="8161"/>
                          <a:pt x="1407782" y="-15631"/>
                          <a:pt x="1564672" y="0"/>
                        </a:cubicBezTo>
                        <a:cubicBezTo>
                          <a:pt x="1721562" y="15631"/>
                          <a:pt x="1801228" y="7522"/>
                          <a:pt x="2007970" y="0"/>
                        </a:cubicBezTo>
                        <a:cubicBezTo>
                          <a:pt x="2336978" y="-51622"/>
                          <a:pt x="2981484" y="-18907"/>
                          <a:pt x="3309842" y="0"/>
                        </a:cubicBezTo>
                        <a:cubicBezTo>
                          <a:pt x="3623538" y="7602"/>
                          <a:pt x="3831533" y="-7760"/>
                          <a:pt x="4214532" y="0"/>
                        </a:cubicBezTo>
                        <a:cubicBezTo>
                          <a:pt x="4561519" y="-9692"/>
                          <a:pt x="4673246" y="-17219"/>
                          <a:pt x="5119222" y="0"/>
                        </a:cubicBezTo>
                        <a:cubicBezTo>
                          <a:pt x="5585029" y="-12109"/>
                          <a:pt x="5914822" y="-1031"/>
                          <a:pt x="6321797" y="0"/>
                        </a:cubicBezTo>
                        <a:cubicBezTo>
                          <a:pt x="6733815" y="10430"/>
                          <a:pt x="6820429" y="19965"/>
                          <a:pt x="7127192" y="0"/>
                        </a:cubicBezTo>
                        <a:cubicBezTo>
                          <a:pt x="7408061" y="14247"/>
                          <a:pt x="7769127" y="3657"/>
                          <a:pt x="7932587" y="0"/>
                        </a:cubicBezTo>
                        <a:cubicBezTo>
                          <a:pt x="8131685" y="41116"/>
                          <a:pt x="9312683" y="62030"/>
                          <a:pt x="9929525" y="0"/>
                        </a:cubicBezTo>
                        <a:cubicBezTo>
                          <a:pt x="9966150" y="73115"/>
                          <a:pt x="9923144" y="256373"/>
                          <a:pt x="9929525" y="316457"/>
                        </a:cubicBezTo>
                        <a:cubicBezTo>
                          <a:pt x="9922781" y="402321"/>
                          <a:pt x="9939227" y="539451"/>
                          <a:pt x="9929525" y="647983"/>
                        </a:cubicBezTo>
                        <a:cubicBezTo>
                          <a:pt x="9908817" y="733764"/>
                          <a:pt x="9959222" y="790211"/>
                          <a:pt x="9929525" y="934301"/>
                        </a:cubicBezTo>
                        <a:cubicBezTo>
                          <a:pt x="9902028" y="1069128"/>
                          <a:pt x="9920687" y="1114346"/>
                          <a:pt x="9929525" y="1205550"/>
                        </a:cubicBezTo>
                        <a:cubicBezTo>
                          <a:pt x="9934416" y="1296343"/>
                          <a:pt x="9934897" y="1360877"/>
                          <a:pt x="9929525" y="1506938"/>
                        </a:cubicBezTo>
                        <a:cubicBezTo>
                          <a:pt x="9583426" y="1537749"/>
                          <a:pt x="9377456" y="1513515"/>
                          <a:pt x="9124129" y="1506938"/>
                        </a:cubicBezTo>
                        <a:cubicBezTo>
                          <a:pt x="8899517" y="1473105"/>
                          <a:pt x="8584119" y="1486038"/>
                          <a:pt x="8120144" y="1506938"/>
                        </a:cubicBezTo>
                        <a:cubicBezTo>
                          <a:pt x="7617032" y="1456933"/>
                          <a:pt x="7187662" y="1503117"/>
                          <a:pt x="6917569" y="1506938"/>
                        </a:cubicBezTo>
                        <a:cubicBezTo>
                          <a:pt x="6570015" y="1555141"/>
                          <a:pt x="6032841" y="1467283"/>
                          <a:pt x="5615697" y="1506938"/>
                        </a:cubicBezTo>
                        <a:cubicBezTo>
                          <a:pt x="5165130" y="1503755"/>
                          <a:pt x="4987051" y="1490111"/>
                          <a:pt x="4413122" y="1506938"/>
                        </a:cubicBezTo>
                        <a:cubicBezTo>
                          <a:pt x="3842479" y="1491831"/>
                          <a:pt x="3730857" y="1504354"/>
                          <a:pt x="3409137" y="1506938"/>
                        </a:cubicBezTo>
                        <a:cubicBezTo>
                          <a:pt x="3086026" y="1574870"/>
                          <a:pt x="2816609" y="1554304"/>
                          <a:pt x="2305857" y="1506938"/>
                        </a:cubicBezTo>
                        <a:cubicBezTo>
                          <a:pt x="1823047" y="1477823"/>
                          <a:pt x="1316779" y="1504026"/>
                          <a:pt x="1003985" y="1506938"/>
                        </a:cubicBezTo>
                        <a:cubicBezTo>
                          <a:pt x="697592" y="1518277"/>
                          <a:pt x="304231" y="1514736"/>
                          <a:pt x="0" y="1506938"/>
                        </a:cubicBezTo>
                        <a:cubicBezTo>
                          <a:pt x="-67725" y="1419289"/>
                          <a:pt x="29547" y="1251819"/>
                          <a:pt x="0" y="1175411"/>
                        </a:cubicBezTo>
                        <a:cubicBezTo>
                          <a:pt x="-34659" y="1102594"/>
                          <a:pt x="32369" y="960179"/>
                          <a:pt x="0" y="889093"/>
                        </a:cubicBezTo>
                        <a:cubicBezTo>
                          <a:pt x="-9162" y="811985"/>
                          <a:pt x="47032" y="731875"/>
                          <a:pt x="0" y="632914"/>
                        </a:cubicBezTo>
                        <a:cubicBezTo>
                          <a:pt x="-36982" y="530771"/>
                          <a:pt x="-37982" y="453133"/>
                          <a:pt x="0" y="376734"/>
                        </a:cubicBezTo>
                        <a:cubicBezTo>
                          <a:pt x="17218" y="322127"/>
                          <a:pt x="-33358" y="112936"/>
                          <a:pt x="0" y="0"/>
                        </a:cubicBezTo>
                        <a:close/>
                      </a:path>
                      <a:path w="9929525" h="1506938" stroke="0" extrusionOk="0">
                        <a:moveTo>
                          <a:pt x="0" y="0"/>
                        </a:moveTo>
                        <a:cubicBezTo>
                          <a:pt x="517817" y="-34131"/>
                          <a:pt x="780487" y="-13152"/>
                          <a:pt x="1103280" y="0"/>
                        </a:cubicBezTo>
                        <a:cubicBezTo>
                          <a:pt x="1482403" y="1273"/>
                          <a:pt x="1616104" y="-10381"/>
                          <a:pt x="2007970" y="0"/>
                        </a:cubicBezTo>
                        <a:cubicBezTo>
                          <a:pt x="2393881" y="-7714"/>
                          <a:pt x="2520331" y="-23374"/>
                          <a:pt x="3011955" y="0"/>
                        </a:cubicBezTo>
                        <a:cubicBezTo>
                          <a:pt x="3515871" y="12719"/>
                          <a:pt x="3532574" y="4524"/>
                          <a:pt x="4015940" y="0"/>
                        </a:cubicBezTo>
                        <a:cubicBezTo>
                          <a:pt x="4420819" y="4296"/>
                          <a:pt x="4838424" y="18704"/>
                          <a:pt x="5218517" y="0"/>
                        </a:cubicBezTo>
                        <a:cubicBezTo>
                          <a:pt x="5552644" y="-11005"/>
                          <a:pt x="5742192" y="14003"/>
                          <a:pt x="6023912" y="0"/>
                        </a:cubicBezTo>
                        <a:cubicBezTo>
                          <a:pt x="6246923" y="-45151"/>
                          <a:pt x="6586524" y="40890"/>
                          <a:pt x="7127192" y="0"/>
                        </a:cubicBezTo>
                        <a:cubicBezTo>
                          <a:pt x="7639338" y="-8065"/>
                          <a:pt x="7934836" y="8852"/>
                          <a:pt x="8131177" y="0"/>
                        </a:cubicBezTo>
                        <a:cubicBezTo>
                          <a:pt x="8229807" y="-46247"/>
                          <a:pt x="9117566" y="10004"/>
                          <a:pt x="9929525" y="0"/>
                        </a:cubicBezTo>
                        <a:cubicBezTo>
                          <a:pt x="9940730" y="107299"/>
                          <a:pt x="9927395" y="160841"/>
                          <a:pt x="9929525" y="256179"/>
                        </a:cubicBezTo>
                        <a:cubicBezTo>
                          <a:pt x="9932767" y="353785"/>
                          <a:pt x="9926791" y="425693"/>
                          <a:pt x="9929525" y="527428"/>
                        </a:cubicBezTo>
                        <a:cubicBezTo>
                          <a:pt x="9929773" y="640431"/>
                          <a:pt x="9904799" y="747070"/>
                          <a:pt x="9929525" y="813746"/>
                        </a:cubicBezTo>
                        <a:cubicBezTo>
                          <a:pt x="9965233" y="887906"/>
                          <a:pt x="9872850" y="973549"/>
                          <a:pt x="9929525" y="1115134"/>
                        </a:cubicBezTo>
                        <a:cubicBezTo>
                          <a:pt x="9979169" y="1247126"/>
                          <a:pt x="9974886" y="1375131"/>
                          <a:pt x="9929525" y="1506938"/>
                        </a:cubicBezTo>
                        <a:cubicBezTo>
                          <a:pt x="9566102" y="1497619"/>
                          <a:pt x="9363493" y="1477945"/>
                          <a:pt x="8826244" y="1506938"/>
                        </a:cubicBezTo>
                        <a:cubicBezTo>
                          <a:pt x="8294862" y="1509720"/>
                          <a:pt x="8284123" y="1503620"/>
                          <a:pt x="7921554" y="1506938"/>
                        </a:cubicBezTo>
                        <a:cubicBezTo>
                          <a:pt x="7568711" y="1489490"/>
                          <a:pt x="7416915" y="1488192"/>
                          <a:pt x="6917569" y="1506938"/>
                        </a:cubicBezTo>
                        <a:cubicBezTo>
                          <a:pt x="6404399" y="1484232"/>
                          <a:pt x="6248902" y="1525938"/>
                          <a:pt x="5714992" y="1506938"/>
                        </a:cubicBezTo>
                        <a:cubicBezTo>
                          <a:pt x="5186694" y="1529866"/>
                          <a:pt x="5065734" y="1515844"/>
                          <a:pt x="4413122" y="1506938"/>
                        </a:cubicBezTo>
                        <a:cubicBezTo>
                          <a:pt x="3767151" y="1508208"/>
                          <a:pt x="3851804" y="1512976"/>
                          <a:pt x="3607727" y="1506938"/>
                        </a:cubicBezTo>
                        <a:cubicBezTo>
                          <a:pt x="3372435" y="1498591"/>
                          <a:pt x="2740901" y="1509133"/>
                          <a:pt x="2305857" y="1506938"/>
                        </a:cubicBezTo>
                        <a:cubicBezTo>
                          <a:pt x="1900490" y="1508175"/>
                          <a:pt x="1356989" y="1545313"/>
                          <a:pt x="1003985" y="1506938"/>
                        </a:cubicBezTo>
                        <a:cubicBezTo>
                          <a:pt x="624362" y="1463434"/>
                          <a:pt x="430016" y="1493747"/>
                          <a:pt x="0" y="1506938"/>
                        </a:cubicBezTo>
                        <a:cubicBezTo>
                          <a:pt x="-9141" y="1411392"/>
                          <a:pt x="-19286" y="1285650"/>
                          <a:pt x="0" y="1190480"/>
                        </a:cubicBezTo>
                        <a:cubicBezTo>
                          <a:pt x="22924" y="1113629"/>
                          <a:pt x="41657" y="971649"/>
                          <a:pt x="0" y="904162"/>
                        </a:cubicBezTo>
                        <a:cubicBezTo>
                          <a:pt x="-41692" y="843513"/>
                          <a:pt x="27489" y="739759"/>
                          <a:pt x="0" y="632914"/>
                        </a:cubicBezTo>
                        <a:cubicBezTo>
                          <a:pt x="-55510" y="523597"/>
                          <a:pt x="-50036" y="434241"/>
                          <a:pt x="0" y="301387"/>
                        </a:cubicBezTo>
                        <a:cubicBezTo>
                          <a:pt x="39382" y="182032"/>
                          <a:pt x="-11118" y="73952"/>
                          <a:pt x="0" y="0"/>
                        </a:cubicBezTo>
                        <a:close/>
                      </a:path>
                      <a:path w="9929525" h="1506938" fill="none" stroke="0" extrusionOk="0">
                        <a:moveTo>
                          <a:pt x="0" y="0"/>
                        </a:moveTo>
                        <a:cubicBezTo>
                          <a:pt x="543076" y="-21236"/>
                          <a:pt x="792777" y="9094"/>
                          <a:pt x="1103280" y="0"/>
                        </a:cubicBezTo>
                        <a:cubicBezTo>
                          <a:pt x="1264069" y="-15164"/>
                          <a:pt x="1350369" y="20349"/>
                          <a:pt x="1573719" y="0"/>
                        </a:cubicBezTo>
                        <a:cubicBezTo>
                          <a:pt x="1797069" y="-20349"/>
                          <a:pt x="1864967" y="8287"/>
                          <a:pt x="2007970" y="0"/>
                        </a:cubicBezTo>
                        <a:cubicBezTo>
                          <a:pt x="2293765" y="4165"/>
                          <a:pt x="3036563" y="-31647"/>
                          <a:pt x="3309842" y="0"/>
                        </a:cubicBezTo>
                        <a:cubicBezTo>
                          <a:pt x="3636896" y="5755"/>
                          <a:pt x="3835878" y="42033"/>
                          <a:pt x="4214532" y="0"/>
                        </a:cubicBezTo>
                        <a:cubicBezTo>
                          <a:pt x="4578969" y="-5531"/>
                          <a:pt x="4673455" y="8924"/>
                          <a:pt x="5119222" y="0"/>
                        </a:cubicBezTo>
                        <a:cubicBezTo>
                          <a:pt x="5607359" y="19580"/>
                          <a:pt x="5906269" y="9428"/>
                          <a:pt x="6321797" y="0"/>
                        </a:cubicBezTo>
                        <a:cubicBezTo>
                          <a:pt x="6734142" y="8664"/>
                          <a:pt x="6812741" y="-8982"/>
                          <a:pt x="7127192" y="0"/>
                        </a:cubicBezTo>
                        <a:cubicBezTo>
                          <a:pt x="7434901" y="3143"/>
                          <a:pt x="7753981" y="-18437"/>
                          <a:pt x="7932587" y="0"/>
                        </a:cubicBezTo>
                        <a:cubicBezTo>
                          <a:pt x="8170312" y="-70140"/>
                          <a:pt x="9363832" y="-5430"/>
                          <a:pt x="9929525" y="0"/>
                        </a:cubicBezTo>
                        <a:cubicBezTo>
                          <a:pt x="9962769" y="69593"/>
                          <a:pt x="9932282" y="253588"/>
                          <a:pt x="9929525" y="316457"/>
                        </a:cubicBezTo>
                        <a:cubicBezTo>
                          <a:pt x="9928157" y="378662"/>
                          <a:pt x="9954555" y="563543"/>
                          <a:pt x="9929525" y="647983"/>
                        </a:cubicBezTo>
                        <a:cubicBezTo>
                          <a:pt x="9891992" y="742973"/>
                          <a:pt x="9977538" y="813621"/>
                          <a:pt x="9929525" y="934301"/>
                        </a:cubicBezTo>
                        <a:cubicBezTo>
                          <a:pt x="9897772" y="1075275"/>
                          <a:pt x="9917264" y="1127956"/>
                          <a:pt x="9929525" y="1205550"/>
                        </a:cubicBezTo>
                        <a:cubicBezTo>
                          <a:pt x="9929842" y="1291459"/>
                          <a:pt x="9928926" y="1364286"/>
                          <a:pt x="9929525" y="1506938"/>
                        </a:cubicBezTo>
                        <a:cubicBezTo>
                          <a:pt x="9542940" y="1514469"/>
                          <a:pt x="9365563" y="1483458"/>
                          <a:pt x="9124129" y="1506938"/>
                        </a:cubicBezTo>
                        <a:cubicBezTo>
                          <a:pt x="8874287" y="1458591"/>
                          <a:pt x="8629017" y="1476224"/>
                          <a:pt x="8120144" y="1506938"/>
                        </a:cubicBezTo>
                        <a:cubicBezTo>
                          <a:pt x="7554091" y="1517990"/>
                          <a:pt x="7227229" y="1520938"/>
                          <a:pt x="6917569" y="1506938"/>
                        </a:cubicBezTo>
                        <a:cubicBezTo>
                          <a:pt x="6722987" y="1559763"/>
                          <a:pt x="6031923" y="1472696"/>
                          <a:pt x="5615697" y="1506938"/>
                        </a:cubicBezTo>
                        <a:cubicBezTo>
                          <a:pt x="5168310" y="1497480"/>
                          <a:pt x="5000197" y="1510622"/>
                          <a:pt x="4413122" y="1506938"/>
                        </a:cubicBezTo>
                        <a:cubicBezTo>
                          <a:pt x="3838205" y="1482508"/>
                          <a:pt x="3750440" y="1505444"/>
                          <a:pt x="3409137" y="1506938"/>
                        </a:cubicBezTo>
                        <a:cubicBezTo>
                          <a:pt x="3106619" y="1486961"/>
                          <a:pt x="2783114" y="1491318"/>
                          <a:pt x="2305857" y="1506938"/>
                        </a:cubicBezTo>
                        <a:cubicBezTo>
                          <a:pt x="1794729" y="1533973"/>
                          <a:pt x="1311420" y="1463757"/>
                          <a:pt x="1003985" y="1506938"/>
                        </a:cubicBezTo>
                        <a:cubicBezTo>
                          <a:pt x="772960" y="1499764"/>
                          <a:pt x="290369" y="1502665"/>
                          <a:pt x="0" y="1506938"/>
                        </a:cubicBezTo>
                        <a:cubicBezTo>
                          <a:pt x="-73083" y="1406800"/>
                          <a:pt x="54243" y="1274710"/>
                          <a:pt x="0" y="1175411"/>
                        </a:cubicBezTo>
                        <a:cubicBezTo>
                          <a:pt x="-55219" y="1094111"/>
                          <a:pt x="34024" y="968132"/>
                          <a:pt x="0" y="889093"/>
                        </a:cubicBezTo>
                        <a:cubicBezTo>
                          <a:pt x="-21493" y="800402"/>
                          <a:pt x="16355" y="744525"/>
                          <a:pt x="0" y="632914"/>
                        </a:cubicBezTo>
                        <a:cubicBezTo>
                          <a:pt x="-39502" y="523546"/>
                          <a:pt x="-22193" y="445150"/>
                          <a:pt x="0" y="376734"/>
                        </a:cubicBezTo>
                        <a:cubicBezTo>
                          <a:pt x="42237" y="314766"/>
                          <a:pt x="-44002" y="12610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5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F2DBE764-EEA7-4769-81F1-AC1E8F39A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5" y="3368744"/>
            <a:ext cx="9209430" cy="181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3042B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3042B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3042B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3042B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484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8"/>
          <p:cNvSpPr/>
          <p:nvPr/>
        </p:nvSpPr>
        <p:spPr>
          <a:xfrm>
            <a:off x="2356358" y="215791"/>
            <a:ext cx="7582857" cy="983891"/>
          </a:xfrm>
          <a:prstGeom prst="roundRect">
            <a:avLst>
              <a:gd name="adj" fmla="val 16667"/>
            </a:avLst>
          </a:prstGeom>
          <a:solidFill>
            <a:srgbClr val="293A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Luyện</a:t>
            </a:r>
            <a:r>
              <a:rPr lang="en-US" sz="5400" b="1" dirty="0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viết</a:t>
            </a:r>
            <a:r>
              <a:rPr lang="en-US" sz="5400" b="1" dirty="0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từ</a:t>
            </a:r>
            <a:r>
              <a:rPr lang="en-US" sz="5400" b="1" dirty="0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rPr>
              <a:t>khó</a:t>
            </a:r>
            <a:endParaRPr sz="5400" b="1" dirty="0">
              <a:solidFill>
                <a:srgbClr val="FFFFFF"/>
              </a:solidFill>
              <a:latin typeface="Fira Sans" panose="020B08030500000200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796" name="Google Shape;79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6494" y="897750"/>
            <a:ext cx="1460633" cy="684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F6A4BB4-81DD-468B-8AAC-9EDFDE6A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sp>
        <p:nvSpPr>
          <p:cNvPr id="17" name="Google Shape;3993;p37">
            <a:extLst>
              <a:ext uri="{FF2B5EF4-FFF2-40B4-BE49-F238E27FC236}">
                <a16:creationId xmlns="" xmlns:a16="http://schemas.microsoft.com/office/drawing/2014/main" id="{A6225475-7ED4-4DFD-A264-FA74BFE683F8}"/>
              </a:ext>
            </a:extLst>
          </p:cNvPr>
          <p:cNvSpPr txBox="1">
            <a:spLocks/>
          </p:cNvSpPr>
          <p:nvPr/>
        </p:nvSpPr>
        <p:spPr>
          <a:xfrm>
            <a:off x="231817" y="1938180"/>
            <a:ext cx="7877930" cy="167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200"/>
              </a:buClr>
              <a:buSzPts val="5200"/>
              <a:buFont typeface="Balsamiq Sans"/>
              <a:buNone/>
              <a:defRPr sz="6000" b="1" i="0" u="none" strike="noStrike" cap="none">
                <a:solidFill>
                  <a:srgbClr val="FFA200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6724"/>
              </a:lnSpc>
            </a:pPr>
            <a:r>
              <a:rPr lang="en-US" sz="9600" dirty="0">
                <a:solidFill>
                  <a:srgbClr val="FF0066"/>
                </a:solidFill>
                <a:latin typeface="Lobster"/>
              </a:rPr>
              <a:t>Nghe – </a:t>
            </a:r>
            <a:r>
              <a:rPr lang="en-US" sz="9600" dirty="0" err="1">
                <a:solidFill>
                  <a:srgbClr val="FF0066"/>
                </a:solidFill>
                <a:latin typeface="Lobster"/>
              </a:rPr>
              <a:t>viết</a:t>
            </a:r>
            <a:endParaRPr lang="en-US" sz="9600" dirty="0">
              <a:solidFill>
                <a:srgbClr val="FF0066"/>
              </a:solidFill>
              <a:latin typeface="Lobster"/>
            </a:endParaRPr>
          </a:p>
        </p:txBody>
      </p:sp>
    </p:spTree>
    <p:extLst>
      <p:ext uri="{BB962C8B-B14F-4D97-AF65-F5344CB8AC3E}">
        <p14:creationId xmlns:p14="http://schemas.microsoft.com/office/powerpoint/2010/main" val="50879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01D710D-B5A0-4434-8505-ED17018FEC59}"/>
              </a:ext>
            </a:extLst>
          </p:cNvPr>
          <p:cNvGrpSpPr/>
          <p:nvPr/>
        </p:nvGrpSpPr>
        <p:grpSpPr>
          <a:xfrm>
            <a:off x="826923" y="456783"/>
            <a:ext cx="7198545" cy="1055254"/>
            <a:chOff x="826923" y="456783"/>
            <a:chExt cx="7198545" cy="1055254"/>
          </a:xfrm>
        </p:grpSpPr>
        <p:sp>
          <p:nvSpPr>
            <p:cNvPr id="21" name="Google Shape;1123;p20">
              <a:extLst>
                <a:ext uri="{FF2B5EF4-FFF2-40B4-BE49-F238E27FC236}">
                  <a16:creationId xmlns="" xmlns:a16="http://schemas.microsoft.com/office/drawing/2014/main" id="{009C6019-49AC-45AC-9262-C093C292126F}"/>
                </a:ext>
              </a:extLst>
            </p:cNvPr>
            <p:cNvSpPr/>
            <p:nvPr/>
          </p:nvSpPr>
          <p:spPr>
            <a:xfrm>
              <a:off x="2785274" y="456783"/>
              <a:ext cx="3281844" cy="1015623"/>
            </a:xfrm>
            <a:prstGeom prst="rect">
              <a:avLst/>
            </a:prstGeom>
            <a:solidFill>
              <a:srgbClr val="C4E0B2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25;p20">
              <a:extLst>
                <a:ext uri="{FF2B5EF4-FFF2-40B4-BE49-F238E27FC236}">
                  <a16:creationId xmlns="" xmlns:a16="http://schemas.microsoft.com/office/drawing/2014/main" id="{B7AF7BFA-A8A7-4ACD-ADD9-5D32B7A690FB}"/>
                </a:ext>
              </a:extLst>
            </p:cNvPr>
            <p:cNvSpPr txBox="1"/>
            <p:nvPr/>
          </p:nvSpPr>
          <p:spPr>
            <a:xfrm>
              <a:off x="826923" y="496415"/>
              <a:ext cx="7198545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 err="1">
                  <a:solidFill>
                    <a:srgbClr val="00B050"/>
                  </a:solidFill>
                  <a:latin typeface="Fira Sans" panose="020B0803050000020004" pitchFamily="34" charset="0"/>
                  <a:ea typeface="Pattaya"/>
                  <a:cs typeface="Pattaya"/>
                  <a:sym typeface="Pattaya"/>
                </a:rPr>
                <a:t>Lưu</a:t>
              </a:r>
              <a:r>
                <a:rPr lang="en-US" sz="6000" dirty="0">
                  <a:solidFill>
                    <a:srgbClr val="00B050"/>
                  </a:solidFill>
                  <a:latin typeface="Fira Sans" panose="020B0803050000020004" pitchFamily="34" charset="0"/>
                  <a:ea typeface="Pattaya"/>
                  <a:cs typeface="Pattaya"/>
                  <a:sym typeface="Pattaya"/>
                </a:rPr>
                <a:t> ý</a:t>
              </a:r>
              <a:endParaRPr sz="6000" dirty="0">
                <a:solidFill>
                  <a:srgbClr val="00B050"/>
                </a:solidFill>
                <a:latin typeface="Fira Sans" panose="020B0803050000020004" pitchFamily="34" charset="0"/>
                <a:ea typeface="Pattaya"/>
                <a:cs typeface="Pattaya"/>
                <a:sym typeface="Pattaya"/>
              </a:endParaRPr>
            </a:p>
          </p:txBody>
        </p:sp>
      </p:grpSp>
      <p:grpSp>
        <p:nvGrpSpPr>
          <p:cNvPr id="25" name="Google Shape;1113;p20">
            <a:extLst>
              <a:ext uri="{FF2B5EF4-FFF2-40B4-BE49-F238E27FC236}">
                <a16:creationId xmlns="" xmlns:a16="http://schemas.microsoft.com/office/drawing/2014/main" id="{8C2CCC31-64C2-4AE0-9CCA-6E241C92D9D7}"/>
              </a:ext>
            </a:extLst>
          </p:cNvPr>
          <p:cNvGrpSpPr/>
          <p:nvPr/>
        </p:nvGrpSpPr>
        <p:grpSpPr>
          <a:xfrm>
            <a:off x="274033" y="1954977"/>
            <a:ext cx="8398412" cy="860884"/>
            <a:chOff x="3441721" y="2176872"/>
            <a:chExt cx="8657492" cy="691528"/>
          </a:xfrm>
        </p:grpSpPr>
        <p:grpSp>
          <p:nvGrpSpPr>
            <p:cNvPr id="26" name="Google Shape;1114;p20">
              <a:extLst>
                <a:ext uri="{FF2B5EF4-FFF2-40B4-BE49-F238E27FC236}">
                  <a16:creationId xmlns="" xmlns:a16="http://schemas.microsoft.com/office/drawing/2014/main" id="{BB6AD99B-B818-4FC3-BE73-59E40F044AB4}"/>
                </a:ext>
              </a:extLst>
            </p:cNvPr>
            <p:cNvGrpSpPr/>
            <p:nvPr/>
          </p:nvGrpSpPr>
          <p:grpSpPr>
            <a:xfrm>
              <a:off x="3646875" y="2176872"/>
              <a:ext cx="8392725" cy="691528"/>
              <a:chOff x="5482818" y="1113563"/>
              <a:chExt cx="5079193" cy="1952366"/>
            </a:xfrm>
          </p:grpSpPr>
          <p:sp>
            <p:nvSpPr>
              <p:cNvPr id="28" name="Google Shape;1115;p20">
                <a:extLst>
                  <a:ext uri="{FF2B5EF4-FFF2-40B4-BE49-F238E27FC236}">
                    <a16:creationId xmlns="" xmlns:a16="http://schemas.microsoft.com/office/drawing/2014/main" id="{E67763A1-6F77-4D9A-9664-C4DF02836C5B}"/>
                  </a:ext>
                </a:extLst>
              </p:cNvPr>
              <p:cNvSpPr/>
              <p:nvPr/>
            </p:nvSpPr>
            <p:spPr>
              <a:xfrm>
                <a:off x="5482818" y="1113563"/>
                <a:ext cx="5079193" cy="1952366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116;p20">
                <a:extLst>
                  <a:ext uri="{FF2B5EF4-FFF2-40B4-BE49-F238E27FC236}">
                    <a16:creationId xmlns="" xmlns:a16="http://schemas.microsoft.com/office/drawing/2014/main" id="{7A20C7AA-A007-412A-9674-F52062CB674A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" name="Google Shape;1117;p20">
              <a:extLst>
                <a:ext uri="{FF2B5EF4-FFF2-40B4-BE49-F238E27FC236}">
                  <a16:creationId xmlns="" xmlns:a16="http://schemas.microsoft.com/office/drawing/2014/main" id="{00459A6A-8987-420D-B249-8EA23FF7CC23}"/>
                </a:ext>
              </a:extLst>
            </p:cNvPr>
            <p:cNvSpPr txBox="1"/>
            <p:nvPr/>
          </p:nvSpPr>
          <p:spPr>
            <a:xfrm>
              <a:off x="3441721" y="2234297"/>
              <a:ext cx="8657492" cy="625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Ngồi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viết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đúng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tư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thế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trình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bày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cẩn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thận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3200" b="1" dirty="0">
                <a:solidFill>
                  <a:srgbClr val="1856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1103;p20">
            <a:extLst>
              <a:ext uri="{FF2B5EF4-FFF2-40B4-BE49-F238E27FC236}">
                <a16:creationId xmlns="" xmlns:a16="http://schemas.microsoft.com/office/drawing/2014/main" id="{8EBA8D29-6DBF-4180-9FB1-D6DB21D14B83}"/>
              </a:ext>
            </a:extLst>
          </p:cNvPr>
          <p:cNvGrpSpPr/>
          <p:nvPr/>
        </p:nvGrpSpPr>
        <p:grpSpPr>
          <a:xfrm>
            <a:off x="455742" y="2995517"/>
            <a:ext cx="8158511" cy="777797"/>
            <a:chOff x="3623429" y="2176872"/>
            <a:chExt cx="8416171" cy="691528"/>
          </a:xfrm>
        </p:grpSpPr>
        <p:grpSp>
          <p:nvGrpSpPr>
            <p:cNvPr id="31" name="Google Shape;1104;p20">
              <a:extLst>
                <a:ext uri="{FF2B5EF4-FFF2-40B4-BE49-F238E27FC236}">
                  <a16:creationId xmlns="" xmlns:a16="http://schemas.microsoft.com/office/drawing/2014/main" id="{E1C8FBBA-AFF7-4A1E-BBB3-C0CAD91AF9CF}"/>
                </a:ext>
              </a:extLst>
            </p:cNvPr>
            <p:cNvGrpSpPr/>
            <p:nvPr/>
          </p:nvGrpSpPr>
          <p:grpSpPr>
            <a:xfrm>
              <a:off x="3646875" y="2176872"/>
              <a:ext cx="8392725" cy="691528"/>
              <a:chOff x="5482818" y="1113563"/>
              <a:chExt cx="5079193" cy="1952366"/>
            </a:xfrm>
          </p:grpSpPr>
          <p:sp>
            <p:nvSpPr>
              <p:cNvPr id="33" name="Google Shape;1105;p20">
                <a:extLst>
                  <a:ext uri="{FF2B5EF4-FFF2-40B4-BE49-F238E27FC236}">
                    <a16:creationId xmlns="" xmlns:a16="http://schemas.microsoft.com/office/drawing/2014/main" id="{66902090-CFDD-41D1-A261-AAC21498B40B}"/>
                  </a:ext>
                </a:extLst>
              </p:cNvPr>
              <p:cNvSpPr/>
              <p:nvPr/>
            </p:nvSpPr>
            <p:spPr>
              <a:xfrm>
                <a:off x="5482818" y="1113563"/>
                <a:ext cx="5079193" cy="1952366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106;p20">
                <a:extLst>
                  <a:ext uri="{FF2B5EF4-FFF2-40B4-BE49-F238E27FC236}">
                    <a16:creationId xmlns="" xmlns:a16="http://schemas.microsoft.com/office/drawing/2014/main" id="{4D96E3EB-00AD-4728-97D4-AF5C4B42779F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" name="Google Shape;1107;p20">
              <a:extLst>
                <a:ext uri="{FF2B5EF4-FFF2-40B4-BE49-F238E27FC236}">
                  <a16:creationId xmlns="" xmlns:a16="http://schemas.microsoft.com/office/drawing/2014/main" id="{14A8F9F5-0AE6-4940-91C2-FD99DFF7C6A5}"/>
                </a:ext>
              </a:extLst>
            </p:cNvPr>
            <p:cNvSpPr txBox="1"/>
            <p:nvPr/>
          </p:nvSpPr>
          <p:spPr>
            <a:xfrm>
              <a:off x="3623429" y="2203650"/>
              <a:ext cx="8216703" cy="58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  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Viết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hoa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chữ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cái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đầu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câu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tên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riêng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3200" b="1" dirty="0">
                <a:solidFill>
                  <a:srgbClr val="1856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1108;p20">
            <a:extLst>
              <a:ext uri="{FF2B5EF4-FFF2-40B4-BE49-F238E27FC236}">
                <a16:creationId xmlns="" xmlns:a16="http://schemas.microsoft.com/office/drawing/2014/main" id="{CB861C96-9690-42DB-900A-09619D4E34C9}"/>
              </a:ext>
            </a:extLst>
          </p:cNvPr>
          <p:cNvGrpSpPr/>
          <p:nvPr/>
        </p:nvGrpSpPr>
        <p:grpSpPr>
          <a:xfrm>
            <a:off x="274033" y="3991236"/>
            <a:ext cx="8340844" cy="777797"/>
            <a:chOff x="3459307" y="2176872"/>
            <a:chExt cx="8580293" cy="691528"/>
          </a:xfrm>
        </p:grpSpPr>
        <p:grpSp>
          <p:nvGrpSpPr>
            <p:cNvPr id="36" name="Google Shape;1109;p20">
              <a:extLst>
                <a:ext uri="{FF2B5EF4-FFF2-40B4-BE49-F238E27FC236}">
                  <a16:creationId xmlns="" xmlns:a16="http://schemas.microsoft.com/office/drawing/2014/main" id="{9097F988-4D28-4DC5-8D5F-EBCAAAD28916}"/>
                </a:ext>
              </a:extLst>
            </p:cNvPr>
            <p:cNvGrpSpPr/>
            <p:nvPr/>
          </p:nvGrpSpPr>
          <p:grpSpPr>
            <a:xfrm>
              <a:off x="3646875" y="2176872"/>
              <a:ext cx="8392725" cy="691528"/>
              <a:chOff x="5482818" y="1113563"/>
              <a:chExt cx="5079193" cy="1952366"/>
            </a:xfrm>
          </p:grpSpPr>
          <p:sp>
            <p:nvSpPr>
              <p:cNvPr id="38" name="Google Shape;1110;p20">
                <a:extLst>
                  <a:ext uri="{FF2B5EF4-FFF2-40B4-BE49-F238E27FC236}">
                    <a16:creationId xmlns="" xmlns:a16="http://schemas.microsoft.com/office/drawing/2014/main" id="{8DD640C8-717C-417D-8541-FCBA7198460D}"/>
                  </a:ext>
                </a:extLst>
              </p:cNvPr>
              <p:cNvSpPr/>
              <p:nvPr/>
            </p:nvSpPr>
            <p:spPr>
              <a:xfrm>
                <a:off x="5482818" y="1113563"/>
                <a:ext cx="5079193" cy="1952366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111;p20">
                <a:extLst>
                  <a:ext uri="{FF2B5EF4-FFF2-40B4-BE49-F238E27FC236}">
                    <a16:creationId xmlns="" xmlns:a16="http://schemas.microsoft.com/office/drawing/2014/main" id="{D6B98C1F-E418-461C-B975-A0CDFFA31E99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" name="Google Shape;1112;p20">
              <a:extLst>
                <a:ext uri="{FF2B5EF4-FFF2-40B4-BE49-F238E27FC236}">
                  <a16:creationId xmlns="" xmlns:a16="http://schemas.microsoft.com/office/drawing/2014/main" id="{C7018CD1-C78D-4E0A-B35A-B94A383304F1}"/>
                </a:ext>
              </a:extLst>
            </p:cNvPr>
            <p:cNvSpPr txBox="1"/>
            <p:nvPr/>
          </p:nvSpPr>
          <p:spPr>
            <a:xfrm>
              <a:off x="3459307" y="2251894"/>
              <a:ext cx="8477044" cy="58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    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Ghi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dấu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thanh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đúng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vị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trí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200" b="1" dirty="0">
                <a:solidFill>
                  <a:srgbClr val="1856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118;p20">
            <a:extLst>
              <a:ext uri="{FF2B5EF4-FFF2-40B4-BE49-F238E27FC236}">
                <a16:creationId xmlns="" xmlns:a16="http://schemas.microsoft.com/office/drawing/2014/main" id="{0F9C58D2-94E4-4ABF-89A9-3F5094651E6C}"/>
              </a:ext>
            </a:extLst>
          </p:cNvPr>
          <p:cNvGrpSpPr/>
          <p:nvPr/>
        </p:nvGrpSpPr>
        <p:grpSpPr>
          <a:xfrm>
            <a:off x="311901" y="5109365"/>
            <a:ext cx="8360544" cy="804418"/>
            <a:chOff x="3441721" y="2176872"/>
            <a:chExt cx="8657492" cy="691528"/>
          </a:xfrm>
        </p:grpSpPr>
        <p:grpSp>
          <p:nvGrpSpPr>
            <p:cNvPr id="41" name="Google Shape;1119;p20">
              <a:extLst>
                <a:ext uri="{FF2B5EF4-FFF2-40B4-BE49-F238E27FC236}">
                  <a16:creationId xmlns="" xmlns:a16="http://schemas.microsoft.com/office/drawing/2014/main" id="{B45B6DC1-3FCF-4248-94BA-AE1F02AE3293}"/>
                </a:ext>
              </a:extLst>
            </p:cNvPr>
            <p:cNvGrpSpPr/>
            <p:nvPr/>
          </p:nvGrpSpPr>
          <p:grpSpPr>
            <a:xfrm>
              <a:off x="3646875" y="2176872"/>
              <a:ext cx="8392725" cy="691528"/>
              <a:chOff x="5482818" y="1113563"/>
              <a:chExt cx="5079193" cy="1952366"/>
            </a:xfrm>
          </p:grpSpPr>
          <p:sp>
            <p:nvSpPr>
              <p:cNvPr id="43" name="Google Shape;1120;p20">
                <a:extLst>
                  <a:ext uri="{FF2B5EF4-FFF2-40B4-BE49-F238E27FC236}">
                    <a16:creationId xmlns="" xmlns:a16="http://schemas.microsoft.com/office/drawing/2014/main" id="{A8D08282-ED30-4C6A-A2FF-8CCF9DD6FADE}"/>
                  </a:ext>
                </a:extLst>
              </p:cNvPr>
              <p:cNvSpPr/>
              <p:nvPr/>
            </p:nvSpPr>
            <p:spPr>
              <a:xfrm>
                <a:off x="5482818" y="1113563"/>
                <a:ext cx="5079193" cy="1952366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121;p20">
                <a:extLst>
                  <a:ext uri="{FF2B5EF4-FFF2-40B4-BE49-F238E27FC236}">
                    <a16:creationId xmlns="" xmlns:a16="http://schemas.microsoft.com/office/drawing/2014/main" id="{F04AE67C-41FE-405A-BE34-3DFFA17B930C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" name="Google Shape;1122;p20">
              <a:extLst>
                <a:ext uri="{FF2B5EF4-FFF2-40B4-BE49-F238E27FC236}">
                  <a16:creationId xmlns="" xmlns:a16="http://schemas.microsoft.com/office/drawing/2014/main" id="{041DFC46-FD18-48D0-A607-1D96E6E4C28F}"/>
                </a:ext>
              </a:extLst>
            </p:cNvPr>
            <p:cNvSpPr txBox="1"/>
            <p:nvPr/>
          </p:nvSpPr>
          <p:spPr>
            <a:xfrm>
              <a:off x="3441721" y="2234297"/>
              <a:ext cx="8657492" cy="56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Đọc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lại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bài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viết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kiểm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tra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lỗi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chính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tả</a:t>
              </a:r>
              <a:r>
                <a:rPr lang="en-US" sz="3200" b="1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en-US" sz="3200" b="1" i="0" u="none" strike="noStrike" cap="none" dirty="0">
                  <a:solidFill>
                    <a:srgbClr val="1856A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200" b="1" dirty="0">
                <a:solidFill>
                  <a:srgbClr val="1856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35" name="Google Shape;1113;p20">
            <a:extLst>
              <a:ext uri="{FF2B5EF4-FFF2-40B4-BE49-F238E27FC236}">
                <a16:creationId xmlns="" xmlns:a16="http://schemas.microsoft.com/office/drawing/2014/main" id="{B89E37B6-17E0-465F-B710-C7E139A259F9}"/>
              </a:ext>
            </a:extLst>
          </p:cNvPr>
          <p:cNvGrpSpPr/>
          <p:nvPr/>
        </p:nvGrpSpPr>
        <p:grpSpPr>
          <a:xfrm>
            <a:off x="675114" y="372971"/>
            <a:ext cx="10837912" cy="1974037"/>
            <a:chOff x="3594085" y="2115363"/>
            <a:chExt cx="8530769" cy="1585698"/>
          </a:xfrm>
        </p:grpSpPr>
        <p:grpSp>
          <p:nvGrpSpPr>
            <p:cNvPr id="36" name="Google Shape;1114;p20">
              <a:extLst>
                <a:ext uri="{FF2B5EF4-FFF2-40B4-BE49-F238E27FC236}">
                  <a16:creationId xmlns="" xmlns:a16="http://schemas.microsoft.com/office/drawing/2014/main" id="{E56E7C0C-0D28-48F0-9FF1-C9AB21F34699}"/>
                </a:ext>
              </a:extLst>
            </p:cNvPr>
            <p:cNvGrpSpPr/>
            <p:nvPr/>
          </p:nvGrpSpPr>
          <p:grpSpPr>
            <a:xfrm>
              <a:off x="3646875" y="2115363"/>
              <a:ext cx="8477979" cy="1585698"/>
              <a:chOff x="5482818" y="939908"/>
              <a:chExt cx="5130788" cy="4476843"/>
            </a:xfrm>
          </p:grpSpPr>
          <p:sp>
            <p:nvSpPr>
              <p:cNvPr id="38" name="Google Shape;1115;p20">
                <a:extLst>
                  <a:ext uri="{FF2B5EF4-FFF2-40B4-BE49-F238E27FC236}">
                    <a16:creationId xmlns="" xmlns:a16="http://schemas.microsoft.com/office/drawing/2014/main" id="{51165E5A-2558-47AE-8A6C-6C9DF8B8C802}"/>
                  </a:ext>
                </a:extLst>
              </p:cNvPr>
              <p:cNvSpPr/>
              <p:nvPr/>
            </p:nvSpPr>
            <p:spPr>
              <a:xfrm>
                <a:off x="5482818" y="939908"/>
                <a:ext cx="5130788" cy="4476843"/>
              </a:xfrm>
              <a:prstGeom prst="roundRect">
                <a:avLst>
                  <a:gd name="adj" fmla="val 16797"/>
                </a:avLst>
              </a:prstGeom>
              <a:solidFill>
                <a:schemeClr val="lt1"/>
              </a:solidFill>
              <a:ln w="28575" cap="flat" cmpd="sng">
                <a:solidFill>
                  <a:srgbClr val="42719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116;p20">
                <a:extLst>
                  <a:ext uri="{FF2B5EF4-FFF2-40B4-BE49-F238E27FC236}">
                    <a16:creationId xmlns="" xmlns:a16="http://schemas.microsoft.com/office/drawing/2014/main" id="{ED99C79A-0645-4F4A-8C42-89BC76641C2E}"/>
                  </a:ext>
                </a:extLst>
              </p:cNvPr>
              <p:cNvSpPr/>
              <p:nvPr/>
            </p:nvSpPr>
            <p:spPr>
              <a:xfrm>
                <a:off x="5727941" y="1378430"/>
                <a:ext cx="4588946" cy="1303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endParaRPr sz="1600" b="1" i="0" u="none" strike="noStrike" cap="none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" name="Google Shape;1117;p20">
              <a:extLst>
                <a:ext uri="{FF2B5EF4-FFF2-40B4-BE49-F238E27FC236}">
                  <a16:creationId xmlns="" xmlns:a16="http://schemas.microsoft.com/office/drawing/2014/main" id="{7549BE82-DF49-41BB-A0BA-037184451DC6}"/>
                </a:ext>
              </a:extLst>
            </p:cNvPr>
            <p:cNvSpPr txBox="1"/>
            <p:nvPr/>
          </p:nvSpPr>
          <p:spPr>
            <a:xfrm>
              <a:off x="3594085" y="2262216"/>
              <a:ext cx="8477980" cy="1438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Quicksand Medium"/>
                <a:buNone/>
              </a:pP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Dựa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vào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hiểu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biết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của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em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và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những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hình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ảnh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gợi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ra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từ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bài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thơ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Trẻ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con ở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Sơn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Mỹ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,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hãy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viết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một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đoạn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văn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(</a:t>
              </a:r>
              <a:r>
                <a:rPr lang="en-US" sz="3200" b="1" dirty="0" err="1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khoảng</a:t>
              </a:r>
              <a:r>
                <a:rPr lang="en-US" sz="3200" b="1" dirty="0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5 </a:t>
              </a:r>
              <a:r>
                <a:rPr lang="en-US" sz="3200" b="1" dirty="0" err="1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câu</a:t>
              </a:r>
              <a:r>
                <a:rPr lang="en-US" sz="3200" b="1" dirty="0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) </a:t>
              </a:r>
              <a:r>
                <a:rPr lang="en-US" sz="3200" b="1" dirty="0" err="1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theo</a:t>
              </a:r>
              <a:r>
                <a:rPr lang="en-US" sz="3200" b="1" dirty="0" smtClean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một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trong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các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đề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bài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sau</a:t>
              </a:r>
              <a:r>
                <a:rPr lang="en-US" sz="3200" b="1" dirty="0">
                  <a:solidFill>
                    <a:srgbClr val="1856A6"/>
                  </a:solidFill>
                  <a:latin typeface="Fira Sans" panose="020B0803050000020004" pitchFamily="34" charset="0"/>
                  <a:ea typeface="Calibri"/>
                  <a:cs typeface="Calibri"/>
                  <a:sym typeface="Calibri"/>
                </a:rPr>
                <a:t> :</a:t>
              </a:r>
              <a:endParaRPr sz="3200" b="1" dirty="0">
                <a:solidFill>
                  <a:srgbClr val="1856A6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1117;p20">
            <a:extLst>
              <a:ext uri="{FF2B5EF4-FFF2-40B4-BE49-F238E27FC236}">
                <a16:creationId xmlns="" xmlns:a16="http://schemas.microsoft.com/office/drawing/2014/main" id="{53F39BBD-384E-44D5-BDB1-B74D1286C6E4}"/>
              </a:ext>
            </a:extLst>
          </p:cNvPr>
          <p:cNvSpPr txBox="1"/>
          <p:nvPr/>
        </p:nvSpPr>
        <p:spPr>
          <a:xfrm>
            <a:off x="266216" y="2545953"/>
            <a:ext cx="11179743" cy="122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None/>
            </a:pP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Đề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1: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Tả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đám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trẻ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đang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chơi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đùa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hoặc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đang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chăn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trâu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chăn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bò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. </a:t>
            </a:r>
            <a:endParaRPr sz="3200" b="1" dirty="0">
              <a:solidFill>
                <a:srgbClr val="D16125"/>
              </a:solidFill>
              <a:latin typeface="Fira Sans" panose="020B08030500000200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117;p20">
            <a:extLst>
              <a:ext uri="{FF2B5EF4-FFF2-40B4-BE49-F238E27FC236}">
                <a16:creationId xmlns="" xmlns:a16="http://schemas.microsoft.com/office/drawing/2014/main" id="{422C0B1A-CC5F-4120-A4EF-0414D1981C84}"/>
              </a:ext>
            </a:extLst>
          </p:cNvPr>
          <p:cNvSpPr txBox="1"/>
          <p:nvPr/>
        </p:nvSpPr>
        <p:spPr>
          <a:xfrm>
            <a:off x="266217" y="3868979"/>
            <a:ext cx="8500711" cy="122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Quicksand Medium"/>
              <a:buNone/>
            </a:pP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Đề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2: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Tả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buổi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chiều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tối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hoặc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đêm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yên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tĩnh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ở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vùng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biển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hoặc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ở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một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làng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quê</a:t>
            </a:r>
            <a:r>
              <a:rPr lang="en-US" sz="3200" b="1" dirty="0">
                <a:solidFill>
                  <a:srgbClr val="D16125"/>
                </a:solidFill>
                <a:latin typeface="Fira Sans" panose="020B0803050000020004" pitchFamily="34" charset="0"/>
                <a:ea typeface="Calibri"/>
                <a:cs typeface="Calibri"/>
                <a:sym typeface="Calibri"/>
              </a:rPr>
              <a:t>.</a:t>
            </a:r>
            <a:endParaRPr sz="3200" b="1" dirty="0">
              <a:solidFill>
                <a:srgbClr val="D16125"/>
              </a:solidFill>
              <a:latin typeface="Fira Sans" panose="020B08030500000200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09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公开课1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528</Words>
  <Application>Microsoft Office PowerPoint</Application>
  <PresentationFormat>Widescreen</PresentationFormat>
  <Paragraphs>76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Arial Rounded</vt:lpstr>
      <vt:lpstr>Balsamiq Sans</vt:lpstr>
      <vt:lpstr>Calibri</vt:lpstr>
      <vt:lpstr>Fira Sans</vt:lpstr>
      <vt:lpstr>Lobster</vt:lpstr>
      <vt:lpstr>Nunito</vt:lpstr>
      <vt:lpstr>Pattaya</vt:lpstr>
      <vt:lpstr>Quicksand Medium</vt:lpstr>
      <vt:lpstr>字魂36号-正文宋楷</vt:lpstr>
      <vt:lpstr>字魂46号-喵喵体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Đoạn thơ đã gợi ra những hình ảnh nào sống động về trẻ 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公开课1</dc:title>
  <dc:creator>Administrator</dc:creator>
  <cp:lastModifiedBy>Admin</cp:lastModifiedBy>
  <cp:revision>100</cp:revision>
  <dcterms:created xsi:type="dcterms:W3CDTF">2019-09-07T12:11:57Z</dcterms:created>
  <dcterms:modified xsi:type="dcterms:W3CDTF">2024-05-14T05:33:27Z</dcterms:modified>
</cp:coreProperties>
</file>