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4"/>
  </p:notesMasterIdLst>
  <p:sldIdLst>
    <p:sldId id="310" r:id="rId2"/>
    <p:sldId id="366" r:id="rId3"/>
    <p:sldId id="382" r:id="rId4"/>
    <p:sldId id="367" r:id="rId5"/>
    <p:sldId id="368" r:id="rId6"/>
    <p:sldId id="350" r:id="rId7"/>
    <p:sldId id="369" r:id="rId8"/>
    <p:sldId id="356" r:id="rId9"/>
    <p:sldId id="370" r:id="rId10"/>
    <p:sldId id="358" r:id="rId11"/>
    <p:sldId id="312" r:id="rId12"/>
    <p:sldId id="311" r:id="rId13"/>
    <p:sldId id="377" r:id="rId14"/>
    <p:sldId id="360" r:id="rId15"/>
    <p:sldId id="372" r:id="rId16"/>
    <p:sldId id="373" r:id="rId17"/>
    <p:sldId id="379" r:id="rId18"/>
    <p:sldId id="374" r:id="rId19"/>
    <p:sldId id="375" r:id="rId20"/>
    <p:sldId id="380" r:id="rId21"/>
    <p:sldId id="376" r:id="rId22"/>
    <p:sldId id="294" r:id="rId23"/>
  </p:sldIdLst>
  <p:sldSz cx="9144000" cy="5143500" type="screen16x9"/>
  <p:notesSz cx="6858000" cy="9144000"/>
  <p:embeddedFontLst>
    <p:embeddedFont>
      <p:font typeface="宋体" panose="02010600030101010101" pitchFamily="2" charset="-122"/>
      <p:regular r:id="rId25"/>
    </p:embeddedFont>
    <p:embeddedFont>
      <p:font typeface="Amatic SC" panose="020B0604020202020204" charset="-79"/>
      <p:regular r:id="rId26"/>
      <p:bold r:id="rId27"/>
    </p:embeddedFont>
    <p:embeddedFont>
      <p:font typeface="Baloo 2"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Didact Gothic" panose="020B0604020202020204" charset="0"/>
      <p:regular r:id="rId34"/>
    </p:embeddedFont>
    <p:embeddedFont>
      <p:font typeface="Fira Sans" panose="020B0604020202020204" charset="0"/>
      <p:regular r:id="rId35"/>
      <p:bold r:id="rId36"/>
      <p:italic r:id="rId37"/>
      <p:boldItalic r:id="rId38"/>
    </p:embeddedFont>
    <p:embeddedFont>
      <p:font typeface="Nunito" panose="020B0604020202020204" charset="0"/>
      <p:regular r:id="rId39"/>
      <p:bold r:id="rId40"/>
      <p:italic r:id="rId41"/>
      <p:boldItalic r:id="rId42"/>
    </p:embeddedFont>
    <p:embeddedFont>
      <p:font typeface="Pattaya" panose="020B0604020202020204" charset="0"/>
      <p:regular r:id="rId43"/>
    </p:embeddedFont>
    <p:embeddedFont>
      <p:font typeface="UVF Lobster12" panose="02000506000000020003" charset="0"/>
      <p: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2B6C2"/>
    <a:srgbClr val="06A45F"/>
    <a:srgbClr val="FFC6BB"/>
    <a:srgbClr val="00A787"/>
    <a:srgbClr val="DFF1CB"/>
    <a:srgbClr val="FE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8A37C-EA4D-4A6A-A67F-741291C3E2D2}">
  <a:tblStyle styleId="{D008A37C-EA4D-4A6A-A67F-741291C3E2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p:cViewPr varScale="1">
        <p:scale>
          <a:sx n="90" d="100"/>
          <a:sy n="90" d="100"/>
        </p:scale>
        <p:origin x="8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9211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B7DEF7-B261-4BB7-B71B-89CADE5018F9}" type="slidenum">
              <a:rPr lang="zh-CN" altLang="en-US" smtClean="0"/>
              <a:t>22</a:t>
            </a:fld>
            <a:endParaRPr lang="zh-CN" altLang="en-US"/>
          </a:p>
        </p:txBody>
      </p:sp>
    </p:spTree>
    <p:extLst>
      <p:ext uri="{BB962C8B-B14F-4D97-AF65-F5344CB8AC3E}">
        <p14:creationId xmlns:p14="http://schemas.microsoft.com/office/powerpoint/2010/main" val="821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33548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01205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37172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266514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774758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83235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ONE_COLUMN_TEXT_3">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40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01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0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90726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6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633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9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2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113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32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671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8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116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024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23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743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282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90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22268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323571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424146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40741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41064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9848396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9" r:id="rId2"/>
    <p:sldLayoutId id="2147483654" r:id="rId3"/>
    <p:sldLayoutId id="2147483706" r:id="rId4"/>
    <p:sldLayoutId id="2147483705" r:id="rId5"/>
    <p:sldLayoutId id="2147483704" r:id="rId6"/>
    <p:sldLayoutId id="2147483702" r:id="rId7"/>
    <p:sldLayoutId id="2147483698" r:id="rId8"/>
    <p:sldLayoutId id="2147483696" r:id="rId9"/>
    <p:sldLayoutId id="2147483694" r:id="rId10"/>
    <p:sldLayoutId id="2147483693" r:id="rId11"/>
    <p:sldLayoutId id="2147483692" r:id="rId12"/>
    <p:sldLayoutId id="2147483691" r:id="rId13"/>
    <p:sldLayoutId id="2147483690" r:id="rId14"/>
    <p:sldLayoutId id="2147483689" r:id="rId15"/>
    <p:sldLayoutId id="2147483667" r:id="rId16"/>
    <p:sldLayoutId id="2147483711" r:id="rId17"/>
    <p:sldLayoutId id="2147483710" r:id="rId18"/>
    <p:sldLayoutId id="2147483709" r:id="rId19"/>
    <p:sldLayoutId id="2147483708" r:id="rId20"/>
    <p:sldLayoutId id="2147483707" r:id="rId21"/>
    <p:sldLayoutId id="2147483684" r:id="rId22"/>
    <p:sldLayoutId id="2147483673" r:id="rId23"/>
    <p:sldLayoutId id="2147483713" r:id="rId24"/>
    <p:sldLayoutId id="2147483712" r:id="rId25"/>
    <p:sldLayoutId id="2147483686" r:id="rId26"/>
    <p:sldLayoutId id="2147483685" r:id="rId27"/>
    <p:sldLayoutId id="2147483674" r:id="rId28"/>
    <p:sldLayoutId id="2147483703" r:id="rId29"/>
    <p:sldLayoutId id="2147483701" r:id="rId30"/>
    <p:sldLayoutId id="2147483700" r:id="rId31"/>
    <p:sldLayoutId id="2147483697" r:id="rId32"/>
    <p:sldLayoutId id="2147483695" r:id="rId33"/>
    <p:sldLayoutId id="2147483688" r:id="rId34"/>
    <p:sldLayoutId id="214748368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476773" y="360657"/>
            <a:ext cx="5803641" cy="923330"/>
          </a:xfrm>
          <a:prstGeom prst="rect">
            <a:avLst/>
          </a:prstGeom>
          <a:noFill/>
        </p:spPr>
        <p:txBody>
          <a:bodyPr wrap="square" rtlCol="0">
            <a:spAutoFit/>
          </a:bodyPr>
          <a:lstStyle/>
          <a:p>
            <a:pPr algn="ctr"/>
            <a:r>
              <a:rPr lang="en-US" sz="5400" b="1" dirty="0">
                <a:solidFill>
                  <a:schemeClr val="tx1">
                    <a:lumMod val="60000"/>
                    <a:lumOff val="40000"/>
                  </a:schemeClr>
                </a:solidFill>
                <a:latin typeface="Fira Sans" panose="020B0803050000020004" pitchFamily="34" charset="0"/>
                <a:cs typeface="Yuongblood-designed" panose="020B0506030404030204" pitchFamily="34" charset="0"/>
              </a:rPr>
              <a:t>CHÍNH TẢ</a:t>
            </a:r>
          </a:p>
        </p:txBody>
      </p:sp>
      <p:sp>
        <p:nvSpPr>
          <p:cNvPr id="6" name="TextBox 5"/>
          <p:cNvSpPr txBox="1"/>
          <p:nvPr/>
        </p:nvSpPr>
        <p:spPr>
          <a:xfrm>
            <a:off x="1014163" y="1375545"/>
            <a:ext cx="8882537" cy="1015663"/>
          </a:xfrm>
          <a:prstGeom prst="rect">
            <a:avLst/>
          </a:prstGeom>
          <a:noFill/>
        </p:spPr>
        <p:txBody>
          <a:bodyPr wrap="square" rtlCol="0">
            <a:spAutoFit/>
          </a:bodyPr>
          <a:lstStyle/>
          <a:p>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Sang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năm</a:t>
            </a:r>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 con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lên</a:t>
            </a:r>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rPr>
              <a:t>bảy</a:t>
            </a:r>
            <a:endPar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UVF Lobster12" panose="02000506000000020003" pitchFamily="2" charset="0"/>
            </a:endParaRPr>
          </a:p>
        </p:txBody>
      </p:sp>
    </p:spTree>
    <p:extLst>
      <p:ext uri="{BB962C8B-B14F-4D97-AF65-F5344CB8AC3E}">
        <p14:creationId xmlns:p14="http://schemas.microsoft.com/office/powerpoint/2010/main" val="3712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5" name="Group 14"/>
          <p:cNvGrpSpPr/>
          <p:nvPr/>
        </p:nvGrpSpPr>
        <p:grpSpPr>
          <a:xfrm>
            <a:off x="1598665" y="1009347"/>
            <a:ext cx="7001325" cy="2243139"/>
            <a:chOff x="1408922" y="-12141"/>
            <a:chExt cx="6839339" cy="1701561"/>
          </a:xfrm>
        </p:grpSpPr>
        <p:sp>
          <p:nvSpPr>
            <p:cNvPr id="6" name="Google Shape;1651;p46">
              <a:extLst>
                <a:ext uri="{FF2B5EF4-FFF2-40B4-BE49-F238E27FC236}">
                  <a16:creationId xmlns:a16="http://schemas.microsoft.com/office/drawing/2014/main" id="{C5BD9438-A9D8-44AD-8BD5-147B6553734A}"/>
                </a:ext>
              </a:extLst>
            </p:cNvPr>
            <p:cNvSpPr/>
            <p:nvPr/>
          </p:nvSpPr>
          <p:spPr>
            <a:xfrm>
              <a:off x="1408922" y="-12141"/>
              <a:ext cx="6839339" cy="1295314"/>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solidFill>
            <a:ln>
              <a:noFill/>
            </a:ln>
          </p:spPr>
          <p:txBody>
            <a:bodyPr spcFirstLastPara="1" wrap="square" lIns="68569" tIns="68569" rIns="68569" bIns="68569" anchor="ctr" anchorCtr="0">
              <a:noAutofit/>
            </a:bodyPr>
            <a:lstStyle/>
            <a:p>
              <a:pPr algn="ctr"/>
              <a:endParaRPr sz="2400" b="1" dirty="0">
                <a:solidFill>
                  <a:schemeClr val="accent2">
                    <a:lumMod val="10000"/>
                  </a:schemeClr>
                </a:solidFill>
                <a:latin typeface="Baloo 2" pitchFamily="2" charset="0"/>
                <a:ea typeface="Patrick Hand"/>
                <a:cs typeface="Baloo 2" pitchFamily="2" charset="0"/>
                <a:sym typeface="Patrick Hand"/>
              </a:endParaRPr>
            </a:p>
          </p:txBody>
        </p:sp>
        <p:sp>
          <p:nvSpPr>
            <p:cNvPr id="5" name="Rectangle 4"/>
            <p:cNvSpPr/>
            <p:nvPr/>
          </p:nvSpPr>
          <p:spPr>
            <a:xfrm>
              <a:off x="1875541" y="119760"/>
              <a:ext cx="6246112" cy="1569660"/>
            </a:xfrm>
            <a:prstGeom prst="rect">
              <a:avLst/>
            </a:prstGeom>
          </p:spPr>
          <p:txBody>
            <a:bodyPr wrap="square">
              <a:spAutoFit/>
            </a:bodyPr>
            <a:lstStyle/>
            <a:p>
              <a:r>
                <a:rPr lang="en-US" altLang="en-US" sz="3200" dirty="0" err="1">
                  <a:solidFill>
                    <a:schemeClr val="bg1"/>
                  </a:solidFill>
                  <a:latin typeface="UVF Lobster12" panose="02000506000000020003" pitchFamily="2" charset="0"/>
                  <a:cs typeface="Baloo 2" pitchFamily="2" charset="0"/>
                </a:rPr>
                <a:t>Bài</a:t>
              </a:r>
              <a:r>
                <a:rPr lang="en-US" altLang="en-US" sz="3200" dirty="0">
                  <a:solidFill>
                    <a:schemeClr val="bg1"/>
                  </a:solidFill>
                  <a:latin typeface="UVF Lobster12" panose="02000506000000020003" pitchFamily="2" charset="0"/>
                  <a:cs typeface="Baloo 2" pitchFamily="2" charset="0"/>
                </a:rPr>
                <a:t> 2 : </a:t>
              </a:r>
              <a:r>
                <a:rPr lang="en-US" altLang="en-US" sz="3200" dirty="0" err="1">
                  <a:solidFill>
                    <a:schemeClr val="bg1"/>
                  </a:solidFill>
                  <a:latin typeface="UVF Lobster12" panose="02000506000000020003" pitchFamily="2" charset="0"/>
                  <a:cs typeface="Baloo 2" pitchFamily="2" charset="0"/>
                </a:rPr>
                <a:t>Tìm</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tên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các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cơ</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quan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tổ</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chức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trong</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đoạn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văn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sau</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Viết</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lại</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các</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tên</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ấy</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cho</a:t>
              </a:r>
              <a:r>
                <a:rPr lang="en-US" altLang="en-US" sz="3200" dirty="0">
                  <a:solidFill>
                    <a:schemeClr val="bg1"/>
                  </a:solidFill>
                  <a:latin typeface="UVF Lobster12" panose="02000506000000020003" pitchFamily="2" charset="0"/>
                  <a:cs typeface="Baloo 2" pitchFamily="2" charset="0"/>
                </a:rPr>
                <a:t> </a:t>
              </a:r>
              <a:r>
                <a:rPr lang="en-US" altLang="en-US" sz="3200" dirty="0" err="1">
                  <a:solidFill>
                    <a:schemeClr val="bg1"/>
                  </a:solidFill>
                  <a:latin typeface="UVF Lobster12" panose="02000506000000020003" pitchFamily="2" charset="0"/>
                  <a:cs typeface="Baloo 2" pitchFamily="2" charset="0"/>
                </a:rPr>
                <a:t>đúng</a:t>
              </a:r>
              <a:r>
                <a:rPr lang="en-US" altLang="en-US" sz="2800" dirty="0">
                  <a:solidFill>
                    <a:schemeClr val="bg1"/>
                  </a:solidFill>
                  <a:latin typeface="UVF Lobster12" panose="02000506000000020003" pitchFamily="2" charset="0"/>
                  <a:cs typeface="Baloo 2" pitchFamily="2" charset="0"/>
                </a:rPr>
                <a:t>. </a:t>
              </a:r>
            </a:p>
          </p:txBody>
        </p:sp>
      </p:grpSp>
      <p:grpSp>
        <p:nvGrpSpPr>
          <p:cNvPr id="10" name="组合 83"/>
          <p:cNvGrpSpPr/>
          <p:nvPr/>
        </p:nvGrpSpPr>
        <p:grpSpPr>
          <a:xfrm>
            <a:off x="0" y="4049486"/>
            <a:ext cx="9144000" cy="1094013"/>
            <a:chOff x="-17585" y="5729324"/>
            <a:chExt cx="12203723" cy="1123362"/>
          </a:xfrm>
        </p:grpSpPr>
        <p:pic>
          <p:nvPicPr>
            <p:cNvPr id="11"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2" name="图片 85"/>
            <p:cNvPicPr>
              <a:picLocks noChangeAspect="1"/>
            </p:cNvPicPr>
            <p:nvPr/>
          </p:nvPicPr>
          <p:blipFill rotWithShape="1">
            <a:blip r:embed="rId2"/>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106510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3443" y="0"/>
            <a:ext cx="8897113" cy="501183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Baloo 2" pitchFamily="2" charset="0"/>
                <a:cs typeface="Baloo 2" pitchFamily="2" charset="0"/>
              </a:rPr>
              <a:t>.</a:t>
            </a:r>
            <a:endParaRPr lang="en-US" altLang="en-US" sz="2400" dirty="0">
              <a:latin typeface="Baloo 2" pitchFamily="2" charset="0"/>
              <a:cs typeface="Baloo 2" pitchFamily="2" charset="0"/>
            </a:endParaRPr>
          </a:p>
        </p:txBody>
      </p:sp>
      <p:sp>
        <p:nvSpPr>
          <p:cNvPr id="13" name="Rectangle 12">
            <a:extLst>
              <a:ext uri="{FF2B5EF4-FFF2-40B4-BE49-F238E27FC236}">
                <a16:creationId xmlns:a16="http://schemas.microsoft.com/office/drawing/2014/main" id="{B6440984-CB6B-4236-9696-C2D8C520C9E4}"/>
              </a:ext>
            </a:extLst>
          </p:cNvPr>
          <p:cNvSpPr/>
          <p:nvPr/>
        </p:nvSpPr>
        <p:spPr>
          <a:xfrm>
            <a:off x="223796" y="151428"/>
            <a:ext cx="8796760" cy="4708981"/>
          </a:xfrm>
          <a:prstGeom prst="rect">
            <a:avLst/>
          </a:prstGeom>
        </p:spPr>
        <p:txBody>
          <a:bodyPr wrap="square">
            <a:spAutoFit/>
          </a:bodyPr>
          <a:lstStyle/>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Ngay sau khi kí Công ước về quyền trẻ em, Chính phủ nước ta đã tổ chức Hội nghị quốc gia vì trẻ em Việt Nam, thông qua Chương trình hành động vì trẻ em 1991-2000, thành lập Uỷ ban Bảo vệ và chăm sóc trẻ em Việt Nam. Chính phủ phân công trách nhiệm cho các bộ, ngành cụ thể như sau :</a:t>
            </a:r>
            <a:endParaRPr lang="en-US" sz="2000" dirty="0">
              <a:effectLst/>
              <a:latin typeface="Arial" pitchFamily="34" charset="0"/>
              <a:cs typeface="Arial" pitchFamily="34" charset="0"/>
            </a:endParaRP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Uỷ ban bảo vệ và Chăm sóc trẻ em Việt Nam chỉ đạo, phối hợp hành động, tổ chức thực hiện, theo dõi, kiểm tra việc thực hiện Chuơng trình.</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y tế tổ chức thực hiện các nhiệm vụ chăm sóc và bảo vệ sức khoẻ cho trẻ em.</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giáo dục và Đào tạo thực hiện các nhiệm vụ về phổ cập giáo dục tiểu học, xoá mù chữ cho trẻ em.</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Bộ lao động - Thương binh và Xã hội chịu </a:t>
            </a:r>
            <a:r>
              <a:rPr lang="vi-VN" sz="2000" dirty="0" err="1">
                <a:effectLst/>
                <a:latin typeface="Arial" pitchFamily="34" charset="0"/>
                <a:cs typeface="Arial" pitchFamily="34" charset="0"/>
              </a:rPr>
              <a:t>trách</a:t>
            </a:r>
            <a:r>
              <a:rPr lang="vi-VN" sz="2000" dirty="0">
                <a:effectLst/>
                <a:latin typeface="Arial" pitchFamily="34" charset="0"/>
                <a:cs typeface="Arial" pitchFamily="34" charset="0"/>
              </a:rPr>
              <a:t> </a:t>
            </a:r>
            <a:r>
              <a:rPr lang="vi-VN" sz="2000" dirty="0" err="1">
                <a:effectLst/>
                <a:latin typeface="Arial" pitchFamily="34" charset="0"/>
                <a:cs typeface="Arial" pitchFamily="34" charset="0"/>
              </a:rPr>
              <a:t>nhiệm</a:t>
            </a:r>
            <a:r>
              <a:rPr lang="en-US" sz="2000" dirty="0">
                <a:effectLst/>
                <a:latin typeface="Arial" pitchFamily="34" charset="0"/>
                <a:cs typeface="Arial" pitchFamily="34" charset="0"/>
              </a:rPr>
              <a:t> </a:t>
            </a:r>
            <a:r>
              <a:rPr lang="vi-VN" sz="2000" dirty="0" err="1">
                <a:effectLst/>
                <a:latin typeface="Arial" pitchFamily="34" charset="0"/>
                <a:cs typeface="Arial" pitchFamily="34" charset="0"/>
              </a:rPr>
              <a:t>về</a:t>
            </a:r>
            <a:r>
              <a:rPr lang="vi-VN" sz="2000" dirty="0">
                <a:effectLst/>
                <a:latin typeface="Arial" pitchFamily="34" charset="0"/>
                <a:cs typeface="Arial" pitchFamily="34" charset="0"/>
              </a:rPr>
              <a:t> chăm sóc trẻ em có hoàn cảnh đặc biệt khó khăn.</a:t>
            </a:r>
          </a:p>
          <a:p>
            <a:pPr algn="just"/>
            <a:r>
              <a:rPr lang="en-US" sz="2000" dirty="0">
                <a:latin typeface="Arial" pitchFamily="34" charset="0"/>
                <a:cs typeface="Arial" pitchFamily="34" charset="0"/>
              </a:rPr>
              <a:t>- </a:t>
            </a:r>
            <a:r>
              <a:rPr lang="vi-VN" sz="2000" dirty="0">
                <a:effectLst/>
                <a:latin typeface="Arial" pitchFamily="34" charset="0"/>
                <a:cs typeface="Arial" pitchFamily="34" charset="0"/>
              </a:rPr>
              <a:t>Hội liên hiệp phụ nữ Việt Nam phối hợp với các bộ, ngành,</a:t>
            </a:r>
            <a:r>
              <a:rPr lang="en-US" sz="2000" dirty="0">
                <a:effectLst/>
                <a:latin typeface="Arial" pitchFamily="34" charset="0"/>
                <a:cs typeface="Arial" pitchFamily="34" charset="0"/>
              </a:rPr>
              <a:t> </a:t>
            </a:r>
            <a:r>
              <a:rPr lang="vi-VN" sz="2000" dirty="0">
                <a:effectLst/>
                <a:latin typeface="Arial" pitchFamily="34" charset="0"/>
                <a:cs typeface="Arial" pitchFamily="34" charset="0"/>
              </a:rPr>
              <a:t>đoàn thể có liên quan tổ chức dịch vụ kế hoạch hoá gia đình, chăm sóc sức khoẻ bà mẹ, hướng dẫn cha mẹ nuôi dạy con.</a:t>
            </a:r>
          </a:p>
        </p:txBody>
      </p:sp>
      <p:sp>
        <p:nvSpPr>
          <p:cNvPr id="5" name="Rectangle 4">
            <a:extLst>
              <a:ext uri="{FF2B5EF4-FFF2-40B4-BE49-F238E27FC236}">
                <a16:creationId xmlns:a16="http://schemas.microsoft.com/office/drawing/2014/main" id="{B2687854-2535-49DE-9F94-66772A919276}"/>
              </a:ext>
            </a:extLst>
          </p:cNvPr>
          <p:cNvSpPr/>
          <p:nvPr/>
        </p:nvSpPr>
        <p:spPr>
          <a:xfrm>
            <a:off x="3631757" y="818530"/>
            <a:ext cx="519850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6" name="Rectangle 5">
            <a:extLst>
              <a:ext uri="{FF2B5EF4-FFF2-40B4-BE49-F238E27FC236}">
                <a16:creationId xmlns:a16="http://schemas.microsoft.com/office/drawing/2014/main" id="{7D173C6D-2B28-4BA3-BEC1-0421F4FD26B0}"/>
              </a:ext>
            </a:extLst>
          </p:cNvPr>
          <p:cNvSpPr/>
          <p:nvPr/>
        </p:nvSpPr>
        <p:spPr>
          <a:xfrm>
            <a:off x="430134" y="1431985"/>
            <a:ext cx="519850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7" name="Rectangle 6">
            <a:extLst>
              <a:ext uri="{FF2B5EF4-FFF2-40B4-BE49-F238E27FC236}">
                <a16:creationId xmlns:a16="http://schemas.microsoft.com/office/drawing/2014/main" id="{2184BEFE-F764-4407-9284-E8D3644077C5}"/>
              </a:ext>
            </a:extLst>
          </p:cNvPr>
          <p:cNvSpPr/>
          <p:nvPr/>
        </p:nvSpPr>
        <p:spPr>
          <a:xfrm>
            <a:off x="430134" y="2045440"/>
            <a:ext cx="94146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8" name="Rectangle 7">
            <a:extLst>
              <a:ext uri="{FF2B5EF4-FFF2-40B4-BE49-F238E27FC236}">
                <a16:creationId xmlns:a16="http://schemas.microsoft.com/office/drawing/2014/main" id="{5F2941B7-43B1-4BBD-9498-A80587DBC950}"/>
              </a:ext>
            </a:extLst>
          </p:cNvPr>
          <p:cNvSpPr/>
          <p:nvPr/>
        </p:nvSpPr>
        <p:spPr>
          <a:xfrm>
            <a:off x="453868" y="2658895"/>
            <a:ext cx="2817652"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9" name="Rectangle 8">
            <a:extLst>
              <a:ext uri="{FF2B5EF4-FFF2-40B4-BE49-F238E27FC236}">
                <a16:creationId xmlns:a16="http://schemas.microsoft.com/office/drawing/2014/main" id="{D1E7B053-63F2-4099-B801-6806CE9C94C8}"/>
              </a:ext>
            </a:extLst>
          </p:cNvPr>
          <p:cNvSpPr/>
          <p:nvPr/>
        </p:nvSpPr>
        <p:spPr>
          <a:xfrm>
            <a:off x="453868" y="3243995"/>
            <a:ext cx="4209572" cy="284065"/>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0" name="Rectangle 9">
            <a:extLst>
              <a:ext uri="{FF2B5EF4-FFF2-40B4-BE49-F238E27FC236}">
                <a16:creationId xmlns:a16="http://schemas.microsoft.com/office/drawing/2014/main" id="{BB801C1F-D102-4B40-BB35-87A88B86B9F1}"/>
              </a:ext>
            </a:extLst>
          </p:cNvPr>
          <p:cNvSpPr/>
          <p:nvPr/>
        </p:nvSpPr>
        <p:spPr>
          <a:xfrm>
            <a:off x="524988" y="3870474"/>
            <a:ext cx="3569492" cy="284065"/>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419774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67509" y="1506527"/>
            <a:ext cx="7371241" cy="2034094"/>
            <a:chOff x="1176528" y="231402"/>
            <a:chExt cx="6990921" cy="1868794"/>
          </a:xfrm>
        </p:grpSpPr>
        <p:sp>
          <p:nvSpPr>
            <p:cNvPr id="8" name="Rounded Rectangle 7"/>
            <p:cNvSpPr/>
            <p:nvPr/>
          </p:nvSpPr>
          <p:spPr>
            <a:xfrm>
              <a:off x="1176528" y="231402"/>
              <a:ext cx="6990921" cy="1868794"/>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5" name="Rectangle 4"/>
            <p:cNvSpPr/>
            <p:nvPr/>
          </p:nvSpPr>
          <p:spPr>
            <a:xfrm>
              <a:off x="1176528" y="318776"/>
              <a:ext cx="6990921" cy="1781420"/>
            </a:xfrm>
            <a:prstGeom prst="rect">
              <a:avLst/>
            </a:prstGeom>
          </p:spPr>
          <p:txBody>
            <a:bodyPr wrap="square">
              <a:spAutoFit/>
            </a:bodyPr>
            <a:lstStyle/>
            <a:p>
              <a:pPr algn="ctr"/>
              <a:r>
                <a:rPr lang="en-US" altLang="en-US" sz="4000" dirty="0" err="1">
                  <a:solidFill>
                    <a:schemeClr val="accent1">
                      <a:lumMod val="75000"/>
                    </a:schemeClr>
                  </a:solidFill>
                  <a:latin typeface="UVF Lobster12" panose="02000506000000020003" pitchFamily="2" charset="0"/>
                  <a:cs typeface="Baloo 2" pitchFamily="2" charset="0"/>
                </a:rPr>
                <a:t>Các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em</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hãy</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viết</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lại</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tên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các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cơ</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quan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tổ</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chức</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trong</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đoạn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văn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trên</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cho</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đúng</a:t>
              </a:r>
              <a:r>
                <a:rPr lang="en-US" altLang="en-US" sz="4000" dirty="0">
                  <a:solidFill>
                    <a:schemeClr val="accent1">
                      <a:lumMod val="75000"/>
                    </a:schemeClr>
                  </a:solidFill>
                  <a:latin typeface="UVF Lobster12" panose="02000506000000020003" pitchFamily="2" charset="0"/>
                  <a:cs typeface="Baloo 2" pitchFamily="2" charset="0"/>
                </a:rPr>
                <a:t> </a:t>
              </a:r>
              <a:r>
                <a:rPr lang="en-US" altLang="en-US" sz="4000" dirty="0" err="1">
                  <a:solidFill>
                    <a:schemeClr val="accent1">
                      <a:lumMod val="75000"/>
                    </a:schemeClr>
                  </a:solidFill>
                  <a:latin typeface="UVF Lobster12" panose="02000506000000020003" pitchFamily="2" charset="0"/>
                  <a:cs typeface="Baloo 2" pitchFamily="2" charset="0"/>
                </a:rPr>
                <a:t>nhé</a:t>
              </a:r>
              <a:r>
                <a:rPr lang="en-US" altLang="en-US" sz="4000" dirty="0">
                  <a:solidFill>
                    <a:schemeClr val="accent1">
                      <a:lumMod val="75000"/>
                    </a:schemeClr>
                  </a:solidFill>
                  <a:latin typeface="UVF Lobster12" panose="02000506000000020003" pitchFamily="2" charset="0"/>
                  <a:cs typeface="Baloo 2" pitchFamily="2" charset="0"/>
                </a:rPr>
                <a:t> !</a:t>
              </a:r>
              <a:endParaRPr lang="en-US" altLang="en-US" sz="4000" b="1" dirty="0">
                <a:solidFill>
                  <a:schemeClr val="accent1">
                    <a:lumMod val="75000"/>
                  </a:schemeClr>
                </a:solidFill>
                <a:latin typeface="Baloo 2" pitchFamily="2" charset="0"/>
                <a:cs typeface="Baloo 2" pitchFamily="2" charset="0"/>
              </a:endParaRPr>
            </a:p>
          </p:txBody>
        </p:sp>
      </p:grpSp>
    </p:spTree>
    <p:extLst>
      <p:ext uri="{BB962C8B-B14F-4D97-AF65-F5344CB8AC3E}">
        <p14:creationId xmlns:p14="http://schemas.microsoft.com/office/powerpoint/2010/main" val="750396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97331" y="487104"/>
            <a:ext cx="7312049" cy="456962"/>
            <a:chOff x="1021866" y="408902"/>
            <a:chExt cx="6990921" cy="1126841"/>
          </a:xfrm>
        </p:grpSpPr>
        <p:sp>
          <p:nvSpPr>
            <p:cNvPr id="8" name="Rounded Rectangle 7"/>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5" name="Rectangle 4"/>
            <p:cNvSpPr/>
            <p:nvPr/>
          </p:nvSpPr>
          <p:spPr>
            <a:xfrm>
              <a:off x="1248734" y="408902"/>
              <a:ext cx="6681595" cy="461666"/>
            </a:xfrm>
            <a:prstGeom prst="rect">
              <a:avLst/>
            </a:prstGeom>
          </p:spPr>
          <p:txBody>
            <a:bodyPr wrap="square">
              <a:spAutoFit/>
            </a:bodyPr>
            <a:lstStyle/>
            <a:p>
              <a:pPr algn="ctr"/>
              <a:r>
                <a:rPr lang="vi-VN" sz="2400" b="1" dirty="0">
                  <a:solidFill>
                    <a:schemeClr val="tx1">
                      <a:lumMod val="60000"/>
                      <a:lumOff val="40000"/>
                    </a:schemeClr>
                  </a:solidFill>
                  <a:effectLst/>
                  <a:latin typeface="Arial" pitchFamily="34" charset="0"/>
                  <a:cs typeface="Arial" pitchFamily="34" charset="0"/>
                </a:rPr>
                <a:t>Uỷ ban Bảo vệ và chăm sóc trẻ em Việt Nam</a:t>
              </a:r>
              <a:endParaRPr lang="en-ID" sz="2400" b="1" dirty="0">
                <a:solidFill>
                  <a:schemeClr val="tx1">
                    <a:lumMod val="60000"/>
                    <a:lumOff val="40000"/>
                  </a:schemeClr>
                </a:solidFill>
              </a:endParaRPr>
            </a:p>
          </p:txBody>
        </p:sp>
      </p:grpSp>
      <p:grpSp>
        <p:nvGrpSpPr>
          <p:cNvPr id="2" name="Group 1">
            <a:extLst>
              <a:ext uri="{FF2B5EF4-FFF2-40B4-BE49-F238E27FC236}">
                <a16:creationId xmlns:a16="http://schemas.microsoft.com/office/drawing/2014/main" id="{125EBB5F-6EFF-489C-BACB-4CB1A36331B1}"/>
              </a:ext>
            </a:extLst>
          </p:cNvPr>
          <p:cNvGrpSpPr/>
          <p:nvPr/>
        </p:nvGrpSpPr>
        <p:grpSpPr>
          <a:xfrm>
            <a:off x="-102207" y="1199578"/>
            <a:ext cx="4370143" cy="461665"/>
            <a:chOff x="-102207" y="1199578"/>
            <a:chExt cx="4370143" cy="461665"/>
          </a:xfrm>
        </p:grpSpPr>
        <p:sp>
          <p:nvSpPr>
            <p:cNvPr id="11" name="Rectangle 10">
              <a:extLst>
                <a:ext uri="{FF2B5EF4-FFF2-40B4-BE49-F238E27FC236}">
                  <a16:creationId xmlns:a16="http://schemas.microsoft.com/office/drawing/2014/main" id="{D28C3392-C48A-4C72-8980-DB6D34B84571}"/>
                </a:ext>
              </a:extLst>
            </p:cNvPr>
            <p:cNvSpPr/>
            <p:nvPr/>
          </p:nvSpPr>
          <p:spPr>
            <a:xfrm>
              <a:off x="-102207" y="1199578"/>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3" name="箭头: 右 8">
              <a:extLst>
                <a:ext uri="{FF2B5EF4-FFF2-40B4-BE49-F238E27FC236}">
                  <a16:creationId xmlns:a16="http://schemas.microsoft.com/office/drawing/2014/main" id="{447796BB-B96E-4D33-9E3D-CF0C7ED0CBF6}"/>
                </a:ext>
              </a:extLst>
            </p:cNvPr>
            <p:cNvSpPr/>
            <p:nvPr/>
          </p:nvSpPr>
          <p:spPr>
            <a:xfrm>
              <a:off x="435503" y="1213214"/>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14" name="Rectangle 13">
            <a:extLst>
              <a:ext uri="{FF2B5EF4-FFF2-40B4-BE49-F238E27FC236}">
                <a16:creationId xmlns:a16="http://schemas.microsoft.com/office/drawing/2014/main" id="{747DBDA3-3693-4482-BE21-FFC0337707C6}"/>
              </a:ext>
            </a:extLst>
          </p:cNvPr>
          <p:cNvSpPr/>
          <p:nvPr/>
        </p:nvSpPr>
        <p:spPr>
          <a:xfrm>
            <a:off x="1014300" y="1741261"/>
            <a:ext cx="8149918" cy="523220"/>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Ủy ban Bảo vệ và </a:t>
            </a:r>
            <a:r>
              <a:rPr lang="vi-VN" sz="2800" b="1" dirty="0">
                <a:solidFill>
                  <a:srgbClr val="FF0000"/>
                </a:solidFill>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hăm sóc trẻ em Việt Nam</a:t>
            </a:r>
          </a:p>
        </p:txBody>
      </p:sp>
      <p:grpSp>
        <p:nvGrpSpPr>
          <p:cNvPr id="16" name="Group 15">
            <a:extLst>
              <a:ext uri="{FF2B5EF4-FFF2-40B4-BE49-F238E27FC236}">
                <a16:creationId xmlns:a16="http://schemas.microsoft.com/office/drawing/2014/main" id="{5EFCD44E-F750-4000-96B3-347DD0673FAC}"/>
              </a:ext>
            </a:extLst>
          </p:cNvPr>
          <p:cNvGrpSpPr/>
          <p:nvPr/>
        </p:nvGrpSpPr>
        <p:grpSpPr>
          <a:xfrm>
            <a:off x="1643343" y="2604714"/>
            <a:ext cx="7312049" cy="461665"/>
            <a:chOff x="1021866" y="408902"/>
            <a:chExt cx="6990921" cy="1138438"/>
          </a:xfrm>
          <a:solidFill>
            <a:schemeClr val="tx1">
              <a:lumMod val="20000"/>
              <a:lumOff val="80000"/>
            </a:schemeClr>
          </a:solidFill>
        </p:grpSpPr>
        <p:sp>
          <p:nvSpPr>
            <p:cNvPr id="17" name="Rounded Rectangle 7">
              <a:extLst>
                <a:ext uri="{FF2B5EF4-FFF2-40B4-BE49-F238E27FC236}">
                  <a16:creationId xmlns:a16="http://schemas.microsoft.com/office/drawing/2014/main" id="{EDA62182-8EE3-4DE6-A198-837DDB278C10}"/>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18" name="Rectangle 17">
              <a:extLst>
                <a:ext uri="{FF2B5EF4-FFF2-40B4-BE49-F238E27FC236}">
                  <a16:creationId xmlns:a16="http://schemas.microsoft.com/office/drawing/2014/main" id="{E9A85AC5-141D-4AD4-A062-33EDD5514D86}"/>
                </a:ext>
              </a:extLst>
            </p:cNvPr>
            <p:cNvSpPr/>
            <p:nvPr/>
          </p:nvSpPr>
          <p:spPr>
            <a:xfrm>
              <a:off x="1171023" y="408902"/>
              <a:ext cx="6681595" cy="1138438"/>
            </a:xfrm>
            <a:prstGeom prst="rect">
              <a:avLst/>
            </a:prstGeom>
            <a:grpFill/>
            <a:ln>
              <a:solidFill>
                <a:schemeClr val="tx1">
                  <a:lumMod val="20000"/>
                  <a:lumOff val="80000"/>
                </a:schemeClr>
              </a:solidFill>
            </a:ln>
          </p:spPr>
          <p:txBody>
            <a:bodyPr wrap="square">
              <a:spAutoFit/>
            </a:bodyPr>
            <a:lstStyle/>
            <a:p>
              <a:pPr algn="ctr"/>
              <a:r>
                <a:rPr lang="vi-VN" sz="2400" b="1" dirty="0">
                  <a:solidFill>
                    <a:srgbClr val="7030A0"/>
                  </a:solidFill>
                  <a:effectLst/>
                  <a:latin typeface="Arial" pitchFamily="34" charset="0"/>
                  <a:cs typeface="Arial" pitchFamily="34" charset="0"/>
                </a:rPr>
                <a:t>Uỷ ban </a:t>
              </a:r>
              <a:r>
                <a:rPr lang="en-US" sz="2400" b="1" dirty="0">
                  <a:solidFill>
                    <a:srgbClr val="7030A0"/>
                  </a:solidFill>
                  <a:effectLst/>
                  <a:latin typeface="Arial" pitchFamily="34" charset="0"/>
                  <a:cs typeface="Arial" pitchFamily="34" charset="0"/>
                </a:rPr>
                <a:t>b</a:t>
              </a:r>
              <a:r>
                <a:rPr lang="vi-VN" sz="2400" b="1" dirty="0">
                  <a:solidFill>
                    <a:srgbClr val="7030A0"/>
                  </a:solidFill>
                  <a:effectLst/>
                  <a:latin typeface="Arial" pitchFamily="34" charset="0"/>
                  <a:cs typeface="Arial" pitchFamily="34" charset="0"/>
                </a:rPr>
                <a:t>ảo vệ và </a:t>
              </a:r>
              <a:r>
                <a:rPr lang="en-US" sz="2400" b="1" dirty="0">
                  <a:solidFill>
                    <a:srgbClr val="7030A0"/>
                  </a:solidFill>
                  <a:effectLst/>
                  <a:latin typeface="Arial" pitchFamily="34" charset="0"/>
                  <a:cs typeface="Arial" pitchFamily="34" charset="0"/>
                </a:rPr>
                <a:t>C</a:t>
              </a:r>
              <a:r>
                <a:rPr lang="vi-VN" sz="2400" b="1" dirty="0">
                  <a:solidFill>
                    <a:srgbClr val="7030A0"/>
                  </a:solidFill>
                  <a:effectLst/>
                  <a:latin typeface="Arial" pitchFamily="34" charset="0"/>
                  <a:cs typeface="Arial" pitchFamily="34" charset="0"/>
                </a:rPr>
                <a:t>hăm sóc trẻ em Việt Nam</a:t>
              </a:r>
              <a:endParaRPr lang="en-ID" sz="2400" b="1" dirty="0">
                <a:solidFill>
                  <a:srgbClr val="7030A0"/>
                </a:solidFill>
              </a:endParaRPr>
            </a:p>
          </p:txBody>
        </p:sp>
      </p:grpSp>
      <p:grpSp>
        <p:nvGrpSpPr>
          <p:cNvPr id="9" name="Group 8">
            <a:extLst>
              <a:ext uri="{FF2B5EF4-FFF2-40B4-BE49-F238E27FC236}">
                <a16:creationId xmlns:a16="http://schemas.microsoft.com/office/drawing/2014/main" id="{37FEB67B-5620-4337-90E0-65DF0C0A6366}"/>
              </a:ext>
            </a:extLst>
          </p:cNvPr>
          <p:cNvGrpSpPr/>
          <p:nvPr/>
        </p:nvGrpSpPr>
        <p:grpSpPr>
          <a:xfrm>
            <a:off x="923465" y="3306144"/>
            <a:ext cx="4370143" cy="461665"/>
            <a:chOff x="923465" y="3306144"/>
            <a:chExt cx="4370143" cy="461665"/>
          </a:xfrm>
        </p:grpSpPr>
        <p:sp>
          <p:nvSpPr>
            <p:cNvPr id="19" name="Rectangle 18">
              <a:extLst>
                <a:ext uri="{FF2B5EF4-FFF2-40B4-BE49-F238E27FC236}">
                  <a16:creationId xmlns:a16="http://schemas.microsoft.com/office/drawing/2014/main" id="{CEED059B-DF69-4C7B-B5AD-05ED3B72F48F}"/>
                </a:ext>
              </a:extLst>
            </p:cNvPr>
            <p:cNvSpPr/>
            <p:nvPr/>
          </p:nvSpPr>
          <p:spPr>
            <a:xfrm>
              <a:off x="923465" y="3306144"/>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0" name="箭头: 右 8">
              <a:extLst>
                <a:ext uri="{FF2B5EF4-FFF2-40B4-BE49-F238E27FC236}">
                  <a16:creationId xmlns:a16="http://schemas.microsoft.com/office/drawing/2014/main" id="{DBC799E3-3418-4F1A-AABB-F40DBCD865B0}"/>
                </a:ext>
              </a:extLst>
            </p:cNvPr>
            <p:cNvSpPr/>
            <p:nvPr/>
          </p:nvSpPr>
          <p:spPr>
            <a:xfrm>
              <a:off x="1461175" y="3319780"/>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21" name="Rectangle 20">
            <a:extLst>
              <a:ext uri="{FF2B5EF4-FFF2-40B4-BE49-F238E27FC236}">
                <a16:creationId xmlns:a16="http://schemas.microsoft.com/office/drawing/2014/main" id="{F3A2DEE3-42E4-4800-B4BB-33C11DAD6C12}"/>
              </a:ext>
            </a:extLst>
          </p:cNvPr>
          <p:cNvSpPr/>
          <p:nvPr/>
        </p:nvSpPr>
        <p:spPr>
          <a:xfrm>
            <a:off x="1643343" y="3941737"/>
            <a:ext cx="8149918" cy="523220"/>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Ủy ban </a:t>
            </a:r>
            <a:r>
              <a:rPr lang="vi-VN" sz="2800" b="1" dirty="0">
                <a:solidFill>
                  <a:srgbClr val="FF0000"/>
                </a:solidFill>
                <a:latin typeface="Calibri" panose="020F0502020204030204" pitchFamily="34" charset="0"/>
                <a:cs typeface="Calibri" panose="020F0502020204030204" pitchFamily="34" charset="0"/>
              </a:rPr>
              <a:t>B</a:t>
            </a:r>
            <a:r>
              <a:rPr lang="vi-VN" sz="2800" b="1" dirty="0">
                <a:latin typeface="Calibri" panose="020F0502020204030204" pitchFamily="34" charset="0"/>
                <a:cs typeface="Calibri" panose="020F0502020204030204" pitchFamily="34" charset="0"/>
              </a:rPr>
              <a:t>ảo vệ và Chăm sóc trẻ em Việt Nam</a:t>
            </a:r>
          </a:p>
        </p:txBody>
      </p:sp>
    </p:spTree>
    <p:extLst>
      <p:ext uri="{BB962C8B-B14F-4D97-AF65-F5344CB8AC3E}">
        <p14:creationId xmlns:p14="http://schemas.microsoft.com/office/powerpoint/2010/main" val="20824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842" y="4233422"/>
            <a:ext cx="8149918" cy="584775"/>
          </a:xfrm>
          <a:prstGeom prst="rect">
            <a:avLst/>
          </a:prstGeom>
        </p:spPr>
        <p:txBody>
          <a:bodyPr wrap="square">
            <a:spAutoFit/>
          </a:bodyPr>
          <a:lstStyle/>
          <a:p>
            <a:r>
              <a:rPr lang="vi-VN" sz="3200" b="1" dirty="0">
                <a:solidFill>
                  <a:schemeClr val="tx1">
                    <a:lumMod val="60000"/>
                    <a:lumOff val="40000"/>
                  </a:schemeClr>
                </a:solidFill>
                <a:latin typeface="Calibri" panose="020F0502020204030204" pitchFamily="34" charset="0"/>
                <a:cs typeface="Calibri" panose="020F0502020204030204" pitchFamily="34" charset="0"/>
              </a:rPr>
              <a:t>Ủy ban Bảo vệ và Chăm sóc trẻ em Việt Nam</a:t>
            </a:r>
          </a:p>
        </p:txBody>
      </p:sp>
    </p:spTree>
    <p:extLst>
      <p:ext uri="{BB962C8B-B14F-4D97-AF65-F5344CB8AC3E}">
        <p14:creationId xmlns:p14="http://schemas.microsoft.com/office/powerpoint/2010/main" val="9665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3"/>
          <p:cNvGrpSpPr/>
          <p:nvPr/>
        </p:nvGrpSpPr>
        <p:grpSpPr>
          <a:xfrm>
            <a:off x="0" y="4565979"/>
            <a:ext cx="9144000" cy="688373"/>
            <a:chOff x="-17585" y="5729324"/>
            <a:chExt cx="12203723" cy="1123362"/>
          </a:xfrm>
        </p:grpSpPr>
        <p:pic>
          <p:nvPicPr>
            <p:cNvPr id="10"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1" name="图片 85"/>
            <p:cNvPicPr>
              <a:picLocks noChangeAspect="1"/>
            </p:cNvPicPr>
            <p:nvPr/>
          </p:nvPicPr>
          <p:blipFill rotWithShape="1">
            <a:blip r:embed="rId2"/>
            <a:srcRect r="21459"/>
            <a:stretch/>
          </p:blipFill>
          <p:spPr>
            <a:xfrm>
              <a:off x="5398477" y="5729324"/>
              <a:ext cx="6787661" cy="1123362"/>
            </a:xfrm>
            <a:prstGeom prst="rect">
              <a:avLst/>
            </a:prstGeom>
          </p:spPr>
        </p:pic>
      </p:grpSp>
      <p:grpSp>
        <p:nvGrpSpPr>
          <p:cNvPr id="5" name="Group 4">
            <a:extLst>
              <a:ext uri="{FF2B5EF4-FFF2-40B4-BE49-F238E27FC236}">
                <a16:creationId xmlns:a16="http://schemas.microsoft.com/office/drawing/2014/main" id="{B144EB73-D133-49B4-9694-8AE92F861487}"/>
              </a:ext>
            </a:extLst>
          </p:cNvPr>
          <p:cNvGrpSpPr/>
          <p:nvPr/>
        </p:nvGrpSpPr>
        <p:grpSpPr>
          <a:xfrm>
            <a:off x="4601902" y="1470647"/>
            <a:ext cx="4370143" cy="461665"/>
            <a:chOff x="4601902" y="1470647"/>
            <a:chExt cx="4370143" cy="461665"/>
          </a:xfrm>
        </p:grpSpPr>
        <p:sp>
          <p:nvSpPr>
            <p:cNvPr id="16" name="Rectangle 15">
              <a:extLst>
                <a:ext uri="{FF2B5EF4-FFF2-40B4-BE49-F238E27FC236}">
                  <a16:creationId xmlns:a16="http://schemas.microsoft.com/office/drawing/2014/main" id="{86C20715-96F0-42CD-9D76-9C8ADB3992D6}"/>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7" name="箭头: 右 8">
              <a:extLst>
                <a:ext uri="{FF2B5EF4-FFF2-40B4-BE49-F238E27FC236}">
                  <a16:creationId xmlns:a16="http://schemas.microsoft.com/office/drawing/2014/main" id="{97B46EFC-AA7B-47BC-804B-3279CF7926BB}"/>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21" name="Group 20">
            <a:extLst>
              <a:ext uri="{FF2B5EF4-FFF2-40B4-BE49-F238E27FC236}">
                <a16:creationId xmlns:a16="http://schemas.microsoft.com/office/drawing/2014/main" id="{8D4CB34F-7C23-411A-A2A5-15DDE8955A41}"/>
              </a:ext>
            </a:extLst>
          </p:cNvPr>
          <p:cNvGrpSpPr/>
          <p:nvPr/>
        </p:nvGrpSpPr>
        <p:grpSpPr>
          <a:xfrm>
            <a:off x="5567807" y="710701"/>
            <a:ext cx="2336673" cy="621722"/>
            <a:chOff x="1021866" y="408902"/>
            <a:chExt cx="6990921" cy="1126841"/>
          </a:xfrm>
          <a:solidFill>
            <a:schemeClr val="tx1">
              <a:lumMod val="20000"/>
              <a:lumOff val="80000"/>
            </a:schemeClr>
          </a:solidFill>
        </p:grpSpPr>
        <p:sp>
          <p:nvSpPr>
            <p:cNvPr id="22" name="Rounded Rectangle 7">
              <a:extLst>
                <a:ext uri="{FF2B5EF4-FFF2-40B4-BE49-F238E27FC236}">
                  <a16:creationId xmlns:a16="http://schemas.microsoft.com/office/drawing/2014/main" id="{B3FAAC2A-8216-4EE1-863F-0197D162F501}"/>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23" name="Rectangle 22">
              <a:extLst>
                <a:ext uri="{FF2B5EF4-FFF2-40B4-BE49-F238E27FC236}">
                  <a16:creationId xmlns:a16="http://schemas.microsoft.com/office/drawing/2014/main" id="{276E5A56-635A-4E7A-8839-59E7517A86B9}"/>
                </a:ext>
              </a:extLst>
            </p:cNvPr>
            <p:cNvSpPr/>
            <p:nvPr/>
          </p:nvSpPr>
          <p:spPr>
            <a:xfrm>
              <a:off x="1171021" y="408902"/>
              <a:ext cx="6681596" cy="1059876"/>
            </a:xfrm>
            <a:prstGeom prst="rect">
              <a:avLst/>
            </a:prstGeom>
            <a:grpFill/>
            <a:ln>
              <a:solidFill>
                <a:schemeClr val="tx1">
                  <a:lumMod val="20000"/>
                  <a:lumOff val="80000"/>
                </a:schemeClr>
              </a:solidFill>
            </a:ln>
          </p:spPr>
          <p:txBody>
            <a:bodyPr wrap="square">
              <a:spAutoFit/>
            </a:bodyPr>
            <a:lstStyle/>
            <a:p>
              <a:pPr algn="ctr"/>
              <a:r>
                <a:rPr lang="en-US" sz="3200" b="1" dirty="0" err="1">
                  <a:solidFill>
                    <a:srgbClr val="7030A0"/>
                  </a:solidFill>
                  <a:effectLst/>
                  <a:latin typeface="Arial" pitchFamily="34" charset="0"/>
                  <a:cs typeface="Arial" pitchFamily="34" charset="0"/>
                </a:rPr>
                <a:t>Bộ</a:t>
              </a:r>
              <a:r>
                <a:rPr lang="en-US" sz="3200" b="1" dirty="0">
                  <a:solidFill>
                    <a:srgbClr val="7030A0"/>
                  </a:solidFill>
                  <a:effectLst/>
                  <a:latin typeface="Arial" pitchFamily="34" charset="0"/>
                  <a:cs typeface="Arial" pitchFamily="34" charset="0"/>
                </a:rPr>
                <a:t> y </a:t>
              </a:r>
              <a:r>
                <a:rPr lang="en-US" sz="3200" b="1" dirty="0" err="1">
                  <a:solidFill>
                    <a:srgbClr val="7030A0"/>
                  </a:solidFill>
                  <a:effectLst/>
                  <a:latin typeface="Arial" pitchFamily="34" charset="0"/>
                  <a:cs typeface="Arial" pitchFamily="34" charset="0"/>
                </a:rPr>
                <a:t>tế</a:t>
              </a:r>
              <a:endParaRPr lang="en-ID" sz="3200" b="1" dirty="0">
                <a:solidFill>
                  <a:srgbClr val="7030A0"/>
                </a:solidFill>
              </a:endParaRPr>
            </a:p>
          </p:txBody>
        </p:sp>
      </p:grpSp>
      <p:sp>
        <p:nvSpPr>
          <p:cNvPr id="24" name="Rectangle 23">
            <a:extLst>
              <a:ext uri="{FF2B5EF4-FFF2-40B4-BE49-F238E27FC236}">
                <a16:creationId xmlns:a16="http://schemas.microsoft.com/office/drawing/2014/main" id="{03D01E80-AB8A-4840-ADD0-27DC3C949AA5}"/>
              </a:ext>
            </a:extLst>
          </p:cNvPr>
          <p:cNvSpPr/>
          <p:nvPr/>
        </p:nvSpPr>
        <p:spPr>
          <a:xfrm>
            <a:off x="5819980" y="2056728"/>
            <a:ext cx="8149918" cy="646331"/>
          </a:xfrm>
          <a:prstGeom prst="rect">
            <a:avLst/>
          </a:prstGeom>
        </p:spPr>
        <p:txBody>
          <a:bodyPr wrap="square">
            <a:spAutoFit/>
          </a:bodyPr>
          <a:lstStyle/>
          <a:p>
            <a:r>
              <a:rPr lang="en-US" sz="3600" b="1" dirty="0" err="1">
                <a:latin typeface="Calibri" panose="020F0502020204030204" pitchFamily="34" charset="0"/>
                <a:cs typeface="Calibri" panose="020F0502020204030204" pitchFamily="34" charset="0"/>
              </a:rPr>
              <a:t>Bộ</a:t>
            </a:r>
            <a:r>
              <a:rPr lang="en-US" sz="3600" b="1" dirty="0">
                <a:latin typeface="Calibri" panose="020F0502020204030204" pitchFamily="34" charset="0"/>
                <a:cs typeface="Calibri" panose="020F0502020204030204" pitchFamily="34" charset="0"/>
              </a:rPr>
              <a:t> </a:t>
            </a:r>
            <a:r>
              <a:rPr lang="en-US" sz="3600" b="1" dirty="0">
                <a:solidFill>
                  <a:schemeClr val="accent1">
                    <a:lumMod val="75000"/>
                  </a:schemeClr>
                </a:solidFill>
                <a:latin typeface="Calibri" panose="020F0502020204030204" pitchFamily="34" charset="0"/>
                <a:cs typeface="Calibri" panose="020F0502020204030204" pitchFamily="34" charset="0"/>
              </a:rPr>
              <a:t>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tế</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23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886" y="2155194"/>
            <a:ext cx="6415725" cy="584775"/>
          </a:xfrm>
          <a:prstGeom prst="rect">
            <a:avLst/>
          </a:prstGeom>
        </p:spPr>
        <p:txBody>
          <a:bodyPr wrap="square">
            <a:spAutoFit/>
          </a:bodyPr>
          <a:lstStyle/>
          <a:p>
            <a:r>
              <a:rPr lang="vi-VN" sz="3200" dirty="0">
                <a:latin typeface="Calibri" panose="020F0502020204030204" pitchFamily="34" charset="0"/>
                <a:cs typeface="Calibri" panose="020F0502020204030204" pitchFamily="34" charset="0"/>
              </a:rPr>
              <a:t>Bộ </a:t>
            </a:r>
            <a:r>
              <a:rPr lang="vi-VN" sz="3200" b="1" dirty="0">
                <a:solidFill>
                  <a:srgbClr val="C00000"/>
                </a:solidFill>
                <a:latin typeface="Calibri" panose="020F0502020204030204" pitchFamily="34" charset="0"/>
                <a:cs typeface="Calibri" panose="020F0502020204030204" pitchFamily="34" charset="0"/>
              </a:rPr>
              <a:t>G</a:t>
            </a:r>
            <a:r>
              <a:rPr lang="vi-VN" sz="3200" dirty="0">
                <a:latin typeface="Calibri" panose="020F0502020204030204" pitchFamily="34" charset="0"/>
                <a:cs typeface="Calibri" panose="020F0502020204030204" pitchFamily="34" charset="0"/>
              </a:rPr>
              <a:t>iáo dục và Đào tạo</a:t>
            </a:r>
          </a:p>
        </p:txBody>
      </p:sp>
      <p:grpSp>
        <p:nvGrpSpPr>
          <p:cNvPr id="12" name="Group 11">
            <a:extLst>
              <a:ext uri="{FF2B5EF4-FFF2-40B4-BE49-F238E27FC236}">
                <a16:creationId xmlns:a16="http://schemas.microsoft.com/office/drawing/2014/main" id="{28F89A6E-2745-4F47-A0FB-AD7A843C6876}"/>
              </a:ext>
            </a:extLst>
          </p:cNvPr>
          <p:cNvGrpSpPr/>
          <p:nvPr/>
        </p:nvGrpSpPr>
        <p:grpSpPr>
          <a:xfrm>
            <a:off x="645299" y="693695"/>
            <a:ext cx="3781505" cy="523220"/>
            <a:chOff x="1021866" y="408902"/>
            <a:chExt cx="6990921" cy="1126841"/>
          </a:xfrm>
          <a:solidFill>
            <a:schemeClr val="tx1">
              <a:lumMod val="20000"/>
              <a:lumOff val="80000"/>
            </a:schemeClr>
          </a:solidFill>
        </p:grpSpPr>
        <p:sp>
          <p:nvSpPr>
            <p:cNvPr id="16" name="Rounded Rectangle 7">
              <a:extLst>
                <a:ext uri="{FF2B5EF4-FFF2-40B4-BE49-F238E27FC236}">
                  <a16:creationId xmlns:a16="http://schemas.microsoft.com/office/drawing/2014/main" id="{6122F064-85A5-41C6-ADCC-1DEB70712538}"/>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17" name="Rectangle 16">
              <a:extLst>
                <a:ext uri="{FF2B5EF4-FFF2-40B4-BE49-F238E27FC236}">
                  <a16:creationId xmlns:a16="http://schemas.microsoft.com/office/drawing/2014/main" id="{3B0C2188-1DA8-4492-A3ED-8CF9EC6AD5A8}"/>
                </a:ext>
              </a:extLst>
            </p:cNvPr>
            <p:cNvSpPr/>
            <p:nvPr/>
          </p:nvSpPr>
          <p:spPr>
            <a:xfrm>
              <a:off x="1171020" y="408902"/>
              <a:ext cx="6681596" cy="994272"/>
            </a:xfrm>
            <a:prstGeom prst="rect">
              <a:avLst/>
            </a:prstGeom>
            <a:grpFill/>
            <a:ln>
              <a:solidFill>
                <a:schemeClr val="tx1">
                  <a:lumMod val="20000"/>
                  <a:lumOff val="80000"/>
                </a:schemeClr>
              </a:solidFill>
            </a:ln>
          </p:spPr>
          <p:txBody>
            <a:bodyPr wrap="square">
              <a:spAutoFit/>
            </a:bodyPr>
            <a:lstStyle/>
            <a:p>
              <a:pPr algn="ctr"/>
              <a:r>
                <a:rPr lang="en-US" sz="2400" b="1" dirty="0" err="1">
                  <a:solidFill>
                    <a:srgbClr val="7030A0"/>
                  </a:solidFill>
                  <a:effectLst/>
                  <a:latin typeface="Arial" pitchFamily="34" charset="0"/>
                  <a:cs typeface="Arial" pitchFamily="34" charset="0"/>
                </a:rPr>
                <a:t>Bộ</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giáo</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dục</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và</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Đào</a:t>
              </a:r>
              <a:r>
                <a:rPr lang="en-US" sz="2400" b="1" dirty="0">
                  <a:solidFill>
                    <a:srgbClr val="7030A0"/>
                  </a:solidFill>
                  <a:effectLst/>
                  <a:latin typeface="Arial" pitchFamily="34" charset="0"/>
                  <a:cs typeface="Arial" pitchFamily="34" charset="0"/>
                </a:rPr>
                <a:t> </a:t>
              </a:r>
              <a:r>
                <a:rPr lang="en-US" sz="2400" b="1" dirty="0" err="1">
                  <a:solidFill>
                    <a:srgbClr val="7030A0"/>
                  </a:solidFill>
                  <a:effectLst/>
                  <a:latin typeface="Arial" pitchFamily="34" charset="0"/>
                  <a:cs typeface="Arial" pitchFamily="34" charset="0"/>
                </a:rPr>
                <a:t>tạo</a:t>
              </a:r>
              <a:endParaRPr lang="en-ID" sz="2400" b="1" dirty="0">
                <a:solidFill>
                  <a:srgbClr val="7030A0"/>
                </a:solidFill>
              </a:endParaRPr>
            </a:p>
          </p:txBody>
        </p:sp>
      </p:grpSp>
      <p:grpSp>
        <p:nvGrpSpPr>
          <p:cNvPr id="18" name="Group 17">
            <a:extLst>
              <a:ext uri="{FF2B5EF4-FFF2-40B4-BE49-F238E27FC236}">
                <a16:creationId xmlns:a16="http://schemas.microsoft.com/office/drawing/2014/main" id="{41B75BBE-D641-4862-B29D-094E083FA0DD}"/>
              </a:ext>
            </a:extLst>
          </p:cNvPr>
          <p:cNvGrpSpPr/>
          <p:nvPr/>
        </p:nvGrpSpPr>
        <p:grpSpPr>
          <a:xfrm>
            <a:off x="92016" y="1510984"/>
            <a:ext cx="4370143" cy="461665"/>
            <a:chOff x="4601902" y="1470647"/>
            <a:chExt cx="4370143" cy="461665"/>
          </a:xfrm>
        </p:grpSpPr>
        <p:sp>
          <p:nvSpPr>
            <p:cNvPr id="19" name="Rectangle 18">
              <a:extLst>
                <a:ext uri="{FF2B5EF4-FFF2-40B4-BE49-F238E27FC236}">
                  <a16:creationId xmlns:a16="http://schemas.microsoft.com/office/drawing/2014/main" id="{C1A8CC66-B7B2-4F93-84AE-E7EE5D437A22}"/>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0" name="箭头: 右 8">
              <a:extLst>
                <a:ext uri="{FF2B5EF4-FFF2-40B4-BE49-F238E27FC236}">
                  <a16:creationId xmlns:a16="http://schemas.microsoft.com/office/drawing/2014/main" id="{2C38D507-A8EF-450A-BAAB-313501899B1C}"/>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21" name="组合 83">
            <a:extLst>
              <a:ext uri="{FF2B5EF4-FFF2-40B4-BE49-F238E27FC236}">
                <a16:creationId xmlns:a16="http://schemas.microsoft.com/office/drawing/2014/main" id="{EA2D9D6B-17CD-4DEA-B16A-CA842AE724CD}"/>
              </a:ext>
            </a:extLst>
          </p:cNvPr>
          <p:cNvGrpSpPr/>
          <p:nvPr/>
        </p:nvGrpSpPr>
        <p:grpSpPr>
          <a:xfrm>
            <a:off x="40411" y="4437869"/>
            <a:ext cx="9144000" cy="688373"/>
            <a:chOff x="-17585" y="5729324"/>
            <a:chExt cx="12203723" cy="1123362"/>
          </a:xfrm>
        </p:grpSpPr>
        <p:pic>
          <p:nvPicPr>
            <p:cNvPr id="22" name="图片 84">
              <a:extLst>
                <a:ext uri="{FF2B5EF4-FFF2-40B4-BE49-F238E27FC236}">
                  <a16:creationId xmlns:a16="http://schemas.microsoft.com/office/drawing/2014/main" id="{2567945E-6566-47CC-9E70-9543EA84C0D3}"/>
                </a:ext>
              </a:extLst>
            </p:cNvPr>
            <p:cNvPicPr>
              <a:picLocks noChangeAspect="1"/>
            </p:cNvPicPr>
            <p:nvPr/>
          </p:nvPicPr>
          <p:blipFill rotWithShape="1">
            <a:blip r:embed="rId2"/>
            <a:srcRect l="1990"/>
            <a:stretch/>
          </p:blipFill>
          <p:spPr>
            <a:xfrm>
              <a:off x="-17585" y="5729324"/>
              <a:ext cx="8659753" cy="1123362"/>
            </a:xfrm>
            <a:prstGeom prst="rect">
              <a:avLst/>
            </a:prstGeom>
          </p:spPr>
        </p:pic>
        <p:pic>
          <p:nvPicPr>
            <p:cNvPr id="23" name="图片 85">
              <a:extLst>
                <a:ext uri="{FF2B5EF4-FFF2-40B4-BE49-F238E27FC236}">
                  <a16:creationId xmlns:a16="http://schemas.microsoft.com/office/drawing/2014/main" id="{D45A8141-4BC6-4552-AD0B-5F27960E4798}"/>
                </a:ext>
              </a:extLst>
            </p:cNvPr>
            <p:cNvPicPr>
              <a:picLocks noChangeAspect="1"/>
            </p:cNvPicPr>
            <p:nvPr/>
          </p:nvPicPr>
          <p:blipFill rotWithShape="1">
            <a:blip r:embed="rId2"/>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396825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586" y="1677894"/>
            <a:ext cx="8149918" cy="523220"/>
          </a:xfrm>
          <a:prstGeom prst="rect">
            <a:avLst/>
          </a:prstGeom>
        </p:spPr>
        <p:txBody>
          <a:bodyPr wrap="square">
            <a:spAutoFit/>
          </a:bodyPr>
          <a:lstStyle/>
          <a:p>
            <a:pPr algn="ctr"/>
            <a:r>
              <a:rPr lang="vi-VN" sz="2800" dirty="0">
                <a:latin typeface="Calibri" panose="020F0502020204030204" pitchFamily="34" charset="0"/>
                <a:cs typeface="Calibri" panose="020F0502020204030204" pitchFamily="34" charset="0"/>
              </a:rPr>
              <a:t>Bộ </a:t>
            </a:r>
            <a:r>
              <a:rPr lang="vi-VN" sz="2800" b="1" dirty="0">
                <a:solidFill>
                  <a:srgbClr val="C00000"/>
                </a:solidFill>
                <a:latin typeface="Calibri" panose="020F0502020204030204" pitchFamily="34" charset="0"/>
                <a:cs typeface="Calibri" panose="020F0502020204030204" pitchFamily="34" charset="0"/>
              </a:rPr>
              <a:t>L</a:t>
            </a:r>
            <a:r>
              <a:rPr lang="vi-VN" sz="2800" dirty="0">
                <a:latin typeface="Calibri" panose="020F0502020204030204" pitchFamily="34" charset="0"/>
                <a:cs typeface="Calibri" panose="020F0502020204030204" pitchFamily="34" charset="0"/>
              </a:rPr>
              <a:t>ao động – Thương binh và Xã hội</a:t>
            </a:r>
          </a:p>
        </p:txBody>
      </p:sp>
      <p:grpSp>
        <p:nvGrpSpPr>
          <p:cNvPr id="6" name="Group 5">
            <a:extLst>
              <a:ext uri="{FF2B5EF4-FFF2-40B4-BE49-F238E27FC236}">
                <a16:creationId xmlns:a16="http://schemas.microsoft.com/office/drawing/2014/main" id="{1CD44EBF-1B48-4DEE-AD5E-8071F80E76C4}"/>
              </a:ext>
            </a:extLst>
          </p:cNvPr>
          <p:cNvGrpSpPr/>
          <p:nvPr/>
        </p:nvGrpSpPr>
        <p:grpSpPr>
          <a:xfrm>
            <a:off x="1450222" y="969851"/>
            <a:ext cx="6243549" cy="454519"/>
            <a:chOff x="1021866" y="408902"/>
            <a:chExt cx="6990921" cy="1138438"/>
          </a:xfrm>
        </p:grpSpPr>
        <p:sp>
          <p:nvSpPr>
            <p:cNvPr id="7" name="Rounded Rectangle 7">
              <a:extLst>
                <a:ext uri="{FF2B5EF4-FFF2-40B4-BE49-F238E27FC236}">
                  <a16:creationId xmlns:a16="http://schemas.microsoft.com/office/drawing/2014/main" id="{AFE9EAFC-E18D-40C1-9DF4-10E5C95128B2}"/>
                </a:ext>
              </a:extLst>
            </p:cNvPr>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8" name="Rectangle 7">
              <a:extLst>
                <a:ext uri="{FF2B5EF4-FFF2-40B4-BE49-F238E27FC236}">
                  <a16:creationId xmlns:a16="http://schemas.microsoft.com/office/drawing/2014/main" id="{6676541F-326F-4373-A071-1CFE84BB7BF9}"/>
                </a:ext>
              </a:extLst>
            </p:cNvPr>
            <p:cNvSpPr/>
            <p:nvPr/>
          </p:nvSpPr>
          <p:spPr>
            <a:xfrm>
              <a:off x="1248734" y="408902"/>
              <a:ext cx="6681595" cy="1138438"/>
            </a:xfrm>
            <a:prstGeom prst="rect">
              <a:avLst/>
            </a:prstGeom>
          </p:spPr>
          <p:txBody>
            <a:bodyPr wrap="square">
              <a:spAutoFit/>
            </a:bodyPr>
            <a:lstStyle/>
            <a:p>
              <a:pPr algn="ctr"/>
              <a:r>
                <a:rPr lang="en-US" sz="2400" b="1" dirty="0" err="1">
                  <a:solidFill>
                    <a:srgbClr val="0070C0"/>
                  </a:solidFill>
                  <a:effectLst/>
                  <a:latin typeface="Arial" pitchFamily="34" charset="0"/>
                  <a:cs typeface="Arial" pitchFamily="34" charset="0"/>
                </a:rPr>
                <a:t>Bộ</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lao</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động</a:t>
              </a:r>
              <a:r>
                <a:rPr lang="en-US" sz="2400" b="1" dirty="0">
                  <a:solidFill>
                    <a:srgbClr val="0070C0"/>
                  </a:solidFill>
                  <a:effectLst/>
                  <a:latin typeface="Arial" pitchFamily="34" charset="0"/>
                  <a:cs typeface="Arial" pitchFamily="34" charset="0"/>
                </a:rPr>
                <a:t> – </a:t>
              </a:r>
              <a:r>
                <a:rPr lang="en-US" sz="2400" b="1" dirty="0" err="1">
                  <a:solidFill>
                    <a:srgbClr val="0070C0"/>
                  </a:solidFill>
                  <a:effectLst/>
                  <a:latin typeface="Arial" pitchFamily="34" charset="0"/>
                  <a:cs typeface="Arial" pitchFamily="34" charset="0"/>
                </a:rPr>
                <a:t>Thương</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binh</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và</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Xã</a:t>
              </a:r>
              <a:r>
                <a:rPr lang="en-US" sz="2400" b="1" dirty="0">
                  <a:solidFill>
                    <a:srgbClr val="0070C0"/>
                  </a:solidFill>
                  <a:effectLst/>
                  <a:latin typeface="Arial" pitchFamily="34" charset="0"/>
                  <a:cs typeface="Arial" pitchFamily="34" charset="0"/>
                </a:rPr>
                <a:t> </a:t>
              </a:r>
              <a:r>
                <a:rPr lang="en-US" sz="2400" b="1" dirty="0" err="1">
                  <a:solidFill>
                    <a:srgbClr val="0070C0"/>
                  </a:solidFill>
                  <a:effectLst/>
                  <a:latin typeface="Arial" pitchFamily="34" charset="0"/>
                  <a:cs typeface="Arial" pitchFamily="34" charset="0"/>
                </a:rPr>
                <a:t>hội</a:t>
              </a:r>
              <a:endParaRPr lang="en-ID" sz="2400" b="1" dirty="0">
                <a:solidFill>
                  <a:srgbClr val="0070C0"/>
                </a:solidFill>
              </a:endParaRPr>
            </a:p>
          </p:txBody>
        </p:sp>
      </p:grpSp>
      <p:grpSp>
        <p:nvGrpSpPr>
          <p:cNvPr id="12" name="Group 11">
            <a:extLst>
              <a:ext uri="{FF2B5EF4-FFF2-40B4-BE49-F238E27FC236}">
                <a16:creationId xmlns:a16="http://schemas.microsoft.com/office/drawing/2014/main" id="{12611126-A03C-4B78-8479-24D96F77E413}"/>
              </a:ext>
            </a:extLst>
          </p:cNvPr>
          <p:cNvGrpSpPr/>
          <p:nvPr/>
        </p:nvGrpSpPr>
        <p:grpSpPr>
          <a:xfrm>
            <a:off x="-153875" y="1739449"/>
            <a:ext cx="4370143" cy="461665"/>
            <a:chOff x="4601902" y="1470647"/>
            <a:chExt cx="4370143" cy="461665"/>
          </a:xfrm>
        </p:grpSpPr>
        <p:sp>
          <p:nvSpPr>
            <p:cNvPr id="14" name="Rectangle 13">
              <a:extLst>
                <a:ext uri="{FF2B5EF4-FFF2-40B4-BE49-F238E27FC236}">
                  <a16:creationId xmlns:a16="http://schemas.microsoft.com/office/drawing/2014/main" id="{9D8993BA-3B8F-45F0-8F2E-86EED092D162}"/>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16" name="箭头: 右 8">
              <a:extLst>
                <a:ext uri="{FF2B5EF4-FFF2-40B4-BE49-F238E27FC236}">
                  <a16:creationId xmlns:a16="http://schemas.microsoft.com/office/drawing/2014/main" id="{F646AEF3-D62E-45F1-8072-F07346D5BF6A}"/>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grpSp>
        <p:nvGrpSpPr>
          <p:cNvPr id="17" name="Group 16">
            <a:extLst>
              <a:ext uri="{FF2B5EF4-FFF2-40B4-BE49-F238E27FC236}">
                <a16:creationId xmlns:a16="http://schemas.microsoft.com/office/drawing/2014/main" id="{1754D693-E207-47A1-8CD9-BCA8E9030D97}"/>
              </a:ext>
            </a:extLst>
          </p:cNvPr>
          <p:cNvGrpSpPr/>
          <p:nvPr/>
        </p:nvGrpSpPr>
        <p:grpSpPr>
          <a:xfrm>
            <a:off x="1450222" y="2810137"/>
            <a:ext cx="6244526" cy="523220"/>
            <a:chOff x="1021866" y="408902"/>
            <a:chExt cx="6990921" cy="1138438"/>
          </a:xfrm>
          <a:solidFill>
            <a:schemeClr val="tx1">
              <a:lumMod val="20000"/>
              <a:lumOff val="80000"/>
            </a:schemeClr>
          </a:solidFill>
        </p:grpSpPr>
        <p:sp>
          <p:nvSpPr>
            <p:cNvPr id="19" name="Rounded Rectangle 7">
              <a:extLst>
                <a:ext uri="{FF2B5EF4-FFF2-40B4-BE49-F238E27FC236}">
                  <a16:creationId xmlns:a16="http://schemas.microsoft.com/office/drawing/2014/main" id="{73EE6C49-CE46-4C61-A9DA-1324515DD474}"/>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20" name="Rectangle 19">
              <a:extLst>
                <a:ext uri="{FF2B5EF4-FFF2-40B4-BE49-F238E27FC236}">
                  <a16:creationId xmlns:a16="http://schemas.microsoft.com/office/drawing/2014/main" id="{A802E85E-B6FD-4C17-95E0-84A0668DFDEE}"/>
                </a:ext>
              </a:extLst>
            </p:cNvPr>
            <p:cNvSpPr/>
            <p:nvPr/>
          </p:nvSpPr>
          <p:spPr>
            <a:xfrm>
              <a:off x="1171023" y="408902"/>
              <a:ext cx="6681595" cy="1138438"/>
            </a:xfrm>
            <a:prstGeom prst="rect">
              <a:avLst/>
            </a:prstGeom>
            <a:grpFill/>
            <a:ln>
              <a:solidFill>
                <a:schemeClr val="tx1">
                  <a:lumMod val="20000"/>
                  <a:lumOff val="80000"/>
                </a:schemeClr>
              </a:solidFill>
            </a:ln>
          </p:spPr>
          <p:txBody>
            <a:bodyPr wrap="square">
              <a:spAutoFit/>
            </a:bodyPr>
            <a:lstStyle/>
            <a:p>
              <a:pPr algn="ctr"/>
              <a:r>
                <a:rPr lang="en-US" sz="2400" b="1" dirty="0" err="1">
                  <a:solidFill>
                    <a:srgbClr val="7030A0"/>
                  </a:solidFill>
                  <a:latin typeface="Arial" pitchFamily="34" charset="0"/>
                  <a:cs typeface="Arial" pitchFamily="34" charset="0"/>
                </a:rPr>
                <a:t>Hội</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liên</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hiệp</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phụ</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nữ</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Việt</a:t>
              </a:r>
              <a:r>
                <a:rPr lang="en-US" sz="2400" b="1" dirty="0">
                  <a:solidFill>
                    <a:srgbClr val="7030A0"/>
                  </a:solidFill>
                  <a:latin typeface="Arial" pitchFamily="34" charset="0"/>
                  <a:cs typeface="Arial" pitchFamily="34" charset="0"/>
                </a:rPr>
                <a:t> Nam</a:t>
              </a:r>
              <a:endParaRPr lang="en-ID" sz="2400" b="1" dirty="0">
                <a:solidFill>
                  <a:srgbClr val="7030A0"/>
                </a:solidFill>
              </a:endParaRPr>
            </a:p>
          </p:txBody>
        </p:sp>
      </p:grpSp>
      <p:grpSp>
        <p:nvGrpSpPr>
          <p:cNvPr id="21" name="Group 20">
            <a:extLst>
              <a:ext uri="{FF2B5EF4-FFF2-40B4-BE49-F238E27FC236}">
                <a16:creationId xmlns:a16="http://schemas.microsoft.com/office/drawing/2014/main" id="{6319D3BF-CDD4-4324-9CEA-054ADC62949D}"/>
              </a:ext>
            </a:extLst>
          </p:cNvPr>
          <p:cNvGrpSpPr/>
          <p:nvPr/>
        </p:nvGrpSpPr>
        <p:grpSpPr>
          <a:xfrm>
            <a:off x="932730" y="3625657"/>
            <a:ext cx="4370143" cy="461665"/>
            <a:chOff x="4601902" y="1470647"/>
            <a:chExt cx="4370143" cy="461665"/>
          </a:xfrm>
        </p:grpSpPr>
        <p:sp>
          <p:nvSpPr>
            <p:cNvPr id="22" name="Rectangle 21">
              <a:extLst>
                <a:ext uri="{FF2B5EF4-FFF2-40B4-BE49-F238E27FC236}">
                  <a16:creationId xmlns:a16="http://schemas.microsoft.com/office/drawing/2014/main" id="{FFFF204C-0A54-45B0-B03C-99A121D2201F}"/>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UVF Lobster12" panose="02000506000000020003" pitchFamily="2" charset="0"/>
                  <a:cs typeface="Baloo 2" pitchFamily="2" charset="0"/>
                </a:rPr>
                <a:t>Cách</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viết</a:t>
              </a:r>
              <a:r>
                <a:rPr lang="en-US" altLang="en-US" sz="2400" dirty="0">
                  <a:solidFill>
                    <a:schemeClr val="accent1">
                      <a:lumMod val="75000"/>
                    </a:schemeClr>
                  </a:solidFill>
                  <a:latin typeface="UVF Lobster12" panose="02000506000000020003" pitchFamily="2" charset="0"/>
                  <a:cs typeface="Baloo 2" pitchFamily="2" charset="0"/>
                </a:rPr>
                <a:t> </a:t>
              </a:r>
              <a:r>
                <a:rPr lang="en-US" altLang="en-US" sz="2400" dirty="0" err="1">
                  <a:solidFill>
                    <a:schemeClr val="accent1">
                      <a:lumMod val="75000"/>
                    </a:schemeClr>
                  </a:solidFill>
                  <a:latin typeface="UVF Lobster12" panose="02000506000000020003" pitchFamily="2" charset="0"/>
                  <a:cs typeface="Baloo 2" pitchFamily="2" charset="0"/>
                </a:rPr>
                <a:t>đúng</a:t>
              </a:r>
              <a:r>
                <a:rPr lang="en-US" altLang="en-US" sz="2400" dirty="0">
                  <a:solidFill>
                    <a:schemeClr val="accent1">
                      <a:lumMod val="75000"/>
                    </a:schemeClr>
                  </a:solidFill>
                  <a:latin typeface="UVF Lobster12" panose="02000506000000020003" pitchFamily="2" charset="0"/>
                  <a:cs typeface="Baloo 2" pitchFamily="2" charset="0"/>
                </a:rPr>
                <a:t> : </a:t>
              </a:r>
            </a:p>
          </p:txBody>
        </p:sp>
        <p:sp>
          <p:nvSpPr>
            <p:cNvPr id="23" name="箭头: 右 8">
              <a:extLst>
                <a:ext uri="{FF2B5EF4-FFF2-40B4-BE49-F238E27FC236}">
                  <a16:creationId xmlns:a16="http://schemas.microsoft.com/office/drawing/2014/main" id="{F80AA17B-26BB-42D8-B474-3CF7844070BC}"/>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endParaRPr>
            </a:p>
          </p:txBody>
        </p:sp>
      </p:grpSp>
      <p:sp>
        <p:nvSpPr>
          <p:cNvPr id="24" name="Rectangle 23">
            <a:extLst>
              <a:ext uri="{FF2B5EF4-FFF2-40B4-BE49-F238E27FC236}">
                <a16:creationId xmlns:a16="http://schemas.microsoft.com/office/drawing/2014/main" id="{938A4A31-B4AD-448A-8C69-E85ECE3A5D8B}"/>
              </a:ext>
            </a:extLst>
          </p:cNvPr>
          <p:cNvSpPr/>
          <p:nvPr/>
        </p:nvSpPr>
        <p:spPr>
          <a:xfrm>
            <a:off x="4118115" y="3644514"/>
            <a:ext cx="6415725" cy="523220"/>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Hội </a:t>
            </a:r>
            <a:r>
              <a:rPr lang="vi-VN" sz="2800" b="1" dirty="0">
                <a:solidFill>
                  <a:srgbClr val="C00000"/>
                </a:solidFill>
                <a:latin typeface="Calibri" panose="020F0502020204030204" pitchFamily="34" charset="0"/>
                <a:cs typeface="Calibri" panose="020F0502020204030204" pitchFamily="34" charset="0"/>
              </a:rPr>
              <a:t>L</a:t>
            </a:r>
            <a:r>
              <a:rPr lang="vi-VN" sz="2800" dirty="0">
                <a:latin typeface="Calibri" panose="020F0502020204030204" pitchFamily="34" charset="0"/>
                <a:cs typeface="Calibri" panose="020F0502020204030204" pitchFamily="34" charset="0"/>
              </a:rPr>
              <a:t>iên hiệp </a:t>
            </a:r>
            <a:r>
              <a:rPr lang="vi-VN" sz="2800" b="1" dirty="0">
                <a:solidFill>
                  <a:srgbClr val="C00000"/>
                </a:solidFill>
                <a:latin typeface="Calibri" panose="020F0502020204030204" pitchFamily="34" charset="0"/>
                <a:cs typeface="Calibri" panose="020F0502020204030204" pitchFamily="34" charset="0"/>
              </a:rPr>
              <a:t>P</a:t>
            </a:r>
            <a:r>
              <a:rPr lang="vi-VN" sz="2800" dirty="0">
                <a:latin typeface="Calibri" panose="020F0502020204030204" pitchFamily="34" charset="0"/>
                <a:cs typeface="Calibri" panose="020F0502020204030204" pitchFamily="34" charset="0"/>
              </a:rPr>
              <a:t>hụ nữ Việt Nam</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3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080" y="3954184"/>
            <a:ext cx="8149918" cy="584775"/>
          </a:xfrm>
          <a:prstGeom prst="rect">
            <a:avLst/>
          </a:prstGeom>
        </p:spPr>
        <p:txBody>
          <a:bodyPr wrap="square">
            <a:spAutoFit/>
          </a:bodyPr>
          <a:lstStyle/>
          <a:p>
            <a:pPr algn="ctr"/>
            <a:r>
              <a:rPr lang="vi-VN" sz="3200" b="1" dirty="0">
                <a:solidFill>
                  <a:schemeClr val="tx1">
                    <a:lumMod val="60000"/>
                    <a:lumOff val="40000"/>
                  </a:schemeClr>
                </a:solidFill>
                <a:latin typeface="Calibri" panose="020F0502020204030204" pitchFamily="34" charset="0"/>
                <a:cs typeface="Calibri" panose="020F0502020204030204" pitchFamily="34" charset="0"/>
              </a:rPr>
              <a:t>Bộ Lao động – Thương binh và Xã hội</a:t>
            </a:r>
          </a:p>
        </p:txBody>
      </p:sp>
    </p:spTree>
    <p:extLst>
      <p:ext uri="{BB962C8B-B14F-4D97-AF65-F5344CB8AC3E}">
        <p14:creationId xmlns:p14="http://schemas.microsoft.com/office/powerpoint/2010/main" val="36242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3"/>
          <p:cNvGrpSpPr/>
          <p:nvPr/>
        </p:nvGrpSpPr>
        <p:grpSpPr>
          <a:xfrm>
            <a:off x="0" y="4565979"/>
            <a:ext cx="9144000" cy="688373"/>
            <a:chOff x="-17585" y="5729324"/>
            <a:chExt cx="12203723" cy="1123362"/>
          </a:xfrm>
        </p:grpSpPr>
        <p:pic>
          <p:nvPicPr>
            <p:cNvPr id="10"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1" name="图片 85"/>
            <p:cNvPicPr>
              <a:picLocks noChangeAspect="1"/>
            </p:cNvPicPr>
            <p:nvPr/>
          </p:nvPicPr>
          <p:blipFill rotWithShape="1">
            <a:blip r:embed="rId2"/>
            <a:srcRect r="21459"/>
            <a:stretch/>
          </p:blipFill>
          <p:spPr>
            <a:xfrm>
              <a:off x="5398477" y="5729324"/>
              <a:ext cx="6787661" cy="1123362"/>
            </a:xfrm>
            <a:prstGeom prst="rect">
              <a:avLst/>
            </a:prstGeom>
          </p:spPr>
        </p:pic>
      </p:grpSp>
      <p:sp>
        <p:nvSpPr>
          <p:cNvPr id="2" name="Rectangle 1"/>
          <p:cNvSpPr/>
          <p:nvPr/>
        </p:nvSpPr>
        <p:spPr>
          <a:xfrm>
            <a:off x="1647838" y="3886302"/>
            <a:ext cx="6415725" cy="584775"/>
          </a:xfrm>
          <a:prstGeom prst="rect">
            <a:avLst/>
          </a:prstGeom>
        </p:spPr>
        <p:txBody>
          <a:bodyPr wrap="square">
            <a:spAutoFit/>
          </a:bodyPr>
          <a:lstStyle/>
          <a:p>
            <a:r>
              <a:rPr lang="vi-VN" sz="3200" b="1" dirty="0">
                <a:solidFill>
                  <a:schemeClr val="tx1">
                    <a:lumMod val="60000"/>
                    <a:lumOff val="40000"/>
                  </a:schemeClr>
                </a:solidFill>
                <a:latin typeface="Calibri" panose="020F0502020204030204" pitchFamily="34" charset="0"/>
                <a:cs typeface="Calibri" panose="020F0502020204030204" pitchFamily="34" charset="0"/>
              </a:rPr>
              <a:t>Hội Liên hiệp Phụ nữ Việt Nam</a:t>
            </a:r>
            <a:endParaRPr lang="en-US" sz="3200" b="1" dirty="0">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20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735878" y="57956"/>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19437" y="649685"/>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4744387" y="755868"/>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411636" y="4176684"/>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spTree>
    <p:extLst>
      <p:ext uri="{BB962C8B-B14F-4D97-AF65-F5344CB8AC3E}">
        <p14:creationId xmlns:p14="http://schemas.microsoft.com/office/powerpoint/2010/main" val="3308858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7A40A8-D3C2-4770-8194-DCF703BACD9C}"/>
              </a:ext>
            </a:extLst>
          </p:cNvPr>
          <p:cNvSpPr/>
          <p:nvPr/>
        </p:nvSpPr>
        <p:spPr>
          <a:xfrm>
            <a:off x="631873" y="1867659"/>
            <a:ext cx="7880251" cy="954107"/>
          </a:xfrm>
          <a:prstGeom prst="rect">
            <a:avLst/>
          </a:prstGeom>
        </p:spPr>
        <p:txBody>
          <a:bodyPr wrap="square">
            <a:spAutoFit/>
          </a:bodyPr>
          <a:lstStyle/>
          <a:p>
            <a:r>
              <a:rPr lang="en-US" altLang="en-US" sz="2800" dirty="0" err="1">
                <a:solidFill>
                  <a:schemeClr val="tx1">
                    <a:lumMod val="60000"/>
                    <a:lumOff val="40000"/>
                  </a:schemeClr>
                </a:solidFill>
                <a:latin typeface="UVF Lobster12" panose="02000506000000020003" pitchFamily="2" charset="0"/>
                <a:cs typeface="Baloo 2" pitchFamily="2" charset="0"/>
              </a:rPr>
              <a:t>Bài</a:t>
            </a:r>
            <a:r>
              <a:rPr lang="en-US" altLang="en-US" sz="2800" dirty="0">
                <a:solidFill>
                  <a:schemeClr val="tx1">
                    <a:lumMod val="60000"/>
                    <a:lumOff val="40000"/>
                  </a:schemeClr>
                </a:solidFill>
                <a:latin typeface="UVF Lobster12" panose="02000506000000020003" pitchFamily="2" charset="0"/>
                <a:cs typeface="Baloo 2" pitchFamily="2" charset="0"/>
              </a:rPr>
              <a:t> 3 : </a:t>
            </a:r>
            <a:r>
              <a:rPr lang="en-US" altLang="en-US" sz="2800" dirty="0" err="1">
                <a:solidFill>
                  <a:schemeClr val="tx1">
                    <a:lumMod val="60000"/>
                    <a:lumOff val="40000"/>
                  </a:schemeClr>
                </a:solidFill>
                <a:latin typeface="UVF Lobster12" panose="02000506000000020003" pitchFamily="2" charset="0"/>
                <a:cs typeface="Baloo 2" pitchFamily="2" charset="0"/>
              </a:rPr>
              <a:t>Hãy</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viết</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tên</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một</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cơ</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quan</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xí</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nghiệp</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công</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ti</a:t>
            </a:r>
            <a:r>
              <a:rPr lang="en-US" altLang="en-US" sz="2800" b="1" i="1" dirty="0">
                <a:solidFill>
                  <a:schemeClr val="tx1">
                    <a:lumMod val="60000"/>
                    <a:lumOff val="40000"/>
                  </a:schemeClr>
                </a:solidFill>
                <a:latin typeface="UVF Lobster12" panose="02000506000000020003" pitchFamily="2" charset="0"/>
                <a:cs typeface="Baloo 2" pitchFamily="2" charset="0"/>
              </a:rPr>
              <a:t>,… ở</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địa</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phương</a:t>
            </a:r>
            <a:r>
              <a:rPr lang="en-US" altLang="en-US" sz="2800" dirty="0">
                <a:solidFill>
                  <a:schemeClr val="tx1">
                    <a:lumMod val="60000"/>
                    <a:lumOff val="40000"/>
                  </a:schemeClr>
                </a:solidFill>
                <a:latin typeface="UVF Lobster12" panose="02000506000000020003" pitchFamily="2" charset="0"/>
                <a:cs typeface="Baloo 2" pitchFamily="2" charset="0"/>
              </a:rPr>
              <a:t> </a:t>
            </a:r>
            <a:r>
              <a:rPr lang="en-US" altLang="en-US" sz="2800" dirty="0" err="1">
                <a:solidFill>
                  <a:schemeClr val="tx1">
                    <a:lumMod val="60000"/>
                    <a:lumOff val="40000"/>
                  </a:schemeClr>
                </a:solidFill>
                <a:latin typeface="UVF Lobster12" panose="02000506000000020003" pitchFamily="2" charset="0"/>
                <a:cs typeface="Baloo 2" pitchFamily="2" charset="0"/>
              </a:rPr>
              <a:t>em</a:t>
            </a:r>
            <a:r>
              <a:rPr lang="en-US" altLang="en-US" sz="2800" dirty="0">
                <a:solidFill>
                  <a:schemeClr val="tx1">
                    <a:lumMod val="60000"/>
                    <a:lumOff val="40000"/>
                  </a:schemeClr>
                </a:solidFill>
                <a:latin typeface="UVF Lobster12" panose="02000506000000020003" pitchFamily="2" charset="0"/>
                <a:cs typeface="Baloo 2" pitchFamily="2" charset="0"/>
              </a:rPr>
              <a:t>. </a:t>
            </a:r>
            <a:endParaRPr lang="en-US" altLang="en-US" sz="2400" dirty="0">
              <a:solidFill>
                <a:schemeClr val="tx1">
                  <a:lumMod val="60000"/>
                  <a:lumOff val="40000"/>
                </a:schemeClr>
              </a:solidFill>
              <a:latin typeface="UVF Lobster12" panose="02000506000000020003" pitchFamily="2" charset="0"/>
              <a:cs typeface="Baloo 2" pitchFamily="2" charset="0"/>
            </a:endParaRPr>
          </a:p>
        </p:txBody>
      </p:sp>
    </p:spTree>
    <p:extLst>
      <p:ext uri="{BB962C8B-B14F-4D97-AF65-F5344CB8AC3E}">
        <p14:creationId xmlns:p14="http://schemas.microsoft.com/office/powerpoint/2010/main" val="347185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59F2D87-FD0D-437E-9EBA-2ECC37896D1B}"/>
              </a:ext>
            </a:extLst>
          </p:cNvPr>
          <p:cNvSpPr/>
          <p:nvPr/>
        </p:nvSpPr>
        <p:spPr>
          <a:xfrm>
            <a:off x="621678" y="624942"/>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Tiểu</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học</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Đinh</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Tiên</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Hoàng</a:t>
            </a:r>
            <a:endParaRPr lang="en-US" sz="3200" b="1" dirty="0">
              <a:solidFill>
                <a:schemeClr val="tx1">
                  <a:lumMod val="60000"/>
                  <a:lumOff val="40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DF81FE69-3DAC-49A0-BCFB-1CA56FFB7C1F}"/>
              </a:ext>
            </a:extLst>
          </p:cNvPr>
          <p:cNvSpPr/>
          <p:nvPr/>
        </p:nvSpPr>
        <p:spPr>
          <a:xfrm>
            <a:off x="593194" y="1371628"/>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Mầm</a:t>
            </a:r>
            <a:r>
              <a:rPr lang="en-US" sz="3200" b="1" dirty="0">
                <a:solidFill>
                  <a:schemeClr val="tx1">
                    <a:lumMod val="60000"/>
                    <a:lumOff val="40000"/>
                  </a:schemeClr>
                </a:solidFill>
                <a:latin typeface="Calibri" panose="020F0502020204030204" pitchFamily="34" charset="0"/>
                <a:cs typeface="Calibri" panose="020F0502020204030204" pitchFamily="34" charset="0"/>
              </a:rPr>
              <a:t> non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Họa</a:t>
            </a:r>
            <a:r>
              <a:rPr lang="en-US" sz="3200" b="1" dirty="0">
                <a:solidFill>
                  <a:schemeClr val="tx1">
                    <a:lumMod val="60000"/>
                    <a:lumOff val="40000"/>
                  </a:schemeClr>
                </a:solidFill>
                <a:latin typeface="Calibri" panose="020F0502020204030204" pitchFamily="34" charset="0"/>
                <a:cs typeface="Calibri" panose="020F0502020204030204" pitchFamily="34" charset="0"/>
              </a:rPr>
              <a:t> Mi</a:t>
            </a:r>
          </a:p>
        </p:txBody>
      </p:sp>
      <p:sp>
        <p:nvSpPr>
          <p:cNvPr id="15" name="Rectangle 14">
            <a:extLst>
              <a:ext uri="{FF2B5EF4-FFF2-40B4-BE49-F238E27FC236}">
                <a16:creationId xmlns:a16="http://schemas.microsoft.com/office/drawing/2014/main" id="{E16170D5-2D74-403C-BD4B-85F48A396A15}"/>
              </a:ext>
            </a:extLst>
          </p:cNvPr>
          <p:cNvSpPr/>
          <p:nvPr/>
        </p:nvSpPr>
        <p:spPr>
          <a:xfrm>
            <a:off x="593193" y="2118314"/>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Trung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tâm</a:t>
            </a:r>
            <a:r>
              <a:rPr lang="en-US" sz="3200" b="1" dirty="0">
                <a:solidFill>
                  <a:schemeClr val="tx1">
                    <a:lumMod val="60000"/>
                    <a:lumOff val="40000"/>
                  </a:schemeClr>
                </a:solidFill>
                <a:latin typeface="Calibri" panose="020F0502020204030204" pitchFamily="34" charset="0"/>
                <a:cs typeface="Calibri" panose="020F0502020204030204" pitchFamily="34" charset="0"/>
              </a:rPr>
              <a:t> Y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tế</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Quận</a:t>
            </a:r>
            <a:r>
              <a:rPr lang="en-US" sz="3200" b="1" dirty="0">
                <a:solidFill>
                  <a:schemeClr val="tx1">
                    <a:lumMod val="60000"/>
                    <a:lumOff val="40000"/>
                  </a:schemeClr>
                </a:solidFill>
                <a:latin typeface="Calibri" panose="020F0502020204030204" pitchFamily="34" charset="0"/>
                <a:cs typeface="Calibri" panose="020F0502020204030204" pitchFamily="34" charset="0"/>
              </a:rPr>
              <a:t> 10</a:t>
            </a:r>
          </a:p>
        </p:txBody>
      </p:sp>
      <p:sp>
        <p:nvSpPr>
          <p:cNvPr id="16" name="Rectangle 15">
            <a:extLst>
              <a:ext uri="{FF2B5EF4-FFF2-40B4-BE49-F238E27FC236}">
                <a16:creationId xmlns:a16="http://schemas.microsoft.com/office/drawing/2014/main" id="{B0552C98-8758-442E-822C-04FD25DA7DB6}"/>
              </a:ext>
            </a:extLst>
          </p:cNvPr>
          <p:cNvSpPr/>
          <p:nvPr/>
        </p:nvSpPr>
        <p:spPr>
          <a:xfrm>
            <a:off x="593193" y="2865000"/>
            <a:ext cx="6415725" cy="584775"/>
          </a:xfrm>
          <a:prstGeom prst="rect">
            <a:avLst/>
          </a:prstGeom>
        </p:spPr>
        <p:txBody>
          <a:bodyPr wrap="square">
            <a:spAutoFit/>
          </a:bodyPr>
          <a:lstStyle/>
          <a:p>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Trường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Trung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học</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cơ</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sở</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Hồng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r>
              <a:rPr lang="en-US" sz="3200" b="1" dirty="0" err="1">
                <a:solidFill>
                  <a:schemeClr val="tx1">
                    <a:lumMod val="60000"/>
                    <a:lumOff val="40000"/>
                  </a:schemeClr>
                </a:solidFill>
                <a:latin typeface="Calibri" panose="020F0502020204030204" pitchFamily="34" charset="0"/>
                <a:cs typeface="Calibri" panose="020F0502020204030204" pitchFamily="34" charset="0"/>
              </a:rPr>
              <a:t>Bàng</a:t>
            </a:r>
            <a:r>
              <a:rPr lang="en-US" sz="3200" b="1" dirty="0">
                <a:solidFill>
                  <a:schemeClr val="tx1">
                    <a:lumMod val="60000"/>
                    <a:lumOff val="40000"/>
                  </a:schemeClr>
                </a:solidFill>
                <a:latin typeface="Calibri" panose="020F0502020204030204" pitchFamily="34" charset="0"/>
                <a:cs typeface="Calibri" panose="020F0502020204030204" pitchFamily="34" charset="0"/>
              </a:rPr>
              <a:t> </a:t>
            </a:r>
          </a:p>
        </p:txBody>
      </p:sp>
      <p:sp>
        <p:nvSpPr>
          <p:cNvPr id="17" name="Rectangle 16">
            <a:extLst>
              <a:ext uri="{FF2B5EF4-FFF2-40B4-BE49-F238E27FC236}">
                <a16:creationId xmlns:a16="http://schemas.microsoft.com/office/drawing/2014/main" id="{E0B15E65-2F03-4143-AEFA-DA6404A55948}"/>
              </a:ext>
            </a:extLst>
          </p:cNvPr>
          <p:cNvSpPr/>
          <p:nvPr/>
        </p:nvSpPr>
        <p:spPr>
          <a:xfrm>
            <a:off x="3866838" y="3606412"/>
            <a:ext cx="1410322" cy="584775"/>
          </a:xfrm>
          <a:prstGeom prst="rect">
            <a:avLst/>
          </a:prstGeom>
        </p:spPr>
        <p:txBody>
          <a:bodyPr wrap="square">
            <a:spAutoFit/>
          </a:bodyPr>
          <a:lstStyle/>
          <a:p>
            <a:pPr algn="ctr"/>
            <a:r>
              <a:rPr lang="en-US" sz="3200" b="1" dirty="0">
                <a:solidFill>
                  <a:schemeClr val="tx1">
                    <a:lumMod val="60000"/>
                    <a:lumOff val="4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474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1D16C7-D41E-4284-A9E6-3DDF78D0840D}"/>
              </a:ext>
            </a:extLst>
          </p:cNvPr>
          <p:cNvSpPr txBox="1"/>
          <p:nvPr/>
        </p:nvSpPr>
        <p:spPr>
          <a:xfrm>
            <a:off x="1332907" y="1851023"/>
            <a:ext cx="6478186" cy="902042"/>
          </a:xfrm>
          <a:prstGeom prst="rect">
            <a:avLst/>
          </a:prstGeom>
          <a:noFill/>
        </p:spPr>
        <p:txBody>
          <a:bodyPr wrap="square" rtlCol="0">
            <a:spAutoFit/>
          </a:bodyPr>
          <a:lstStyle/>
          <a:p>
            <a:pPr algn="ctr">
              <a:lnSpc>
                <a:spcPct val="130000"/>
              </a:lnSpc>
            </a:pPr>
            <a:r>
              <a:rPr lang="en-US" sz="4400" dirty="0">
                <a:solidFill>
                  <a:srgbClr val="00B0F0"/>
                </a:solidFill>
                <a:latin typeface="Fira Sans" panose="020B0803050000020004" pitchFamily="34" charset="0"/>
              </a:rPr>
              <a:t>CHÚC CÁC EM HỌC TỐT !</a:t>
            </a:r>
          </a:p>
        </p:txBody>
      </p:sp>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grpSp>
        <p:nvGrpSpPr>
          <p:cNvPr id="2" name="Group 1"/>
          <p:cNvGrpSpPr/>
          <p:nvPr/>
        </p:nvGrpSpPr>
        <p:grpSpPr>
          <a:xfrm>
            <a:off x="3312826" y="1542779"/>
            <a:ext cx="1482371" cy="2444456"/>
            <a:chOff x="2976883" y="2163131"/>
            <a:chExt cx="1482371" cy="2444456"/>
          </a:xfrm>
        </p:grpSpPr>
        <p:pic>
          <p:nvPicPr>
            <p:cNvPr id="7" name="Picture 8" descr="Cute girl character set Royalty Free Vector Image">
              <a:extLst>
                <a:ext uri="{FF2B5EF4-FFF2-40B4-BE49-F238E27FC236}">
                  <a16:creationId xmlns:a16="http://schemas.microsoft.com/office/drawing/2014/main" id="{D5C4EBF1-B32D-4044-8A84-FF41AE92085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15" name="Moon 14"/>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A6AFA5B-3E77-4891-9DB4-8022D82ADD56}"/>
              </a:ext>
            </a:extLst>
          </p:cNvPr>
          <p:cNvGrpSpPr/>
          <p:nvPr/>
        </p:nvGrpSpPr>
        <p:grpSpPr>
          <a:xfrm>
            <a:off x="262550" y="-84543"/>
            <a:ext cx="8610864" cy="1240923"/>
            <a:chOff x="681507" y="1054686"/>
            <a:chExt cx="7197897" cy="847051"/>
          </a:xfrm>
        </p:grpSpPr>
        <p:sp>
          <p:nvSpPr>
            <p:cNvPr id="18" name="圆角矩形 7">
              <a:extLst>
                <a:ext uri="{FF2B5EF4-FFF2-40B4-BE49-F238E27FC236}">
                  <a16:creationId xmlns:a16="http://schemas.microsoft.com/office/drawing/2014/main" id="{E08FB6CA-D74B-402B-AC12-668466605819}"/>
                </a:ext>
              </a:extLst>
            </p:cNvPr>
            <p:cNvSpPr/>
            <p:nvPr/>
          </p:nvSpPr>
          <p:spPr>
            <a:xfrm>
              <a:off x="1303506" y="1187792"/>
              <a:ext cx="6575898" cy="567465"/>
            </a:xfrm>
            <a:prstGeom prst="roundRect">
              <a:avLst>
                <a:gd name="adj" fmla="val 22936"/>
              </a:avLst>
            </a:prstGeom>
            <a:solidFill>
              <a:schemeClr val="tx1">
                <a:lumMod val="20000"/>
                <a:lumOff val="80000"/>
              </a:schemeClr>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400" b="1" dirty="0" err="1">
                  <a:solidFill>
                    <a:schemeClr val="accent4">
                      <a:lumMod val="75000"/>
                    </a:schemeClr>
                  </a:solidFill>
                  <a:latin typeface="Fira Sans" panose="020B0803050000020004" pitchFamily="34" charset="0"/>
                </a:rPr>
                <a:t>Những</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câu</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thơ</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nào</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cho</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thấy</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tuổi</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thơ</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rất</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vui</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và</a:t>
              </a:r>
              <a:r>
                <a:rPr lang="en-US" altLang="en-US" sz="2400" b="1" dirty="0">
                  <a:solidFill>
                    <a:schemeClr val="accent4">
                      <a:lumMod val="75000"/>
                    </a:schemeClr>
                  </a:solidFill>
                  <a:latin typeface="Fira Sans" panose="020B0803050000020004" pitchFamily="34" charset="0"/>
                </a:rPr>
                <a:t> </a:t>
              </a:r>
              <a:r>
                <a:rPr lang="en-US" altLang="en-US" sz="2400" b="1" dirty="0" err="1">
                  <a:solidFill>
                    <a:schemeClr val="accent4">
                      <a:lumMod val="75000"/>
                    </a:schemeClr>
                  </a:solidFill>
                  <a:latin typeface="Fira Sans" panose="020B0803050000020004" pitchFamily="34" charset="0"/>
                </a:rPr>
                <a:t>đẹp</a:t>
              </a:r>
              <a:r>
                <a:rPr lang="en-US" altLang="en-US" sz="2400" b="1" dirty="0">
                  <a:solidFill>
                    <a:schemeClr val="accent4">
                      <a:lumMod val="75000"/>
                    </a:schemeClr>
                  </a:solidFill>
                  <a:latin typeface="Fira Sans" panose="020B0803050000020004" pitchFamily="34" charset="0"/>
                </a:rPr>
                <a:t> ?</a:t>
              </a:r>
            </a:p>
          </p:txBody>
        </p:sp>
        <p:grpSp>
          <p:nvGrpSpPr>
            <p:cNvPr id="19" name="Google Shape;2490;p63">
              <a:extLst>
                <a:ext uri="{FF2B5EF4-FFF2-40B4-BE49-F238E27FC236}">
                  <a16:creationId xmlns:a16="http://schemas.microsoft.com/office/drawing/2014/main" id="{D56C8B55-A579-4869-A505-E24E0FAFB54B}"/>
                </a:ext>
              </a:extLst>
            </p:cNvPr>
            <p:cNvGrpSpPr/>
            <p:nvPr/>
          </p:nvGrpSpPr>
          <p:grpSpPr>
            <a:xfrm>
              <a:off x="681507" y="1054686"/>
              <a:ext cx="874910" cy="847051"/>
              <a:chOff x="5987800" y="1933025"/>
              <a:chExt cx="878975" cy="836725"/>
            </a:xfrm>
          </p:grpSpPr>
          <p:sp>
            <p:nvSpPr>
              <p:cNvPr id="20" name="Google Shape;2491;p63">
                <a:extLst>
                  <a:ext uri="{FF2B5EF4-FFF2-40B4-BE49-F238E27FC236}">
                    <a16:creationId xmlns:a16="http://schemas.microsoft.com/office/drawing/2014/main" id="{0133E409-D5D1-42BB-82AE-BC05A7EDF745}"/>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492;p63">
                <a:extLst>
                  <a:ext uri="{FF2B5EF4-FFF2-40B4-BE49-F238E27FC236}">
                    <a16:creationId xmlns:a16="http://schemas.microsoft.com/office/drawing/2014/main" id="{558F3BC5-2F20-4826-8593-AB8B92B99171}"/>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493;p63">
                <a:extLst>
                  <a:ext uri="{FF2B5EF4-FFF2-40B4-BE49-F238E27FC236}">
                    <a16:creationId xmlns:a16="http://schemas.microsoft.com/office/drawing/2014/main" id="{84527D33-5248-49CF-ADD9-ACBB070BABAC}"/>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494;p63">
                <a:extLst>
                  <a:ext uri="{FF2B5EF4-FFF2-40B4-BE49-F238E27FC236}">
                    <a16:creationId xmlns:a16="http://schemas.microsoft.com/office/drawing/2014/main" id="{0053DDC3-48E4-473C-A77C-0F2C215269BB}"/>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95;p63">
                <a:extLst>
                  <a:ext uri="{FF2B5EF4-FFF2-40B4-BE49-F238E27FC236}">
                    <a16:creationId xmlns:a16="http://schemas.microsoft.com/office/drawing/2014/main" id="{8C6106AD-393A-48D0-976A-8FEF18B441D2}"/>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496;p63">
                <a:extLst>
                  <a:ext uri="{FF2B5EF4-FFF2-40B4-BE49-F238E27FC236}">
                    <a16:creationId xmlns:a16="http://schemas.microsoft.com/office/drawing/2014/main" id="{0F2D9213-DA82-450B-914A-F0C2F1DFDC6B}"/>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497;p63">
                <a:extLst>
                  <a:ext uri="{FF2B5EF4-FFF2-40B4-BE49-F238E27FC236}">
                    <a16:creationId xmlns:a16="http://schemas.microsoft.com/office/drawing/2014/main" id="{0FBAD42D-45FB-4FD1-BFAC-B269F0255BB2}"/>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498;p63">
                <a:extLst>
                  <a:ext uri="{FF2B5EF4-FFF2-40B4-BE49-F238E27FC236}">
                    <a16:creationId xmlns:a16="http://schemas.microsoft.com/office/drawing/2014/main" id="{C0E5C76A-ACA0-4568-97F8-BF5423418D2D}"/>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499;p63">
                <a:extLst>
                  <a:ext uri="{FF2B5EF4-FFF2-40B4-BE49-F238E27FC236}">
                    <a16:creationId xmlns:a16="http://schemas.microsoft.com/office/drawing/2014/main" id="{FBD3C932-076D-4908-8555-1AD893DA168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500;p63">
                <a:extLst>
                  <a:ext uri="{FF2B5EF4-FFF2-40B4-BE49-F238E27FC236}">
                    <a16:creationId xmlns:a16="http://schemas.microsoft.com/office/drawing/2014/main" id="{E41E5AF4-D8BD-4FAF-B39D-80F4D0CFD5D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01;p63">
                <a:extLst>
                  <a:ext uri="{FF2B5EF4-FFF2-40B4-BE49-F238E27FC236}">
                    <a16:creationId xmlns:a16="http://schemas.microsoft.com/office/drawing/2014/main" id="{686AB728-8472-4B9A-BA36-14240AC91342}"/>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502;p63">
                <a:extLst>
                  <a:ext uri="{FF2B5EF4-FFF2-40B4-BE49-F238E27FC236}">
                    <a16:creationId xmlns:a16="http://schemas.microsoft.com/office/drawing/2014/main" id="{AD1BEFC2-75AB-4B66-8682-376A64466159}"/>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03;p63">
                <a:extLst>
                  <a:ext uri="{FF2B5EF4-FFF2-40B4-BE49-F238E27FC236}">
                    <a16:creationId xmlns:a16="http://schemas.microsoft.com/office/drawing/2014/main" id="{1D77C258-D4C9-4C7E-84A7-D9D44A1B5D04}"/>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04;p63">
                <a:extLst>
                  <a:ext uri="{FF2B5EF4-FFF2-40B4-BE49-F238E27FC236}">
                    <a16:creationId xmlns:a16="http://schemas.microsoft.com/office/drawing/2014/main" id="{3AB05AD7-55F7-48AE-9994-47CECC220642}"/>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05;p63">
                <a:extLst>
                  <a:ext uri="{FF2B5EF4-FFF2-40B4-BE49-F238E27FC236}">
                    <a16:creationId xmlns:a16="http://schemas.microsoft.com/office/drawing/2014/main" id="{2CAE90AB-904D-4D58-8133-BEEE1FF947D2}"/>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06;p63">
                <a:extLst>
                  <a:ext uri="{FF2B5EF4-FFF2-40B4-BE49-F238E27FC236}">
                    <a16:creationId xmlns:a16="http://schemas.microsoft.com/office/drawing/2014/main" id="{E2663A2E-7335-4F96-B66B-83BA10D82BCA}"/>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507;p63">
                <a:extLst>
                  <a:ext uri="{FF2B5EF4-FFF2-40B4-BE49-F238E27FC236}">
                    <a16:creationId xmlns:a16="http://schemas.microsoft.com/office/drawing/2014/main" id="{942A280D-2949-4873-8BE5-926F6E163F24}"/>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8" name="Text Box 8">
            <a:extLst>
              <a:ext uri="{FF2B5EF4-FFF2-40B4-BE49-F238E27FC236}">
                <a16:creationId xmlns:a16="http://schemas.microsoft.com/office/drawing/2014/main" id="{04B89BE3-FEF0-41DE-8609-C59052D015B5}"/>
              </a:ext>
            </a:extLst>
          </p:cNvPr>
          <p:cNvSpPr txBox="1">
            <a:spLocks noChangeArrowheads="1"/>
          </p:cNvSpPr>
          <p:nvPr/>
        </p:nvSpPr>
        <p:spPr bwMode="auto">
          <a:xfrm>
            <a:off x="746181" y="1039327"/>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bằng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9A09E6B5-A941-46A3-961F-0F3A577BBAEF}"/>
              </a:ext>
            </a:extLst>
          </p:cNvPr>
          <p:cNvSpPr/>
          <p:nvPr/>
        </p:nvSpPr>
        <p:spPr>
          <a:xfrm>
            <a:off x="805720" y="1662589"/>
            <a:ext cx="2724464"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1" name="Rectangle 40">
            <a:extLst>
              <a:ext uri="{FF2B5EF4-FFF2-40B4-BE49-F238E27FC236}">
                <a16:creationId xmlns:a16="http://schemas.microsoft.com/office/drawing/2014/main" id="{ADDD03A5-D65F-4AAB-ADC7-766157783271}"/>
              </a:ext>
            </a:extLst>
          </p:cNvPr>
          <p:cNvSpPr/>
          <p:nvPr/>
        </p:nvSpPr>
        <p:spPr>
          <a:xfrm>
            <a:off x="761036" y="2162666"/>
            <a:ext cx="2281967"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2" name="Rectangle 41">
            <a:extLst>
              <a:ext uri="{FF2B5EF4-FFF2-40B4-BE49-F238E27FC236}">
                <a16:creationId xmlns:a16="http://schemas.microsoft.com/office/drawing/2014/main" id="{24FCD305-64D5-42A8-B6F8-60E52BB1F70B}"/>
              </a:ext>
            </a:extLst>
          </p:cNvPr>
          <p:cNvSpPr/>
          <p:nvPr/>
        </p:nvSpPr>
        <p:spPr>
          <a:xfrm>
            <a:off x="805720" y="3095602"/>
            <a:ext cx="2507106" cy="248658"/>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43" name="Rectangle 42">
            <a:extLst>
              <a:ext uri="{FF2B5EF4-FFF2-40B4-BE49-F238E27FC236}">
                <a16:creationId xmlns:a16="http://schemas.microsoft.com/office/drawing/2014/main" id="{B41067D8-B37E-4073-A0B4-29557571CD59}"/>
              </a:ext>
            </a:extLst>
          </p:cNvPr>
          <p:cNvSpPr/>
          <p:nvPr/>
        </p:nvSpPr>
        <p:spPr>
          <a:xfrm>
            <a:off x="812715" y="3525252"/>
            <a:ext cx="2507106" cy="18571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grpSp>
        <p:nvGrpSpPr>
          <p:cNvPr id="47" name="Group 46">
            <a:extLst>
              <a:ext uri="{FF2B5EF4-FFF2-40B4-BE49-F238E27FC236}">
                <a16:creationId xmlns:a16="http://schemas.microsoft.com/office/drawing/2014/main" id="{A38A3285-314E-4810-BD98-B50B72E904DE}"/>
              </a:ext>
            </a:extLst>
          </p:cNvPr>
          <p:cNvGrpSpPr/>
          <p:nvPr/>
        </p:nvGrpSpPr>
        <p:grpSpPr>
          <a:xfrm>
            <a:off x="4505466" y="1542779"/>
            <a:ext cx="4121373" cy="2347169"/>
            <a:chOff x="4633281" y="380262"/>
            <a:chExt cx="6778171" cy="3168502"/>
          </a:xfrm>
        </p:grpSpPr>
        <p:pic>
          <p:nvPicPr>
            <p:cNvPr id="48" name="Picture 7">
              <a:extLst>
                <a:ext uri="{FF2B5EF4-FFF2-40B4-BE49-F238E27FC236}">
                  <a16:creationId xmlns:a16="http://schemas.microsoft.com/office/drawing/2014/main" id="{38F054AB-D8B5-4BD2-82BC-6D1117EE0B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3281" y="380262"/>
              <a:ext cx="6778171" cy="3168502"/>
            </a:xfrm>
            <a:prstGeom prst="rect">
              <a:avLst/>
            </a:prstGeom>
          </p:spPr>
        </p:pic>
        <p:sp>
          <p:nvSpPr>
            <p:cNvPr id="49" name="Rectangle 48">
              <a:extLst>
                <a:ext uri="{FF2B5EF4-FFF2-40B4-BE49-F238E27FC236}">
                  <a16:creationId xmlns:a16="http://schemas.microsoft.com/office/drawing/2014/main" id="{F95CCEFE-A186-4CDB-9963-7C17931D71BB}"/>
                </a:ext>
              </a:extLst>
            </p:cNvPr>
            <p:cNvSpPr/>
            <p:nvPr/>
          </p:nvSpPr>
          <p:spPr>
            <a:xfrm>
              <a:off x="5545511" y="860301"/>
              <a:ext cx="4818171" cy="2368208"/>
            </a:xfrm>
            <a:prstGeom prst="rect">
              <a:avLst/>
            </a:prstGeom>
          </p:spPr>
          <p:txBody>
            <a:bodyPr wrap="square">
              <a:spAutoFit/>
            </a:bodyPr>
            <a:lstStyle/>
            <a:p>
              <a:pPr algn="ctr"/>
              <a:r>
                <a:rPr lang="vi-VN" sz="1800" b="1" dirty="0">
                  <a:solidFill>
                    <a:srgbClr val="0070C0"/>
                  </a:solidFill>
                  <a:effectLst/>
                  <a:latin typeface="Arial" pitchFamily="34" charset="0"/>
                  <a:cs typeface="Arial" pitchFamily="34" charset="0"/>
                </a:rPr>
                <a:t>Hai khổ thơ này cho ta thấy trong thế giới tuổi thơ, chim, gió, cây và muôn vật đều biết nghĩ, biết nói, biết hành động như người.</a:t>
              </a:r>
            </a:p>
          </p:txBody>
        </p:sp>
      </p:grpSp>
      <p:sp>
        <p:nvSpPr>
          <p:cNvPr id="37" name="Rectangle 36">
            <a:extLst>
              <a:ext uri="{FF2B5EF4-FFF2-40B4-BE49-F238E27FC236}">
                <a16:creationId xmlns:a16="http://schemas.microsoft.com/office/drawing/2014/main" id="{C847F287-1A2E-4959-888F-2D4266EE96D1}"/>
              </a:ext>
            </a:extLst>
          </p:cNvPr>
          <p:cNvSpPr/>
          <p:nvPr/>
        </p:nvSpPr>
        <p:spPr>
          <a:xfrm>
            <a:off x="785878" y="2607848"/>
            <a:ext cx="1971663" cy="30676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1486083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edge">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randombar(horizont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P spid="41" grpId="0" animBg="1"/>
      <p:bldP spid="42" grpId="0" animBg="1"/>
      <p:bldP spid="43"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C0EE8F91-A8B6-4183-9DDA-1EAFE7CC1DAF}"/>
              </a:ext>
            </a:extLst>
          </p:cNvPr>
          <p:cNvSpPr txBox="1"/>
          <p:nvPr/>
        </p:nvSpPr>
        <p:spPr>
          <a:xfrm>
            <a:off x="2331467" y="1703427"/>
            <a:ext cx="6268030" cy="1736646"/>
          </a:xfrm>
          <a:prstGeom prst="roundRect">
            <a:avLst/>
          </a:prstGeom>
          <a:solidFill>
            <a:schemeClr val="accent1">
              <a:lumMod val="20000"/>
              <a:lumOff val="80000"/>
            </a:schemeClr>
          </a:solidFill>
          <a:ln w="28575">
            <a:solidFill>
              <a:srgbClr val="CCCCFF"/>
            </a:solidFill>
          </a:ln>
        </p:spPr>
        <p:txBody>
          <a:bodyPr wrap="square" rtlCol="0" anchor="ctr">
            <a:spAutoFit/>
          </a:bodyPr>
          <a:lstStyle/>
          <a:p>
            <a:pPr algn="ctr">
              <a:buClr>
                <a:srgbClr val="000000"/>
              </a:buClr>
            </a:pPr>
            <a:r>
              <a:rPr lang="vi-VN" sz="2400" b="1" dirty="0">
                <a:solidFill>
                  <a:schemeClr val="tx1">
                    <a:lumMod val="60000"/>
                    <a:lumOff val="40000"/>
                  </a:schemeClr>
                </a:solidFill>
                <a:effectLst/>
                <a:latin typeface="Arial" pitchFamily="34" charset="0"/>
                <a:cs typeface="Arial" pitchFamily="34" charset="0"/>
              </a:rPr>
              <a:t>Người cha muốn nói </a:t>
            </a:r>
            <a:r>
              <a:rPr lang="vi-VN" sz="2400" b="1" dirty="0" err="1">
                <a:solidFill>
                  <a:schemeClr val="tx1">
                    <a:lumMod val="60000"/>
                    <a:lumOff val="40000"/>
                  </a:schemeClr>
                </a:solidFill>
                <a:effectLst/>
                <a:latin typeface="Arial" pitchFamily="34" charset="0"/>
                <a:cs typeface="Arial" pitchFamily="34" charset="0"/>
              </a:rPr>
              <a:t>với</a:t>
            </a:r>
            <a:r>
              <a:rPr lang="vi-VN" sz="2400" b="1" dirty="0">
                <a:solidFill>
                  <a:schemeClr val="tx1">
                    <a:lumMod val="60000"/>
                    <a:lumOff val="40000"/>
                  </a:schemeClr>
                </a:solidFill>
                <a:effectLst/>
                <a:latin typeface="Arial" pitchFamily="34" charset="0"/>
                <a:cs typeface="Arial" pitchFamily="34" charset="0"/>
              </a:rPr>
              <a:t> con: Khi lớn lên giã từ tuổi thơ, con sẽ có một cuộc sống hạnh phúc thực sự do chính hai bàn tay con gây dựng nên.</a:t>
            </a:r>
            <a:endParaRPr lang="en-US" sz="2400" b="1" kern="0" dirty="0">
              <a:solidFill>
                <a:schemeClr val="tx1">
                  <a:lumMod val="60000"/>
                  <a:lumOff val="40000"/>
                </a:schemeClr>
              </a:solidFill>
              <a:latin typeface="Nunito" pitchFamily="2" charset="0"/>
              <a:cs typeface="Arial" panose="020B0604020202020204" pitchFamily="34" charset="0"/>
              <a:sym typeface="Arial"/>
            </a:endParaRPr>
          </a:p>
        </p:txBody>
      </p:sp>
    </p:spTree>
    <p:extLst>
      <p:ext uri="{BB962C8B-B14F-4D97-AF65-F5344CB8AC3E}">
        <p14:creationId xmlns:p14="http://schemas.microsoft.com/office/powerpoint/2010/main" val="1109874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735878" y="57956"/>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19437" y="649685"/>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4744387" y="755868"/>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411636" y="4176684"/>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sp>
        <p:nvSpPr>
          <p:cNvPr id="7" name="Rectangle 6">
            <a:extLst>
              <a:ext uri="{FF2B5EF4-FFF2-40B4-BE49-F238E27FC236}">
                <a16:creationId xmlns:a16="http://schemas.microsoft.com/office/drawing/2014/main" id="{CC0BFF29-E574-4784-8304-11FC0C42B5AD}"/>
              </a:ext>
            </a:extLst>
          </p:cNvPr>
          <p:cNvSpPr/>
          <p:nvPr/>
        </p:nvSpPr>
        <p:spPr>
          <a:xfrm>
            <a:off x="2462134" y="834274"/>
            <a:ext cx="1060555"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8" name="Rectangle 7">
            <a:extLst>
              <a:ext uri="{FF2B5EF4-FFF2-40B4-BE49-F238E27FC236}">
                <a16:creationId xmlns:a16="http://schemas.microsoft.com/office/drawing/2014/main" id="{AAEFCBBE-EB2F-4F49-A297-ACB732C7853C}"/>
              </a:ext>
            </a:extLst>
          </p:cNvPr>
          <p:cNvSpPr/>
          <p:nvPr/>
        </p:nvSpPr>
        <p:spPr>
          <a:xfrm>
            <a:off x="2872752" y="1800271"/>
            <a:ext cx="522520" cy="20230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9" name="Rectangle 8">
            <a:extLst>
              <a:ext uri="{FF2B5EF4-FFF2-40B4-BE49-F238E27FC236}">
                <a16:creationId xmlns:a16="http://schemas.microsoft.com/office/drawing/2014/main" id="{2677FE07-DFC7-4D95-BC43-B159429703ED}"/>
              </a:ext>
            </a:extLst>
          </p:cNvPr>
          <p:cNvSpPr/>
          <p:nvPr/>
        </p:nvSpPr>
        <p:spPr>
          <a:xfrm>
            <a:off x="1173049" y="3114408"/>
            <a:ext cx="522520" cy="20230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0" name="Rectangle 9">
            <a:extLst>
              <a:ext uri="{FF2B5EF4-FFF2-40B4-BE49-F238E27FC236}">
                <a16:creationId xmlns:a16="http://schemas.microsoft.com/office/drawing/2014/main" id="{E1A86411-1946-456C-8409-C5781AC0902E}"/>
              </a:ext>
            </a:extLst>
          </p:cNvPr>
          <p:cNvSpPr/>
          <p:nvPr/>
        </p:nvSpPr>
        <p:spPr>
          <a:xfrm>
            <a:off x="5573479" y="834274"/>
            <a:ext cx="1337516"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1" name="Rectangle 10">
            <a:extLst>
              <a:ext uri="{FF2B5EF4-FFF2-40B4-BE49-F238E27FC236}">
                <a16:creationId xmlns:a16="http://schemas.microsoft.com/office/drawing/2014/main" id="{8360BFFC-BA6F-4538-B54F-0D2960B9E208}"/>
              </a:ext>
            </a:extLst>
          </p:cNvPr>
          <p:cNvSpPr/>
          <p:nvPr/>
        </p:nvSpPr>
        <p:spPr>
          <a:xfrm>
            <a:off x="6287207" y="1756686"/>
            <a:ext cx="938051" cy="2458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
        <p:nvSpPr>
          <p:cNvPr id="12" name="Rectangle 11">
            <a:extLst>
              <a:ext uri="{FF2B5EF4-FFF2-40B4-BE49-F238E27FC236}">
                <a16:creationId xmlns:a16="http://schemas.microsoft.com/office/drawing/2014/main" id="{A61B6031-F477-4FAF-B715-DD76B363E787}"/>
              </a:ext>
            </a:extLst>
          </p:cNvPr>
          <p:cNvSpPr/>
          <p:nvPr/>
        </p:nvSpPr>
        <p:spPr>
          <a:xfrm>
            <a:off x="6287207" y="3598986"/>
            <a:ext cx="1072963" cy="2458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sym typeface="Arial"/>
            </a:endParaRPr>
          </a:p>
        </p:txBody>
      </p:sp>
    </p:spTree>
    <p:extLst>
      <p:ext uri="{BB962C8B-B14F-4D97-AF65-F5344CB8AC3E}">
        <p14:creationId xmlns:p14="http://schemas.microsoft.com/office/powerpoint/2010/main" val="2113315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Rectangle: Rounded Corners 3">
            <a:extLst>
              <a:ext uri="{FF2B5EF4-FFF2-40B4-BE49-F238E27FC236}">
                <a16:creationId xmlns:a16="http://schemas.microsoft.com/office/drawing/2014/main" id="{B4F4C793-A5B4-4A0C-996B-9CAB3498D328}"/>
              </a:ext>
            </a:extLst>
          </p:cNvPr>
          <p:cNvSpPr/>
          <p:nvPr/>
        </p:nvSpPr>
        <p:spPr>
          <a:xfrm>
            <a:off x="427304" y="3155880"/>
            <a:ext cx="1597440" cy="1262877"/>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000000"/>
              </a:solidFill>
              <a:latin typeface="Baloo 2" pitchFamily="2" charset="0"/>
              <a:cs typeface="Baloo 2" pitchFamily="2" charset="0"/>
            </a:endParaRPr>
          </a:p>
        </p:txBody>
      </p:sp>
      <p:grpSp>
        <p:nvGrpSpPr>
          <p:cNvPr id="50" name="Group 49"/>
          <p:cNvGrpSpPr/>
          <p:nvPr/>
        </p:nvGrpSpPr>
        <p:grpSpPr>
          <a:xfrm>
            <a:off x="6760362" y="1678443"/>
            <a:ext cx="2032748" cy="795289"/>
            <a:chOff x="6414342" y="2207416"/>
            <a:chExt cx="2838031" cy="1962339"/>
          </a:xfrm>
        </p:grpSpPr>
        <p:sp>
          <p:nvSpPr>
            <p:cNvPr id="31" name="Google Shape;1651;p46">
              <a:extLst>
                <a:ext uri="{FF2B5EF4-FFF2-40B4-BE49-F238E27FC236}">
                  <a16:creationId xmlns:a16="http://schemas.microsoft.com/office/drawing/2014/main" id="{C5BD9438-A9D8-44AD-8BD5-147B6553734A}"/>
                </a:ext>
              </a:extLst>
            </p:cNvPr>
            <p:cNvSpPr/>
            <p:nvPr/>
          </p:nvSpPr>
          <p:spPr>
            <a:xfrm>
              <a:off x="6428961" y="220741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34" name="Rectangle: Rounded Corners 3">
              <a:extLst>
                <a:ext uri="{FF2B5EF4-FFF2-40B4-BE49-F238E27FC236}">
                  <a16:creationId xmlns:a16="http://schemas.microsoft.com/office/drawing/2014/main" id="{B4F4C793-A5B4-4A0C-996B-9CAB3498D328}"/>
                </a:ext>
              </a:extLst>
            </p:cNvPr>
            <p:cNvSpPr/>
            <p:nvPr/>
          </p:nvSpPr>
          <p:spPr>
            <a:xfrm>
              <a:off x="6414342" y="2547077"/>
              <a:ext cx="2838031" cy="1510700"/>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thời</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ấu</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thơ</a:t>
              </a:r>
              <a:endParaRPr lang="en-US" sz="2400" b="1" dirty="0">
                <a:solidFill>
                  <a:schemeClr val="bg1"/>
                </a:solidFill>
                <a:latin typeface="Baloo 2" pitchFamily="2" charset="0"/>
                <a:cs typeface="Baloo 2" pitchFamily="2" charset="0"/>
              </a:endParaRPr>
            </a:p>
          </p:txBody>
        </p:sp>
      </p:grpSp>
      <p:grpSp>
        <p:nvGrpSpPr>
          <p:cNvPr id="49" name="Group 48"/>
          <p:cNvGrpSpPr/>
          <p:nvPr/>
        </p:nvGrpSpPr>
        <p:grpSpPr>
          <a:xfrm>
            <a:off x="1440588" y="1559704"/>
            <a:ext cx="1489754" cy="1000078"/>
            <a:chOff x="1355187" y="2271910"/>
            <a:chExt cx="1489754" cy="1000078"/>
          </a:xfrm>
        </p:grpSpPr>
        <p:pic>
          <p:nvPicPr>
            <p:cNvPr id="30" name="Google Shape;3053;p67">
              <a:extLst>
                <a:ext uri="{FF2B5EF4-FFF2-40B4-BE49-F238E27FC236}">
                  <a16:creationId xmlns:a16="http://schemas.microsoft.com/office/drawing/2014/main" id="{F8899A29-0348-4F04-B4FA-E07BD4338EFF}"/>
                </a:ext>
              </a:extLst>
            </p:cNvPr>
            <p:cNvPicPr preferRelativeResize="0"/>
            <p:nvPr/>
          </p:nvPicPr>
          <p:blipFill>
            <a:blip r:embed="rId2">
              <a:alphaModFix/>
            </a:blip>
            <a:stretch>
              <a:fillRect/>
            </a:stretch>
          </p:blipFill>
          <p:spPr>
            <a:xfrm>
              <a:off x="1355187" y="2271910"/>
              <a:ext cx="1467786" cy="1000078"/>
            </a:xfrm>
            <a:prstGeom prst="rect">
              <a:avLst/>
            </a:prstGeom>
            <a:ln>
              <a:noFill/>
            </a:ln>
            <a:effectLst>
              <a:softEdge rad="112500"/>
            </a:effectLst>
          </p:spPr>
        </p:pic>
        <p:sp>
          <p:nvSpPr>
            <p:cNvPr id="35" name="Rectangle: Rounded Corners 3">
              <a:extLst>
                <a:ext uri="{FF2B5EF4-FFF2-40B4-BE49-F238E27FC236}">
                  <a16:creationId xmlns:a16="http://schemas.microsoft.com/office/drawing/2014/main" id="{B4F4C793-A5B4-4A0C-996B-9CAB3498D328}"/>
                </a:ext>
              </a:extLst>
            </p:cNvPr>
            <p:cNvSpPr/>
            <p:nvPr/>
          </p:nvSpPr>
          <p:spPr>
            <a:xfrm>
              <a:off x="1441749" y="2482278"/>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lớn</a:t>
              </a:r>
              <a:r>
                <a:rPr lang="en-US" sz="2000" b="1" dirty="0">
                  <a:solidFill>
                    <a:srgbClr val="000000"/>
                  </a:solidFill>
                  <a:latin typeface="Baloo 2" pitchFamily="2" charset="0"/>
                  <a:cs typeface="Baloo 2" pitchFamily="2" charset="0"/>
                </a:rPr>
                <a:t> </a:t>
              </a:r>
              <a:r>
                <a:rPr lang="en-US" sz="2000" b="1" dirty="0" err="1">
                  <a:solidFill>
                    <a:srgbClr val="000000"/>
                  </a:solidFill>
                  <a:latin typeface="Baloo 2" pitchFamily="2" charset="0"/>
                  <a:cs typeface="Baloo 2" pitchFamily="2" charset="0"/>
                </a:rPr>
                <a:t>khôn</a:t>
              </a:r>
              <a:endParaRPr lang="en-US" sz="2000" b="1" dirty="0">
                <a:solidFill>
                  <a:srgbClr val="000000"/>
                </a:solidFill>
                <a:latin typeface="Baloo 2" pitchFamily="2" charset="0"/>
                <a:cs typeface="Baloo 2" pitchFamily="2" charset="0"/>
              </a:endParaRPr>
            </a:p>
          </p:txBody>
        </p:sp>
      </p:grpSp>
      <p:sp>
        <p:nvSpPr>
          <p:cNvPr id="18" name="Google Shape;667;p39">
            <a:extLst>
              <a:ext uri="{FF2B5EF4-FFF2-40B4-BE49-F238E27FC236}">
                <a16:creationId xmlns:a16="http://schemas.microsoft.com/office/drawing/2014/main" id="{E885132F-F6D7-4713-B990-40AFF24C5E78}"/>
              </a:ext>
            </a:extLst>
          </p:cNvPr>
          <p:cNvSpPr txBox="1">
            <a:spLocks/>
          </p:cNvSpPr>
          <p:nvPr/>
        </p:nvSpPr>
        <p:spPr>
          <a:xfrm>
            <a:off x="1144265" y="590084"/>
            <a:ext cx="6612493" cy="1510700"/>
          </a:xfrm>
          <a:prstGeom prst="rect">
            <a:avLst/>
          </a:prstGeom>
        </p:spPr>
        <p:txBody>
          <a:bodyPr spcFirstLastPara="1" wrap="square" lIns="91425" tIns="91425" rIns="91425" bIns="91425" anchor="ctr" anchorCtr="0">
            <a:prstTxWarp prst="textArchUp">
              <a:avLst>
                <a:gd name="adj" fmla="val 11395932"/>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150000"/>
              </a:lnSpc>
              <a:spcBef>
                <a:spcPct val="50000"/>
              </a:spcBef>
            </a:pPr>
            <a:r>
              <a:rPr lang="en-US" altLang="en-US" sz="3200" b="1" dirty="0">
                <a:solidFill>
                  <a:schemeClr val="accent4">
                    <a:lumMod val="75000"/>
                  </a:schemeClr>
                </a:solidFill>
                <a:latin typeface="Fira Sans" panose="020B0803050000020004" pitchFamily="34" charset="0"/>
              </a:rPr>
              <a:t>LUYỆN VIẾT TỪ KHÓ</a:t>
            </a:r>
          </a:p>
        </p:txBody>
      </p:sp>
      <p:grpSp>
        <p:nvGrpSpPr>
          <p:cNvPr id="23" name="Group 22">
            <a:extLst>
              <a:ext uri="{FF2B5EF4-FFF2-40B4-BE49-F238E27FC236}">
                <a16:creationId xmlns:a16="http://schemas.microsoft.com/office/drawing/2014/main" id="{12600C57-261E-49D5-AF31-29B3EE3E0817}"/>
              </a:ext>
            </a:extLst>
          </p:cNvPr>
          <p:cNvGrpSpPr/>
          <p:nvPr/>
        </p:nvGrpSpPr>
        <p:grpSpPr>
          <a:xfrm>
            <a:off x="1472885" y="2559860"/>
            <a:ext cx="1695441" cy="1000078"/>
            <a:chOff x="1517593" y="2180951"/>
            <a:chExt cx="1695441" cy="1000078"/>
          </a:xfrm>
        </p:grpSpPr>
        <p:pic>
          <p:nvPicPr>
            <p:cNvPr id="24" name="Google Shape;3053;p67">
              <a:extLst>
                <a:ext uri="{FF2B5EF4-FFF2-40B4-BE49-F238E27FC236}">
                  <a16:creationId xmlns:a16="http://schemas.microsoft.com/office/drawing/2014/main" id="{8AD12A12-2B64-43D2-A2DD-4FBB6A628530}"/>
                </a:ext>
              </a:extLst>
            </p:cNvPr>
            <p:cNvPicPr preferRelativeResize="0"/>
            <p:nvPr/>
          </p:nvPicPr>
          <p:blipFill>
            <a:blip r:embed="rId2">
              <a:alphaModFix/>
            </a:blip>
            <a:stretch>
              <a:fillRect/>
            </a:stretch>
          </p:blipFill>
          <p:spPr>
            <a:xfrm>
              <a:off x="1517593" y="2180951"/>
              <a:ext cx="1467786" cy="1000078"/>
            </a:xfrm>
            <a:prstGeom prst="rect">
              <a:avLst/>
            </a:prstGeom>
            <a:ln>
              <a:noFill/>
            </a:ln>
            <a:effectLst>
              <a:softEdge rad="112500"/>
            </a:effectLst>
          </p:spPr>
        </p:pic>
        <p:sp>
          <p:nvSpPr>
            <p:cNvPr id="25" name="Rectangle: Rounded Corners 3">
              <a:extLst>
                <a:ext uri="{FF2B5EF4-FFF2-40B4-BE49-F238E27FC236}">
                  <a16:creationId xmlns:a16="http://schemas.microsoft.com/office/drawing/2014/main" id="{E561CF5F-E630-45CB-99CE-70D7D49166D5}"/>
                </a:ext>
              </a:extLst>
            </p:cNvPr>
            <p:cNvSpPr/>
            <p:nvPr/>
          </p:nvSpPr>
          <p:spPr>
            <a:xfrm>
              <a:off x="1809842" y="2438000"/>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thổi</a:t>
              </a:r>
              <a:endParaRPr lang="en-US" sz="2000" b="1" dirty="0">
                <a:solidFill>
                  <a:srgbClr val="000000"/>
                </a:solidFill>
                <a:latin typeface="Baloo 2" pitchFamily="2" charset="0"/>
                <a:cs typeface="Baloo 2" pitchFamily="2" charset="0"/>
              </a:endParaRPr>
            </a:p>
          </p:txBody>
        </p:sp>
      </p:grpSp>
      <p:grpSp>
        <p:nvGrpSpPr>
          <p:cNvPr id="32" name="Group 31">
            <a:extLst>
              <a:ext uri="{FF2B5EF4-FFF2-40B4-BE49-F238E27FC236}">
                <a16:creationId xmlns:a16="http://schemas.microsoft.com/office/drawing/2014/main" id="{1ACA7772-F6FC-4F7B-86BA-2F559AE2659D}"/>
              </a:ext>
            </a:extLst>
          </p:cNvPr>
          <p:cNvGrpSpPr/>
          <p:nvPr/>
        </p:nvGrpSpPr>
        <p:grpSpPr>
          <a:xfrm>
            <a:off x="1472698" y="3574209"/>
            <a:ext cx="1695441" cy="1000078"/>
            <a:chOff x="1517593" y="2180951"/>
            <a:chExt cx="1695441" cy="1000078"/>
          </a:xfrm>
        </p:grpSpPr>
        <p:pic>
          <p:nvPicPr>
            <p:cNvPr id="36" name="Google Shape;3053;p67">
              <a:extLst>
                <a:ext uri="{FF2B5EF4-FFF2-40B4-BE49-F238E27FC236}">
                  <a16:creationId xmlns:a16="http://schemas.microsoft.com/office/drawing/2014/main" id="{F687009C-F3DB-46C9-8AC4-082124D107D9}"/>
                </a:ext>
              </a:extLst>
            </p:cNvPr>
            <p:cNvPicPr preferRelativeResize="0"/>
            <p:nvPr/>
          </p:nvPicPr>
          <p:blipFill>
            <a:blip r:embed="rId2">
              <a:alphaModFix/>
            </a:blip>
            <a:stretch>
              <a:fillRect/>
            </a:stretch>
          </p:blipFill>
          <p:spPr>
            <a:xfrm>
              <a:off x="1517593" y="2180951"/>
              <a:ext cx="1467786" cy="1000078"/>
            </a:xfrm>
            <a:prstGeom prst="rect">
              <a:avLst/>
            </a:prstGeom>
            <a:ln>
              <a:noFill/>
            </a:ln>
            <a:effectLst>
              <a:softEdge rad="112500"/>
            </a:effectLst>
          </p:spPr>
        </p:pic>
        <p:sp>
          <p:nvSpPr>
            <p:cNvPr id="37" name="Rectangle: Rounded Corners 3">
              <a:extLst>
                <a:ext uri="{FF2B5EF4-FFF2-40B4-BE49-F238E27FC236}">
                  <a16:creationId xmlns:a16="http://schemas.microsoft.com/office/drawing/2014/main" id="{C2BA9980-E090-4DAB-A4C5-05FC17335625}"/>
                </a:ext>
              </a:extLst>
            </p:cNvPr>
            <p:cNvSpPr/>
            <p:nvPr/>
          </p:nvSpPr>
          <p:spPr>
            <a:xfrm>
              <a:off x="1809842" y="2438000"/>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Baloo 2" pitchFamily="2" charset="0"/>
                  <a:cs typeface="Baloo 2" pitchFamily="2" charset="0"/>
                </a:rPr>
                <a:t>đậu</a:t>
              </a:r>
              <a:endParaRPr lang="en-US" sz="2000" b="1" dirty="0">
                <a:solidFill>
                  <a:srgbClr val="000000"/>
                </a:solidFill>
                <a:latin typeface="Baloo 2" pitchFamily="2" charset="0"/>
                <a:cs typeface="Baloo 2" pitchFamily="2" charset="0"/>
              </a:endParaRPr>
            </a:p>
          </p:txBody>
        </p:sp>
      </p:grpSp>
      <p:grpSp>
        <p:nvGrpSpPr>
          <p:cNvPr id="43" name="Group 42">
            <a:extLst>
              <a:ext uri="{FF2B5EF4-FFF2-40B4-BE49-F238E27FC236}">
                <a16:creationId xmlns:a16="http://schemas.microsoft.com/office/drawing/2014/main" id="{AB5DE967-942A-4726-A523-F30D14682502}"/>
              </a:ext>
            </a:extLst>
          </p:cNvPr>
          <p:cNvGrpSpPr/>
          <p:nvPr/>
        </p:nvGrpSpPr>
        <p:grpSpPr>
          <a:xfrm>
            <a:off x="6715882" y="2778920"/>
            <a:ext cx="2032748" cy="795289"/>
            <a:chOff x="6277875" y="2104906"/>
            <a:chExt cx="2838031" cy="1962339"/>
          </a:xfrm>
        </p:grpSpPr>
        <p:sp>
          <p:nvSpPr>
            <p:cNvPr id="51" name="Google Shape;1651;p46">
              <a:extLst>
                <a:ext uri="{FF2B5EF4-FFF2-40B4-BE49-F238E27FC236}">
                  <a16:creationId xmlns:a16="http://schemas.microsoft.com/office/drawing/2014/main" id="{D9761A23-A397-41EC-BF23-BA71A200EB3A}"/>
                </a:ext>
              </a:extLst>
            </p:cNvPr>
            <p:cNvSpPr/>
            <p:nvPr/>
          </p:nvSpPr>
          <p:spPr>
            <a:xfrm>
              <a:off x="6425454" y="210490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52" name="Rectangle: Rounded Corners 3">
              <a:extLst>
                <a:ext uri="{FF2B5EF4-FFF2-40B4-BE49-F238E27FC236}">
                  <a16:creationId xmlns:a16="http://schemas.microsoft.com/office/drawing/2014/main" id="{34E7EF15-AB3C-42FA-ABB5-82C137E69B02}"/>
                </a:ext>
              </a:extLst>
            </p:cNvPr>
            <p:cNvSpPr/>
            <p:nvPr/>
          </p:nvSpPr>
          <p:spPr>
            <a:xfrm>
              <a:off x="6277875" y="2511599"/>
              <a:ext cx="2838031" cy="15107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đời</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thật</a:t>
              </a:r>
              <a:endParaRPr lang="en-US" sz="2400" b="1" dirty="0">
                <a:solidFill>
                  <a:schemeClr val="bg1"/>
                </a:solidFill>
                <a:latin typeface="Baloo 2" pitchFamily="2" charset="0"/>
                <a:cs typeface="Baloo 2" pitchFamily="2" charset="0"/>
              </a:endParaRPr>
            </a:p>
          </p:txBody>
        </p:sp>
      </p:grpSp>
      <p:grpSp>
        <p:nvGrpSpPr>
          <p:cNvPr id="54" name="Group 53">
            <a:extLst>
              <a:ext uri="{FF2B5EF4-FFF2-40B4-BE49-F238E27FC236}">
                <a16:creationId xmlns:a16="http://schemas.microsoft.com/office/drawing/2014/main" id="{3718FA59-C2C8-42F9-897B-890FF29CB712}"/>
              </a:ext>
            </a:extLst>
          </p:cNvPr>
          <p:cNvGrpSpPr/>
          <p:nvPr/>
        </p:nvGrpSpPr>
        <p:grpSpPr>
          <a:xfrm>
            <a:off x="6727570" y="3761861"/>
            <a:ext cx="2032748" cy="795289"/>
            <a:chOff x="6277875" y="2104906"/>
            <a:chExt cx="2838031" cy="1962339"/>
          </a:xfrm>
        </p:grpSpPr>
        <p:sp>
          <p:nvSpPr>
            <p:cNvPr id="55" name="Google Shape;1651;p46">
              <a:extLst>
                <a:ext uri="{FF2B5EF4-FFF2-40B4-BE49-F238E27FC236}">
                  <a16:creationId xmlns:a16="http://schemas.microsoft.com/office/drawing/2014/main" id="{3A3546F6-F331-48F3-8794-225124C401FF}"/>
                </a:ext>
              </a:extLst>
            </p:cNvPr>
            <p:cNvSpPr/>
            <p:nvPr/>
          </p:nvSpPr>
          <p:spPr>
            <a:xfrm>
              <a:off x="6425454" y="210490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Baloo 2" pitchFamily="2" charset="0"/>
                <a:ea typeface="Patrick Hand"/>
                <a:cs typeface="Baloo 2" pitchFamily="2" charset="0"/>
                <a:sym typeface="Patrick Hand"/>
              </a:endParaRPr>
            </a:p>
          </p:txBody>
        </p:sp>
        <p:sp>
          <p:nvSpPr>
            <p:cNvPr id="56" name="Rectangle: Rounded Corners 3">
              <a:extLst>
                <a:ext uri="{FF2B5EF4-FFF2-40B4-BE49-F238E27FC236}">
                  <a16:creationId xmlns:a16="http://schemas.microsoft.com/office/drawing/2014/main" id="{6FC8FDBD-11C8-4076-9103-19F3B625C4FC}"/>
                </a:ext>
              </a:extLst>
            </p:cNvPr>
            <p:cNvSpPr/>
            <p:nvPr/>
          </p:nvSpPr>
          <p:spPr>
            <a:xfrm>
              <a:off x="6277875" y="2511599"/>
              <a:ext cx="2838031" cy="15107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loo 2" pitchFamily="2" charset="0"/>
                  <a:cs typeface="Baloo 2" pitchFamily="2" charset="0"/>
                </a:rPr>
                <a:t>giành</a:t>
              </a:r>
              <a:r>
                <a:rPr lang="en-US" sz="2400" b="1" dirty="0">
                  <a:solidFill>
                    <a:schemeClr val="bg1"/>
                  </a:solidFill>
                  <a:latin typeface="Baloo 2" pitchFamily="2" charset="0"/>
                  <a:cs typeface="Baloo 2" pitchFamily="2" charset="0"/>
                </a:rPr>
                <a:t> </a:t>
              </a:r>
              <a:r>
                <a:rPr lang="en-US" sz="2400" b="1" dirty="0" err="1">
                  <a:solidFill>
                    <a:schemeClr val="bg1"/>
                  </a:solidFill>
                  <a:latin typeface="Baloo 2" pitchFamily="2" charset="0"/>
                  <a:cs typeface="Baloo 2" pitchFamily="2" charset="0"/>
                </a:rPr>
                <a:t>lấy</a:t>
              </a:r>
              <a:endParaRPr lang="en-US" sz="2400" b="1" dirty="0">
                <a:solidFill>
                  <a:schemeClr val="bg1"/>
                </a:solidFill>
                <a:latin typeface="Baloo 2" pitchFamily="2" charset="0"/>
                <a:cs typeface="Baloo 2" pitchFamily="2" charset="0"/>
              </a:endParaRPr>
            </a:p>
          </p:txBody>
        </p:sp>
      </p:grpSp>
    </p:spTree>
    <p:extLst>
      <p:ext uri="{BB962C8B-B14F-4D97-AF65-F5344CB8AC3E}">
        <p14:creationId xmlns:p14="http://schemas.microsoft.com/office/powerpoint/2010/main" val="25998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arn(inVertical)">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arn(inVertical)">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660610" y="345147"/>
            <a:ext cx="2144905" cy="550666"/>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Baloo 2" pitchFamily="2" charset="0"/>
              <a:cs typeface="Baloo 2" pitchFamily="2" charset="0"/>
            </a:endParaRPr>
          </a:p>
        </p:txBody>
      </p:sp>
      <p:sp>
        <p:nvSpPr>
          <p:cNvPr id="8" name="Rectangle 7"/>
          <p:cNvSpPr/>
          <p:nvPr/>
        </p:nvSpPr>
        <p:spPr>
          <a:xfrm>
            <a:off x="3932489" y="345147"/>
            <a:ext cx="1431803" cy="646331"/>
          </a:xfrm>
          <a:prstGeom prst="rect">
            <a:avLst/>
          </a:prstGeom>
        </p:spPr>
        <p:txBody>
          <a:bodyPr wrap="none">
            <a:spAutoFit/>
          </a:bodyPr>
          <a:lstStyle/>
          <a:p>
            <a:pPr algn="ctr"/>
            <a:r>
              <a:rPr lang="en-US" altLang="en-US" sz="3600" b="1" dirty="0">
                <a:solidFill>
                  <a:srgbClr val="C00000"/>
                </a:solidFill>
                <a:latin typeface="Fira Sans" panose="020B0803050000020004" pitchFamily="34" charset="0"/>
                <a:cs typeface="Baloo 2" pitchFamily="2" charset="0"/>
              </a:rPr>
              <a:t>LƯU Ý</a:t>
            </a:r>
            <a:endParaRPr lang="en-US" sz="3600" b="1" dirty="0">
              <a:solidFill>
                <a:srgbClr val="C00000"/>
              </a:solidFill>
              <a:latin typeface="Fira Sans" panose="020B0803050000020004" pitchFamily="34" charset="0"/>
            </a:endParaRPr>
          </a:p>
        </p:txBody>
      </p:sp>
      <p:sp>
        <p:nvSpPr>
          <p:cNvPr id="18" name="Rounded Rectangle 96">
            <a:extLst>
              <a:ext uri="{FF2B5EF4-FFF2-40B4-BE49-F238E27FC236}">
                <a16:creationId xmlns:a16="http://schemas.microsoft.com/office/drawing/2014/main" id="{6D668FF7-8EA1-46AC-A29B-0763A91797E1}"/>
              </a:ext>
            </a:extLst>
          </p:cNvPr>
          <p:cNvSpPr/>
          <p:nvPr/>
        </p:nvSpPr>
        <p:spPr>
          <a:xfrm>
            <a:off x="926503" y="1172260"/>
            <a:ext cx="7816246"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tx1">
                    <a:lumMod val="60000"/>
                    <a:lumOff val="40000"/>
                  </a:schemeClr>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sp>
        <p:nvSpPr>
          <p:cNvPr id="21" name="Rounded Rectangle 96">
            <a:extLst>
              <a:ext uri="{FF2B5EF4-FFF2-40B4-BE49-F238E27FC236}">
                <a16:creationId xmlns:a16="http://schemas.microsoft.com/office/drawing/2014/main" id="{B74FD34B-5082-4B4A-B4CD-9E1DEEF0B40C}"/>
              </a:ext>
            </a:extLst>
          </p:cNvPr>
          <p:cNvSpPr/>
          <p:nvPr/>
        </p:nvSpPr>
        <p:spPr>
          <a:xfrm>
            <a:off x="926503" y="1944609"/>
            <a:ext cx="7816246"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Viết</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hoa</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chữ</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cái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đầu</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mỗi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dòng</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vi-VN" sz="2400" dirty="0">
                <a:solidFill>
                  <a:schemeClr val="tx1">
                    <a:lumMod val="60000"/>
                    <a:lumOff val="40000"/>
                  </a:schemeClr>
                </a:solidFill>
                <a:latin typeface="Pattaya" panose="00000500000000000000" pitchFamily="2" charset="-34"/>
                <a:cs typeface="Pattaya" panose="00000500000000000000" pitchFamily="2" charset="-34"/>
              </a:rPr>
              <a:t>thơ.</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sp>
        <p:nvSpPr>
          <p:cNvPr id="24" name="Rounded Rectangle 96">
            <a:extLst>
              <a:ext uri="{FF2B5EF4-FFF2-40B4-BE49-F238E27FC236}">
                <a16:creationId xmlns:a16="http://schemas.microsoft.com/office/drawing/2014/main" id="{9577FF60-C73D-4148-A8E4-50F6DEA393D6}"/>
              </a:ext>
            </a:extLst>
          </p:cNvPr>
          <p:cNvSpPr/>
          <p:nvPr/>
        </p:nvSpPr>
        <p:spPr>
          <a:xfrm>
            <a:off x="926503" y="2744927"/>
            <a:ext cx="7816246"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Ghi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dấu</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thanh</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đúng</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vị</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trí</a:t>
            </a:r>
            <a:r>
              <a:rPr lang="vi-VN" sz="2400" dirty="0">
                <a:solidFill>
                  <a:schemeClr val="tx1">
                    <a:lumMod val="60000"/>
                    <a:lumOff val="40000"/>
                  </a:schemeClr>
                </a:solidFill>
                <a:latin typeface="Pattaya" panose="00000500000000000000" pitchFamily="2" charset="-34"/>
                <a:cs typeface="Pattaya" panose="00000500000000000000" pitchFamily="2" charset="-34"/>
              </a:rPr>
              <a:t>.</a:t>
            </a:r>
            <a:endParaRPr lang="en-US" sz="2400" dirty="0">
              <a:solidFill>
                <a:schemeClr val="tx1">
                  <a:lumMod val="60000"/>
                  <a:lumOff val="40000"/>
                </a:schemeClr>
              </a:solidFill>
              <a:latin typeface="Pattaya" panose="00000500000000000000" pitchFamily="2" charset="-34"/>
              <a:cs typeface="Pattaya" panose="00000500000000000000" pitchFamily="2" charset="-34"/>
            </a:endParaRPr>
          </a:p>
        </p:txBody>
      </p:sp>
      <p:sp>
        <p:nvSpPr>
          <p:cNvPr id="27" name="Rounded Rectangle 96">
            <a:extLst>
              <a:ext uri="{FF2B5EF4-FFF2-40B4-BE49-F238E27FC236}">
                <a16:creationId xmlns:a16="http://schemas.microsoft.com/office/drawing/2014/main" id="{A07890BD-E06A-4490-907D-1D8137590293}"/>
              </a:ext>
            </a:extLst>
          </p:cNvPr>
          <p:cNvSpPr/>
          <p:nvPr/>
        </p:nvSpPr>
        <p:spPr>
          <a:xfrm>
            <a:off x="926503" y="3665000"/>
            <a:ext cx="7816246"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Pattaya" panose="00000500000000000000" pitchFamily="2" charset="-34"/>
                <a:cs typeface="Pattaya" panose="00000500000000000000" pitchFamily="2" charset="-34"/>
              </a:rPr>
              <a:t>Đọc</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lại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bài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kiểm</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tra</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lỗi</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chính</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tả</a:t>
            </a:r>
            <a:r>
              <a:rPr lang="en-US" sz="2400" dirty="0">
                <a:solidFill>
                  <a:schemeClr val="tx1">
                    <a:lumMod val="60000"/>
                    <a:lumOff val="40000"/>
                  </a:schemeClr>
                </a:solidFill>
                <a:latin typeface="Pattaya" panose="00000500000000000000" pitchFamily="2" charset="-34"/>
                <a:cs typeface="Pattaya" panose="00000500000000000000" pitchFamily="2" charset="-34"/>
              </a:rPr>
              <a:t>. </a:t>
            </a:r>
          </a:p>
        </p:txBody>
      </p:sp>
    </p:spTree>
    <p:extLst>
      <p:ext uri="{BB962C8B-B14F-4D97-AF65-F5344CB8AC3E}">
        <p14:creationId xmlns:p14="http://schemas.microsoft.com/office/powerpoint/2010/main" val="182830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761247" y="1073824"/>
            <a:ext cx="5727623" cy="1077218"/>
          </a:xfrm>
          <a:prstGeom prst="rect">
            <a:avLst/>
          </a:prstGeom>
        </p:spPr>
        <p:txBody>
          <a:bodyPr wrap="square">
            <a:spAutoFit/>
          </a:bodyPr>
          <a:lstStyle/>
          <a:p>
            <a:pPr algn="ctr"/>
            <a:r>
              <a:rPr lang="en-US" altLang="en-US" sz="3200" b="1" dirty="0">
                <a:solidFill>
                  <a:srgbClr val="C00000"/>
                </a:solidFill>
                <a:latin typeface="UVN Mot Moi" panose="02070606050705020204" pitchFamily="18" charset="0"/>
                <a:cs typeface="Baloo 2" pitchFamily="2" charset="0"/>
              </a:rPr>
              <a:t>NHỚ VIẾT </a:t>
            </a:r>
          </a:p>
          <a:p>
            <a:pPr algn="ctr"/>
            <a:r>
              <a:rPr lang="en-US" sz="3200" b="1" dirty="0">
                <a:solidFill>
                  <a:srgbClr val="C00000"/>
                </a:solidFill>
                <a:latin typeface="Fira Sans" panose="020B0803050000020004" pitchFamily="34" charset="0"/>
                <a:cs typeface="Baloo 2" pitchFamily="2" charset="0"/>
              </a:rPr>
              <a:t>SANG NĂM CON LÊN BẢY</a:t>
            </a:r>
            <a:endParaRPr lang="en-US" sz="3200" b="1" dirty="0">
              <a:solidFill>
                <a:srgbClr val="C00000"/>
              </a:solidFill>
              <a:latin typeface="Fira Sans" panose="020B0803050000020004" pitchFamily="34" charset="0"/>
            </a:endParaRPr>
          </a:p>
        </p:txBody>
      </p:sp>
      <p:sp>
        <p:nvSpPr>
          <p:cNvPr id="14" name="Rounded Rectangle 96">
            <a:extLst>
              <a:ext uri="{FF2B5EF4-FFF2-40B4-BE49-F238E27FC236}">
                <a16:creationId xmlns:a16="http://schemas.microsoft.com/office/drawing/2014/main" id="{1858A657-9F42-426E-82C7-63AE0FC62539}"/>
              </a:ext>
            </a:extLst>
          </p:cNvPr>
          <p:cNvSpPr/>
          <p:nvPr/>
        </p:nvSpPr>
        <p:spPr>
          <a:xfrm>
            <a:off x="3001091" y="2571750"/>
            <a:ext cx="6142909" cy="850161"/>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dirty="0" err="1">
                <a:solidFill>
                  <a:schemeClr val="tx1">
                    <a:lumMod val="60000"/>
                    <a:lumOff val="40000"/>
                  </a:schemeClr>
                </a:solidFill>
                <a:latin typeface="Pattaya" panose="00000500000000000000" pitchFamily="2" charset="-34"/>
                <a:cs typeface="Pattaya" panose="00000500000000000000" pitchFamily="2" charset="-34"/>
              </a:rPr>
              <a:t>Từ</a:t>
            </a:r>
            <a:r>
              <a:rPr lang="en-US" sz="2400" i="1" dirty="0">
                <a:solidFill>
                  <a:schemeClr val="tx1">
                    <a:lumMod val="60000"/>
                    <a:lumOff val="40000"/>
                  </a:schemeClr>
                </a:solidFill>
                <a:latin typeface="Pattaya" panose="00000500000000000000" pitchFamily="2" charset="-34"/>
                <a:cs typeface="Pattaya" panose="00000500000000000000" pitchFamily="2" charset="-34"/>
              </a:rPr>
              <a:t> Mai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rồi</a:t>
            </a:r>
            <a:r>
              <a:rPr lang="en-US" sz="2400" i="1" dirty="0">
                <a:solidFill>
                  <a:schemeClr val="tx1">
                    <a:lumMod val="60000"/>
                    <a:lumOff val="40000"/>
                  </a:schemeClr>
                </a:solidFill>
                <a:latin typeface="Pattaya" panose="00000500000000000000" pitchFamily="2" charset="-34"/>
                <a:cs typeface="Pattaya" panose="00000500000000000000" pitchFamily="2" charset="-34"/>
              </a:rPr>
              <a:t> con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lớn</a:t>
            </a:r>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khôn</a:t>
            </a:r>
            <a:r>
              <a:rPr lang="en-US" sz="2400" i="1" dirty="0">
                <a:solidFill>
                  <a:schemeClr val="tx1">
                    <a:lumMod val="60000"/>
                    <a:lumOff val="40000"/>
                  </a:schemeClr>
                </a:solidFill>
                <a:latin typeface="Pattaya" panose="00000500000000000000" pitchFamily="2" charset="-34"/>
                <a:cs typeface="Pattaya" panose="00000500000000000000" pitchFamily="2" charset="-34"/>
              </a:rPr>
              <a:t> … </a:t>
            </a:r>
            <a:r>
              <a:rPr lang="en-US" sz="2400" dirty="0" err="1">
                <a:solidFill>
                  <a:schemeClr val="tx1">
                    <a:lumMod val="60000"/>
                    <a:lumOff val="40000"/>
                  </a:schemeClr>
                </a:solidFill>
                <a:latin typeface="Pattaya" panose="00000500000000000000" pitchFamily="2" charset="-34"/>
                <a:cs typeface="Pattaya" panose="00000500000000000000" pitchFamily="2" charset="-34"/>
              </a:rPr>
              <a:t>đến</a:t>
            </a:r>
            <a:r>
              <a:rPr lang="en-US" sz="2400" i="1" dirty="0">
                <a:solidFill>
                  <a:schemeClr val="tx1">
                    <a:lumMod val="60000"/>
                    <a:lumOff val="40000"/>
                  </a:schemeClr>
                </a:solidFill>
                <a:latin typeface="Pattaya" panose="00000500000000000000" pitchFamily="2" charset="-34"/>
                <a:cs typeface="Pattaya" panose="00000500000000000000" pitchFamily="2" charset="-34"/>
              </a:rPr>
              <a:t> </a:t>
            </a:r>
            <a:r>
              <a:rPr lang="en-US" sz="2400" i="1" dirty="0" err="1">
                <a:solidFill>
                  <a:schemeClr val="tx1">
                    <a:lumMod val="60000"/>
                    <a:lumOff val="40000"/>
                  </a:schemeClr>
                </a:solidFill>
                <a:latin typeface="Pattaya" panose="00000500000000000000" pitchFamily="2" charset="-34"/>
                <a:cs typeface="Pattaya" panose="00000500000000000000" pitchFamily="2" charset="-34"/>
              </a:rPr>
              <a:t>hết</a:t>
            </a:r>
            <a:r>
              <a:rPr lang="en-US" sz="2400" i="1" dirty="0">
                <a:solidFill>
                  <a:schemeClr val="tx1">
                    <a:lumMod val="60000"/>
                    <a:lumOff val="40000"/>
                  </a:schemeClr>
                </a:solidFill>
                <a:latin typeface="Pattaya" panose="00000500000000000000" pitchFamily="2" charset="-34"/>
                <a:cs typeface="Pattaya" panose="00000500000000000000" pitchFamily="2" charset="-34"/>
              </a:rPr>
              <a:t> ). </a:t>
            </a:r>
          </a:p>
        </p:txBody>
      </p:sp>
    </p:spTree>
    <p:extLst>
      <p:ext uri="{BB962C8B-B14F-4D97-AF65-F5344CB8AC3E}">
        <p14:creationId xmlns:p14="http://schemas.microsoft.com/office/powerpoint/2010/main" val="371620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892414" y="90670"/>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Fira Sans" panose="020B0803050000020004" pitchFamily="34" charset="0"/>
              </a:rPr>
              <a:t>Sang </a:t>
            </a:r>
            <a:r>
              <a:rPr lang="en-US" altLang="en-US" b="1" dirty="0" err="1">
                <a:solidFill>
                  <a:srgbClr val="CC0000"/>
                </a:solidFill>
                <a:latin typeface="Fira Sans" panose="020B0803050000020004" pitchFamily="34" charset="0"/>
              </a:rPr>
              <a:t>năm</a:t>
            </a:r>
            <a:r>
              <a:rPr lang="en-US" altLang="en-US" b="1" dirty="0">
                <a:solidFill>
                  <a:srgbClr val="CC0000"/>
                </a:solidFill>
                <a:latin typeface="Fira Sans" panose="020B0803050000020004" pitchFamily="34" charset="0"/>
              </a:rPr>
              <a:t> con </a:t>
            </a:r>
            <a:r>
              <a:rPr lang="en-US" altLang="en-US" b="1" dirty="0" err="1">
                <a:solidFill>
                  <a:srgbClr val="CC0000"/>
                </a:solidFill>
                <a:latin typeface="Fira Sans" panose="020B0803050000020004" pitchFamily="34" charset="0"/>
              </a:rPr>
              <a:t>lên</a:t>
            </a:r>
            <a:r>
              <a:rPr lang="en-US" altLang="en-US" b="1" dirty="0">
                <a:solidFill>
                  <a:srgbClr val="CC0000"/>
                </a:solidFill>
                <a:latin typeface="Fira Sans" panose="020B0803050000020004" pitchFamily="34" charset="0"/>
              </a:rPr>
              <a:t> </a:t>
            </a:r>
            <a:r>
              <a:rPr lang="en-US" altLang="en-US" b="1" dirty="0" err="1">
                <a:solidFill>
                  <a:srgbClr val="CC0000"/>
                </a:solidFill>
                <a:latin typeface="Fira Sans" panose="020B0803050000020004" pitchFamily="34" charset="0"/>
              </a:rPr>
              <a:t>bảy</a:t>
            </a:r>
            <a:endParaRPr lang="en-US" altLang="en-US" b="1" dirty="0">
              <a:solidFill>
                <a:srgbClr val="CC0000"/>
              </a:solidFill>
              <a:latin typeface="Fira Sans" panose="020B0803050000020004" pitchFamily="34"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43850" y="692217"/>
            <a:ext cx="3204000"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Calibri" panose="020F0502020204030204" pitchFamily="34" charset="0"/>
                <a:cs typeface="Calibri" panose="020F0502020204030204" pitchFamily="34" charset="0"/>
              </a:rPr>
              <a:t>Mai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rồi</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lớn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Chim</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không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Gió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biết</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thổi</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Đại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chẳng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về</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đây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Đậu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trên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khế</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nữa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xửa</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algn="just" eaLnBrk="1" hangingPunct="1">
              <a:lnSpc>
                <a:spcPct val="150000"/>
              </a:lnSpc>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chuyện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ngày</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xưa</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5019436" y="818562"/>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qua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ấu</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thơ</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a:solidFill>
                  <a:schemeClr val="accent1">
                    <a:lumMod val="10000"/>
                  </a:schemeClr>
                </a:solidFill>
                <a:latin typeface="Calibri" panose="020F0502020204030204" pitchFamily="34" charset="0"/>
                <a:cs typeface="Calibri" panose="020F0502020204030204" pitchFamily="34" charset="0"/>
              </a:rPr>
              <a:t>Bao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bay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mất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Chỉ</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còn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trong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thật</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Tiếng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người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nói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với</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Hạnh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phúc</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khó</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khăn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hơn</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Mọi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điều</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đã</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thấy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Nhưng</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là</a:t>
            </a:r>
            <a:r>
              <a:rPr lang="en-US" altLang="en-US" sz="2000" b="1" dirty="0">
                <a:solidFill>
                  <a:schemeClr val="accent1">
                    <a:lumMod val="10000"/>
                  </a:schemeClr>
                </a:solidFill>
                <a:latin typeface="Calibri" panose="020F0502020204030204" pitchFamily="34" charset="0"/>
                <a:cs typeface="Calibri" panose="020F0502020204030204" pitchFamily="34" charset="0"/>
              </a:rPr>
              <a:t> con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giành</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lấy</a:t>
            </a:r>
            <a:endParaRPr lang="en-US" altLang="en-US" sz="2000" b="1" dirty="0">
              <a:solidFill>
                <a:schemeClr val="accent1">
                  <a:lumMod val="10000"/>
                </a:schemeClr>
              </a:solidFill>
              <a:latin typeface="Calibri" panose="020F0502020204030204" pitchFamily="34" charset="0"/>
              <a:cs typeface="Calibri" panose="020F0502020204030204" pitchFamily="34" charset="0"/>
            </a:endParaRPr>
          </a:p>
          <a:p>
            <a:pPr eaLnBrk="1" hangingPunct="1">
              <a:spcBef>
                <a:spcPct val="50000"/>
              </a:spcBef>
            </a:pPr>
            <a:r>
              <a:rPr lang="en-US" altLang="en-US" sz="2000" b="1" dirty="0" err="1">
                <a:solidFill>
                  <a:schemeClr val="accent1">
                    <a:lumMod val="10000"/>
                  </a:schemeClr>
                </a:solidFill>
                <a:latin typeface="Calibri" panose="020F0502020204030204" pitchFamily="34" charset="0"/>
                <a:cs typeface="Calibri" panose="020F0502020204030204" pitchFamily="34" charset="0"/>
              </a:rPr>
              <a:t>Từ</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hai</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bàn</a:t>
            </a:r>
            <a:r>
              <a:rPr lang="en-US" altLang="en-US" sz="2000" b="1" dirty="0">
                <a:solidFill>
                  <a:schemeClr val="accent1">
                    <a:lumMod val="10000"/>
                  </a:schemeClr>
                </a:solidFill>
                <a:latin typeface="Calibri" panose="020F0502020204030204" pitchFamily="34" charset="0"/>
                <a:cs typeface="Calibri" panose="020F0502020204030204" pitchFamily="34" charset="0"/>
              </a:rPr>
              <a:t> </a:t>
            </a:r>
            <a:r>
              <a:rPr lang="en-US" altLang="en-US" sz="2000" b="1" dirty="0" err="1">
                <a:solidFill>
                  <a:schemeClr val="accent1">
                    <a:lumMod val="10000"/>
                  </a:schemeClr>
                </a:solidFill>
                <a:latin typeface="Calibri" panose="020F0502020204030204" pitchFamily="34" charset="0"/>
                <a:cs typeface="Calibri" panose="020F0502020204030204" pitchFamily="34" charset="0"/>
              </a:rPr>
              <a:t>tay</a:t>
            </a:r>
            <a:r>
              <a:rPr lang="en-US" altLang="en-US" sz="2000" b="1" dirty="0">
                <a:solidFill>
                  <a:schemeClr val="accent1">
                    <a:lumMod val="10000"/>
                  </a:schemeClr>
                </a:solidFill>
                <a:latin typeface="Calibri" panose="020F0502020204030204" pitchFamily="34" charset="0"/>
                <a:cs typeface="Calibri" panose="020F0502020204030204" pitchFamily="34" charset="0"/>
              </a:rPr>
              <a:t> con.</a:t>
            </a:r>
            <a:endParaRPr lang="vi-VN" altLang="en-US" sz="2000" b="1" dirty="0">
              <a:solidFill>
                <a:schemeClr val="accent1">
                  <a:lumMod val="10000"/>
                </a:schemeClr>
              </a:solidFill>
              <a:latin typeface="Calibri" panose="020F0502020204030204" pitchFamily="34" charset="0"/>
              <a:cs typeface="Calibri" panose="020F0502020204030204" pitchFamily="34"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263259" y="4119308"/>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Calibri" panose="020F0502020204030204" pitchFamily="34" charset="0"/>
                <a:cs typeface="Calibri" panose="020F0502020204030204" pitchFamily="34" charset="0"/>
              </a:rPr>
              <a:t>Vũ</a:t>
            </a:r>
            <a:r>
              <a:rPr lang="en-US" altLang="en-US" sz="2000" b="1" i="1" dirty="0">
                <a:solidFill>
                  <a:schemeClr val="tx1">
                    <a:lumMod val="50000"/>
                  </a:schemeClr>
                </a:solidFill>
                <a:latin typeface="Calibri" panose="020F0502020204030204" pitchFamily="34" charset="0"/>
                <a:cs typeface="Calibri" panose="020F0502020204030204" pitchFamily="34" charset="0"/>
              </a:rPr>
              <a:t> </a:t>
            </a:r>
            <a:r>
              <a:rPr lang="en-US" altLang="en-US" sz="2000" b="1" i="1" dirty="0" err="1">
                <a:solidFill>
                  <a:schemeClr val="tx1">
                    <a:lumMod val="50000"/>
                  </a:schemeClr>
                </a:solidFill>
                <a:latin typeface="Calibri" panose="020F0502020204030204" pitchFamily="34" charset="0"/>
                <a:cs typeface="Calibri" panose="020F0502020204030204" pitchFamily="34" charset="0"/>
              </a:rPr>
              <a:t>Đình</a:t>
            </a:r>
            <a:r>
              <a:rPr lang="en-US" altLang="en-US" sz="2000" b="1" i="1" dirty="0">
                <a:solidFill>
                  <a:schemeClr val="tx1">
                    <a:lumMod val="50000"/>
                  </a:schemeClr>
                </a:solidFill>
                <a:latin typeface="Calibri" panose="020F0502020204030204" pitchFamily="34" charset="0"/>
                <a:cs typeface="Calibri" panose="020F0502020204030204" pitchFamily="34" charset="0"/>
              </a:rPr>
              <a:t> Minh</a:t>
            </a:r>
          </a:p>
        </p:txBody>
      </p:sp>
      <p:grpSp>
        <p:nvGrpSpPr>
          <p:cNvPr id="11" name="Group 10">
            <a:extLst>
              <a:ext uri="{FF2B5EF4-FFF2-40B4-BE49-F238E27FC236}">
                <a16:creationId xmlns:a16="http://schemas.microsoft.com/office/drawing/2014/main" id="{6DD6FB4B-48A5-4F7B-9CEB-539AE35DC7A7}"/>
              </a:ext>
            </a:extLst>
          </p:cNvPr>
          <p:cNvGrpSpPr/>
          <p:nvPr/>
        </p:nvGrpSpPr>
        <p:grpSpPr>
          <a:xfrm>
            <a:off x="81496" y="25880"/>
            <a:ext cx="2467976" cy="506489"/>
            <a:chOff x="506033" y="188602"/>
            <a:chExt cx="11198288" cy="903486"/>
          </a:xfrm>
        </p:grpSpPr>
        <p:sp>
          <p:nvSpPr>
            <p:cNvPr id="12" name="Arrow: Chevron 11">
              <a:extLst>
                <a:ext uri="{FF2B5EF4-FFF2-40B4-BE49-F238E27FC236}">
                  <a16:creationId xmlns:a16="http://schemas.microsoft.com/office/drawing/2014/main" id="{C4CA48E1-0CA9-4E05-8095-2CFB4382AEB0}"/>
                </a:ext>
              </a:extLst>
            </p:cNvPr>
            <p:cNvSpPr/>
            <p:nvPr/>
          </p:nvSpPr>
          <p:spPr>
            <a:xfrm>
              <a:off x="506033" y="188602"/>
              <a:ext cx="11198288" cy="903486"/>
            </a:xfrm>
            <a:prstGeom prst="chevron">
              <a:avLst/>
            </a:prstGeom>
            <a:solidFill>
              <a:srgbClr val="FF8369"/>
            </a:solidFill>
            <a:ln>
              <a:solidFill>
                <a:srgbClr val="FF8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a:ln w="22225">
                  <a:solidFill>
                    <a:srgbClr val="ED7D31"/>
                  </a:solidFill>
                  <a:prstDash val="solid"/>
                </a:ln>
                <a:solidFill>
                  <a:srgbClr val="ED7D31">
                    <a:lumMod val="40000"/>
                    <a:lumOff val="60000"/>
                  </a:srgbClr>
                </a:solidFill>
              </a:endParaRPr>
            </a:p>
          </p:txBody>
        </p:sp>
        <p:sp>
          <p:nvSpPr>
            <p:cNvPr id="13" name="Arrow: Chevron 12">
              <a:extLst>
                <a:ext uri="{FF2B5EF4-FFF2-40B4-BE49-F238E27FC236}">
                  <a16:creationId xmlns:a16="http://schemas.microsoft.com/office/drawing/2014/main" id="{402DE9CC-D395-4617-AD4A-6931ADC1765C}"/>
                </a:ext>
              </a:extLst>
            </p:cNvPr>
            <p:cNvSpPr/>
            <p:nvPr/>
          </p:nvSpPr>
          <p:spPr>
            <a:xfrm>
              <a:off x="806077" y="259665"/>
              <a:ext cx="10743457" cy="746208"/>
            </a:xfrm>
            <a:prstGeom prst="chevr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a:ln w="22225">
                  <a:solidFill>
                    <a:srgbClr val="ED7D31"/>
                  </a:solidFill>
                  <a:prstDash val="solid"/>
                </a:ln>
                <a:solidFill>
                  <a:srgbClr val="ED7D31">
                    <a:lumMod val="40000"/>
                    <a:lumOff val="60000"/>
                  </a:srgbClr>
                </a:solidFill>
              </a:endParaRPr>
            </a:p>
          </p:txBody>
        </p:sp>
      </p:grpSp>
      <p:sp>
        <p:nvSpPr>
          <p:cNvPr id="17" name="TextBox 16">
            <a:extLst>
              <a:ext uri="{FF2B5EF4-FFF2-40B4-BE49-F238E27FC236}">
                <a16:creationId xmlns:a16="http://schemas.microsoft.com/office/drawing/2014/main" id="{227B453A-F2DB-470A-8126-5681C3B4BE73}"/>
              </a:ext>
            </a:extLst>
          </p:cNvPr>
          <p:cNvSpPr txBox="1"/>
          <p:nvPr/>
        </p:nvSpPr>
        <p:spPr>
          <a:xfrm>
            <a:off x="421299" y="98673"/>
            <a:ext cx="3120064" cy="369332"/>
          </a:xfrm>
          <a:prstGeom prst="rect">
            <a:avLst/>
          </a:prstGeom>
          <a:noFill/>
          <a:ln>
            <a:noFill/>
          </a:ln>
        </p:spPr>
        <p:txBody>
          <a:bodyPr wrap="square" rtlCol="0">
            <a:spAutoFit/>
          </a:bodyPr>
          <a:lstStyle/>
          <a:p>
            <a:r>
              <a:rPr lang="en-US" sz="1800" b="1" kern="0" dirty="0" err="1">
                <a:solidFill>
                  <a:schemeClr val="bg1"/>
                </a:solidFill>
                <a:latin typeface="Nunito" pitchFamily="2" charset="0"/>
                <a:sym typeface="Arial"/>
              </a:rPr>
              <a:t>Soát</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lỗi</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chính</a:t>
            </a:r>
            <a:r>
              <a:rPr lang="en-US" sz="1800" b="1" kern="0" dirty="0">
                <a:solidFill>
                  <a:schemeClr val="bg1"/>
                </a:solidFill>
                <a:latin typeface="Nunito" pitchFamily="2" charset="0"/>
                <a:sym typeface="Arial"/>
              </a:rPr>
              <a:t> </a:t>
            </a:r>
            <a:r>
              <a:rPr lang="en-US" sz="1800" b="1" kern="0" dirty="0" err="1">
                <a:solidFill>
                  <a:schemeClr val="bg1"/>
                </a:solidFill>
                <a:latin typeface="Nunito" pitchFamily="2" charset="0"/>
                <a:sym typeface="Arial"/>
              </a:rPr>
              <a:t>tả</a:t>
            </a:r>
            <a:r>
              <a:rPr lang="en-US" sz="1800" b="1" kern="0" dirty="0">
                <a:solidFill>
                  <a:schemeClr val="bg1"/>
                </a:solidFill>
                <a:latin typeface="Nunito" pitchFamily="2" charset="0"/>
                <a:sym typeface="Arial"/>
              </a:rPr>
              <a:t> :</a:t>
            </a:r>
            <a:endParaRPr lang="en-US" sz="1800" b="1" dirty="0">
              <a:solidFill>
                <a:schemeClr val="bg1"/>
              </a:solidFill>
              <a:latin typeface="Nunito" pitchFamily="2" charset="0"/>
            </a:endParaRPr>
          </a:p>
        </p:txBody>
      </p:sp>
    </p:spTree>
    <p:extLst>
      <p:ext uri="{BB962C8B-B14F-4D97-AF65-F5344CB8AC3E}">
        <p14:creationId xmlns:p14="http://schemas.microsoft.com/office/powerpoint/2010/main" val="3575536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22730345"/>
</p:tagLst>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TotalTime>
  <Words>960</Words>
  <Application>Microsoft Office PowerPoint</Application>
  <PresentationFormat>On-screen Show (16:9)</PresentationFormat>
  <Paragraphs>121</Paragraphs>
  <Slides>22</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vt:lpstr>
      <vt:lpstr>Pattaya</vt:lpstr>
      <vt:lpstr>UVN Mot Moi</vt:lpstr>
      <vt:lpstr>Calibri</vt:lpstr>
      <vt:lpstr>Baloo 2</vt:lpstr>
      <vt:lpstr>Patrick Hand</vt:lpstr>
      <vt:lpstr>Fira Sans</vt:lpstr>
      <vt:lpstr>宋体</vt:lpstr>
      <vt:lpstr>Amatic SC</vt:lpstr>
      <vt:lpstr>Didact Gothic</vt:lpstr>
      <vt:lpstr>Yuongblood-designed</vt:lpstr>
      <vt:lpstr>Nunito</vt:lpstr>
      <vt:lpstr>UVF Lobster12</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120</cp:revision>
  <dcterms:modified xsi:type="dcterms:W3CDTF">2024-05-12T23:17:58Z</dcterms:modified>
</cp:coreProperties>
</file>