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7"/>
  </p:notesMasterIdLst>
  <p:sldIdLst>
    <p:sldId id="256" r:id="rId2"/>
    <p:sldId id="257" r:id="rId3"/>
    <p:sldId id="263" r:id="rId4"/>
    <p:sldId id="259" r:id="rId5"/>
    <p:sldId id="395" r:id="rId6"/>
  </p:sldIdLst>
  <p:sldSz cx="9144000" cy="5143500" type="screen16x9"/>
  <p:notesSz cx="6858000" cy="9144000"/>
  <p:embeddedFontLst>
    <p:embeddedFont>
      <p:font typeface="Microsoft YaHei" panose="020B0503020204020204" pitchFamily="34" charset="-122"/>
      <p:regular r:id="rId8"/>
      <p:bold r:id="rId9"/>
    </p:embeddedFont>
    <p:embeddedFont>
      <p:font typeface="黑体" panose="02010609060101010101" pitchFamily="49" charset="-122"/>
      <p:regular r:id="rId10"/>
    </p:embeddedFont>
    <p:embeddedFont>
      <p:font typeface="Bebas Neue" panose="020B0604020202020204" charset="0"/>
      <p:regular r:id="rId11"/>
    </p:embeddedFont>
    <p:embeddedFont>
      <p:font typeface="Calibri" panose="020F0502020204030204" pitchFamily="34" charset="0"/>
      <p:regular r:id="rId12"/>
      <p:bold r:id="rId13"/>
      <p:italic r:id="rId14"/>
      <p:boldItalic r:id="rId15"/>
    </p:embeddedFont>
    <p:embeddedFont>
      <p:font typeface="Grand Hotel" panose="020B0604020202020204" charset="0"/>
      <p:regular r:id="rId16"/>
    </p:embeddedFont>
    <p:embeddedFont>
      <p:font typeface="iCiel Cadena" panose="020B0604020202020204" charset="0"/>
      <p:bold r:id="rId17"/>
    </p:embeddedFont>
    <p:embeddedFont>
      <p:font typeface="Open Sans" panose="020B0604020202020204" charset="0"/>
      <p:regular r:id="rId18"/>
      <p:bold r:id="rId19"/>
      <p:italic r:id="rId20"/>
      <p:boldItalic r:id="rId21"/>
    </p:embeddedFont>
    <p:embeddedFont>
      <p:font typeface="Pattaya" panose="020B0604020202020204" charset="0"/>
      <p:regular r:id="rId22"/>
    </p:embeddedFont>
    <p:embeddedFont>
      <p:font typeface="Roboto Condensed Light" panose="020B0604020202020204"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99"/>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F695AF-EAE1-491D-B207-6011B1232085}">
  <a:tblStyle styleId="{6AF695AF-EAE1-491D-B207-6011B12320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9"/>
        <p:cNvGrpSpPr/>
        <p:nvPr/>
      </p:nvGrpSpPr>
      <p:grpSpPr>
        <a:xfrm>
          <a:off x="0" y="0"/>
          <a:ext cx="0" cy="0"/>
          <a:chOff x="0" y="0"/>
          <a:chExt cx="0" cy="0"/>
        </a:xfrm>
      </p:grpSpPr>
      <p:sp>
        <p:nvSpPr>
          <p:cNvPr id="2080" name="Google Shape;2080;ge9f097b321_0_2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1" name="Google Shape;2081;ge9f097b321_0_2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ge9f097b3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4" name="Google Shape;2184;ge9f097b3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e9f097b32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e9f097b32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grpSp>
        <p:nvGrpSpPr>
          <p:cNvPr id="62" name="Google Shape;62;p2"/>
          <p:cNvGrpSpPr/>
          <p:nvPr/>
        </p:nvGrpSpPr>
        <p:grpSpPr>
          <a:xfrm>
            <a:off x="333149" y="624375"/>
            <a:ext cx="8460842" cy="3884405"/>
            <a:chOff x="333149" y="624375"/>
            <a:chExt cx="8460842" cy="3884405"/>
          </a:xfrm>
        </p:grpSpPr>
        <p:grpSp>
          <p:nvGrpSpPr>
            <p:cNvPr id="63" name="Google Shape;63;p2"/>
            <p:cNvGrpSpPr/>
            <p:nvPr/>
          </p:nvGrpSpPr>
          <p:grpSpPr>
            <a:xfrm>
              <a:off x="8448509" y="1614245"/>
              <a:ext cx="164588" cy="172807"/>
              <a:chOff x="7482237" y="2937046"/>
              <a:chExt cx="306152" cy="320428"/>
            </a:xfrm>
          </p:grpSpPr>
          <p:sp>
            <p:nvSpPr>
              <p:cNvPr id="64" name="Google Shape;64;p2"/>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333149" y="624375"/>
              <a:ext cx="8460842" cy="3884405"/>
              <a:chOff x="333149" y="624375"/>
              <a:chExt cx="8460842" cy="3884405"/>
            </a:xfrm>
          </p:grpSpPr>
          <p:grpSp>
            <p:nvGrpSpPr>
              <p:cNvPr id="68" name="Google Shape;68;p2"/>
              <p:cNvGrpSpPr/>
              <p:nvPr/>
            </p:nvGrpSpPr>
            <p:grpSpPr>
              <a:xfrm>
                <a:off x="7546239" y="648352"/>
                <a:ext cx="182895" cy="192065"/>
                <a:chOff x="7482237" y="2937046"/>
                <a:chExt cx="306152" cy="320428"/>
              </a:xfrm>
            </p:grpSpPr>
            <p:sp>
              <p:nvSpPr>
                <p:cNvPr id="69" name="Google Shape;69;p2"/>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1884813" y="2175241"/>
                <a:ext cx="131688" cy="145801"/>
                <a:chOff x="392069" y="2889775"/>
                <a:chExt cx="260150" cy="285213"/>
              </a:xfrm>
            </p:grpSpPr>
            <p:sp>
              <p:nvSpPr>
                <p:cNvPr id="73" name="Google Shape;73;p2"/>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8662308" y="2534935"/>
                <a:ext cx="131683" cy="142196"/>
                <a:chOff x="5977101" y="3004938"/>
                <a:chExt cx="227235" cy="246270"/>
              </a:xfrm>
            </p:grpSpPr>
            <p:sp>
              <p:nvSpPr>
                <p:cNvPr id="77" name="Google Shape;77;p2"/>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6196479" y="695302"/>
                <a:ext cx="182877" cy="192070"/>
                <a:chOff x="1509202" y="3627389"/>
                <a:chExt cx="334389" cy="343350"/>
              </a:xfrm>
            </p:grpSpPr>
            <p:sp>
              <p:nvSpPr>
                <p:cNvPr id="81" name="Google Shape;81;p2"/>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a:off x="6321953" y="2128971"/>
                <a:ext cx="146317" cy="158031"/>
                <a:chOff x="5977101" y="3004938"/>
                <a:chExt cx="227235" cy="246270"/>
              </a:xfrm>
            </p:grpSpPr>
            <p:sp>
              <p:nvSpPr>
                <p:cNvPr id="87" name="Google Shape;87;p2"/>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1212009" y="1118384"/>
                <a:ext cx="182877" cy="192070"/>
                <a:chOff x="1509202" y="3627389"/>
                <a:chExt cx="334389" cy="343350"/>
              </a:xfrm>
            </p:grpSpPr>
            <p:sp>
              <p:nvSpPr>
                <p:cNvPr id="91" name="Google Shape;91;p2"/>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2"/>
              <p:cNvGrpSpPr/>
              <p:nvPr/>
            </p:nvGrpSpPr>
            <p:grpSpPr>
              <a:xfrm>
                <a:off x="1053822" y="2408952"/>
                <a:ext cx="182877" cy="192070"/>
                <a:chOff x="1509202" y="3627389"/>
                <a:chExt cx="334389" cy="343350"/>
              </a:xfrm>
            </p:grpSpPr>
            <p:sp>
              <p:nvSpPr>
                <p:cNvPr id="97" name="Google Shape;97;p2"/>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333150" y="864396"/>
                <a:ext cx="131688" cy="145801"/>
                <a:chOff x="392069" y="2889775"/>
                <a:chExt cx="260150" cy="285213"/>
              </a:xfrm>
            </p:grpSpPr>
            <p:sp>
              <p:nvSpPr>
                <p:cNvPr id="103" name="Google Shape;103;p2"/>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a:off x="1786281" y="4316710"/>
                <a:ext cx="182877" cy="192070"/>
                <a:chOff x="1509202" y="3627389"/>
                <a:chExt cx="334389" cy="343350"/>
              </a:xfrm>
            </p:grpSpPr>
            <p:sp>
              <p:nvSpPr>
                <p:cNvPr id="107" name="Google Shape;107;p2"/>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333149" y="4287850"/>
                <a:ext cx="131688" cy="145801"/>
                <a:chOff x="392069" y="2889775"/>
                <a:chExt cx="260150" cy="285213"/>
              </a:xfrm>
            </p:grpSpPr>
            <p:sp>
              <p:nvSpPr>
                <p:cNvPr id="113" name="Google Shape;113;p2"/>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2"/>
              <p:cNvGrpSpPr/>
              <p:nvPr/>
            </p:nvGrpSpPr>
            <p:grpSpPr>
              <a:xfrm>
                <a:off x="6842675" y="1094413"/>
                <a:ext cx="228602" cy="240023"/>
                <a:chOff x="6842675" y="1094413"/>
                <a:chExt cx="228602" cy="240023"/>
              </a:xfrm>
            </p:grpSpPr>
            <p:sp>
              <p:nvSpPr>
                <p:cNvPr id="117" name="Google Shape;117;p2"/>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333150" y="2652863"/>
                <a:ext cx="228602" cy="240023"/>
                <a:chOff x="6842675" y="1094413"/>
                <a:chExt cx="228602" cy="240023"/>
              </a:xfrm>
            </p:grpSpPr>
            <p:sp>
              <p:nvSpPr>
                <p:cNvPr id="120" name="Google Shape;120;p2"/>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7618850" y="4240738"/>
                <a:ext cx="228602" cy="240023"/>
                <a:chOff x="6842675" y="1094413"/>
                <a:chExt cx="228602" cy="240023"/>
              </a:xfrm>
            </p:grpSpPr>
            <p:sp>
              <p:nvSpPr>
                <p:cNvPr id="123" name="Google Shape;123;p2"/>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847375" y="624375"/>
                <a:ext cx="228602" cy="240023"/>
                <a:chOff x="6842675" y="1094413"/>
                <a:chExt cx="228602" cy="240023"/>
              </a:xfrm>
            </p:grpSpPr>
            <p:sp>
              <p:nvSpPr>
                <p:cNvPr id="126" name="Google Shape;126;p2"/>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8" name="Google Shape;128;p2"/>
          <p:cNvSpPr txBox="1">
            <a:spLocks noGrp="1"/>
          </p:cNvSpPr>
          <p:nvPr>
            <p:ph type="ctrTitle"/>
          </p:nvPr>
        </p:nvSpPr>
        <p:spPr>
          <a:xfrm>
            <a:off x="1495713" y="2808750"/>
            <a:ext cx="5804400" cy="13431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7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9" name="Google Shape;129;p2"/>
          <p:cNvSpPr txBox="1">
            <a:spLocks noGrp="1"/>
          </p:cNvSpPr>
          <p:nvPr>
            <p:ph type="subTitle" idx="1"/>
          </p:nvPr>
        </p:nvSpPr>
        <p:spPr>
          <a:xfrm>
            <a:off x="2210913" y="4099275"/>
            <a:ext cx="4374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2"/>
        <p:cNvGrpSpPr/>
        <p:nvPr/>
      </p:nvGrpSpPr>
      <p:grpSpPr>
        <a:xfrm>
          <a:off x="0" y="0"/>
          <a:ext cx="0" cy="0"/>
          <a:chOff x="0" y="0"/>
          <a:chExt cx="0" cy="0"/>
        </a:xfrm>
      </p:grpSpPr>
      <p:grpSp>
        <p:nvGrpSpPr>
          <p:cNvPr id="203" name="Google Shape;203;p4"/>
          <p:cNvGrpSpPr/>
          <p:nvPr/>
        </p:nvGrpSpPr>
        <p:grpSpPr>
          <a:xfrm>
            <a:off x="180084" y="230500"/>
            <a:ext cx="8677742" cy="2285910"/>
            <a:chOff x="180084" y="230500"/>
            <a:chExt cx="8677742" cy="2285910"/>
          </a:xfrm>
        </p:grpSpPr>
        <p:grpSp>
          <p:nvGrpSpPr>
            <p:cNvPr id="204" name="Google Shape;204;p4"/>
            <p:cNvGrpSpPr/>
            <p:nvPr/>
          </p:nvGrpSpPr>
          <p:grpSpPr>
            <a:xfrm>
              <a:off x="311775" y="496450"/>
              <a:ext cx="228602" cy="240023"/>
              <a:chOff x="6842675" y="1094413"/>
              <a:chExt cx="228602" cy="240023"/>
            </a:xfrm>
          </p:grpSpPr>
          <p:sp>
            <p:nvSpPr>
              <p:cNvPr id="205" name="Google Shape;205;p4"/>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4"/>
            <p:cNvGrpSpPr/>
            <p:nvPr/>
          </p:nvGrpSpPr>
          <p:grpSpPr>
            <a:xfrm>
              <a:off x="6574976" y="752941"/>
              <a:ext cx="131688" cy="145801"/>
              <a:chOff x="392069" y="2889775"/>
              <a:chExt cx="260150" cy="285213"/>
            </a:xfrm>
          </p:grpSpPr>
          <p:sp>
            <p:nvSpPr>
              <p:cNvPr id="208" name="Google Shape;208;p4"/>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4"/>
            <p:cNvGrpSpPr/>
            <p:nvPr/>
          </p:nvGrpSpPr>
          <p:grpSpPr>
            <a:xfrm>
              <a:off x="7269309" y="465850"/>
              <a:ext cx="131682" cy="138301"/>
              <a:chOff x="1509202" y="3627389"/>
              <a:chExt cx="334389" cy="343350"/>
            </a:xfrm>
          </p:grpSpPr>
          <p:sp>
            <p:nvSpPr>
              <p:cNvPr id="212" name="Google Shape;212;p4"/>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4"/>
            <p:cNvGrpSpPr/>
            <p:nvPr/>
          </p:nvGrpSpPr>
          <p:grpSpPr>
            <a:xfrm>
              <a:off x="180084" y="1672375"/>
              <a:ext cx="131682" cy="138301"/>
              <a:chOff x="1509202" y="3627389"/>
              <a:chExt cx="334389" cy="343350"/>
            </a:xfrm>
          </p:grpSpPr>
          <p:sp>
            <p:nvSpPr>
              <p:cNvPr id="218" name="Google Shape;218;p4"/>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4"/>
            <p:cNvGrpSpPr/>
            <p:nvPr/>
          </p:nvGrpSpPr>
          <p:grpSpPr>
            <a:xfrm>
              <a:off x="8726138" y="1606166"/>
              <a:ext cx="131688" cy="145801"/>
              <a:chOff x="392069" y="2889775"/>
              <a:chExt cx="260150" cy="285213"/>
            </a:xfrm>
          </p:grpSpPr>
          <p:sp>
            <p:nvSpPr>
              <p:cNvPr id="224" name="Google Shape;224;p4"/>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4"/>
            <p:cNvGrpSpPr/>
            <p:nvPr/>
          </p:nvGrpSpPr>
          <p:grpSpPr>
            <a:xfrm>
              <a:off x="421638" y="2276388"/>
              <a:ext cx="228602" cy="240023"/>
              <a:chOff x="6842675" y="1094413"/>
              <a:chExt cx="228602" cy="240023"/>
            </a:xfrm>
          </p:grpSpPr>
          <p:sp>
            <p:nvSpPr>
              <p:cNvPr id="228" name="Google Shape;228;p4"/>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4"/>
            <p:cNvGrpSpPr/>
            <p:nvPr/>
          </p:nvGrpSpPr>
          <p:grpSpPr>
            <a:xfrm>
              <a:off x="5518484" y="465850"/>
              <a:ext cx="131682" cy="138301"/>
              <a:chOff x="1509202" y="3627389"/>
              <a:chExt cx="334389" cy="343350"/>
            </a:xfrm>
          </p:grpSpPr>
          <p:sp>
            <p:nvSpPr>
              <p:cNvPr id="231" name="Google Shape;231;p4"/>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4"/>
            <p:cNvGrpSpPr/>
            <p:nvPr/>
          </p:nvGrpSpPr>
          <p:grpSpPr>
            <a:xfrm>
              <a:off x="1935234" y="230500"/>
              <a:ext cx="131682" cy="138301"/>
              <a:chOff x="1509202" y="3627389"/>
              <a:chExt cx="334389" cy="343350"/>
            </a:xfrm>
          </p:grpSpPr>
          <p:sp>
            <p:nvSpPr>
              <p:cNvPr id="237" name="Google Shape;237;p4"/>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2" name="Google Shape;242;p4"/>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3" name="Google Shape;243;p4"/>
          <p:cNvSpPr txBox="1">
            <a:spLocks noGrp="1"/>
          </p:cNvSpPr>
          <p:nvPr>
            <p:ph type="body" idx="1"/>
          </p:nvPr>
        </p:nvSpPr>
        <p:spPr>
          <a:xfrm>
            <a:off x="720000" y="1221225"/>
            <a:ext cx="7704000" cy="33873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Clr>
                <a:srgbClr val="434343"/>
              </a:buClr>
              <a:buSzPts val="1200"/>
              <a:buAutoNum type="arabicPeriod"/>
              <a:defRPr sz="10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00"/>
        <p:cNvGrpSpPr/>
        <p:nvPr/>
      </p:nvGrpSpPr>
      <p:grpSpPr>
        <a:xfrm>
          <a:off x="0" y="0"/>
          <a:ext cx="0" cy="0"/>
          <a:chOff x="0" y="0"/>
          <a:chExt cx="0" cy="0"/>
        </a:xfrm>
      </p:grpSpPr>
      <p:sp>
        <p:nvSpPr>
          <p:cNvPr id="601" name="Google Shape;601;p13"/>
          <p:cNvSpPr txBox="1">
            <a:spLocks noGrp="1"/>
          </p:cNvSpPr>
          <p:nvPr>
            <p:ph type="title" hasCustomPrompt="1"/>
          </p:nvPr>
        </p:nvSpPr>
        <p:spPr>
          <a:xfrm>
            <a:off x="778925" y="1300407"/>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602" name="Google Shape;602;p13"/>
          <p:cNvSpPr txBox="1">
            <a:spLocks noGrp="1"/>
          </p:cNvSpPr>
          <p:nvPr>
            <p:ph type="title" idx="2" hasCustomPrompt="1"/>
          </p:nvPr>
        </p:nvSpPr>
        <p:spPr>
          <a:xfrm>
            <a:off x="3451214" y="1300407"/>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603" name="Google Shape;603;p13"/>
          <p:cNvSpPr txBox="1">
            <a:spLocks noGrp="1"/>
          </p:cNvSpPr>
          <p:nvPr>
            <p:ph type="title" idx="3" hasCustomPrompt="1"/>
          </p:nvPr>
        </p:nvSpPr>
        <p:spPr>
          <a:xfrm>
            <a:off x="6116375" y="1300407"/>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604" name="Google Shape;604;p13"/>
          <p:cNvSpPr txBox="1">
            <a:spLocks noGrp="1"/>
          </p:cNvSpPr>
          <p:nvPr>
            <p:ph type="title" idx="4" hasCustomPrompt="1"/>
          </p:nvPr>
        </p:nvSpPr>
        <p:spPr>
          <a:xfrm>
            <a:off x="782500" y="3044791"/>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605" name="Google Shape;605;p13"/>
          <p:cNvSpPr txBox="1">
            <a:spLocks noGrp="1"/>
          </p:cNvSpPr>
          <p:nvPr>
            <p:ph type="title" idx="5" hasCustomPrompt="1"/>
          </p:nvPr>
        </p:nvSpPr>
        <p:spPr>
          <a:xfrm>
            <a:off x="3454789" y="3044791"/>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606" name="Google Shape;606;p13"/>
          <p:cNvSpPr txBox="1">
            <a:spLocks noGrp="1"/>
          </p:cNvSpPr>
          <p:nvPr>
            <p:ph type="title" idx="6" hasCustomPrompt="1"/>
          </p:nvPr>
        </p:nvSpPr>
        <p:spPr>
          <a:xfrm>
            <a:off x="6119950" y="3044791"/>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grpSp>
        <p:nvGrpSpPr>
          <p:cNvPr id="607" name="Google Shape;607;p13"/>
          <p:cNvGrpSpPr/>
          <p:nvPr/>
        </p:nvGrpSpPr>
        <p:grpSpPr>
          <a:xfrm>
            <a:off x="243425" y="392810"/>
            <a:ext cx="8745416" cy="4499112"/>
            <a:chOff x="243425" y="392810"/>
            <a:chExt cx="8745416" cy="4499112"/>
          </a:xfrm>
        </p:grpSpPr>
        <p:grpSp>
          <p:nvGrpSpPr>
            <p:cNvPr id="608" name="Google Shape;608;p13"/>
            <p:cNvGrpSpPr/>
            <p:nvPr/>
          </p:nvGrpSpPr>
          <p:grpSpPr>
            <a:xfrm>
              <a:off x="8857158" y="868910"/>
              <a:ext cx="131683" cy="142196"/>
              <a:chOff x="5977101" y="3004938"/>
              <a:chExt cx="227235" cy="246270"/>
            </a:xfrm>
          </p:grpSpPr>
          <p:sp>
            <p:nvSpPr>
              <p:cNvPr id="609" name="Google Shape;609;p13"/>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3"/>
            <p:cNvGrpSpPr/>
            <p:nvPr/>
          </p:nvGrpSpPr>
          <p:grpSpPr>
            <a:xfrm>
              <a:off x="8558728" y="1927608"/>
              <a:ext cx="146317" cy="158031"/>
              <a:chOff x="5977101" y="3004938"/>
              <a:chExt cx="227235" cy="246270"/>
            </a:xfrm>
          </p:grpSpPr>
          <p:sp>
            <p:nvSpPr>
              <p:cNvPr id="613" name="Google Shape;613;p13"/>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3"/>
            <p:cNvGrpSpPr/>
            <p:nvPr/>
          </p:nvGrpSpPr>
          <p:grpSpPr>
            <a:xfrm>
              <a:off x="326086" y="3393836"/>
              <a:ext cx="131716" cy="138336"/>
              <a:chOff x="1509202" y="3627389"/>
              <a:chExt cx="334389" cy="343350"/>
            </a:xfrm>
          </p:grpSpPr>
          <p:sp>
            <p:nvSpPr>
              <p:cNvPr id="617" name="Google Shape;617;p13"/>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3"/>
            <p:cNvGrpSpPr/>
            <p:nvPr/>
          </p:nvGrpSpPr>
          <p:grpSpPr>
            <a:xfrm>
              <a:off x="243425" y="1679521"/>
              <a:ext cx="131688" cy="145801"/>
              <a:chOff x="392069" y="2889775"/>
              <a:chExt cx="260150" cy="285213"/>
            </a:xfrm>
          </p:grpSpPr>
          <p:sp>
            <p:nvSpPr>
              <p:cNvPr id="623" name="Google Shape;623;p13"/>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13"/>
            <p:cNvGrpSpPr/>
            <p:nvPr/>
          </p:nvGrpSpPr>
          <p:grpSpPr>
            <a:xfrm>
              <a:off x="8773934" y="3170945"/>
              <a:ext cx="164588" cy="172807"/>
              <a:chOff x="7482237" y="2937046"/>
              <a:chExt cx="306152" cy="320428"/>
            </a:xfrm>
          </p:grpSpPr>
          <p:sp>
            <p:nvSpPr>
              <p:cNvPr id="627" name="Google Shape;627;p13"/>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7092308" y="392810"/>
              <a:ext cx="131683" cy="142196"/>
              <a:chOff x="5977101" y="3004938"/>
              <a:chExt cx="227235" cy="246270"/>
            </a:xfrm>
          </p:grpSpPr>
          <p:sp>
            <p:nvSpPr>
              <p:cNvPr id="631" name="Google Shape;631;p13"/>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13"/>
            <p:cNvGrpSpPr/>
            <p:nvPr/>
          </p:nvGrpSpPr>
          <p:grpSpPr>
            <a:xfrm>
              <a:off x="3254953" y="710858"/>
              <a:ext cx="146317" cy="158031"/>
              <a:chOff x="5977101" y="3004938"/>
              <a:chExt cx="227235" cy="246270"/>
            </a:xfrm>
          </p:grpSpPr>
          <p:sp>
            <p:nvSpPr>
              <p:cNvPr id="635" name="Google Shape;635;p13"/>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3"/>
            <p:cNvGrpSpPr/>
            <p:nvPr/>
          </p:nvGrpSpPr>
          <p:grpSpPr>
            <a:xfrm>
              <a:off x="5322209" y="787395"/>
              <a:ext cx="164588" cy="172807"/>
              <a:chOff x="7482237" y="2937046"/>
              <a:chExt cx="306152" cy="320428"/>
            </a:xfrm>
          </p:grpSpPr>
          <p:sp>
            <p:nvSpPr>
              <p:cNvPr id="639" name="Google Shape;639;p13"/>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13"/>
            <p:cNvGrpSpPr/>
            <p:nvPr/>
          </p:nvGrpSpPr>
          <p:grpSpPr>
            <a:xfrm>
              <a:off x="243425" y="4746121"/>
              <a:ext cx="131688" cy="145801"/>
              <a:chOff x="392069" y="2889775"/>
              <a:chExt cx="260150" cy="285213"/>
            </a:xfrm>
          </p:grpSpPr>
          <p:sp>
            <p:nvSpPr>
              <p:cNvPr id="643" name="Google Shape;643;p13"/>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6" name="Google Shape;646;p13"/>
          <p:cNvSpPr txBox="1">
            <a:spLocks noGrp="1"/>
          </p:cNvSpPr>
          <p:nvPr>
            <p:ph type="title" idx="7"/>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7" name="Google Shape;647;p13"/>
          <p:cNvSpPr txBox="1">
            <a:spLocks noGrp="1"/>
          </p:cNvSpPr>
          <p:nvPr>
            <p:ph type="title" idx="8"/>
          </p:nvPr>
        </p:nvSpPr>
        <p:spPr>
          <a:xfrm>
            <a:off x="7200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8" name="Google Shape;648;p13"/>
          <p:cNvSpPr txBox="1">
            <a:spLocks noGrp="1"/>
          </p:cNvSpPr>
          <p:nvPr>
            <p:ph type="subTitle" idx="1"/>
          </p:nvPr>
        </p:nvSpPr>
        <p:spPr>
          <a:xfrm>
            <a:off x="720000" y="21769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9" name="Google Shape;649;p13"/>
          <p:cNvSpPr txBox="1">
            <a:spLocks noGrp="1"/>
          </p:cNvSpPr>
          <p:nvPr>
            <p:ph type="title" idx="9"/>
          </p:nvPr>
        </p:nvSpPr>
        <p:spPr>
          <a:xfrm>
            <a:off x="34038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0" name="Google Shape;650;p13"/>
          <p:cNvSpPr txBox="1">
            <a:spLocks noGrp="1"/>
          </p:cNvSpPr>
          <p:nvPr>
            <p:ph type="subTitle" idx="13"/>
          </p:nvPr>
        </p:nvSpPr>
        <p:spPr>
          <a:xfrm>
            <a:off x="3403800" y="21769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1" name="Google Shape;651;p13"/>
          <p:cNvSpPr txBox="1">
            <a:spLocks noGrp="1"/>
          </p:cNvSpPr>
          <p:nvPr>
            <p:ph type="title" idx="14"/>
          </p:nvPr>
        </p:nvSpPr>
        <p:spPr>
          <a:xfrm>
            <a:off x="60876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2" name="Google Shape;652;p13"/>
          <p:cNvSpPr txBox="1">
            <a:spLocks noGrp="1"/>
          </p:cNvSpPr>
          <p:nvPr>
            <p:ph type="subTitle" idx="15"/>
          </p:nvPr>
        </p:nvSpPr>
        <p:spPr>
          <a:xfrm>
            <a:off x="6087600" y="21769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3" name="Google Shape;653;p13"/>
          <p:cNvSpPr txBox="1">
            <a:spLocks noGrp="1"/>
          </p:cNvSpPr>
          <p:nvPr>
            <p:ph type="title" idx="16"/>
          </p:nvPr>
        </p:nvSpPr>
        <p:spPr>
          <a:xfrm>
            <a:off x="7200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4" name="Google Shape;654;p13"/>
          <p:cNvSpPr txBox="1">
            <a:spLocks noGrp="1"/>
          </p:cNvSpPr>
          <p:nvPr>
            <p:ph type="subTitle" idx="17"/>
          </p:nvPr>
        </p:nvSpPr>
        <p:spPr>
          <a:xfrm>
            <a:off x="720000" y="39663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5" name="Google Shape;655;p13"/>
          <p:cNvSpPr txBox="1">
            <a:spLocks noGrp="1"/>
          </p:cNvSpPr>
          <p:nvPr>
            <p:ph type="title" idx="18"/>
          </p:nvPr>
        </p:nvSpPr>
        <p:spPr>
          <a:xfrm>
            <a:off x="34038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6" name="Google Shape;656;p13"/>
          <p:cNvSpPr txBox="1">
            <a:spLocks noGrp="1"/>
          </p:cNvSpPr>
          <p:nvPr>
            <p:ph type="subTitle" idx="19"/>
          </p:nvPr>
        </p:nvSpPr>
        <p:spPr>
          <a:xfrm>
            <a:off x="3403800" y="39663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7" name="Google Shape;657;p13"/>
          <p:cNvSpPr txBox="1">
            <a:spLocks noGrp="1"/>
          </p:cNvSpPr>
          <p:nvPr>
            <p:ph type="title" idx="20"/>
          </p:nvPr>
        </p:nvSpPr>
        <p:spPr>
          <a:xfrm>
            <a:off x="60876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8" name="Google Shape;658;p13"/>
          <p:cNvSpPr txBox="1">
            <a:spLocks noGrp="1"/>
          </p:cNvSpPr>
          <p:nvPr>
            <p:ph type="subTitle" idx="21"/>
          </p:nvPr>
        </p:nvSpPr>
        <p:spPr>
          <a:xfrm>
            <a:off x="6087600" y="39663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0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007"/>
        <p:cNvGrpSpPr/>
        <p:nvPr/>
      </p:nvGrpSpPr>
      <p:grpSpPr>
        <a:xfrm>
          <a:off x="0" y="0"/>
          <a:ext cx="0" cy="0"/>
          <a:chOff x="0" y="0"/>
          <a:chExt cx="0" cy="0"/>
        </a:xfrm>
      </p:grpSpPr>
      <p:grpSp>
        <p:nvGrpSpPr>
          <p:cNvPr id="2008" name="Google Shape;2008;p40"/>
          <p:cNvGrpSpPr/>
          <p:nvPr/>
        </p:nvGrpSpPr>
        <p:grpSpPr>
          <a:xfrm>
            <a:off x="333150" y="560275"/>
            <a:ext cx="8570470" cy="3948505"/>
            <a:chOff x="333150" y="560275"/>
            <a:chExt cx="8570470" cy="3948505"/>
          </a:xfrm>
        </p:grpSpPr>
        <p:grpSp>
          <p:nvGrpSpPr>
            <p:cNvPr id="2009" name="Google Shape;2009;p40"/>
            <p:cNvGrpSpPr/>
            <p:nvPr/>
          </p:nvGrpSpPr>
          <p:grpSpPr>
            <a:xfrm>
              <a:off x="8689384" y="1334420"/>
              <a:ext cx="164588" cy="172807"/>
              <a:chOff x="7482237" y="2937046"/>
              <a:chExt cx="306152" cy="320428"/>
            </a:xfrm>
          </p:grpSpPr>
          <p:sp>
            <p:nvSpPr>
              <p:cNvPr id="2010" name="Google Shape;2010;p40"/>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rgbClr val="44A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rgbClr val="44A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rgbClr val="44A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40"/>
            <p:cNvGrpSpPr/>
            <p:nvPr/>
          </p:nvGrpSpPr>
          <p:grpSpPr>
            <a:xfrm>
              <a:off x="5741529" y="584252"/>
              <a:ext cx="182877" cy="192070"/>
              <a:chOff x="1509202" y="3627389"/>
              <a:chExt cx="334389" cy="343350"/>
            </a:xfrm>
          </p:grpSpPr>
          <p:sp>
            <p:nvSpPr>
              <p:cNvPr id="2014" name="Google Shape;2014;p40"/>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40"/>
            <p:cNvGrpSpPr/>
            <p:nvPr/>
          </p:nvGrpSpPr>
          <p:grpSpPr>
            <a:xfrm>
              <a:off x="8757303" y="2798046"/>
              <a:ext cx="146317" cy="158031"/>
              <a:chOff x="5977101" y="3004938"/>
              <a:chExt cx="227235" cy="246270"/>
            </a:xfrm>
          </p:grpSpPr>
          <p:sp>
            <p:nvSpPr>
              <p:cNvPr id="2020" name="Google Shape;2020;p40"/>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40"/>
            <p:cNvGrpSpPr/>
            <p:nvPr/>
          </p:nvGrpSpPr>
          <p:grpSpPr>
            <a:xfrm>
              <a:off x="6002459" y="4262809"/>
              <a:ext cx="182877" cy="192070"/>
              <a:chOff x="1509202" y="3627389"/>
              <a:chExt cx="334389" cy="343350"/>
            </a:xfrm>
          </p:grpSpPr>
          <p:sp>
            <p:nvSpPr>
              <p:cNvPr id="2024" name="Google Shape;2024;p40"/>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40"/>
            <p:cNvGrpSpPr/>
            <p:nvPr/>
          </p:nvGrpSpPr>
          <p:grpSpPr>
            <a:xfrm>
              <a:off x="885722" y="1947515"/>
              <a:ext cx="182877" cy="192070"/>
              <a:chOff x="533887" y="2946302"/>
              <a:chExt cx="334389" cy="343350"/>
            </a:xfrm>
          </p:grpSpPr>
          <p:sp>
            <p:nvSpPr>
              <p:cNvPr id="2030" name="Google Shape;2030;p40"/>
              <p:cNvSpPr/>
              <p:nvPr/>
            </p:nvSpPr>
            <p:spPr>
              <a:xfrm>
                <a:off x="707108" y="2946302"/>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557205" y="3164652"/>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533887" y="3009912"/>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743354" y="3171394"/>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779680" y="3171156"/>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5" name="Google Shape;2035;p40"/>
            <p:cNvGrpSpPr/>
            <p:nvPr/>
          </p:nvGrpSpPr>
          <p:grpSpPr>
            <a:xfrm>
              <a:off x="333150" y="864396"/>
              <a:ext cx="131688" cy="145801"/>
              <a:chOff x="392069" y="2889775"/>
              <a:chExt cx="260150" cy="285213"/>
            </a:xfrm>
          </p:grpSpPr>
          <p:sp>
            <p:nvSpPr>
              <p:cNvPr id="2036" name="Google Shape;2036;p40"/>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0"/>
            <p:cNvGrpSpPr/>
            <p:nvPr/>
          </p:nvGrpSpPr>
          <p:grpSpPr>
            <a:xfrm>
              <a:off x="1786281" y="4316710"/>
              <a:ext cx="182877" cy="192070"/>
              <a:chOff x="1509202" y="3627389"/>
              <a:chExt cx="334389" cy="343350"/>
            </a:xfrm>
          </p:grpSpPr>
          <p:sp>
            <p:nvSpPr>
              <p:cNvPr id="2040" name="Google Shape;2040;p40"/>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40"/>
            <p:cNvGrpSpPr/>
            <p:nvPr/>
          </p:nvGrpSpPr>
          <p:grpSpPr>
            <a:xfrm>
              <a:off x="3243649" y="4018325"/>
              <a:ext cx="131688" cy="145801"/>
              <a:chOff x="392069" y="2889775"/>
              <a:chExt cx="260150" cy="285213"/>
            </a:xfrm>
          </p:grpSpPr>
          <p:sp>
            <p:nvSpPr>
              <p:cNvPr id="2046" name="Google Shape;2046;p40"/>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40"/>
            <p:cNvGrpSpPr/>
            <p:nvPr/>
          </p:nvGrpSpPr>
          <p:grpSpPr>
            <a:xfrm>
              <a:off x="7618850" y="747625"/>
              <a:ext cx="228602" cy="240023"/>
              <a:chOff x="6842675" y="1094413"/>
              <a:chExt cx="228602" cy="240023"/>
            </a:xfrm>
          </p:grpSpPr>
          <p:sp>
            <p:nvSpPr>
              <p:cNvPr id="2050" name="Google Shape;2050;p40"/>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40"/>
            <p:cNvGrpSpPr/>
            <p:nvPr/>
          </p:nvGrpSpPr>
          <p:grpSpPr>
            <a:xfrm>
              <a:off x="333150" y="2652863"/>
              <a:ext cx="228602" cy="240023"/>
              <a:chOff x="6842675" y="1094413"/>
              <a:chExt cx="228602" cy="240023"/>
            </a:xfrm>
          </p:grpSpPr>
          <p:sp>
            <p:nvSpPr>
              <p:cNvPr id="2053" name="Google Shape;2053;p40"/>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40"/>
            <p:cNvGrpSpPr/>
            <p:nvPr/>
          </p:nvGrpSpPr>
          <p:grpSpPr>
            <a:xfrm>
              <a:off x="7899875" y="4127013"/>
              <a:ext cx="228602" cy="240023"/>
              <a:chOff x="6842675" y="1094413"/>
              <a:chExt cx="228602" cy="240023"/>
            </a:xfrm>
          </p:grpSpPr>
          <p:sp>
            <p:nvSpPr>
              <p:cNvPr id="2056" name="Google Shape;2056;p40"/>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rgbClr val="44A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8" name="Google Shape;2058;p40"/>
            <p:cNvGrpSpPr/>
            <p:nvPr/>
          </p:nvGrpSpPr>
          <p:grpSpPr>
            <a:xfrm>
              <a:off x="2797475" y="560275"/>
              <a:ext cx="228602" cy="240023"/>
              <a:chOff x="6842675" y="1094413"/>
              <a:chExt cx="228602" cy="240023"/>
            </a:xfrm>
          </p:grpSpPr>
          <p:sp>
            <p:nvSpPr>
              <p:cNvPr id="2059" name="Google Shape;2059;p40"/>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1" name="Google Shape;2061;p40"/>
          <p:cNvGrpSpPr/>
          <p:nvPr/>
        </p:nvGrpSpPr>
        <p:grpSpPr>
          <a:xfrm flipH="1">
            <a:off x="7837050" y="2265392"/>
            <a:ext cx="1129994" cy="3011692"/>
            <a:chOff x="3043875" y="1092100"/>
            <a:chExt cx="405350" cy="1080350"/>
          </a:xfrm>
        </p:grpSpPr>
        <p:sp>
          <p:nvSpPr>
            <p:cNvPr id="2062" name="Google Shape;2062;p40"/>
            <p:cNvSpPr/>
            <p:nvPr/>
          </p:nvSpPr>
          <p:spPr>
            <a:xfrm>
              <a:off x="3043875" y="1092100"/>
              <a:ext cx="405350" cy="1080350"/>
            </a:xfrm>
            <a:custGeom>
              <a:avLst/>
              <a:gdLst/>
              <a:ahLst/>
              <a:cxnLst/>
              <a:rect l="l" t="t" r="r" b="b"/>
              <a:pathLst>
                <a:path w="16214" h="43214" extrusionOk="0">
                  <a:moveTo>
                    <a:pt x="8900" y="1"/>
                  </a:moveTo>
                  <a:cubicBezTo>
                    <a:pt x="8509" y="24"/>
                    <a:pt x="8164" y="254"/>
                    <a:pt x="7957" y="599"/>
                  </a:cubicBezTo>
                  <a:cubicBezTo>
                    <a:pt x="7865" y="737"/>
                    <a:pt x="6095" y="4163"/>
                    <a:pt x="6992" y="8326"/>
                  </a:cubicBezTo>
                  <a:cubicBezTo>
                    <a:pt x="6946" y="8648"/>
                    <a:pt x="6877" y="8878"/>
                    <a:pt x="6831" y="8924"/>
                  </a:cubicBezTo>
                  <a:cubicBezTo>
                    <a:pt x="5911" y="10304"/>
                    <a:pt x="4922" y="12305"/>
                    <a:pt x="5336" y="13846"/>
                  </a:cubicBezTo>
                  <a:cubicBezTo>
                    <a:pt x="5428" y="14168"/>
                    <a:pt x="5566" y="14444"/>
                    <a:pt x="5796" y="14697"/>
                  </a:cubicBezTo>
                  <a:cubicBezTo>
                    <a:pt x="4393" y="18307"/>
                    <a:pt x="1127" y="27115"/>
                    <a:pt x="621" y="32566"/>
                  </a:cubicBezTo>
                  <a:cubicBezTo>
                    <a:pt x="46" y="39189"/>
                    <a:pt x="0" y="41880"/>
                    <a:pt x="0" y="41903"/>
                  </a:cubicBezTo>
                  <a:cubicBezTo>
                    <a:pt x="0" y="42248"/>
                    <a:pt x="115" y="42570"/>
                    <a:pt x="345" y="42823"/>
                  </a:cubicBezTo>
                  <a:cubicBezTo>
                    <a:pt x="575" y="43076"/>
                    <a:pt x="920" y="43214"/>
                    <a:pt x="1265" y="43214"/>
                  </a:cubicBezTo>
                  <a:cubicBezTo>
                    <a:pt x="1955" y="43214"/>
                    <a:pt x="2530" y="42639"/>
                    <a:pt x="2553" y="41949"/>
                  </a:cubicBezTo>
                  <a:cubicBezTo>
                    <a:pt x="2553" y="41926"/>
                    <a:pt x="2622" y="39281"/>
                    <a:pt x="3197" y="32796"/>
                  </a:cubicBezTo>
                  <a:cubicBezTo>
                    <a:pt x="3657" y="27667"/>
                    <a:pt x="6923" y="18882"/>
                    <a:pt x="8164" y="15708"/>
                  </a:cubicBezTo>
                  <a:cubicBezTo>
                    <a:pt x="10717" y="15685"/>
                    <a:pt x="11361" y="12558"/>
                    <a:pt x="11637" y="11017"/>
                  </a:cubicBezTo>
                  <a:cubicBezTo>
                    <a:pt x="11775" y="10212"/>
                    <a:pt x="12235" y="9637"/>
                    <a:pt x="12235" y="9637"/>
                  </a:cubicBezTo>
                  <a:cubicBezTo>
                    <a:pt x="12350" y="9499"/>
                    <a:pt x="12442" y="9338"/>
                    <a:pt x="12465" y="9154"/>
                  </a:cubicBezTo>
                  <a:cubicBezTo>
                    <a:pt x="14374" y="7130"/>
                    <a:pt x="16214" y="4416"/>
                    <a:pt x="15754" y="1887"/>
                  </a:cubicBezTo>
                  <a:cubicBezTo>
                    <a:pt x="15708" y="1542"/>
                    <a:pt x="15478" y="1220"/>
                    <a:pt x="15156" y="1082"/>
                  </a:cubicBezTo>
                  <a:cubicBezTo>
                    <a:pt x="14972" y="990"/>
                    <a:pt x="14811" y="944"/>
                    <a:pt x="14604" y="944"/>
                  </a:cubicBezTo>
                  <a:cubicBezTo>
                    <a:pt x="14443" y="944"/>
                    <a:pt x="14282" y="967"/>
                    <a:pt x="14144" y="1059"/>
                  </a:cubicBezTo>
                  <a:cubicBezTo>
                    <a:pt x="14121" y="1082"/>
                    <a:pt x="13960" y="1151"/>
                    <a:pt x="13776" y="1266"/>
                  </a:cubicBezTo>
                  <a:lnTo>
                    <a:pt x="13684" y="990"/>
                  </a:lnTo>
                  <a:cubicBezTo>
                    <a:pt x="13546" y="691"/>
                    <a:pt x="13293" y="461"/>
                    <a:pt x="12971" y="346"/>
                  </a:cubicBezTo>
                  <a:cubicBezTo>
                    <a:pt x="12856" y="300"/>
                    <a:pt x="12741" y="277"/>
                    <a:pt x="12649" y="277"/>
                  </a:cubicBezTo>
                  <a:cubicBezTo>
                    <a:pt x="12419" y="277"/>
                    <a:pt x="12189" y="346"/>
                    <a:pt x="12005" y="484"/>
                  </a:cubicBezTo>
                  <a:cubicBezTo>
                    <a:pt x="12005" y="484"/>
                    <a:pt x="11982" y="507"/>
                    <a:pt x="11936" y="530"/>
                  </a:cubicBezTo>
                  <a:cubicBezTo>
                    <a:pt x="11752" y="369"/>
                    <a:pt x="11545" y="231"/>
                    <a:pt x="11315" y="185"/>
                  </a:cubicBezTo>
                  <a:cubicBezTo>
                    <a:pt x="11246" y="162"/>
                    <a:pt x="11154" y="162"/>
                    <a:pt x="11085" y="162"/>
                  </a:cubicBezTo>
                  <a:cubicBezTo>
                    <a:pt x="10832" y="162"/>
                    <a:pt x="10556" y="254"/>
                    <a:pt x="10349" y="415"/>
                  </a:cubicBezTo>
                  <a:cubicBezTo>
                    <a:pt x="10326" y="461"/>
                    <a:pt x="10211" y="530"/>
                    <a:pt x="10050" y="714"/>
                  </a:cubicBezTo>
                  <a:cubicBezTo>
                    <a:pt x="10004" y="622"/>
                    <a:pt x="9981" y="576"/>
                    <a:pt x="9912" y="484"/>
                  </a:cubicBezTo>
                  <a:cubicBezTo>
                    <a:pt x="9682" y="162"/>
                    <a:pt x="9337" y="1"/>
                    <a:pt x="8969" y="1"/>
                  </a:cubicBezTo>
                  <a:close/>
                </a:path>
              </a:pathLst>
            </a:custGeom>
            <a:solidFill>
              <a:schemeClr val="lt1"/>
            </a:solidFill>
            <a:ln>
              <a:noFill/>
            </a:ln>
            <a:effectLst>
              <a:outerShdw blurRad="42863" dist="28575" dir="6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3070325" y="1433750"/>
              <a:ext cx="165025" cy="710550"/>
            </a:xfrm>
            <a:custGeom>
              <a:avLst/>
              <a:gdLst/>
              <a:ahLst/>
              <a:cxnLst/>
              <a:rect l="l" t="t" r="r" b="b"/>
              <a:pathLst>
                <a:path w="6601" h="28422" extrusionOk="0">
                  <a:moveTo>
                    <a:pt x="6410" y="0"/>
                  </a:moveTo>
                  <a:cubicBezTo>
                    <a:pt x="6348" y="0"/>
                    <a:pt x="6295" y="38"/>
                    <a:pt x="6279" y="88"/>
                  </a:cubicBezTo>
                  <a:cubicBezTo>
                    <a:pt x="6210" y="203"/>
                    <a:pt x="1219" y="12345"/>
                    <a:pt x="644" y="18992"/>
                  </a:cubicBezTo>
                  <a:cubicBezTo>
                    <a:pt x="69" y="25615"/>
                    <a:pt x="0" y="28237"/>
                    <a:pt x="0" y="28260"/>
                  </a:cubicBezTo>
                  <a:cubicBezTo>
                    <a:pt x="0" y="28352"/>
                    <a:pt x="69" y="28421"/>
                    <a:pt x="161" y="28421"/>
                  </a:cubicBezTo>
                  <a:cubicBezTo>
                    <a:pt x="230" y="28421"/>
                    <a:pt x="299" y="28352"/>
                    <a:pt x="322" y="28260"/>
                  </a:cubicBezTo>
                  <a:cubicBezTo>
                    <a:pt x="322" y="28237"/>
                    <a:pt x="391" y="25615"/>
                    <a:pt x="966" y="19015"/>
                  </a:cubicBezTo>
                  <a:cubicBezTo>
                    <a:pt x="1541" y="12437"/>
                    <a:pt x="6509" y="318"/>
                    <a:pt x="6555" y="203"/>
                  </a:cubicBezTo>
                  <a:cubicBezTo>
                    <a:pt x="6601" y="134"/>
                    <a:pt x="6555" y="42"/>
                    <a:pt x="6486" y="19"/>
                  </a:cubicBezTo>
                  <a:cubicBezTo>
                    <a:pt x="6460" y="6"/>
                    <a:pt x="6434" y="0"/>
                    <a:pt x="64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3276150" y="1144425"/>
              <a:ext cx="149500" cy="201250"/>
            </a:xfrm>
            <a:custGeom>
              <a:avLst/>
              <a:gdLst/>
              <a:ahLst/>
              <a:cxnLst/>
              <a:rect l="l" t="t" r="r" b="b"/>
              <a:pathLst>
                <a:path w="5980" h="8050" extrusionOk="0">
                  <a:moveTo>
                    <a:pt x="5336" y="1"/>
                  </a:moveTo>
                  <a:lnTo>
                    <a:pt x="5336" y="1"/>
                  </a:lnTo>
                  <a:cubicBezTo>
                    <a:pt x="5336" y="1"/>
                    <a:pt x="0" y="2393"/>
                    <a:pt x="460" y="8050"/>
                  </a:cubicBezTo>
                  <a:cubicBezTo>
                    <a:pt x="460" y="8050"/>
                    <a:pt x="5980" y="3565"/>
                    <a:pt x="5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3214050" y="1120850"/>
              <a:ext cx="134000" cy="207000"/>
            </a:xfrm>
            <a:custGeom>
              <a:avLst/>
              <a:gdLst/>
              <a:ahLst/>
              <a:cxnLst/>
              <a:rect l="l" t="t" r="r" b="b"/>
              <a:pathLst>
                <a:path w="5360" h="8280" extrusionOk="0">
                  <a:moveTo>
                    <a:pt x="2116" y="1"/>
                  </a:moveTo>
                  <a:lnTo>
                    <a:pt x="2116" y="1"/>
                  </a:lnTo>
                  <a:cubicBezTo>
                    <a:pt x="2116" y="1"/>
                    <a:pt x="1" y="3865"/>
                    <a:pt x="1610" y="8280"/>
                  </a:cubicBezTo>
                  <a:cubicBezTo>
                    <a:pt x="1610" y="8280"/>
                    <a:pt x="5359" y="4623"/>
                    <a:pt x="2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3268675" y="1127750"/>
              <a:ext cx="131675" cy="215625"/>
            </a:xfrm>
            <a:custGeom>
              <a:avLst/>
              <a:gdLst/>
              <a:ahLst/>
              <a:cxnLst/>
              <a:rect l="l" t="t" r="r" b="b"/>
              <a:pathLst>
                <a:path w="5267" h="8625" extrusionOk="0">
                  <a:moveTo>
                    <a:pt x="3634" y="1"/>
                  </a:moveTo>
                  <a:cubicBezTo>
                    <a:pt x="3634" y="1"/>
                    <a:pt x="0" y="2439"/>
                    <a:pt x="322" y="8625"/>
                  </a:cubicBezTo>
                  <a:cubicBezTo>
                    <a:pt x="345" y="8602"/>
                    <a:pt x="5267" y="3818"/>
                    <a:pt x="3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3238775" y="1124300"/>
              <a:ext cx="129250" cy="206450"/>
            </a:xfrm>
            <a:custGeom>
              <a:avLst/>
              <a:gdLst/>
              <a:ahLst/>
              <a:cxnLst/>
              <a:rect l="l" t="t" r="r" b="b"/>
              <a:pathLst>
                <a:path w="5170" h="8258" extrusionOk="0">
                  <a:moveTo>
                    <a:pt x="3243" y="1"/>
                  </a:moveTo>
                  <a:cubicBezTo>
                    <a:pt x="3243" y="1"/>
                    <a:pt x="1" y="2738"/>
                    <a:pt x="1127" y="8257"/>
                  </a:cubicBezTo>
                  <a:cubicBezTo>
                    <a:pt x="1127" y="8257"/>
                    <a:pt x="1128" y="8257"/>
                    <a:pt x="1128" y="8257"/>
                  </a:cubicBezTo>
                  <a:cubicBezTo>
                    <a:pt x="1172" y="8257"/>
                    <a:pt x="5170" y="3992"/>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3179550" y="1293350"/>
              <a:ext cx="147800" cy="177675"/>
            </a:xfrm>
            <a:custGeom>
              <a:avLst/>
              <a:gdLst/>
              <a:ahLst/>
              <a:cxnLst/>
              <a:rect l="l" t="t" r="r" b="b"/>
              <a:pathLst>
                <a:path w="5912" h="7107" extrusionOk="0">
                  <a:moveTo>
                    <a:pt x="2645" y="0"/>
                  </a:moveTo>
                  <a:lnTo>
                    <a:pt x="3450" y="920"/>
                  </a:lnTo>
                  <a:lnTo>
                    <a:pt x="4324" y="414"/>
                  </a:lnTo>
                  <a:lnTo>
                    <a:pt x="4784" y="1403"/>
                  </a:lnTo>
                  <a:lnTo>
                    <a:pt x="5911" y="851"/>
                  </a:lnTo>
                  <a:cubicBezTo>
                    <a:pt x="5911" y="851"/>
                    <a:pt x="5267" y="1633"/>
                    <a:pt x="5037" y="2760"/>
                  </a:cubicBezTo>
                  <a:cubicBezTo>
                    <a:pt x="4554" y="5175"/>
                    <a:pt x="3887" y="7106"/>
                    <a:pt x="1818" y="6348"/>
                  </a:cubicBezTo>
                  <a:cubicBezTo>
                    <a:pt x="1" y="5681"/>
                    <a:pt x="1243" y="3105"/>
                    <a:pt x="2301" y="1518"/>
                  </a:cubicBezTo>
                  <a:cubicBezTo>
                    <a:pt x="2645" y="966"/>
                    <a:pt x="2645" y="0"/>
                    <a:pt x="2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40"/>
          <p:cNvGrpSpPr/>
          <p:nvPr/>
        </p:nvGrpSpPr>
        <p:grpSpPr>
          <a:xfrm>
            <a:off x="353250" y="3140944"/>
            <a:ext cx="1159561" cy="2136122"/>
            <a:chOff x="6507375" y="2263850"/>
            <a:chExt cx="619225" cy="1140725"/>
          </a:xfrm>
        </p:grpSpPr>
        <p:sp>
          <p:nvSpPr>
            <p:cNvPr id="2070" name="Google Shape;2070;p40"/>
            <p:cNvSpPr/>
            <p:nvPr/>
          </p:nvSpPr>
          <p:spPr>
            <a:xfrm>
              <a:off x="6507375" y="2263850"/>
              <a:ext cx="619225" cy="1140725"/>
            </a:xfrm>
            <a:custGeom>
              <a:avLst/>
              <a:gdLst/>
              <a:ahLst/>
              <a:cxnLst/>
              <a:rect l="l" t="t" r="r" b="b"/>
              <a:pathLst>
                <a:path w="24769" h="45629" extrusionOk="0">
                  <a:moveTo>
                    <a:pt x="9245" y="1"/>
                  </a:moveTo>
                  <a:cubicBezTo>
                    <a:pt x="7359" y="1"/>
                    <a:pt x="6371" y="921"/>
                    <a:pt x="5865" y="1679"/>
                  </a:cubicBezTo>
                  <a:cubicBezTo>
                    <a:pt x="3726" y="4922"/>
                    <a:pt x="6417" y="11983"/>
                    <a:pt x="7129" y="13799"/>
                  </a:cubicBezTo>
                  <a:cubicBezTo>
                    <a:pt x="6210" y="16536"/>
                    <a:pt x="4922" y="20607"/>
                    <a:pt x="3680" y="25413"/>
                  </a:cubicBezTo>
                  <a:cubicBezTo>
                    <a:pt x="3657" y="25482"/>
                    <a:pt x="3657" y="25528"/>
                    <a:pt x="3611" y="25620"/>
                  </a:cubicBezTo>
                  <a:cubicBezTo>
                    <a:pt x="1932" y="32198"/>
                    <a:pt x="713" y="38430"/>
                    <a:pt x="23" y="44157"/>
                  </a:cubicBezTo>
                  <a:cubicBezTo>
                    <a:pt x="0" y="44502"/>
                    <a:pt x="92" y="44870"/>
                    <a:pt x="322" y="45146"/>
                  </a:cubicBezTo>
                  <a:cubicBezTo>
                    <a:pt x="552" y="45399"/>
                    <a:pt x="851" y="45606"/>
                    <a:pt x="1196" y="45629"/>
                  </a:cubicBezTo>
                  <a:lnTo>
                    <a:pt x="1357" y="45629"/>
                  </a:lnTo>
                  <a:cubicBezTo>
                    <a:pt x="2047" y="45629"/>
                    <a:pt x="2576" y="45100"/>
                    <a:pt x="2668" y="44456"/>
                  </a:cubicBezTo>
                  <a:cubicBezTo>
                    <a:pt x="3335" y="38890"/>
                    <a:pt x="4485" y="32842"/>
                    <a:pt x="6118" y="26448"/>
                  </a:cubicBezTo>
                  <a:cubicBezTo>
                    <a:pt x="7060" y="25413"/>
                    <a:pt x="10924" y="21458"/>
                    <a:pt x="16651" y="18767"/>
                  </a:cubicBezTo>
                  <a:cubicBezTo>
                    <a:pt x="17824" y="19779"/>
                    <a:pt x="19824" y="21228"/>
                    <a:pt x="21618" y="21228"/>
                  </a:cubicBezTo>
                  <a:cubicBezTo>
                    <a:pt x="22768" y="21228"/>
                    <a:pt x="23688" y="20607"/>
                    <a:pt x="24240" y="19549"/>
                  </a:cubicBezTo>
                  <a:cubicBezTo>
                    <a:pt x="24769" y="18560"/>
                    <a:pt x="24631" y="17709"/>
                    <a:pt x="24401" y="17180"/>
                  </a:cubicBezTo>
                  <a:cubicBezTo>
                    <a:pt x="24194" y="16674"/>
                    <a:pt x="23895" y="16306"/>
                    <a:pt x="23550" y="16030"/>
                  </a:cubicBezTo>
                  <a:cubicBezTo>
                    <a:pt x="23803" y="15708"/>
                    <a:pt x="24010" y="15294"/>
                    <a:pt x="24079" y="14834"/>
                  </a:cubicBezTo>
                  <a:cubicBezTo>
                    <a:pt x="24194" y="14167"/>
                    <a:pt x="24148" y="13178"/>
                    <a:pt x="23090" y="12075"/>
                  </a:cubicBezTo>
                  <a:cubicBezTo>
                    <a:pt x="22331" y="11293"/>
                    <a:pt x="21595" y="11132"/>
                    <a:pt x="21066" y="11132"/>
                  </a:cubicBezTo>
                  <a:cubicBezTo>
                    <a:pt x="18973" y="11132"/>
                    <a:pt x="17226" y="13776"/>
                    <a:pt x="16099" y="16168"/>
                  </a:cubicBezTo>
                  <a:cubicBezTo>
                    <a:pt x="12534" y="17778"/>
                    <a:pt x="9590" y="19848"/>
                    <a:pt x="7497" y="21596"/>
                  </a:cubicBezTo>
                  <a:cubicBezTo>
                    <a:pt x="8279" y="18859"/>
                    <a:pt x="9015" y="16536"/>
                    <a:pt x="9636" y="14788"/>
                  </a:cubicBezTo>
                  <a:cubicBezTo>
                    <a:pt x="12396" y="14558"/>
                    <a:pt x="17410" y="13753"/>
                    <a:pt x="19203" y="11040"/>
                  </a:cubicBezTo>
                  <a:cubicBezTo>
                    <a:pt x="19916" y="9959"/>
                    <a:pt x="20031" y="8648"/>
                    <a:pt x="19548" y="7268"/>
                  </a:cubicBezTo>
                  <a:cubicBezTo>
                    <a:pt x="18858" y="5359"/>
                    <a:pt x="17387" y="4324"/>
                    <a:pt x="15409" y="4324"/>
                  </a:cubicBezTo>
                  <a:cubicBezTo>
                    <a:pt x="14949" y="4324"/>
                    <a:pt x="14489" y="4370"/>
                    <a:pt x="14075" y="4462"/>
                  </a:cubicBezTo>
                  <a:cubicBezTo>
                    <a:pt x="14121" y="3634"/>
                    <a:pt x="13937" y="2645"/>
                    <a:pt x="13362" y="1794"/>
                  </a:cubicBezTo>
                  <a:cubicBezTo>
                    <a:pt x="12557" y="645"/>
                    <a:pt x="11200" y="24"/>
                    <a:pt x="9337" y="1"/>
                  </a:cubicBezTo>
                  <a:close/>
                </a:path>
              </a:pathLst>
            </a:custGeom>
            <a:solidFill>
              <a:schemeClr val="lt1"/>
            </a:solidFill>
            <a:ln>
              <a:noFill/>
            </a:ln>
            <a:effectLst>
              <a:outerShdw blurRad="42863" dist="28575" dir="6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6536100" y="2504600"/>
              <a:ext cx="224850" cy="872950"/>
            </a:xfrm>
            <a:custGeom>
              <a:avLst/>
              <a:gdLst/>
              <a:ahLst/>
              <a:cxnLst/>
              <a:rect l="l" t="t" r="r" b="b"/>
              <a:pathLst>
                <a:path w="8994" h="34918" extrusionOk="0">
                  <a:moveTo>
                    <a:pt x="8806" y="1"/>
                  </a:moveTo>
                  <a:cubicBezTo>
                    <a:pt x="8726" y="1"/>
                    <a:pt x="8644" y="46"/>
                    <a:pt x="8625" y="122"/>
                  </a:cubicBezTo>
                  <a:cubicBezTo>
                    <a:pt x="8556" y="306"/>
                    <a:pt x="2094" y="17094"/>
                    <a:pt x="24" y="34711"/>
                  </a:cubicBezTo>
                  <a:cubicBezTo>
                    <a:pt x="1" y="34803"/>
                    <a:pt x="93" y="34918"/>
                    <a:pt x="208" y="34918"/>
                  </a:cubicBezTo>
                  <a:cubicBezTo>
                    <a:pt x="323" y="34918"/>
                    <a:pt x="369" y="34826"/>
                    <a:pt x="369" y="34734"/>
                  </a:cubicBezTo>
                  <a:cubicBezTo>
                    <a:pt x="2439" y="17163"/>
                    <a:pt x="8901" y="421"/>
                    <a:pt x="8970" y="237"/>
                  </a:cubicBezTo>
                  <a:cubicBezTo>
                    <a:pt x="8993" y="145"/>
                    <a:pt x="8924" y="30"/>
                    <a:pt x="8855" y="7"/>
                  </a:cubicBezTo>
                  <a:cubicBezTo>
                    <a:pt x="8839" y="3"/>
                    <a:pt x="8823" y="1"/>
                    <a:pt x="8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6580450" y="2293725"/>
              <a:ext cx="438650" cy="312825"/>
            </a:xfrm>
            <a:custGeom>
              <a:avLst/>
              <a:gdLst/>
              <a:ahLst/>
              <a:cxnLst/>
              <a:rect l="l" t="t" r="r" b="b"/>
              <a:pathLst>
                <a:path w="17546" h="12513" extrusionOk="0">
                  <a:moveTo>
                    <a:pt x="6304" y="1"/>
                  </a:moveTo>
                  <a:cubicBezTo>
                    <a:pt x="1" y="1"/>
                    <a:pt x="5379" y="12512"/>
                    <a:pt x="5379" y="12512"/>
                  </a:cubicBezTo>
                  <a:cubicBezTo>
                    <a:pt x="5379" y="12512"/>
                    <a:pt x="17545" y="12144"/>
                    <a:pt x="15521" y="6487"/>
                  </a:cubicBezTo>
                  <a:cubicBezTo>
                    <a:pt x="14920" y="4765"/>
                    <a:pt x="13677" y="4292"/>
                    <a:pt x="12494" y="4292"/>
                  </a:cubicBezTo>
                  <a:cubicBezTo>
                    <a:pt x="11054" y="4292"/>
                    <a:pt x="9703" y="4992"/>
                    <a:pt x="9703" y="4992"/>
                  </a:cubicBezTo>
                  <a:cubicBezTo>
                    <a:pt x="9703" y="4992"/>
                    <a:pt x="11474" y="71"/>
                    <a:pt x="6391" y="2"/>
                  </a:cubicBezTo>
                  <a:cubicBezTo>
                    <a:pt x="6362" y="1"/>
                    <a:pt x="6333" y="1"/>
                    <a:pt x="6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6625225" y="2671950"/>
              <a:ext cx="353625" cy="243350"/>
            </a:xfrm>
            <a:custGeom>
              <a:avLst/>
              <a:gdLst/>
              <a:ahLst/>
              <a:cxnLst/>
              <a:rect l="l" t="t" r="r" b="b"/>
              <a:pathLst>
                <a:path w="14145" h="9734" extrusionOk="0">
                  <a:moveTo>
                    <a:pt x="13921" y="1"/>
                  </a:moveTo>
                  <a:cubicBezTo>
                    <a:pt x="13911" y="1"/>
                    <a:pt x="13901" y="2"/>
                    <a:pt x="13891" y="5"/>
                  </a:cubicBezTo>
                  <a:cubicBezTo>
                    <a:pt x="5566" y="3041"/>
                    <a:pt x="116" y="9365"/>
                    <a:pt x="47" y="9411"/>
                  </a:cubicBezTo>
                  <a:cubicBezTo>
                    <a:pt x="1" y="9503"/>
                    <a:pt x="1" y="9618"/>
                    <a:pt x="93" y="9664"/>
                  </a:cubicBezTo>
                  <a:cubicBezTo>
                    <a:pt x="116" y="9710"/>
                    <a:pt x="162" y="9733"/>
                    <a:pt x="208" y="9733"/>
                  </a:cubicBezTo>
                  <a:cubicBezTo>
                    <a:pt x="254" y="9733"/>
                    <a:pt x="323" y="9733"/>
                    <a:pt x="323" y="9641"/>
                  </a:cubicBezTo>
                  <a:cubicBezTo>
                    <a:pt x="369" y="9595"/>
                    <a:pt x="5773" y="3340"/>
                    <a:pt x="14006" y="350"/>
                  </a:cubicBezTo>
                  <a:cubicBezTo>
                    <a:pt x="14075" y="327"/>
                    <a:pt x="14144" y="212"/>
                    <a:pt x="14121" y="120"/>
                  </a:cubicBezTo>
                  <a:cubicBezTo>
                    <a:pt x="14082" y="60"/>
                    <a:pt x="13990" y="1"/>
                    <a:pt x="13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6927075" y="2570650"/>
              <a:ext cx="186300" cy="196900"/>
            </a:xfrm>
            <a:custGeom>
              <a:avLst/>
              <a:gdLst/>
              <a:ahLst/>
              <a:cxnLst/>
              <a:rect l="l" t="t" r="r" b="b"/>
              <a:pathLst>
                <a:path w="7452" h="7876" extrusionOk="0">
                  <a:moveTo>
                    <a:pt x="4273" y="1"/>
                  </a:moveTo>
                  <a:cubicBezTo>
                    <a:pt x="2118" y="1"/>
                    <a:pt x="1" y="5138"/>
                    <a:pt x="1" y="5138"/>
                  </a:cubicBezTo>
                  <a:cubicBezTo>
                    <a:pt x="1" y="5138"/>
                    <a:pt x="2843" y="7875"/>
                    <a:pt x="4870" y="7875"/>
                  </a:cubicBezTo>
                  <a:cubicBezTo>
                    <a:pt x="5516" y="7875"/>
                    <a:pt x="6079" y="7597"/>
                    <a:pt x="6440" y="6863"/>
                  </a:cubicBezTo>
                  <a:cubicBezTo>
                    <a:pt x="7452" y="4793"/>
                    <a:pt x="4738" y="3896"/>
                    <a:pt x="4738" y="3896"/>
                  </a:cubicBezTo>
                  <a:cubicBezTo>
                    <a:pt x="4738" y="3896"/>
                    <a:pt x="7452" y="2677"/>
                    <a:pt x="5451" y="584"/>
                  </a:cubicBezTo>
                  <a:cubicBezTo>
                    <a:pt x="5066" y="174"/>
                    <a:pt x="4669" y="1"/>
                    <a:pt x="4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263D3F9F-ACD9-488C-83AD-AED08AE1FCA5}" type="datetimeFigureOut">
              <a:rPr lang="zh-CN" altLang="en-US" smtClean="0"/>
              <a:t>2024/5/1</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91611408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989050" y="239973"/>
            <a:ext cx="13122101" cy="4663522"/>
            <a:chOff x="-2554063" y="5577469"/>
            <a:chExt cx="13947811" cy="5207149"/>
          </a:xfrm>
        </p:grpSpPr>
        <p:grpSp>
          <p:nvGrpSpPr>
            <p:cNvPr id="7" name="Google Shape;7;p1"/>
            <p:cNvGrpSpPr/>
            <p:nvPr/>
          </p:nvGrpSpPr>
          <p:grpSpPr>
            <a:xfrm>
              <a:off x="-2422525" y="5577469"/>
              <a:ext cx="13816274" cy="1873974"/>
              <a:chOff x="-6999023" y="5576304"/>
              <a:chExt cx="19896708" cy="2698695"/>
            </a:xfrm>
          </p:grpSpPr>
          <p:grpSp>
            <p:nvGrpSpPr>
              <p:cNvPr id="8" name="Google Shape;8;p1"/>
              <p:cNvGrpSpPr/>
              <p:nvPr/>
            </p:nvGrpSpPr>
            <p:grpSpPr>
              <a:xfrm>
                <a:off x="-6999023" y="5576304"/>
                <a:ext cx="18022938" cy="2433204"/>
                <a:chOff x="-6999239" y="5576483"/>
                <a:chExt cx="20732702" cy="2799039"/>
              </a:xfrm>
            </p:grpSpPr>
            <p:sp>
              <p:nvSpPr>
                <p:cNvPr id="9" name="Google Shape;9;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1"/>
              <p:cNvGrpSpPr/>
              <p:nvPr/>
            </p:nvGrpSpPr>
            <p:grpSpPr>
              <a:xfrm rot="10800000" flipH="1">
                <a:off x="-5125254" y="5841794"/>
                <a:ext cx="18022938" cy="2433204"/>
                <a:chOff x="-6999239" y="5576483"/>
                <a:chExt cx="20732702" cy="2799039"/>
              </a:xfrm>
            </p:grpSpPr>
            <p:sp>
              <p:nvSpPr>
                <p:cNvPr id="15" name="Google Shape;15;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oogle Shape;20;p1"/>
            <p:cNvGrpSpPr/>
            <p:nvPr/>
          </p:nvGrpSpPr>
          <p:grpSpPr>
            <a:xfrm>
              <a:off x="-2510213" y="6689344"/>
              <a:ext cx="13816274" cy="1873974"/>
              <a:chOff x="-6999023" y="5576304"/>
              <a:chExt cx="19896708" cy="2698695"/>
            </a:xfrm>
          </p:grpSpPr>
          <p:grpSp>
            <p:nvGrpSpPr>
              <p:cNvPr id="21" name="Google Shape;21;p1"/>
              <p:cNvGrpSpPr/>
              <p:nvPr/>
            </p:nvGrpSpPr>
            <p:grpSpPr>
              <a:xfrm>
                <a:off x="-6999023" y="5576304"/>
                <a:ext cx="18022938" cy="2433204"/>
                <a:chOff x="-6999239" y="5576483"/>
                <a:chExt cx="20732702" cy="2799039"/>
              </a:xfrm>
            </p:grpSpPr>
            <p:sp>
              <p:nvSpPr>
                <p:cNvPr id="22" name="Google Shape;22;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1"/>
              <p:cNvGrpSpPr/>
              <p:nvPr/>
            </p:nvGrpSpPr>
            <p:grpSpPr>
              <a:xfrm rot="10800000" flipH="1">
                <a:off x="-5125254" y="5841794"/>
                <a:ext cx="18022938" cy="2433204"/>
                <a:chOff x="-6999239" y="5576483"/>
                <a:chExt cx="20732702" cy="2799039"/>
              </a:xfrm>
            </p:grpSpPr>
            <p:sp>
              <p:nvSpPr>
                <p:cNvPr id="28" name="Google Shape;28;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oogle Shape;33;p1"/>
            <p:cNvGrpSpPr/>
            <p:nvPr/>
          </p:nvGrpSpPr>
          <p:grpSpPr>
            <a:xfrm>
              <a:off x="-2466375" y="7798769"/>
              <a:ext cx="13816274" cy="1873974"/>
              <a:chOff x="-6999023" y="5576304"/>
              <a:chExt cx="19896708" cy="2698695"/>
            </a:xfrm>
          </p:grpSpPr>
          <p:grpSp>
            <p:nvGrpSpPr>
              <p:cNvPr id="34" name="Google Shape;34;p1"/>
              <p:cNvGrpSpPr/>
              <p:nvPr/>
            </p:nvGrpSpPr>
            <p:grpSpPr>
              <a:xfrm>
                <a:off x="-6999023" y="5576304"/>
                <a:ext cx="18022938" cy="2433204"/>
                <a:chOff x="-6999239" y="5576483"/>
                <a:chExt cx="20732702" cy="2799039"/>
              </a:xfrm>
            </p:grpSpPr>
            <p:sp>
              <p:nvSpPr>
                <p:cNvPr id="35" name="Google Shape;35;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1"/>
              <p:cNvGrpSpPr/>
              <p:nvPr/>
            </p:nvGrpSpPr>
            <p:grpSpPr>
              <a:xfrm rot="10800000" flipH="1">
                <a:off x="-5125254" y="5841794"/>
                <a:ext cx="18022938" cy="2433204"/>
                <a:chOff x="-6999239" y="5576483"/>
                <a:chExt cx="20732702" cy="2799039"/>
              </a:xfrm>
            </p:grpSpPr>
            <p:sp>
              <p:nvSpPr>
                <p:cNvPr id="41" name="Google Shape;41;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oogle Shape;46;p1"/>
            <p:cNvGrpSpPr/>
            <p:nvPr/>
          </p:nvGrpSpPr>
          <p:grpSpPr>
            <a:xfrm>
              <a:off x="-2554063" y="8910644"/>
              <a:ext cx="13816274" cy="1873974"/>
              <a:chOff x="-6999023" y="5576304"/>
              <a:chExt cx="19896708" cy="2698695"/>
            </a:xfrm>
          </p:grpSpPr>
          <p:grpSp>
            <p:nvGrpSpPr>
              <p:cNvPr id="47" name="Google Shape;47;p1"/>
              <p:cNvGrpSpPr/>
              <p:nvPr/>
            </p:nvGrpSpPr>
            <p:grpSpPr>
              <a:xfrm>
                <a:off x="-6999023" y="5576304"/>
                <a:ext cx="18022938" cy="2433204"/>
                <a:chOff x="-6999239" y="5576483"/>
                <a:chExt cx="20732702" cy="2799039"/>
              </a:xfrm>
            </p:grpSpPr>
            <p:sp>
              <p:nvSpPr>
                <p:cNvPr id="48" name="Google Shape;48;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1"/>
              <p:cNvGrpSpPr/>
              <p:nvPr/>
            </p:nvGrpSpPr>
            <p:grpSpPr>
              <a:xfrm rot="10800000" flipH="1">
                <a:off x="-5125254" y="5841794"/>
                <a:ext cx="18022938" cy="2433204"/>
                <a:chOff x="-6999239" y="5576483"/>
                <a:chExt cx="20732702" cy="2799039"/>
              </a:xfrm>
            </p:grpSpPr>
            <p:sp>
              <p:nvSpPr>
                <p:cNvPr id="54" name="Google Shape;54;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9" name="Google Shape;59;p1"/>
          <p:cNvSpPr txBox="1">
            <a:spLocks noGrp="1"/>
          </p:cNvSpPr>
          <p:nvPr>
            <p:ph type="title"/>
          </p:nvPr>
        </p:nvSpPr>
        <p:spPr>
          <a:xfrm>
            <a:off x="715100" y="539496"/>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4500"/>
              <a:buFont typeface="Grand Hotel"/>
              <a:buNone/>
              <a:defRPr sz="4500">
                <a:solidFill>
                  <a:schemeClr val="accent2"/>
                </a:solidFill>
                <a:latin typeface="Grand Hotel"/>
                <a:ea typeface="Grand Hotel"/>
                <a:cs typeface="Grand Hotel"/>
                <a:sym typeface="Grand Hote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60" name="Google Shape;60;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85" r:id="rId5"/>
    <p:sldLayoutId id="2147483686" r:id="rId6"/>
    <p:sldLayoutId id="214748369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082"/>
        <p:cNvGrpSpPr/>
        <p:nvPr/>
      </p:nvGrpSpPr>
      <p:grpSpPr>
        <a:xfrm>
          <a:off x="0" y="0"/>
          <a:ext cx="0" cy="0"/>
          <a:chOff x="0" y="0"/>
          <a:chExt cx="0" cy="0"/>
        </a:xfrm>
      </p:grpSpPr>
      <p:sp>
        <p:nvSpPr>
          <p:cNvPr id="2083" name="Google Shape;2083;p43"/>
          <p:cNvSpPr txBox="1">
            <a:spLocks noGrp="1"/>
          </p:cNvSpPr>
          <p:nvPr>
            <p:ph type="ctrTitle"/>
          </p:nvPr>
        </p:nvSpPr>
        <p:spPr>
          <a:xfrm>
            <a:off x="825635" y="1557009"/>
            <a:ext cx="7776078" cy="13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dirty="0" err="1">
                <a:latin typeface="SVN-Ready" panose="02040603050506020204" pitchFamily="18" charset="0"/>
              </a:rPr>
              <a:t>Trong</a:t>
            </a:r>
            <a:r>
              <a:rPr lang="es-419" dirty="0">
                <a:latin typeface="SVN-Ready" panose="02040603050506020204" pitchFamily="18" charset="0"/>
              </a:rPr>
              <a:t> </a:t>
            </a:r>
            <a:r>
              <a:rPr lang="es-419" dirty="0" err="1">
                <a:latin typeface="SVN-Ready" panose="02040603050506020204" pitchFamily="18" charset="0"/>
              </a:rPr>
              <a:t>lời</a:t>
            </a:r>
            <a:r>
              <a:rPr lang="es-419" dirty="0">
                <a:latin typeface="SVN-Ready" panose="02040603050506020204" pitchFamily="18" charset="0"/>
              </a:rPr>
              <a:t> </a:t>
            </a:r>
            <a:r>
              <a:rPr lang="es-419" dirty="0" err="1">
                <a:latin typeface="SVN-Ready" panose="02040603050506020204" pitchFamily="18" charset="0"/>
              </a:rPr>
              <a:t>mẹ</a:t>
            </a:r>
            <a:r>
              <a:rPr lang="es-419" dirty="0">
                <a:latin typeface="SVN-Ready" panose="02040603050506020204" pitchFamily="18" charset="0"/>
              </a:rPr>
              <a:t> </a:t>
            </a:r>
            <a:r>
              <a:rPr lang="es-419" dirty="0" err="1">
                <a:latin typeface="SVN-Ready" panose="02040603050506020204" pitchFamily="18" charset="0"/>
              </a:rPr>
              <a:t>hát</a:t>
            </a:r>
            <a:endParaRPr dirty="0">
              <a:latin typeface="SVN-Ready" panose="02040603050506020204" pitchFamily="18" charset="0"/>
            </a:endParaRPr>
          </a:p>
        </p:txBody>
      </p:sp>
      <p:grpSp>
        <p:nvGrpSpPr>
          <p:cNvPr id="2085" name="Google Shape;2085;p43"/>
          <p:cNvGrpSpPr/>
          <p:nvPr/>
        </p:nvGrpSpPr>
        <p:grpSpPr>
          <a:xfrm>
            <a:off x="969574" y="3127814"/>
            <a:ext cx="7375999" cy="669012"/>
            <a:chOff x="969574" y="3127814"/>
            <a:chExt cx="7375999" cy="669012"/>
          </a:xfrm>
        </p:grpSpPr>
        <p:grpSp>
          <p:nvGrpSpPr>
            <p:cNvPr id="2086" name="Google Shape;2086;p43"/>
            <p:cNvGrpSpPr/>
            <p:nvPr/>
          </p:nvGrpSpPr>
          <p:grpSpPr>
            <a:xfrm>
              <a:off x="7581849" y="3127814"/>
              <a:ext cx="763724" cy="669012"/>
              <a:chOff x="6969474" y="1856401"/>
              <a:chExt cx="763724" cy="669012"/>
            </a:xfrm>
          </p:grpSpPr>
          <p:sp>
            <p:nvSpPr>
              <p:cNvPr id="2087" name="Google Shape;2087;p43"/>
              <p:cNvSpPr/>
              <p:nvPr/>
            </p:nvSpPr>
            <p:spPr>
              <a:xfrm>
                <a:off x="6969474" y="2152954"/>
                <a:ext cx="763724" cy="96368"/>
              </a:xfrm>
              <a:custGeom>
                <a:avLst/>
                <a:gdLst/>
                <a:ahLst/>
                <a:cxnLst/>
                <a:rect l="l" t="t" r="r" b="b"/>
                <a:pathLst>
                  <a:path w="9629" h="1215" extrusionOk="0">
                    <a:moveTo>
                      <a:pt x="796" y="1"/>
                    </a:moveTo>
                    <a:cubicBezTo>
                      <a:pt x="418" y="1"/>
                      <a:pt x="279" y="220"/>
                      <a:pt x="140" y="478"/>
                    </a:cubicBezTo>
                    <a:cubicBezTo>
                      <a:pt x="1" y="737"/>
                      <a:pt x="319" y="1135"/>
                      <a:pt x="717" y="1135"/>
                    </a:cubicBezTo>
                    <a:lnTo>
                      <a:pt x="3183" y="1135"/>
                    </a:lnTo>
                    <a:cubicBezTo>
                      <a:pt x="3462" y="1135"/>
                      <a:pt x="3720" y="1115"/>
                      <a:pt x="3999" y="1115"/>
                    </a:cubicBezTo>
                    <a:cubicBezTo>
                      <a:pt x="5053" y="1135"/>
                      <a:pt x="6088" y="1194"/>
                      <a:pt x="6943" y="1214"/>
                    </a:cubicBezTo>
                    <a:cubicBezTo>
                      <a:pt x="7739" y="1175"/>
                      <a:pt x="8336" y="1135"/>
                      <a:pt x="8873" y="1095"/>
                    </a:cubicBezTo>
                    <a:cubicBezTo>
                      <a:pt x="9052" y="1075"/>
                      <a:pt x="9231" y="1035"/>
                      <a:pt x="9370" y="976"/>
                    </a:cubicBezTo>
                    <a:cubicBezTo>
                      <a:pt x="9629" y="876"/>
                      <a:pt x="9629" y="637"/>
                      <a:pt x="9430" y="478"/>
                    </a:cubicBezTo>
                    <a:cubicBezTo>
                      <a:pt x="9032" y="120"/>
                      <a:pt x="8535" y="180"/>
                      <a:pt x="8077" y="140"/>
                    </a:cubicBezTo>
                    <a:cubicBezTo>
                      <a:pt x="7102" y="80"/>
                      <a:pt x="6108" y="41"/>
                      <a:pt x="5153" y="21"/>
                    </a:cubicBezTo>
                    <a:cubicBezTo>
                      <a:pt x="4427" y="11"/>
                      <a:pt x="3696" y="11"/>
                      <a:pt x="2967" y="11"/>
                    </a:cubicBezTo>
                    <a:cubicBezTo>
                      <a:pt x="2238" y="11"/>
                      <a:pt x="1512" y="11"/>
                      <a:pt x="796"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3"/>
              <p:cNvSpPr/>
              <p:nvPr/>
            </p:nvSpPr>
            <p:spPr>
              <a:xfrm>
                <a:off x="7054656" y="1856401"/>
                <a:ext cx="462406" cy="216213"/>
              </a:xfrm>
              <a:custGeom>
                <a:avLst/>
                <a:gdLst/>
                <a:ahLst/>
                <a:cxnLst/>
                <a:rect l="l" t="t" r="r" b="b"/>
                <a:pathLst>
                  <a:path w="5830" h="2726" extrusionOk="0">
                    <a:moveTo>
                      <a:pt x="5292" y="0"/>
                    </a:moveTo>
                    <a:cubicBezTo>
                      <a:pt x="4974" y="40"/>
                      <a:pt x="4636" y="139"/>
                      <a:pt x="4337" y="239"/>
                    </a:cubicBezTo>
                    <a:lnTo>
                      <a:pt x="2706" y="836"/>
                    </a:lnTo>
                    <a:cubicBezTo>
                      <a:pt x="2189" y="995"/>
                      <a:pt x="1652" y="1154"/>
                      <a:pt x="1135" y="1353"/>
                    </a:cubicBezTo>
                    <a:cubicBezTo>
                      <a:pt x="816" y="1472"/>
                      <a:pt x="518" y="1651"/>
                      <a:pt x="239" y="1850"/>
                    </a:cubicBezTo>
                    <a:cubicBezTo>
                      <a:pt x="1" y="2029"/>
                      <a:pt x="60" y="2288"/>
                      <a:pt x="160" y="2526"/>
                    </a:cubicBezTo>
                    <a:cubicBezTo>
                      <a:pt x="220" y="2626"/>
                      <a:pt x="399" y="2646"/>
                      <a:pt x="558" y="2725"/>
                    </a:cubicBezTo>
                    <a:cubicBezTo>
                      <a:pt x="916" y="2586"/>
                      <a:pt x="1314" y="2447"/>
                      <a:pt x="1692" y="2288"/>
                    </a:cubicBezTo>
                    <a:cubicBezTo>
                      <a:pt x="2388" y="2049"/>
                      <a:pt x="3044" y="1830"/>
                      <a:pt x="3721" y="1552"/>
                    </a:cubicBezTo>
                    <a:cubicBezTo>
                      <a:pt x="4337" y="1293"/>
                      <a:pt x="4974" y="1015"/>
                      <a:pt x="5571" y="716"/>
                    </a:cubicBezTo>
                    <a:cubicBezTo>
                      <a:pt x="5690" y="676"/>
                      <a:pt x="5829" y="358"/>
                      <a:pt x="5790" y="298"/>
                    </a:cubicBezTo>
                    <a:cubicBezTo>
                      <a:pt x="5670" y="159"/>
                      <a:pt x="5471" y="0"/>
                      <a:pt x="5292" y="0"/>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3"/>
              <p:cNvSpPr/>
              <p:nvPr/>
            </p:nvSpPr>
            <p:spPr>
              <a:xfrm>
                <a:off x="7089396" y="2354092"/>
                <a:ext cx="361359" cy="171320"/>
              </a:xfrm>
              <a:custGeom>
                <a:avLst/>
                <a:gdLst/>
                <a:ahLst/>
                <a:cxnLst/>
                <a:rect l="l" t="t" r="r" b="b"/>
                <a:pathLst>
                  <a:path w="4556" h="2160" extrusionOk="0">
                    <a:moveTo>
                      <a:pt x="653" y="1"/>
                    </a:moveTo>
                    <a:cubicBezTo>
                      <a:pt x="439" y="1"/>
                      <a:pt x="207" y="133"/>
                      <a:pt x="160" y="290"/>
                    </a:cubicBezTo>
                    <a:cubicBezTo>
                      <a:pt x="0" y="668"/>
                      <a:pt x="80" y="886"/>
                      <a:pt x="458" y="1026"/>
                    </a:cubicBezTo>
                    <a:cubicBezTo>
                      <a:pt x="1174" y="1284"/>
                      <a:pt x="1910" y="1543"/>
                      <a:pt x="2666" y="1782"/>
                    </a:cubicBezTo>
                    <a:cubicBezTo>
                      <a:pt x="3084" y="1941"/>
                      <a:pt x="3502" y="2040"/>
                      <a:pt x="3939" y="2160"/>
                    </a:cubicBezTo>
                    <a:cubicBezTo>
                      <a:pt x="3959" y="2140"/>
                      <a:pt x="3959" y="2120"/>
                      <a:pt x="3939" y="2080"/>
                    </a:cubicBezTo>
                    <a:cubicBezTo>
                      <a:pt x="4005" y="2080"/>
                      <a:pt x="4054" y="2098"/>
                      <a:pt x="4103" y="2098"/>
                    </a:cubicBezTo>
                    <a:cubicBezTo>
                      <a:pt x="4127" y="2098"/>
                      <a:pt x="4151" y="2093"/>
                      <a:pt x="4178" y="2080"/>
                    </a:cubicBezTo>
                    <a:cubicBezTo>
                      <a:pt x="4297" y="2040"/>
                      <a:pt x="4496" y="1961"/>
                      <a:pt x="4536" y="1861"/>
                    </a:cubicBezTo>
                    <a:cubicBezTo>
                      <a:pt x="4556" y="1762"/>
                      <a:pt x="4456" y="1623"/>
                      <a:pt x="4377" y="1483"/>
                    </a:cubicBezTo>
                    <a:cubicBezTo>
                      <a:pt x="4337" y="1424"/>
                      <a:pt x="4238" y="1364"/>
                      <a:pt x="4158" y="1344"/>
                    </a:cubicBezTo>
                    <a:cubicBezTo>
                      <a:pt x="3661" y="1125"/>
                      <a:pt x="3143" y="886"/>
                      <a:pt x="2606" y="688"/>
                    </a:cubicBezTo>
                    <a:lnTo>
                      <a:pt x="816" y="31"/>
                    </a:lnTo>
                    <a:cubicBezTo>
                      <a:pt x="766" y="10"/>
                      <a:pt x="710" y="1"/>
                      <a:pt x="653"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0" name="Google Shape;2090;p43"/>
            <p:cNvGrpSpPr/>
            <p:nvPr/>
          </p:nvGrpSpPr>
          <p:grpSpPr>
            <a:xfrm>
              <a:off x="969574" y="3151498"/>
              <a:ext cx="735329" cy="621663"/>
              <a:chOff x="559024" y="1870598"/>
              <a:chExt cx="735329" cy="621663"/>
            </a:xfrm>
          </p:grpSpPr>
          <p:sp>
            <p:nvSpPr>
              <p:cNvPr id="2091" name="Google Shape;2091;p43"/>
              <p:cNvSpPr/>
              <p:nvPr/>
            </p:nvSpPr>
            <p:spPr>
              <a:xfrm>
                <a:off x="559024" y="2099338"/>
                <a:ext cx="735329" cy="104220"/>
              </a:xfrm>
              <a:custGeom>
                <a:avLst/>
                <a:gdLst/>
                <a:ahLst/>
                <a:cxnLst/>
                <a:rect l="l" t="t" r="r" b="b"/>
                <a:pathLst>
                  <a:path w="9271" h="1314" extrusionOk="0">
                    <a:moveTo>
                      <a:pt x="776" y="1"/>
                    </a:moveTo>
                    <a:cubicBezTo>
                      <a:pt x="418" y="1"/>
                      <a:pt x="140" y="120"/>
                      <a:pt x="40" y="418"/>
                    </a:cubicBezTo>
                    <a:cubicBezTo>
                      <a:pt x="1" y="558"/>
                      <a:pt x="1" y="717"/>
                      <a:pt x="80" y="796"/>
                    </a:cubicBezTo>
                    <a:cubicBezTo>
                      <a:pt x="238" y="970"/>
                      <a:pt x="433" y="1131"/>
                      <a:pt x="685" y="1131"/>
                    </a:cubicBezTo>
                    <a:cubicBezTo>
                      <a:pt x="751" y="1131"/>
                      <a:pt x="821" y="1119"/>
                      <a:pt x="896" y="1095"/>
                    </a:cubicBezTo>
                    <a:cubicBezTo>
                      <a:pt x="946" y="1075"/>
                      <a:pt x="1005" y="1070"/>
                      <a:pt x="1067" y="1070"/>
                    </a:cubicBezTo>
                    <a:cubicBezTo>
                      <a:pt x="1130" y="1070"/>
                      <a:pt x="1194" y="1075"/>
                      <a:pt x="1254" y="1075"/>
                    </a:cubicBezTo>
                    <a:cubicBezTo>
                      <a:pt x="2030" y="1095"/>
                      <a:pt x="2766" y="1154"/>
                      <a:pt x="3542" y="1174"/>
                    </a:cubicBezTo>
                    <a:cubicBezTo>
                      <a:pt x="3780" y="1184"/>
                      <a:pt x="4009" y="1184"/>
                      <a:pt x="4238" y="1184"/>
                    </a:cubicBezTo>
                    <a:cubicBezTo>
                      <a:pt x="4467" y="1184"/>
                      <a:pt x="4695" y="1184"/>
                      <a:pt x="4934" y="1194"/>
                    </a:cubicBezTo>
                    <a:cubicBezTo>
                      <a:pt x="5829" y="1254"/>
                      <a:pt x="6724" y="1274"/>
                      <a:pt x="7600" y="1313"/>
                    </a:cubicBezTo>
                    <a:cubicBezTo>
                      <a:pt x="7958" y="1294"/>
                      <a:pt x="8316" y="1274"/>
                      <a:pt x="8694" y="1214"/>
                    </a:cubicBezTo>
                    <a:cubicBezTo>
                      <a:pt x="8932" y="1174"/>
                      <a:pt x="9231" y="1095"/>
                      <a:pt x="9251" y="796"/>
                    </a:cubicBezTo>
                    <a:cubicBezTo>
                      <a:pt x="9271" y="498"/>
                      <a:pt x="9012" y="398"/>
                      <a:pt x="8773" y="319"/>
                    </a:cubicBezTo>
                    <a:cubicBezTo>
                      <a:pt x="8734" y="299"/>
                      <a:pt x="8714" y="299"/>
                      <a:pt x="8674" y="299"/>
                    </a:cubicBezTo>
                    <a:cubicBezTo>
                      <a:pt x="8316" y="259"/>
                      <a:pt x="7938" y="199"/>
                      <a:pt x="7560" y="180"/>
                    </a:cubicBezTo>
                    <a:cubicBezTo>
                      <a:pt x="7063" y="160"/>
                      <a:pt x="6545" y="160"/>
                      <a:pt x="6048" y="160"/>
                    </a:cubicBezTo>
                    <a:cubicBezTo>
                      <a:pt x="5511" y="160"/>
                      <a:pt x="4954" y="160"/>
                      <a:pt x="4397" y="120"/>
                    </a:cubicBezTo>
                    <a:cubicBezTo>
                      <a:pt x="3740" y="100"/>
                      <a:pt x="3084" y="60"/>
                      <a:pt x="2408" y="20"/>
                    </a:cubicBezTo>
                    <a:cubicBezTo>
                      <a:pt x="2139" y="11"/>
                      <a:pt x="1871" y="11"/>
                      <a:pt x="1600" y="11"/>
                    </a:cubicBezTo>
                    <a:cubicBezTo>
                      <a:pt x="1328" y="11"/>
                      <a:pt x="1055" y="11"/>
                      <a:pt x="776"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3"/>
              <p:cNvSpPr/>
              <p:nvPr/>
            </p:nvSpPr>
            <p:spPr>
              <a:xfrm>
                <a:off x="888810" y="2280252"/>
                <a:ext cx="293545" cy="212009"/>
              </a:xfrm>
              <a:custGeom>
                <a:avLst/>
                <a:gdLst/>
                <a:ahLst/>
                <a:cxnLst/>
                <a:rect l="l" t="t" r="r" b="b"/>
                <a:pathLst>
                  <a:path w="3701" h="2673" extrusionOk="0">
                    <a:moveTo>
                      <a:pt x="3122" y="1"/>
                    </a:moveTo>
                    <a:cubicBezTo>
                      <a:pt x="2920" y="1"/>
                      <a:pt x="2703" y="33"/>
                      <a:pt x="2546" y="127"/>
                    </a:cubicBezTo>
                    <a:cubicBezTo>
                      <a:pt x="1771" y="604"/>
                      <a:pt x="1015" y="1101"/>
                      <a:pt x="299" y="1658"/>
                    </a:cubicBezTo>
                    <a:cubicBezTo>
                      <a:pt x="120" y="1778"/>
                      <a:pt x="20" y="2096"/>
                      <a:pt x="0" y="2315"/>
                    </a:cubicBezTo>
                    <a:cubicBezTo>
                      <a:pt x="0" y="2414"/>
                      <a:pt x="259" y="2554"/>
                      <a:pt x="398" y="2673"/>
                    </a:cubicBezTo>
                    <a:cubicBezTo>
                      <a:pt x="418" y="2673"/>
                      <a:pt x="458" y="2653"/>
                      <a:pt x="478" y="2613"/>
                    </a:cubicBezTo>
                    <a:cubicBezTo>
                      <a:pt x="597" y="2593"/>
                      <a:pt x="716" y="2573"/>
                      <a:pt x="816" y="2514"/>
                    </a:cubicBezTo>
                    <a:cubicBezTo>
                      <a:pt x="1094" y="2394"/>
                      <a:pt x="1373" y="2275"/>
                      <a:pt x="1612" y="2116"/>
                    </a:cubicBezTo>
                    <a:cubicBezTo>
                      <a:pt x="2248" y="1718"/>
                      <a:pt x="2865" y="1320"/>
                      <a:pt x="3462" y="902"/>
                    </a:cubicBezTo>
                    <a:cubicBezTo>
                      <a:pt x="3601" y="803"/>
                      <a:pt x="3700" y="564"/>
                      <a:pt x="3680" y="385"/>
                    </a:cubicBezTo>
                    <a:cubicBezTo>
                      <a:pt x="3660" y="226"/>
                      <a:pt x="3442" y="27"/>
                      <a:pt x="3282" y="7"/>
                    </a:cubicBezTo>
                    <a:cubicBezTo>
                      <a:pt x="3231" y="3"/>
                      <a:pt x="3177" y="1"/>
                      <a:pt x="3122"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3"/>
              <p:cNvSpPr/>
              <p:nvPr/>
            </p:nvSpPr>
            <p:spPr>
              <a:xfrm>
                <a:off x="896662" y="1870598"/>
                <a:ext cx="315674" cy="158471"/>
              </a:xfrm>
              <a:custGeom>
                <a:avLst/>
                <a:gdLst/>
                <a:ahLst/>
                <a:cxnLst/>
                <a:rect l="l" t="t" r="r" b="b"/>
                <a:pathLst>
                  <a:path w="3980" h="1998" extrusionOk="0">
                    <a:moveTo>
                      <a:pt x="697" y="0"/>
                    </a:moveTo>
                    <a:cubicBezTo>
                      <a:pt x="578" y="20"/>
                      <a:pt x="379" y="0"/>
                      <a:pt x="299" y="60"/>
                    </a:cubicBezTo>
                    <a:cubicBezTo>
                      <a:pt x="180" y="199"/>
                      <a:pt x="1" y="418"/>
                      <a:pt x="21" y="557"/>
                    </a:cubicBezTo>
                    <a:cubicBezTo>
                      <a:pt x="120" y="875"/>
                      <a:pt x="379" y="1054"/>
                      <a:pt x="717" y="1154"/>
                    </a:cubicBezTo>
                    <a:cubicBezTo>
                      <a:pt x="1194" y="1273"/>
                      <a:pt x="1652" y="1413"/>
                      <a:pt x="2089" y="1572"/>
                    </a:cubicBezTo>
                    <a:cubicBezTo>
                      <a:pt x="2567" y="1711"/>
                      <a:pt x="3024" y="1870"/>
                      <a:pt x="3502" y="1989"/>
                    </a:cubicBezTo>
                    <a:cubicBezTo>
                      <a:pt x="3528" y="1995"/>
                      <a:pt x="3554" y="1997"/>
                      <a:pt x="3579" y="1997"/>
                    </a:cubicBezTo>
                    <a:cubicBezTo>
                      <a:pt x="3746" y="1997"/>
                      <a:pt x="3888" y="1889"/>
                      <a:pt x="3939" y="1751"/>
                    </a:cubicBezTo>
                    <a:cubicBezTo>
                      <a:pt x="3979" y="1611"/>
                      <a:pt x="3900" y="1393"/>
                      <a:pt x="3800" y="1313"/>
                    </a:cubicBezTo>
                    <a:cubicBezTo>
                      <a:pt x="3542" y="1094"/>
                      <a:pt x="3243" y="895"/>
                      <a:pt x="2905" y="756"/>
                    </a:cubicBezTo>
                    <a:cubicBezTo>
                      <a:pt x="2388" y="517"/>
                      <a:pt x="1851" y="318"/>
                      <a:pt x="1294" y="119"/>
                    </a:cubicBezTo>
                    <a:cubicBezTo>
                      <a:pt x="1095" y="80"/>
                      <a:pt x="896" y="40"/>
                      <a:pt x="697" y="0"/>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 name="Google Shape;2083;p43">
            <a:extLst>
              <a:ext uri="{FF2B5EF4-FFF2-40B4-BE49-F238E27FC236}">
                <a16:creationId xmlns:a16="http://schemas.microsoft.com/office/drawing/2014/main" id="{348E18E0-6EE9-49BC-8FD6-EE527A2A4107}"/>
              </a:ext>
            </a:extLst>
          </p:cNvPr>
          <p:cNvSpPr txBox="1">
            <a:spLocks/>
          </p:cNvSpPr>
          <p:nvPr/>
        </p:nvSpPr>
        <p:spPr>
          <a:xfrm>
            <a:off x="2936791" y="488164"/>
            <a:ext cx="3270418" cy="5377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Grand Hotel"/>
              <a:buNone/>
              <a:defRPr sz="7600" b="0" i="0" u="none" strike="noStrike" cap="none">
                <a:solidFill>
                  <a:schemeClr val="accent2"/>
                </a:solidFill>
                <a:latin typeface="Grand Hotel"/>
                <a:ea typeface="Grand Hotel"/>
                <a:cs typeface="Grand Hotel"/>
                <a:sym typeface="Grand Hotel"/>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s-419" sz="4400" dirty="0" err="1">
                <a:solidFill>
                  <a:schemeClr val="accent5">
                    <a:lumMod val="50000"/>
                  </a:schemeClr>
                </a:solidFill>
                <a:latin typeface="SVN-Appleberry" panose="02040603050506020204" pitchFamily="18" charset="0"/>
              </a:rPr>
              <a:t>Chính</a:t>
            </a:r>
            <a:r>
              <a:rPr lang="es-419" sz="4400" dirty="0">
                <a:solidFill>
                  <a:schemeClr val="accent5">
                    <a:lumMod val="50000"/>
                  </a:schemeClr>
                </a:solidFill>
                <a:latin typeface="SVN-Appleberry" panose="02040603050506020204" pitchFamily="18" charset="0"/>
              </a:rPr>
              <a:t> </a:t>
            </a:r>
            <a:r>
              <a:rPr lang="es-419" sz="4400" dirty="0" err="1">
                <a:solidFill>
                  <a:schemeClr val="accent5">
                    <a:lumMod val="50000"/>
                  </a:schemeClr>
                </a:solidFill>
                <a:latin typeface="SVN-Appleberry" panose="02040603050506020204" pitchFamily="18" charset="0"/>
              </a:rPr>
              <a:t>tả</a:t>
            </a:r>
            <a:endParaRPr lang="es-419" sz="4400" dirty="0">
              <a:solidFill>
                <a:schemeClr val="accent5">
                  <a:lumMod val="50000"/>
                </a:schemeClr>
              </a:solidFill>
              <a:latin typeface="SVN-Appleberry" panose="0204060305050602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5"/>
        <p:cNvGrpSpPr/>
        <p:nvPr/>
      </p:nvGrpSpPr>
      <p:grpSpPr>
        <a:xfrm>
          <a:off x="0" y="0"/>
          <a:ext cx="0" cy="0"/>
          <a:chOff x="0" y="0"/>
          <a:chExt cx="0" cy="0"/>
        </a:xfrm>
      </p:grpSpPr>
      <p:sp>
        <p:nvSpPr>
          <p:cNvPr id="33" name="Text Box 2">
            <a:extLst>
              <a:ext uri="{FF2B5EF4-FFF2-40B4-BE49-F238E27FC236}">
                <a16:creationId xmlns:a16="http://schemas.microsoft.com/office/drawing/2014/main" id="{4F1823EE-1544-4DAF-B57A-693B130B1CFD}"/>
              </a:ext>
            </a:extLst>
          </p:cNvPr>
          <p:cNvSpPr txBox="1">
            <a:spLocks noChangeArrowheads="1"/>
          </p:cNvSpPr>
          <p:nvPr/>
        </p:nvSpPr>
        <p:spPr bwMode="auto">
          <a:xfrm>
            <a:off x="609600" y="134511"/>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44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VnTime" panose="020B7200000000000000" pitchFamily="34" charset="0"/>
                <a:ea typeface="+mn-ea"/>
                <a:cs typeface="+mn-cs"/>
              </a:defRPr>
            </a:lvl5pPr>
            <a:lvl6pPr marL="2286000" algn="l" defTabSz="914400" rtl="0" eaLnBrk="1" latinLnBrk="0" hangingPunct="1">
              <a:defRPr sz="4400" b="1" kern="1200">
                <a:solidFill>
                  <a:schemeClr val="tx1"/>
                </a:solidFill>
                <a:latin typeface=".VnTime" panose="020B7200000000000000" pitchFamily="34" charset="0"/>
                <a:ea typeface="+mn-ea"/>
                <a:cs typeface="+mn-cs"/>
              </a:defRPr>
            </a:lvl6pPr>
            <a:lvl7pPr marL="2743200" algn="l" defTabSz="914400" rtl="0" eaLnBrk="1" latinLnBrk="0" hangingPunct="1">
              <a:defRPr sz="4400" b="1" kern="1200">
                <a:solidFill>
                  <a:schemeClr val="tx1"/>
                </a:solidFill>
                <a:latin typeface=".VnTime" panose="020B7200000000000000" pitchFamily="34" charset="0"/>
                <a:ea typeface="+mn-ea"/>
                <a:cs typeface="+mn-cs"/>
              </a:defRPr>
            </a:lvl7pPr>
            <a:lvl8pPr marL="3200400" algn="l" defTabSz="914400" rtl="0" eaLnBrk="1" latinLnBrk="0" hangingPunct="1">
              <a:defRPr sz="4400" b="1" kern="1200">
                <a:solidFill>
                  <a:schemeClr val="tx1"/>
                </a:solidFill>
                <a:latin typeface=".VnTime" panose="020B7200000000000000" pitchFamily="34" charset="0"/>
                <a:ea typeface="+mn-ea"/>
                <a:cs typeface="+mn-cs"/>
              </a:defRPr>
            </a:lvl8pPr>
            <a:lvl9pPr marL="3657600" algn="l" defTabSz="914400" rtl="0" eaLnBrk="1" latinLnBrk="0" hangingPunct="1">
              <a:defRPr sz="4400" b="1" kern="1200">
                <a:solidFill>
                  <a:schemeClr val="tx1"/>
                </a:solidFill>
                <a:latin typeface=".VnTime" panose="020B7200000000000000" pitchFamily="34" charset="0"/>
                <a:ea typeface="+mn-ea"/>
                <a:cs typeface="+mn-cs"/>
              </a:defRPr>
            </a:lvl9pPr>
          </a:lstStyle>
          <a:p>
            <a:pPr algn="ctr" eaLnBrk="1" hangingPunct="1">
              <a:spcBef>
                <a:spcPct val="50000"/>
              </a:spcBef>
            </a:pPr>
            <a:r>
              <a:rPr lang="en-US" sz="2800" b="0" i="0" u="none" strike="noStrike" baseline="0" dirty="0" err="1">
                <a:solidFill>
                  <a:srgbClr val="FF0000"/>
                </a:solidFill>
                <a:latin typeface="SVN-Ready" panose="02040603050506020204" pitchFamily="18" charset="0"/>
              </a:rPr>
              <a:t>Trong</a:t>
            </a:r>
            <a:r>
              <a:rPr lang="en-US" sz="2800" b="0" i="0" u="none" strike="noStrike" baseline="0" dirty="0">
                <a:solidFill>
                  <a:srgbClr val="FF0000"/>
                </a:solidFill>
                <a:latin typeface="SVN-Ready" panose="02040603050506020204" pitchFamily="18" charset="0"/>
              </a:rPr>
              <a:t> </a:t>
            </a:r>
            <a:r>
              <a:rPr lang="en-US" sz="2800" b="0" i="0" u="none" strike="noStrike" baseline="0" dirty="0" err="1">
                <a:solidFill>
                  <a:srgbClr val="FF0000"/>
                </a:solidFill>
                <a:latin typeface="SVN-Ready" panose="02040603050506020204" pitchFamily="18" charset="0"/>
              </a:rPr>
              <a:t>lời</a:t>
            </a:r>
            <a:r>
              <a:rPr lang="en-US" sz="2800" b="0" i="0" u="none" strike="noStrike" baseline="0" dirty="0">
                <a:solidFill>
                  <a:srgbClr val="FF0000"/>
                </a:solidFill>
                <a:latin typeface="SVN-Ready" panose="02040603050506020204" pitchFamily="18" charset="0"/>
              </a:rPr>
              <a:t> </a:t>
            </a:r>
            <a:r>
              <a:rPr lang="en-US" sz="2800" b="0" i="0" u="none" strike="noStrike" baseline="0" dirty="0" err="1">
                <a:solidFill>
                  <a:srgbClr val="FF0000"/>
                </a:solidFill>
                <a:latin typeface="SVN-Ready" panose="02040603050506020204" pitchFamily="18" charset="0"/>
              </a:rPr>
              <a:t>mẹ</a:t>
            </a:r>
            <a:r>
              <a:rPr lang="en-US" sz="2800" b="0" i="0" u="none" strike="noStrike" baseline="0" dirty="0">
                <a:solidFill>
                  <a:srgbClr val="FF0000"/>
                </a:solidFill>
                <a:latin typeface="SVN-Ready" panose="02040603050506020204" pitchFamily="18" charset="0"/>
              </a:rPr>
              <a:t> </a:t>
            </a:r>
            <a:r>
              <a:rPr lang="en-US" sz="2800" b="0" i="0" u="none" strike="noStrike" baseline="0" dirty="0" err="1">
                <a:solidFill>
                  <a:srgbClr val="FF0000"/>
                </a:solidFill>
                <a:latin typeface="SVN-Ready" panose="02040603050506020204" pitchFamily="18" charset="0"/>
              </a:rPr>
              <a:t>hát</a:t>
            </a:r>
            <a:endParaRPr lang="en-US" altLang="en-US" sz="4000" dirty="0">
              <a:solidFill>
                <a:srgbClr val="FF0000"/>
              </a:solidFill>
              <a:latin typeface="SVN-Ready" panose="02040603050506020204" pitchFamily="18" charset="0"/>
            </a:endParaRPr>
          </a:p>
        </p:txBody>
      </p:sp>
      <p:sp>
        <p:nvSpPr>
          <p:cNvPr id="8" name="TextBox 7">
            <a:extLst>
              <a:ext uri="{FF2B5EF4-FFF2-40B4-BE49-F238E27FC236}">
                <a16:creationId xmlns:a16="http://schemas.microsoft.com/office/drawing/2014/main" id="{8F91A55D-3065-43EB-B0E5-929B41A389B7}"/>
              </a:ext>
            </a:extLst>
          </p:cNvPr>
          <p:cNvSpPr txBox="1"/>
          <p:nvPr/>
        </p:nvSpPr>
        <p:spPr>
          <a:xfrm>
            <a:off x="381000" y="790564"/>
            <a:ext cx="3962400" cy="1703030"/>
          </a:xfrm>
          <a:prstGeom prst="rect">
            <a:avLst/>
          </a:prstGeom>
          <a:solidFill>
            <a:schemeClr val="accent6">
              <a:lumMod val="10000"/>
              <a:lumOff val="90000"/>
            </a:schemeClr>
          </a:solidFill>
          <a:ln w="19050">
            <a:solidFill>
              <a:schemeClr val="tx1"/>
            </a:solidFill>
            <a:prstDash val="dashDot"/>
          </a:ln>
        </p:spPr>
        <p:txBody>
          <a:bodyPr wrap="square" rtlCol="0">
            <a:spAutoFit/>
          </a:bodyPr>
          <a:lstStyle/>
          <a:p>
            <a:pPr algn="just">
              <a:lnSpc>
                <a:spcPct val="150000"/>
              </a:lnSpc>
            </a:pPr>
            <a:r>
              <a:rPr lang="en-US" sz="1800" dirty="0" err="1">
                <a:solidFill>
                  <a:schemeClr val="accent4">
                    <a:lumMod val="50000"/>
                  </a:schemeClr>
                </a:solidFill>
                <a:latin typeface="+mn-lt"/>
              </a:rPr>
              <a:t>Tuổi</a:t>
            </a:r>
            <a:r>
              <a:rPr lang="en-US" sz="1800" dirty="0">
                <a:solidFill>
                  <a:schemeClr val="accent4">
                    <a:lumMod val="50000"/>
                  </a:schemeClr>
                </a:solidFill>
                <a:latin typeface="+mn-lt"/>
              </a:rPr>
              <a:t> </a:t>
            </a:r>
            <a:r>
              <a:rPr lang="en-US" sz="1800" dirty="0" err="1">
                <a:solidFill>
                  <a:schemeClr val="accent4">
                    <a:lumMod val="50000"/>
                  </a:schemeClr>
                </a:solidFill>
                <a:latin typeface="+mn-lt"/>
              </a:rPr>
              <a:t>thơ</a:t>
            </a:r>
            <a:r>
              <a:rPr lang="en-US" sz="1800" dirty="0">
                <a:solidFill>
                  <a:schemeClr val="accent4">
                    <a:lumMod val="50000"/>
                  </a:schemeClr>
                </a:solidFill>
                <a:latin typeface="+mn-lt"/>
              </a:rPr>
              <a:t> </a:t>
            </a:r>
            <a:r>
              <a:rPr lang="en-US" sz="1800" dirty="0" err="1">
                <a:solidFill>
                  <a:schemeClr val="accent4">
                    <a:lumMod val="50000"/>
                  </a:schemeClr>
                </a:solidFill>
                <a:latin typeface="+mn-lt"/>
              </a:rPr>
              <a:t>chở</a:t>
            </a:r>
            <a:r>
              <a:rPr lang="en-US" sz="1800" dirty="0">
                <a:solidFill>
                  <a:schemeClr val="accent4">
                    <a:lumMod val="50000"/>
                  </a:schemeClr>
                </a:solidFill>
                <a:latin typeface="+mn-lt"/>
              </a:rPr>
              <a:t> </a:t>
            </a:r>
            <a:r>
              <a:rPr lang="en-US" sz="1800" dirty="0" err="1">
                <a:solidFill>
                  <a:schemeClr val="accent4">
                    <a:lumMod val="50000"/>
                  </a:schemeClr>
                </a:solidFill>
                <a:latin typeface="+mn-lt"/>
              </a:rPr>
              <a:t>đầy</a:t>
            </a:r>
            <a:r>
              <a:rPr lang="en-US" sz="1800" dirty="0">
                <a:solidFill>
                  <a:schemeClr val="accent4">
                    <a:lumMod val="50000"/>
                  </a:schemeClr>
                </a:solidFill>
                <a:latin typeface="+mn-lt"/>
              </a:rPr>
              <a:t> </a:t>
            </a:r>
            <a:r>
              <a:rPr lang="en-US" sz="1800" dirty="0" err="1">
                <a:solidFill>
                  <a:schemeClr val="accent4">
                    <a:lumMod val="50000"/>
                  </a:schemeClr>
                </a:solidFill>
                <a:latin typeface="+mn-lt"/>
              </a:rPr>
              <a:t>cổ</a:t>
            </a:r>
            <a:r>
              <a:rPr lang="en-US" sz="1800" dirty="0">
                <a:solidFill>
                  <a:schemeClr val="accent4">
                    <a:lumMod val="50000"/>
                  </a:schemeClr>
                </a:solidFill>
                <a:latin typeface="+mn-lt"/>
              </a:rPr>
              <a:t> </a:t>
            </a:r>
            <a:r>
              <a:rPr lang="en-US" sz="1800" dirty="0" err="1">
                <a:solidFill>
                  <a:schemeClr val="accent4">
                    <a:lumMod val="50000"/>
                  </a:schemeClr>
                </a:solidFill>
                <a:latin typeface="+mn-lt"/>
              </a:rPr>
              <a:t>tích</a:t>
            </a:r>
            <a:endParaRPr lang="en-US" sz="1800" dirty="0">
              <a:solidFill>
                <a:schemeClr val="accent4">
                  <a:lumMod val="50000"/>
                </a:schemeClr>
              </a:solidFill>
              <a:latin typeface="+mn-lt"/>
            </a:endParaRPr>
          </a:p>
          <a:p>
            <a:pPr algn="just">
              <a:lnSpc>
                <a:spcPct val="150000"/>
              </a:lnSpc>
            </a:pPr>
            <a:r>
              <a:rPr lang="en-US" sz="1800" dirty="0" err="1">
                <a:solidFill>
                  <a:schemeClr val="accent4">
                    <a:lumMod val="50000"/>
                  </a:schemeClr>
                </a:solidFill>
                <a:latin typeface="+mn-lt"/>
              </a:rPr>
              <a:t>Dòng</a:t>
            </a:r>
            <a:r>
              <a:rPr lang="en-US" sz="1800" dirty="0">
                <a:solidFill>
                  <a:schemeClr val="accent4">
                    <a:lumMod val="50000"/>
                  </a:schemeClr>
                </a:solidFill>
                <a:latin typeface="+mn-lt"/>
              </a:rPr>
              <a:t> </a:t>
            </a:r>
            <a:r>
              <a:rPr lang="en-US" sz="1800" dirty="0" err="1">
                <a:solidFill>
                  <a:schemeClr val="accent4">
                    <a:lumMod val="50000"/>
                  </a:schemeClr>
                </a:solidFill>
                <a:latin typeface="+mn-lt"/>
              </a:rPr>
              <a:t>sông</a:t>
            </a:r>
            <a:r>
              <a:rPr lang="en-US" sz="1800" dirty="0">
                <a:solidFill>
                  <a:schemeClr val="accent4">
                    <a:lumMod val="50000"/>
                  </a:schemeClr>
                </a:solidFill>
                <a:latin typeface="+mn-lt"/>
              </a:rPr>
              <a:t> </a:t>
            </a:r>
            <a:r>
              <a:rPr lang="en-US" sz="1800" dirty="0" err="1">
                <a:solidFill>
                  <a:schemeClr val="accent4">
                    <a:lumMod val="50000"/>
                  </a:schemeClr>
                </a:solidFill>
                <a:latin typeface="+mn-lt"/>
              </a:rPr>
              <a:t>lời</a:t>
            </a:r>
            <a:r>
              <a:rPr lang="en-US" sz="1800" dirty="0">
                <a:solidFill>
                  <a:schemeClr val="accent4">
                    <a:lumMod val="50000"/>
                  </a:schemeClr>
                </a:solidFill>
                <a:latin typeface="+mn-lt"/>
              </a:rPr>
              <a:t> </a:t>
            </a:r>
            <a:r>
              <a:rPr lang="en-US" sz="1800" dirty="0" err="1">
                <a:solidFill>
                  <a:schemeClr val="accent4">
                    <a:lumMod val="50000"/>
                  </a:schemeClr>
                </a:solidFill>
                <a:latin typeface="+mn-lt"/>
              </a:rPr>
              <a:t>mẹ</a:t>
            </a:r>
            <a:r>
              <a:rPr lang="en-US" sz="1800" dirty="0">
                <a:solidFill>
                  <a:schemeClr val="accent4">
                    <a:lumMod val="50000"/>
                  </a:schemeClr>
                </a:solidFill>
                <a:latin typeface="+mn-lt"/>
              </a:rPr>
              <a:t> </a:t>
            </a:r>
            <a:r>
              <a:rPr lang="en-US" sz="1800" dirty="0" err="1">
                <a:solidFill>
                  <a:schemeClr val="accent4">
                    <a:lumMod val="50000"/>
                  </a:schemeClr>
                </a:solidFill>
                <a:latin typeface="+mn-lt"/>
              </a:rPr>
              <a:t>ngọt</a:t>
            </a:r>
            <a:r>
              <a:rPr lang="en-US" sz="1800" dirty="0">
                <a:solidFill>
                  <a:schemeClr val="accent4">
                    <a:lumMod val="50000"/>
                  </a:schemeClr>
                </a:solidFill>
                <a:latin typeface="+mn-lt"/>
              </a:rPr>
              <a:t> </a:t>
            </a:r>
            <a:r>
              <a:rPr lang="en-US" sz="1800" dirty="0" err="1">
                <a:solidFill>
                  <a:schemeClr val="accent4">
                    <a:lumMod val="50000"/>
                  </a:schemeClr>
                </a:solidFill>
                <a:latin typeface="+mn-lt"/>
              </a:rPr>
              <a:t>ngào</a:t>
            </a:r>
            <a:endParaRPr lang="en-US" sz="1800" dirty="0">
              <a:solidFill>
                <a:schemeClr val="accent4">
                  <a:lumMod val="50000"/>
                </a:schemeClr>
              </a:solidFill>
              <a:latin typeface="+mn-lt"/>
            </a:endParaRPr>
          </a:p>
          <a:p>
            <a:pPr algn="just">
              <a:lnSpc>
                <a:spcPct val="150000"/>
              </a:lnSpc>
            </a:pPr>
            <a:r>
              <a:rPr lang="en-US" sz="1800" dirty="0" err="1">
                <a:solidFill>
                  <a:schemeClr val="accent4">
                    <a:lumMod val="50000"/>
                  </a:schemeClr>
                </a:solidFill>
                <a:latin typeface="+mn-lt"/>
              </a:rPr>
              <a:t>Đưa</a:t>
            </a:r>
            <a:r>
              <a:rPr lang="en-US" sz="1800" dirty="0">
                <a:solidFill>
                  <a:schemeClr val="accent4">
                    <a:lumMod val="50000"/>
                  </a:schemeClr>
                </a:solidFill>
                <a:latin typeface="+mn-lt"/>
              </a:rPr>
              <a:t> con </a:t>
            </a:r>
            <a:r>
              <a:rPr lang="en-US" sz="1800" dirty="0" err="1">
                <a:solidFill>
                  <a:schemeClr val="accent4">
                    <a:lumMod val="50000"/>
                  </a:schemeClr>
                </a:solidFill>
                <a:latin typeface="+mn-lt"/>
              </a:rPr>
              <a:t>đi</a:t>
            </a:r>
            <a:r>
              <a:rPr lang="en-US" sz="1800" dirty="0">
                <a:solidFill>
                  <a:schemeClr val="accent4">
                    <a:lumMod val="50000"/>
                  </a:schemeClr>
                </a:solidFill>
                <a:latin typeface="+mn-lt"/>
              </a:rPr>
              <a:t> </a:t>
            </a:r>
            <a:r>
              <a:rPr lang="en-US" sz="1800" dirty="0" err="1">
                <a:solidFill>
                  <a:schemeClr val="accent4">
                    <a:lumMod val="50000"/>
                  </a:schemeClr>
                </a:solidFill>
                <a:latin typeface="+mn-lt"/>
              </a:rPr>
              <a:t>cùng</a:t>
            </a:r>
            <a:r>
              <a:rPr lang="en-US" sz="1800" dirty="0">
                <a:solidFill>
                  <a:schemeClr val="accent4">
                    <a:lumMod val="50000"/>
                  </a:schemeClr>
                </a:solidFill>
                <a:latin typeface="+mn-lt"/>
              </a:rPr>
              <a:t> </a:t>
            </a:r>
            <a:r>
              <a:rPr lang="en-US" sz="1800" dirty="0" err="1">
                <a:solidFill>
                  <a:schemeClr val="accent4">
                    <a:lumMod val="50000"/>
                  </a:schemeClr>
                </a:solidFill>
                <a:latin typeface="+mn-lt"/>
              </a:rPr>
              <a:t>đất</a:t>
            </a:r>
            <a:r>
              <a:rPr lang="en-US" sz="1800" dirty="0">
                <a:solidFill>
                  <a:schemeClr val="accent4">
                    <a:lumMod val="50000"/>
                  </a:schemeClr>
                </a:solidFill>
                <a:latin typeface="+mn-lt"/>
              </a:rPr>
              <a:t> </a:t>
            </a:r>
            <a:r>
              <a:rPr lang="en-US" sz="1800" dirty="0" err="1">
                <a:solidFill>
                  <a:schemeClr val="accent4">
                    <a:lumMod val="50000"/>
                  </a:schemeClr>
                </a:solidFill>
                <a:latin typeface="+mn-lt"/>
              </a:rPr>
              <a:t>nước</a:t>
            </a:r>
            <a:endParaRPr lang="en-US" sz="1800" dirty="0">
              <a:solidFill>
                <a:schemeClr val="accent4">
                  <a:lumMod val="50000"/>
                </a:schemeClr>
              </a:solidFill>
              <a:latin typeface="+mn-lt"/>
            </a:endParaRPr>
          </a:p>
          <a:p>
            <a:pPr algn="just">
              <a:lnSpc>
                <a:spcPct val="150000"/>
              </a:lnSpc>
            </a:pPr>
            <a:r>
              <a:rPr lang="en-US" sz="1800" dirty="0" err="1">
                <a:solidFill>
                  <a:schemeClr val="accent4">
                    <a:lumMod val="50000"/>
                  </a:schemeClr>
                </a:solidFill>
                <a:latin typeface="+mn-lt"/>
              </a:rPr>
              <a:t>Chòng</a:t>
            </a:r>
            <a:r>
              <a:rPr lang="en-US" sz="1800" dirty="0">
                <a:solidFill>
                  <a:schemeClr val="accent4">
                    <a:lumMod val="50000"/>
                  </a:schemeClr>
                </a:solidFill>
                <a:latin typeface="+mn-lt"/>
              </a:rPr>
              <a:t> </a:t>
            </a:r>
            <a:r>
              <a:rPr lang="en-US" sz="1800" dirty="0" err="1">
                <a:solidFill>
                  <a:schemeClr val="accent4">
                    <a:lumMod val="50000"/>
                  </a:schemeClr>
                </a:solidFill>
                <a:latin typeface="+mn-lt"/>
              </a:rPr>
              <a:t>chành</a:t>
            </a:r>
            <a:r>
              <a:rPr lang="en-US" sz="1800" dirty="0">
                <a:solidFill>
                  <a:schemeClr val="accent4">
                    <a:lumMod val="50000"/>
                  </a:schemeClr>
                </a:solidFill>
                <a:latin typeface="+mn-lt"/>
              </a:rPr>
              <a:t> </a:t>
            </a:r>
            <a:r>
              <a:rPr lang="en-US" sz="1800" dirty="0" err="1">
                <a:solidFill>
                  <a:schemeClr val="accent4">
                    <a:lumMod val="50000"/>
                  </a:schemeClr>
                </a:solidFill>
                <a:latin typeface="+mn-lt"/>
              </a:rPr>
              <a:t>nhịp</a:t>
            </a:r>
            <a:r>
              <a:rPr lang="en-US" sz="1800" dirty="0">
                <a:solidFill>
                  <a:schemeClr val="accent4">
                    <a:lumMod val="50000"/>
                  </a:schemeClr>
                </a:solidFill>
                <a:latin typeface="+mn-lt"/>
              </a:rPr>
              <a:t> </a:t>
            </a:r>
            <a:r>
              <a:rPr lang="en-US" sz="1800" dirty="0" err="1">
                <a:solidFill>
                  <a:schemeClr val="accent4">
                    <a:lumMod val="50000"/>
                  </a:schemeClr>
                </a:solidFill>
                <a:latin typeface="+mn-lt"/>
              </a:rPr>
              <a:t>võng</a:t>
            </a:r>
            <a:r>
              <a:rPr lang="en-US" sz="1800" dirty="0">
                <a:solidFill>
                  <a:schemeClr val="accent4">
                    <a:lumMod val="50000"/>
                  </a:schemeClr>
                </a:solidFill>
                <a:latin typeface="+mn-lt"/>
              </a:rPr>
              <a:t> ca </a:t>
            </a:r>
            <a:r>
              <a:rPr lang="en-US" sz="1800" dirty="0" err="1">
                <a:solidFill>
                  <a:schemeClr val="accent4">
                    <a:lumMod val="50000"/>
                  </a:schemeClr>
                </a:solidFill>
                <a:latin typeface="+mn-lt"/>
              </a:rPr>
              <a:t>dao</a:t>
            </a:r>
            <a:r>
              <a:rPr lang="en-US" sz="1800" dirty="0">
                <a:solidFill>
                  <a:schemeClr val="accent4">
                    <a:lumMod val="50000"/>
                  </a:schemeClr>
                </a:solidFill>
                <a:latin typeface="+mn-lt"/>
              </a:rPr>
              <a:t>.</a:t>
            </a:r>
          </a:p>
        </p:txBody>
      </p:sp>
      <p:sp>
        <p:nvSpPr>
          <p:cNvPr id="42" name="TextBox 41">
            <a:extLst>
              <a:ext uri="{FF2B5EF4-FFF2-40B4-BE49-F238E27FC236}">
                <a16:creationId xmlns:a16="http://schemas.microsoft.com/office/drawing/2014/main" id="{8C2D1263-939B-4C0D-A1D1-40EBE0A776F9}"/>
              </a:ext>
            </a:extLst>
          </p:cNvPr>
          <p:cNvSpPr txBox="1"/>
          <p:nvPr/>
        </p:nvSpPr>
        <p:spPr>
          <a:xfrm>
            <a:off x="381000" y="2931602"/>
            <a:ext cx="3962400" cy="1703030"/>
          </a:xfrm>
          <a:prstGeom prst="rect">
            <a:avLst/>
          </a:prstGeom>
          <a:solidFill>
            <a:srgbClr val="CCFF99"/>
          </a:solidFill>
          <a:ln w="19050">
            <a:solidFill>
              <a:schemeClr val="tx1"/>
            </a:solidFill>
            <a:prstDash val="dashDot"/>
          </a:ln>
        </p:spPr>
        <p:txBody>
          <a:bodyPr wrap="square" rtlCol="0">
            <a:spAutoFit/>
          </a:bodyPr>
          <a:lstStyle/>
          <a:p>
            <a:pPr algn="just">
              <a:lnSpc>
                <a:spcPct val="150000"/>
              </a:lnSpc>
            </a:pPr>
            <a:r>
              <a:rPr lang="vi-VN" sz="1800">
                <a:solidFill>
                  <a:schemeClr val="accent4">
                    <a:lumMod val="50000"/>
                  </a:schemeClr>
                </a:solidFill>
                <a:latin typeface="+mn-lt"/>
              </a:rPr>
              <a:t>Con gặp trong lời mẹ hát</a:t>
            </a:r>
          </a:p>
          <a:p>
            <a:pPr algn="just">
              <a:lnSpc>
                <a:spcPct val="150000"/>
              </a:lnSpc>
            </a:pPr>
            <a:r>
              <a:rPr lang="vi-VN" sz="1800">
                <a:solidFill>
                  <a:schemeClr val="accent4">
                    <a:lumMod val="50000"/>
                  </a:schemeClr>
                </a:solidFill>
                <a:latin typeface="+mn-lt"/>
              </a:rPr>
              <a:t>Cánh cò trắng, dải đồng xanh</a:t>
            </a:r>
          </a:p>
          <a:p>
            <a:pPr algn="just">
              <a:lnSpc>
                <a:spcPct val="150000"/>
              </a:lnSpc>
            </a:pPr>
            <a:r>
              <a:rPr lang="vi-VN" sz="1800">
                <a:solidFill>
                  <a:schemeClr val="accent4">
                    <a:lumMod val="50000"/>
                  </a:schemeClr>
                </a:solidFill>
                <a:latin typeface="+mn-lt"/>
              </a:rPr>
              <a:t>Con yêu màu vàng hoa mướp</a:t>
            </a:r>
          </a:p>
          <a:p>
            <a:pPr algn="just">
              <a:lnSpc>
                <a:spcPct val="150000"/>
              </a:lnSpc>
            </a:pPr>
            <a:r>
              <a:rPr lang="vi-VN" sz="1800">
                <a:solidFill>
                  <a:schemeClr val="accent4">
                    <a:lumMod val="50000"/>
                  </a:schemeClr>
                </a:solidFill>
                <a:latin typeface="+mn-lt"/>
              </a:rPr>
              <a:t>“Con gà cục tác lá chanh”.</a:t>
            </a:r>
            <a:endParaRPr lang="en-US" sz="1800" dirty="0">
              <a:solidFill>
                <a:schemeClr val="accent4">
                  <a:lumMod val="50000"/>
                </a:schemeClr>
              </a:solidFill>
              <a:latin typeface="+mn-lt"/>
            </a:endParaRPr>
          </a:p>
        </p:txBody>
      </p:sp>
      <p:sp>
        <p:nvSpPr>
          <p:cNvPr id="43" name="TextBox 42">
            <a:extLst>
              <a:ext uri="{FF2B5EF4-FFF2-40B4-BE49-F238E27FC236}">
                <a16:creationId xmlns:a16="http://schemas.microsoft.com/office/drawing/2014/main" id="{351FCBB2-9BB0-4588-805F-05C0E684865D}"/>
              </a:ext>
            </a:extLst>
          </p:cNvPr>
          <p:cNvSpPr txBox="1"/>
          <p:nvPr/>
        </p:nvSpPr>
        <p:spPr>
          <a:xfrm>
            <a:off x="4758610" y="790564"/>
            <a:ext cx="3962400" cy="1703030"/>
          </a:xfrm>
          <a:prstGeom prst="rect">
            <a:avLst/>
          </a:prstGeom>
          <a:solidFill>
            <a:schemeClr val="accent2">
              <a:lumMod val="20000"/>
              <a:lumOff val="80000"/>
            </a:schemeClr>
          </a:solidFill>
          <a:ln w="19050">
            <a:solidFill>
              <a:schemeClr val="tx1"/>
            </a:solidFill>
            <a:prstDash val="dashDot"/>
          </a:ln>
        </p:spPr>
        <p:txBody>
          <a:bodyPr wrap="square" rtlCol="0">
            <a:spAutoFit/>
          </a:bodyPr>
          <a:lstStyle/>
          <a:p>
            <a:pPr algn="just">
              <a:lnSpc>
                <a:spcPct val="150000"/>
              </a:lnSpc>
            </a:pPr>
            <a:r>
              <a:rPr lang="vi-VN" sz="1800" dirty="0">
                <a:solidFill>
                  <a:schemeClr val="accent4">
                    <a:lumMod val="50000"/>
                  </a:schemeClr>
                </a:solidFill>
                <a:latin typeface="+mn-lt"/>
              </a:rPr>
              <a:t>Thời gian chạy qua tóc mẹ</a:t>
            </a:r>
          </a:p>
          <a:p>
            <a:pPr algn="just">
              <a:lnSpc>
                <a:spcPct val="150000"/>
              </a:lnSpc>
            </a:pPr>
            <a:r>
              <a:rPr lang="vi-VN" sz="1800" dirty="0">
                <a:solidFill>
                  <a:schemeClr val="accent4">
                    <a:lumMod val="50000"/>
                  </a:schemeClr>
                </a:solidFill>
                <a:latin typeface="+mn-lt"/>
              </a:rPr>
              <a:t>Một màu trắng đến nôn nao</a:t>
            </a:r>
          </a:p>
          <a:p>
            <a:pPr algn="just">
              <a:lnSpc>
                <a:spcPct val="150000"/>
              </a:lnSpc>
            </a:pPr>
            <a:r>
              <a:rPr lang="vi-VN" sz="1800" dirty="0">
                <a:solidFill>
                  <a:schemeClr val="accent4">
                    <a:lumMod val="50000"/>
                  </a:schemeClr>
                </a:solidFill>
                <a:latin typeface="+mn-lt"/>
              </a:rPr>
              <a:t>Lưng mẹ cứ còng dần xuống</a:t>
            </a:r>
          </a:p>
          <a:p>
            <a:pPr algn="just">
              <a:lnSpc>
                <a:spcPct val="150000"/>
              </a:lnSpc>
            </a:pPr>
            <a:r>
              <a:rPr lang="vi-VN" sz="1800" dirty="0">
                <a:solidFill>
                  <a:schemeClr val="accent4">
                    <a:lumMod val="50000"/>
                  </a:schemeClr>
                </a:solidFill>
                <a:latin typeface="+mn-lt"/>
              </a:rPr>
              <a:t>Cho con ngày một thêm cao.</a:t>
            </a:r>
            <a:endParaRPr lang="en-US" sz="1800" dirty="0">
              <a:solidFill>
                <a:schemeClr val="accent4">
                  <a:lumMod val="50000"/>
                </a:schemeClr>
              </a:solidFill>
              <a:latin typeface="+mn-lt"/>
            </a:endParaRPr>
          </a:p>
        </p:txBody>
      </p:sp>
      <p:sp>
        <p:nvSpPr>
          <p:cNvPr id="44" name="TextBox 43">
            <a:extLst>
              <a:ext uri="{FF2B5EF4-FFF2-40B4-BE49-F238E27FC236}">
                <a16:creationId xmlns:a16="http://schemas.microsoft.com/office/drawing/2014/main" id="{1F8A8C1B-6AD7-4C72-A22D-F3396E167ADE}"/>
              </a:ext>
            </a:extLst>
          </p:cNvPr>
          <p:cNvSpPr txBox="1"/>
          <p:nvPr/>
        </p:nvSpPr>
        <p:spPr>
          <a:xfrm>
            <a:off x="4672263" y="2951561"/>
            <a:ext cx="3962400" cy="1703030"/>
          </a:xfrm>
          <a:prstGeom prst="rect">
            <a:avLst/>
          </a:prstGeom>
          <a:solidFill>
            <a:srgbClr val="FFCC99"/>
          </a:solidFill>
          <a:ln w="19050">
            <a:solidFill>
              <a:schemeClr val="tx1"/>
            </a:solidFill>
            <a:prstDash val="dashDot"/>
          </a:ln>
        </p:spPr>
        <p:txBody>
          <a:bodyPr wrap="square" rtlCol="0">
            <a:spAutoFit/>
          </a:bodyPr>
          <a:lstStyle/>
          <a:p>
            <a:pPr algn="just">
              <a:lnSpc>
                <a:spcPct val="150000"/>
              </a:lnSpc>
            </a:pPr>
            <a:r>
              <a:rPr lang="vi-VN" sz="1800" dirty="0">
                <a:solidFill>
                  <a:schemeClr val="accent4">
                    <a:lumMod val="50000"/>
                  </a:schemeClr>
                </a:solidFill>
                <a:latin typeface="+mn-lt"/>
              </a:rPr>
              <a:t>Mẹ ơi, trong lời mẹ hát</a:t>
            </a:r>
          </a:p>
          <a:p>
            <a:pPr algn="just">
              <a:lnSpc>
                <a:spcPct val="150000"/>
              </a:lnSpc>
            </a:pPr>
            <a:r>
              <a:rPr lang="vi-VN" sz="1800" dirty="0">
                <a:solidFill>
                  <a:schemeClr val="accent4">
                    <a:lumMod val="50000"/>
                  </a:schemeClr>
                </a:solidFill>
                <a:latin typeface="+mn-lt"/>
              </a:rPr>
              <a:t>Có cả cuộc đời hiện ra</a:t>
            </a:r>
          </a:p>
          <a:p>
            <a:pPr algn="just">
              <a:lnSpc>
                <a:spcPct val="150000"/>
              </a:lnSpc>
            </a:pPr>
            <a:r>
              <a:rPr lang="vi-VN" sz="1800" dirty="0">
                <a:solidFill>
                  <a:schemeClr val="accent4">
                    <a:lumMod val="50000"/>
                  </a:schemeClr>
                </a:solidFill>
                <a:latin typeface="+mn-lt"/>
              </a:rPr>
              <a:t>Lời ru chắp con đôi cánh</a:t>
            </a:r>
          </a:p>
          <a:p>
            <a:pPr algn="just">
              <a:lnSpc>
                <a:spcPct val="150000"/>
              </a:lnSpc>
            </a:pPr>
            <a:r>
              <a:rPr lang="vi-VN" sz="1800" dirty="0">
                <a:solidFill>
                  <a:schemeClr val="accent4">
                    <a:lumMod val="50000"/>
                  </a:schemeClr>
                </a:solidFill>
                <a:latin typeface="+mn-lt"/>
              </a:rPr>
              <a:t>Lớn rồi con sẽ bay xa.</a:t>
            </a:r>
            <a:endParaRPr lang="en-US" sz="1800" dirty="0">
              <a:solidFill>
                <a:schemeClr val="accent4">
                  <a:lumMod val="50000"/>
                </a:schemeClr>
              </a:solidFill>
              <a:latin typeface="+mn-lt"/>
            </a:endParaRPr>
          </a:p>
        </p:txBody>
      </p:sp>
      <p:sp>
        <p:nvSpPr>
          <p:cNvPr id="45" name="TextBox 44">
            <a:extLst>
              <a:ext uri="{FF2B5EF4-FFF2-40B4-BE49-F238E27FC236}">
                <a16:creationId xmlns:a16="http://schemas.microsoft.com/office/drawing/2014/main" id="{A6C532E6-1EB6-44C0-A4DF-FF2F304EE576}"/>
              </a:ext>
            </a:extLst>
          </p:cNvPr>
          <p:cNvSpPr txBox="1"/>
          <p:nvPr/>
        </p:nvSpPr>
        <p:spPr>
          <a:xfrm>
            <a:off x="6468979" y="4500146"/>
            <a:ext cx="3962400" cy="560410"/>
          </a:xfrm>
          <a:prstGeom prst="rect">
            <a:avLst/>
          </a:prstGeom>
          <a:noFill/>
          <a:ln w="19050">
            <a:noFill/>
            <a:prstDash val="dashDot"/>
          </a:ln>
        </p:spPr>
        <p:txBody>
          <a:bodyPr wrap="square" rtlCol="0">
            <a:spAutoFit/>
          </a:bodyPr>
          <a:lstStyle/>
          <a:p>
            <a:pPr algn="just">
              <a:lnSpc>
                <a:spcPct val="200000"/>
              </a:lnSpc>
            </a:pPr>
            <a:r>
              <a:rPr lang="en-US" sz="1800" i="1" dirty="0" err="1">
                <a:solidFill>
                  <a:schemeClr val="tx2">
                    <a:lumMod val="50000"/>
                  </a:schemeClr>
                </a:solidFill>
                <a:latin typeface="+mn-lt"/>
              </a:rPr>
              <a:t>Trương</a:t>
            </a:r>
            <a:r>
              <a:rPr lang="en-US" sz="1800" i="1" dirty="0">
                <a:solidFill>
                  <a:schemeClr val="tx2">
                    <a:lumMod val="50000"/>
                  </a:schemeClr>
                </a:solidFill>
                <a:latin typeface="+mn-lt"/>
              </a:rPr>
              <a:t> Nam </a:t>
            </a:r>
            <a:r>
              <a:rPr lang="en-US" sz="1800" i="1" dirty="0" err="1">
                <a:solidFill>
                  <a:schemeClr val="tx2">
                    <a:lumMod val="50000"/>
                  </a:schemeClr>
                </a:solidFill>
                <a:latin typeface="+mn-lt"/>
              </a:rPr>
              <a:t>Hương</a:t>
            </a:r>
            <a:endParaRPr lang="en-US" sz="1800" i="1" dirty="0">
              <a:solidFill>
                <a:schemeClr val="tx2">
                  <a:lumMod val="50000"/>
                </a:schemeClr>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73"/>
        <p:cNvGrpSpPr/>
        <p:nvPr/>
      </p:nvGrpSpPr>
      <p:grpSpPr>
        <a:xfrm>
          <a:off x="0" y="0"/>
          <a:ext cx="0" cy="0"/>
          <a:chOff x="0" y="0"/>
          <a:chExt cx="0" cy="0"/>
        </a:xfrm>
      </p:grpSpPr>
      <p:sp>
        <p:nvSpPr>
          <p:cNvPr id="19" name="圆角矩形 7">
            <a:extLst>
              <a:ext uri="{FF2B5EF4-FFF2-40B4-BE49-F238E27FC236}">
                <a16:creationId xmlns:a16="http://schemas.microsoft.com/office/drawing/2014/main" id="{2DEAB34B-2E14-41BA-897B-38413B526034}"/>
              </a:ext>
            </a:extLst>
          </p:cNvPr>
          <p:cNvSpPr/>
          <p:nvPr/>
        </p:nvSpPr>
        <p:spPr>
          <a:xfrm>
            <a:off x="4572000" y="419485"/>
            <a:ext cx="2769584" cy="425384"/>
          </a:xfrm>
          <a:prstGeom prst="roundRect">
            <a:avLst>
              <a:gd name="adj" fmla="val 22936"/>
            </a:avLst>
          </a:prstGeom>
          <a:solidFill>
            <a:schemeClr val="bg2">
              <a:lumMod val="75000"/>
            </a:schemeClr>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altLang="zh-CN" sz="1800" kern="1200" dirty="0" err="1">
                <a:solidFill>
                  <a:schemeClr val="bg1"/>
                </a:solidFill>
                <a:latin typeface="SVN-Whimsy" panose="02040603050506020204" pitchFamily="18" charset="0"/>
                <a:ea typeface="黑体" panose="02010609060101010101" pitchFamily="49" charset="-122"/>
                <a:cs typeface="Pattaya" panose="00000500000000000000" pitchFamily="2" charset="-34"/>
              </a:rPr>
              <a:t>Luyện</a:t>
            </a:r>
            <a:r>
              <a:rPr lang="en-US" altLang="zh-CN" sz="1800" kern="1200" dirty="0">
                <a:solidFill>
                  <a:schemeClr val="bg1"/>
                </a:solidFill>
                <a:latin typeface="SVN-Whimsy" panose="02040603050506020204" pitchFamily="18" charset="0"/>
                <a:ea typeface="黑体" panose="02010609060101010101" pitchFamily="49" charset="-122"/>
                <a:cs typeface="Pattaya" panose="00000500000000000000" pitchFamily="2" charset="-34"/>
              </a:rPr>
              <a:t> </a:t>
            </a:r>
            <a:r>
              <a:rPr lang="en-US" altLang="zh-CN" sz="1800" kern="1200" dirty="0" err="1">
                <a:solidFill>
                  <a:schemeClr val="bg1"/>
                </a:solidFill>
                <a:latin typeface="SVN-Whimsy" panose="02040603050506020204" pitchFamily="18" charset="0"/>
                <a:ea typeface="黑体" panose="02010609060101010101" pitchFamily="49" charset="-122"/>
                <a:cs typeface="Pattaya" panose="00000500000000000000" pitchFamily="2" charset="-34"/>
              </a:rPr>
              <a:t>viết</a:t>
            </a:r>
            <a:r>
              <a:rPr lang="en-US" altLang="zh-CN" sz="1800" kern="1200" dirty="0">
                <a:solidFill>
                  <a:schemeClr val="bg1"/>
                </a:solidFill>
                <a:latin typeface="SVN-Whimsy" panose="02040603050506020204" pitchFamily="18" charset="0"/>
                <a:ea typeface="黑体" panose="02010609060101010101" pitchFamily="49" charset="-122"/>
                <a:cs typeface="Pattaya" panose="00000500000000000000" pitchFamily="2" charset="-34"/>
              </a:rPr>
              <a:t> </a:t>
            </a:r>
            <a:r>
              <a:rPr lang="en-US" altLang="zh-CN" sz="1800" kern="1200" dirty="0" err="1">
                <a:solidFill>
                  <a:schemeClr val="bg1"/>
                </a:solidFill>
                <a:latin typeface="SVN-Whimsy" panose="02040603050506020204" pitchFamily="18" charset="0"/>
                <a:ea typeface="黑体" panose="02010609060101010101" pitchFamily="49" charset="-122"/>
                <a:cs typeface="Pattaya" panose="00000500000000000000" pitchFamily="2" charset="-34"/>
              </a:rPr>
              <a:t>từ</a:t>
            </a:r>
            <a:r>
              <a:rPr lang="en-US" altLang="zh-CN" sz="1800" kern="1200" dirty="0">
                <a:solidFill>
                  <a:schemeClr val="bg1"/>
                </a:solidFill>
                <a:latin typeface="SVN-Whimsy" panose="02040603050506020204" pitchFamily="18" charset="0"/>
                <a:ea typeface="黑体" panose="02010609060101010101" pitchFamily="49" charset="-122"/>
                <a:cs typeface="Pattaya" panose="00000500000000000000" pitchFamily="2" charset="-34"/>
              </a:rPr>
              <a:t> </a:t>
            </a:r>
            <a:r>
              <a:rPr lang="en-US" altLang="zh-CN" sz="1800" kern="1200" dirty="0" err="1">
                <a:solidFill>
                  <a:schemeClr val="bg1"/>
                </a:solidFill>
                <a:latin typeface="SVN-Whimsy" panose="02040603050506020204" pitchFamily="18" charset="0"/>
                <a:ea typeface="黑体" panose="02010609060101010101" pitchFamily="49" charset="-122"/>
                <a:cs typeface="Pattaya" panose="00000500000000000000" pitchFamily="2" charset="-34"/>
              </a:rPr>
              <a:t>khó</a:t>
            </a:r>
            <a:endParaRPr lang="en-US" altLang="zh-CN" sz="1800" kern="1200" dirty="0">
              <a:solidFill>
                <a:schemeClr val="bg1"/>
              </a:solidFill>
              <a:latin typeface="SVN-Whimsy" panose="02040603050506020204" pitchFamily="18" charset="0"/>
              <a:ea typeface="黑体" panose="02010609060101010101" pitchFamily="49" charset="-122"/>
              <a:cs typeface="Pattaya" panose="00000500000000000000" pitchFamily="2" charset="-34"/>
            </a:endParaRPr>
          </a:p>
        </p:txBody>
      </p:sp>
      <p:sp>
        <p:nvSpPr>
          <p:cNvPr id="34" name="Rectangle 11">
            <a:extLst>
              <a:ext uri="{FF2B5EF4-FFF2-40B4-BE49-F238E27FC236}">
                <a16:creationId xmlns:a16="http://schemas.microsoft.com/office/drawing/2014/main" id="{EE9C21F1-ED3F-4129-94B4-519B90EAB983}"/>
              </a:ext>
            </a:extLst>
          </p:cNvPr>
          <p:cNvSpPr>
            <a:spLocks noChangeArrowheads="1"/>
          </p:cNvSpPr>
          <p:nvPr/>
        </p:nvSpPr>
        <p:spPr bwMode="auto">
          <a:xfrm>
            <a:off x="3488794" y="1436464"/>
            <a:ext cx="2000249" cy="473869"/>
          </a:xfrm>
          <a:custGeom>
            <a:avLst/>
            <a:gdLst>
              <a:gd name="connsiteX0" fmla="*/ 0 w 2000249"/>
              <a:gd name="connsiteY0" fmla="*/ 0 h 473869"/>
              <a:gd name="connsiteX1" fmla="*/ 2000249 w 2000249"/>
              <a:gd name="connsiteY1" fmla="*/ 0 h 473869"/>
              <a:gd name="connsiteX2" fmla="*/ 2000249 w 2000249"/>
              <a:gd name="connsiteY2" fmla="*/ 473869 h 473869"/>
              <a:gd name="connsiteX3" fmla="*/ 0 w 2000249"/>
              <a:gd name="connsiteY3" fmla="*/ 473869 h 473869"/>
              <a:gd name="connsiteX4" fmla="*/ 0 w 2000249"/>
              <a:gd name="connsiteY4" fmla="*/ 0 h 473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49" h="473869" fill="none" extrusionOk="0">
                <a:moveTo>
                  <a:pt x="0" y="0"/>
                </a:moveTo>
                <a:cubicBezTo>
                  <a:pt x="653013" y="-52855"/>
                  <a:pt x="1536872" y="-34789"/>
                  <a:pt x="2000249" y="0"/>
                </a:cubicBezTo>
                <a:cubicBezTo>
                  <a:pt x="1984480" y="196380"/>
                  <a:pt x="2013079" y="242250"/>
                  <a:pt x="2000249" y="473869"/>
                </a:cubicBezTo>
                <a:cubicBezTo>
                  <a:pt x="1114829" y="361598"/>
                  <a:pt x="909449" y="391524"/>
                  <a:pt x="0" y="473869"/>
                </a:cubicBezTo>
                <a:cubicBezTo>
                  <a:pt x="37283" y="399404"/>
                  <a:pt x="-39815" y="177050"/>
                  <a:pt x="0" y="0"/>
                </a:cubicBezTo>
                <a:close/>
              </a:path>
              <a:path w="2000249" h="473869" stroke="0" extrusionOk="0">
                <a:moveTo>
                  <a:pt x="0" y="0"/>
                </a:moveTo>
                <a:cubicBezTo>
                  <a:pt x="836225" y="-93167"/>
                  <a:pt x="1093731" y="-11025"/>
                  <a:pt x="2000249" y="0"/>
                </a:cubicBezTo>
                <a:cubicBezTo>
                  <a:pt x="2030767" y="194583"/>
                  <a:pt x="1984289" y="353876"/>
                  <a:pt x="2000249" y="473869"/>
                </a:cubicBezTo>
                <a:cubicBezTo>
                  <a:pt x="1094287" y="454437"/>
                  <a:pt x="402427" y="436636"/>
                  <a:pt x="0" y="473869"/>
                </a:cubicBezTo>
                <a:cubicBezTo>
                  <a:pt x="-16557" y="318176"/>
                  <a:pt x="15085" y="148022"/>
                  <a:pt x="0" y="0"/>
                </a:cubicBezTo>
                <a:close/>
              </a:path>
            </a:pathLst>
          </a:custGeom>
          <a:solidFill>
            <a:srgbClr val="002060"/>
          </a:solidFill>
          <a:ln>
            <a:solidFill>
              <a:schemeClr val="tx1"/>
            </a:solidFill>
            <a:extLst>
              <a:ext uri="{C807C97D-BFC1-408E-A445-0C87EB9F89A2}">
                <ask:lineSketchStyleProps xmlns:ask="http://schemas.microsoft.com/office/drawing/2018/sketchyshapes" xmlns="" sd="4228202171">
                  <a:prstGeom prst="rect">
                    <a:avLst/>
                  </a:prstGeom>
                  <ask:type>
                    <ask:lineSketchCurved/>
                  </ask:type>
                </ask:lineSketchStyleProps>
              </a:ext>
            </a:extLst>
          </a:ln>
          <a:effec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en-US" altLang="en-US" sz="2250" dirty="0" err="1">
                <a:solidFill>
                  <a:schemeClr val="bg1"/>
                </a:solidFill>
                <a:latin typeface="iCiel Cadena" panose="02000503000000020004" pitchFamily="2" charset="0"/>
              </a:rPr>
              <a:t>Ngọt</a:t>
            </a:r>
            <a:r>
              <a:rPr lang="en-US" altLang="en-US" sz="2250" dirty="0">
                <a:solidFill>
                  <a:schemeClr val="bg1"/>
                </a:solidFill>
                <a:latin typeface="iCiel Cadena" panose="02000503000000020004" pitchFamily="2" charset="0"/>
              </a:rPr>
              <a:t> </a:t>
            </a:r>
            <a:r>
              <a:rPr lang="en-US" altLang="en-US" sz="2250" dirty="0" err="1">
                <a:solidFill>
                  <a:schemeClr val="bg1"/>
                </a:solidFill>
                <a:latin typeface="iCiel Cadena" panose="02000503000000020004" pitchFamily="2" charset="0"/>
              </a:rPr>
              <a:t>ngào</a:t>
            </a:r>
            <a:endParaRPr lang="en-US" altLang="en-US" sz="2250" dirty="0">
              <a:solidFill>
                <a:schemeClr val="bg1"/>
              </a:solidFill>
              <a:latin typeface="iCiel Cadena" panose="02000503000000020004" pitchFamily="2" charset="0"/>
            </a:endParaRPr>
          </a:p>
        </p:txBody>
      </p:sp>
      <p:sp>
        <p:nvSpPr>
          <p:cNvPr id="35" name="Rectangle 12">
            <a:extLst>
              <a:ext uri="{FF2B5EF4-FFF2-40B4-BE49-F238E27FC236}">
                <a16:creationId xmlns:a16="http://schemas.microsoft.com/office/drawing/2014/main" id="{2A78DA37-CB7C-48E1-857E-DBEAF1944C8E}"/>
              </a:ext>
            </a:extLst>
          </p:cNvPr>
          <p:cNvSpPr>
            <a:spLocks noChangeArrowheads="1"/>
          </p:cNvSpPr>
          <p:nvPr/>
        </p:nvSpPr>
        <p:spPr bwMode="auto">
          <a:xfrm>
            <a:off x="6116396" y="1418107"/>
            <a:ext cx="2000250" cy="473869"/>
          </a:xfrm>
          <a:custGeom>
            <a:avLst/>
            <a:gdLst>
              <a:gd name="connsiteX0" fmla="*/ 0 w 2000250"/>
              <a:gd name="connsiteY0" fmla="*/ 0 h 473869"/>
              <a:gd name="connsiteX1" fmla="*/ 606743 w 2000250"/>
              <a:gd name="connsiteY1" fmla="*/ 0 h 473869"/>
              <a:gd name="connsiteX2" fmla="*/ 1313498 w 2000250"/>
              <a:gd name="connsiteY2" fmla="*/ 0 h 473869"/>
              <a:gd name="connsiteX3" fmla="*/ 2000250 w 2000250"/>
              <a:gd name="connsiteY3" fmla="*/ 0 h 473869"/>
              <a:gd name="connsiteX4" fmla="*/ 2000250 w 2000250"/>
              <a:gd name="connsiteY4" fmla="*/ 473869 h 473869"/>
              <a:gd name="connsiteX5" fmla="*/ 1333500 w 2000250"/>
              <a:gd name="connsiteY5" fmla="*/ 473869 h 473869"/>
              <a:gd name="connsiteX6" fmla="*/ 686753 w 2000250"/>
              <a:gd name="connsiteY6" fmla="*/ 473869 h 473869"/>
              <a:gd name="connsiteX7" fmla="*/ 0 w 2000250"/>
              <a:gd name="connsiteY7" fmla="*/ 473869 h 473869"/>
              <a:gd name="connsiteX8" fmla="*/ 0 w 2000250"/>
              <a:gd name="connsiteY8" fmla="*/ 0 h 47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0" h="473869" fill="none" extrusionOk="0">
                <a:moveTo>
                  <a:pt x="0" y="0"/>
                </a:moveTo>
                <a:cubicBezTo>
                  <a:pt x="146654" y="-4419"/>
                  <a:pt x="308297" y="-5905"/>
                  <a:pt x="606743" y="0"/>
                </a:cubicBezTo>
                <a:cubicBezTo>
                  <a:pt x="905189" y="5905"/>
                  <a:pt x="1144694" y="-26834"/>
                  <a:pt x="1313498" y="0"/>
                </a:cubicBezTo>
                <a:cubicBezTo>
                  <a:pt x="1482303" y="26834"/>
                  <a:pt x="1781866" y="27439"/>
                  <a:pt x="2000250" y="0"/>
                </a:cubicBezTo>
                <a:cubicBezTo>
                  <a:pt x="2009653" y="96372"/>
                  <a:pt x="2000840" y="272608"/>
                  <a:pt x="2000250" y="473869"/>
                </a:cubicBezTo>
                <a:cubicBezTo>
                  <a:pt x="1674614" y="469732"/>
                  <a:pt x="1654176" y="469444"/>
                  <a:pt x="1333500" y="473869"/>
                </a:cubicBezTo>
                <a:cubicBezTo>
                  <a:pt x="1012824" y="478295"/>
                  <a:pt x="958861" y="459537"/>
                  <a:pt x="686753" y="473869"/>
                </a:cubicBezTo>
                <a:cubicBezTo>
                  <a:pt x="414645" y="488201"/>
                  <a:pt x="169285" y="508180"/>
                  <a:pt x="0" y="473869"/>
                </a:cubicBezTo>
                <a:cubicBezTo>
                  <a:pt x="13675" y="261994"/>
                  <a:pt x="-19438" y="206401"/>
                  <a:pt x="0" y="0"/>
                </a:cubicBezTo>
                <a:close/>
              </a:path>
              <a:path w="2000250" h="473869" stroke="0" extrusionOk="0">
                <a:moveTo>
                  <a:pt x="0" y="0"/>
                </a:moveTo>
                <a:cubicBezTo>
                  <a:pt x="244633" y="24077"/>
                  <a:pt x="372146" y="-5701"/>
                  <a:pt x="706755" y="0"/>
                </a:cubicBezTo>
                <a:cubicBezTo>
                  <a:pt x="1041365" y="5701"/>
                  <a:pt x="1171385" y="-14914"/>
                  <a:pt x="1373505" y="0"/>
                </a:cubicBezTo>
                <a:cubicBezTo>
                  <a:pt x="1575625" y="14914"/>
                  <a:pt x="1691858" y="8518"/>
                  <a:pt x="2000250" y="0"/>
                </a:cubicBezTo>
                <a:cubicBezTo>
                  <a:pt x="2023547" y="104481"/>
                  <a:pt x="1993029" y="271113"/>
                  <a:pt x="2000250" y="473869"/>
                </a:cubicBezTo>
                <a:cubicBezTo>
                  <a:pt x="1751124" y="507304"/>
                  <a:pt x="1510191" y="493565"/>
                  <a:pt x="1313498" y="473869"/>
                </a:cubicBezTo>
                <a:cubicBezTo>
                  <a:pt x="1116805" y="454173"/>
                  <a:pt x="950261" y="454316"/>
                  <a:pt x="666750" y="473869"/>
                </a:cubicBezTo>
                <a:cubicBezTo>
                  <a:pt x="383239" y="493422"/>
                  <a:pt x="230832" y="496832"/>
                  <a:pt x="0" y="473869"/>
                </a:cubicBezTo>
                <a:cubicBezTo>
                  <a:pt x="-13680" y="342189"/>
                  <a:pt x="-20470" y="217139"/>
                  <a:pt x="0" y="0"/>
                </a:cubicBezTo>
                <a:close/>
              </a:path>
            </a:pathLst>
          </a:custGeom>
          <a:solidFill>
            <a:srgbClr val="002060"/>
          </a:solidFill>
          <a:ln>
            <a:solidFill>
              <a:schemeClr val="tx1"/>
            </a:solidFill>
            <a:extLst>
              <a:ext uri="{C807C97D-BFC1-408E-A445-0C87EB9F89A2}">
                <ask:lineSketchStyleProps xmlns:ask="http://schemas.microsoft.com/office/drawing/2018/sketchyshapes" xmlns="" sd="3366730249">
                  <a:prstGeom prst="rect">
                    <a:avLst/>
                  </a:prstGeom>
                  <ask:type>
                    <ask:lineSketchFreehand/>
                  </ask:type>
                </ask:lineSketchStyleProps>
              </a:ext>
            </a:extLst>
          </a:ln>
          <a:effec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en-US" altLang="en-US" sz="2250" dirty="0" err="1">
                <a:solidFill>
                  <a:schemeClr val="bg1"/>
                </a:solidFill>
                <a:latin typeface="iCiel Cadena" panose="02000503000000020004" pitchFamily="2" charset="0"/>
              </a:rPr>
              <a:t>Chòng</a:t>
            </a:r>
            <a:r>
              <a:rPr lang="en-US" altLang="en-US" sz="2250" dirty="0">
                <a:solidFill>
                  <a:schemeClr val="bg1"/>
                </a:solidFill>
                <a:latin typeface="iCiel Cadena" panose="02000503000000020004" pitchFamily="2" charset="0"/>
              </a:rPr>
              <a:t> </a:t>
            </a:r>
            <a:r>
              <a:rPr lang="en-US" altLang="en-US" sz="2250" dirty="0" err="1">
                <a:solidFill>
                  <a:schemeClr val="bg1"/>
                </a:solidFill>
                <a:latin typeface="iCiel Cadena" panose="02000503000000020004" pitchFamily="2" charset="0"/>
              </a:rPr>
              <a:t>chành</a:t>
            </a:r>
            <a:endParaRPr lang="en-US" altLang="en-US" sz="2250" dirty="0">
              <a:solidFill>
                <a:schemeClr val="bg1"/>
              </a:solidFill>
              <a:latin typeface="iCiel Cadena" panose="02000503000000020004" pitchFamily="2" charset="0"/>
            </a:endParaRPr>
          </a:p>
        </p:txBody>
      </p:sp>
      <p:sp>
        <p:nvSpPr>
          <p:cNvPr id="36" name="Rectangle 13">
            <a:extLst>
              <a:ext uri="{FF2B5EF4-FFF2-40B4-BE49-F238E27FC236}">
                <a16:creationId xmlns:a16="http://schemas.microsoft.com/office/drawing/2014/main" id="{37F00E71-441B-4AEE-847B-24001A6DBF76}"/>
              </a:ext>
            </a:extLst>
          </p:cNvPr>
          <p:cNvSpPr>
            <a:spLocks noChangeArrowheads="1"/>
          </p:cNvSpPr>
          <p:nvPr/>
        </p:nvSpPr>
        <p:spPr bwMode="auto">
          <a:xfrm>
            <a:off x="6116396" y="2198535"/>
            <a:ext cx="1977293" cy="431210"/>
          </a:xfrm>
          <a:custGeom>
            <a:avLst/>
            <a:gdLst>
              <a:gd name="connsiteX0" fmla="*/ 0 w 1977293"/>
              <a:gd name="connsiteY0" fmla="*/ 0 h 431210"/>
              <a:gd name="connsiteX1" fmla="*/ 659098 w 1977293"/>
              <a:gd name="connsiteY1" fmla="*/ 0 h 431210"/>
              <a:gd name="connsiteX2" fmla="*/ 1357741 w 1977293"/>
              <a:gd name="connsiteY2" fmla="*/ 0 h 431210"/>
              <a:gd name="connsiteX3" fmla="*/ 1977293 w 1977293"/>
              <a:gd name="connsiteY3" fmla="*/ 0 h 431210"/>
              <a:gd name="connsiteX4" fmla="*/ 1977293 w 1977293"/>
              <a:gd name="connsiteY4" fmla="*/ 431210 h 431210"/>
              <a:gd name="connsiteX5" fmla="*/ 1318195 w 1977293"/>
              <a:gd name="connsiteY5" fmla="*/ 431210 h 431210"/>
              <a:gd name="connsiteX6" fmla="*/ 718416 w 1977293"/>
              <a:gd name="connsiteY6" fmla="*/ 431210 h 431210"/>
              <a:gd name="connsiteX7" fmla="*/ 0 w 1977293"/>
              <a:gd name="connsiteY7" fmla="*/ 431210 h 431210"/>
              <a:gd name="connsiteX8" fmla="*/ 0 w 1977293"/>
              <a:gd name="connsiteY8" fmla="*/ 0 h 43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7293" h="431210" fill="none" extrusionOk="0">
                <a:moveTo>
                  <a:pt x="0" y="0"/>
                </a:moveTo>
                <a:cubicBezTo>
                  <a:pt x="207647" y="-1911"/>
                  <a:pt x="522263" y="-3737"/>
                  <a:pt x="659098" y="0"/>
                </a:cubicBezTo>
                <a:cubicBezTo>
                  <a:pt x="795933" y="3737"/>
                  <a:pt x="1166939" y="-20129"/>
                  <a:pt x="1357741" y="0"/>
                </a:cubicBezTo>
                <a:cubicBezTo>
                  <a:pt x="1548543" y="20129"/>
                  <a:pt x="1793545" y="-942"/>
                  <a:pt x="1977293" y="0"/>
                </a:cubicBezTo>
                <a:cubicBezTo>
                  <a:pt x="1996832" y="207010"/>
                  <a:pt x="1966031" y="332288"/>
                  <a:pt x="1977293" y="431210"/>
                </a:cubicBezTo>
                <a:cubicBezTo>
                  <a:pt x="1737881" y="427916"/>
                  <a:pt x="1590349" y="435070"/>
                  <a:pt x="1318195" y="431210"/>
                </a:cubicBezTo>
                <a:cubicBezTo>
                  <a:pt x="1046041" y="427350"/>
                  <a:pt x="1000968" y="404621"/>
                  <a:pt x="718416" y="431210"/>
                </a:cubicBezTo>
                <a:cubicBezTo>
                  <a:pt x="435864" y="457799"/>
                  <a:pt x="303701" y="397594"/>
                  <a:pt x="0" y="431210"/>
                </a:cubicBezTo>
                <a:cubicBezTo>
                  <a:pt x="-1818" y="284387"/>
                  <a:pt x="3406" y="170915"/>
                  <a:pt x="0" y="0"/>
                </a:cubicBezTo>
                <a:close/>
              </a:path>
              <a:path w="1977293" h="431210" stroke="0" extrusionOk="0">
                <a:moveTo>
                  <a:pt x="0" y="0"/>
                </a:moveTo>
                <a:cubicBezTo>
                  <a:pt x="173950" y="-29286"/>
                  <a:pt x="331721" y="-10503"/>
                  <a:pt x="599779" y="0"/>
                </a:cubicBezTo>
                <a:cubicBezTo>
                  <a:pt x="867837" y="10503"/>
                  <a:pt x="998847" y="-16094"/>
                  <a:pt x="1199558" y="0"/>
                </a:cubicBezTo>
                <a:cubicBezTo>
                  <a:pt x="1400269" y="16094"/>
                  <a:pt x="1700897" y="16458"/>
                  <a:pt x="1977293" y="0"/>
                </a:cubicBezTo>
                <a:cubicBezTo>
                  <a:pt x="1994137" y="126651"/>
                  <a:pt x="1973285" y="325982"/>
                  <a:pt x="1977293" y="431210"/>
                </a:cubicBezTo>
                <a:cubicBezTo>
                  <a:pt x="1651860" y="406481"/>
                  <a:pt x="1621021" y="416200"/>
                  <a:pt x="1318195" y="431210"/>
                </a:cubicBezTo>
                <a:cubicBezTo>
                  <a:pt x="1015369" y="446220"/>
                  <a:pt x="927464" y="450917"/>
                  <a:pt x="718416" y="431210"/>
                </a:cubicBezTo>
                <a:cubicBezTo>
                  <a:pt x="509368" y="411503"/>
                  <a:pt x="250259" y="466306"/>
                  <a:pt x="0" y="431210"/>
                </a:cubicBezTo>
                <a:cubicBezTo>
                  <a:pt x="10557" y="299190"/>
                  <a:pt x="-5568" y="212863"/>
                  <a:pt x="0" y="0"/>
                </a:cubicBezTo>
                <a:close/>
              </a:path>
            </a:pathLst>
          </a:custGeom>
          <a:solidFill>
            <a:srgbClr val="002060"/>
          </a:solidFill>
          <a:ln>
            <a:solidFill>
              <a:schemeClr val="tx1"/>
            </a:solidFill>
            <a:extLst>
              <a:ext uri="{C807C97D-BFC1-408E-A445-0C87EB9F89A2}">
                <ask:lineSketchStyleProps xmlns:ask="http://schemas.microsoft.com/office/drawing/2018/sketchyshapes" xmlns="" sd="2689306045">
                  <a:prstGeom prst="rect">
                    <a:avLst/>
                  </a:prstGeom>
                  <ask:type>
                    <ask:lineSketchFreehand/>
                  </ask:type>
                </ask:lineSketchStyleProps>
              </a:ext>
            </a:extLst>
          </a:ln>
          <a:effec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en-US" altLang="en-US" sz="2250" dirty="0" err="1">
                <a:solidFill>
                  <a:schemeClr val="bg1"/>
                </a:solidFill>
                <a:latin typeface="iCiel Cadena" panose="02000503000000020004" pitchFamily="2" charset="0"/>
              </a:rPr>
              <a:t>Nôn</a:t>
            </a:r>
            <a:r>
              <a:rPr lang="en-US" altLang="en-US" sz="2250" dirty="0">
                <a:solidFill>
                  <a:schemeClr val="bg1"/>
                </a:solidFill>
                <a:latin typeface="iCiel Cadena" panose="02000503000000020004" pitchFamily="2" charset="0"/>
              </a:rPr>
              <a:t> </a:t>
            </a:r>
            <a:r>
              <a:rPr lang="en-US" altLang="en-US" sz="2250" dirty="0" err="1">
                <a:solidFill>
                  <a:schemeClr val="bg1"/>
                </a:solidFill>
                <a:latin typeface="iCiel Cadena" panose="02000503000000020004" pitchFamily="2" charset="0"/>
              </a:rPr>
              <a:t>nao</a:t>
            </a:r>
            <a:endParaRPr lang="en-US" altLang="en-US" sz="2250" dirty="0">
              <a:solidFill>
                <a:schemeClr val="bg1"/>
              </a:solidFill>
              <a:latin typeface="iCiel Cadena" panose="02000503000000020004" pitchFamily="2" charset="0"/>
            </a:endParaRPr>
          </a:p>
        </p:txBody>
      </p:sp>
      <p:sp>
        <p:nvSpPr>
          <p:cNvPr id="37" name="Rectangle 14">
            <a:extLst>
              <a:ext uri="{FF2B5EF4-FFF2-40B4-BE49-F238E27FC236}">
                <a16:creationId xmlns:a16="http://schemas.microsoft.com/office/drawing/2014/main" id="{C656FA28-DB8C-4353-8132-7C1887601248}"/>
              </a:ext>
            </a:extLst>
          </p:cNvPr>
          <p:cNvSpPr>
            <a:spLocks noChangeArrowheads="1"/>
          </p:cNvSpPr>
          <p:nvPr/>
        </p:nvSpPr>
        <p:spPr bwMode="auto">
          <a:xfrm>
            <a:off x="3488795" y="2198535"/>
            <a:ext cx="2000250" cy="473869"/>
          </a:xfrm>
          <a:custGeom>
            <a:avLst/>
            <a:gdLst>
              <a:gd name="connsiteX0" fmla="*/ 0 w 2000250"/>
              <a:gd name="connsiteY0" fmla="*/ 0 h 473869"/>
              <a:gd name="connsiteX1" fmla="*/ 686753 w 2000250"/>
              <a:gd name="connsiteY1" fmla="*/ 0 h 473869"/>
              <a:gd name="connsiteX2" fmla="*/ 1333500 w 2000250"/>
              <a:gd name="connsiteY2" fmla="*/ 0 h 473869"/>
              <a:gd name="connsiteX3" fmla="*/ 2000250 w 2000250"/>
              <a:gd name="connsiteY3" fmla="*/ 0 h 473869"/>
              <a:gd name="connsiteX4" fmla="*/ 2000250 w 2000250"/>
              <a:gd name="connsiteY4" fmla="*/ 473869 h 473869"/>
              <a:gd name="connsiteX5" fmla="*/ 1393508 w 2000250"/>
              <a:gd name="connsiteY5" fmla="*/ 473869 h 473869"/>
              <a:gd name="connsiteX6" fmla="*/ 786765 w 2000250"/>
              <a:gd name="connsiteY6" fmla="*/ 473869 h 473869"/>
              <a:gd name="connsiteX7" fmla="*/ 0 w 2000250"/>
              <a:gd name="connsiteY7" fmla="*/ 473869 h 473869"/>
              <a:gd name="connsiteX8" fmla="*/ 0 w 2000250"/>
              <a:gd name="connsiteY8" fmla="*/ 0 h 47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0" h="473869" fill="none" extrusionOk="0">
                <a:moveTo>
                  <a:pt x="0" y="0"/>
                </a:moveTo>
                <a:cubicBezTo>
                  <a:pt x="192530" y="2906"/>
                  <a:pt x="456567" y="-15371"/>
                  <a:pt x="686753" y="0"/>
                </a:cubicBezTo>
                <a:cubicBezTo>
                  <a:pt x="916939" y="15371"/>
                  <a:pt x="1138063" y="6925"/>
                  <a:pt x="1333500" y="0"/>
                </a:cubicBezTo>
                <a:cubicBezTo>
                  <a:pt x="1528937" y="-6925"/>
                  <a:pt x="1681685" y="23581"/>
                  <a:pt x="2000250" y="0"/>
                </a:cubicBezTo>
                <a:cubicBezTo>
                  <a:pt x="2021234" y="183862"/>
                  <a:pt x="1983394" y="275161"/>
                  <a:pt x="2000250" y="473869"/>
                </a:cubicBezTo>
                <a:cubicBezTo>
                  <a:pt x="1704304" y="458532"/>
                  <a:pt x="1552352" y="459344"/>
                  <a:pt x="1393508" y="473869"/>
                </a:cubicBezTo>
                <a:cubicBezTo>
                  <a:pt x="1234664" y="488394"/>
                  <a:pt x="1069157" y="444227"/>
                  <a:pt x="786765" y="473869"/>
                </a:cubicBezTo>
                <a:cubicBezTo>
                  <a:pt x="504373" y="503511"/>
                  <a:pt x="280831" y="498606"/>
                  <a:pt x="0" y="473869"/>
                </a:cubicBezTo>
                <a:cubicBezTo>
                  <a:pt x="17952" y="287030"/>
                  <a:pt x="7212" y="101389"/>
                  <a:pt x="0" y="0"/>
                </a:cubicBezTo>
                <a:close/>
              </a:path>
              <a:path w="2000250" h="473869" stroke="0" extrusionOk="0">
                <a:moveTo>
                  <a:pt x="0" y="0"/>
                </a:moveTo>
                <a:cubicBezTo>
                  <a:pt x="214342" y="-6973"/>
                  <a:pt x="504895" y="-19965"/>
                  <a:pt x="666750" y="0"/>
                </a:cubicBezTo>
                <a:cubicBezTo>
                  <a:pt x="828605" y="19965"/>
                  <a:pt x="1173641" y="32163"/>
                  <a:pt x="1353503" y="0"/>
                </a:cubicBezTo>
                <a:cubicBezTo>
                  <a:pt x="1533365" y="-32163"/>
                  <a:pt x="1718330" y="-10670"/>
                  <a:pt x="2000250" y="0"/>
                </a:cubicBezTo>
                <a:cubicBezTo>
                  <a:pt x="1999593" y="195362"/>
                  <a:pt x="2005873" y="325714"/>
                  <a:pt x="2000250" y="473869"/>
                </a:cubicBezTo>
                <a:cubicBezTo>
                  <a:pt x="1719330" y="472783"/>
                  <a:pt x="1640777" y="497628"/>
                  <a:pt x="1333500" y="473869"/>
                </a:cubicBezTo>
                <a:cubicBezTo>
                  <a:pt x="1026223" y="450111"/>
                  <a:pt x="822583" y="484471"/>
                  <a:pt x="666750" y="473869"/>
                </a:cubicBezTo>
                <a:cubicBezTo>
                  <a:pt x="510917" y="463268"/>
                  <a:pt x="215980" y="487117"/>
                  <a:pt x="0" y="473869"/>
                </a:cubicBezTo>
                <a:cubicBezTo>
                  <a:pt x="22346" y="376534"/>
                  <a:pt x="19400" y="95619"/>
                  <a:pt x="0" y="0"/>
                </a:cubicBezTo>
                <a:close/>
              </a:path>
            </a:pathLst>
          </a:custGeom>
          <a:solidFill>
            <a:srgbClr val="002060"/>
          </a:solidFill>
          <a:ln>
            <a:solidFill>
              <a:schemeClr val="tx1"/>
            </a:solidFill>
            <a:extLst>
              <a:ext uri="{C807C97D-BFC1-408E-A445-0C87EB9F89A2}">
                <ask:lineSketchStyleProps xmlns:ask="http://schemas.microsoft.com/office/drawing/2018/sketchyshapes" xmlns="" sd="3661673456">
                  <a:prstGeom prst="rect">
                    <a:avLst/>
                  </a:prstGeom>
                  <ask:type>
                    <ask:lineSketchFreehand/>
                  </ask:type>
                </ask:lineSketchStyleProps>
              </a:ext>
            </a:extLst>
          </a:ln>
          <a:effec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r>
              <a:rPr lang="en-US" altLang="en-US" sz="2250" dirty="0" err="1">
                <a:solidFill>
                  <a:schemeClr val="bg1"/>
                </a:solidFill>
                <a:latin typeface="iCiel Cadena" panose="02000503000000020004" pitchFamily="2" charset="0"/>
              </a:rPr>
              <a:t>Lời</a:t>
            </a:r>
            <a:r>
              <a:rPr lang="en-US" altLang="en-US" sz="2250" dirty="0">
                <a:solidFill>
                  <a:schemeClr val="bg1"/>
                </a:solidFill>
                <a:latin typeface="iCiel Cadena" panose="02000503000000020004" pitchFamily="2" charset="0"/>
              </a:rPr>
              <a:t> </a:t>
            </a:r>
            <a:r>
              <a:rPr lang="en-US" altLang="en-US" sz="2250" dirty="0" err="1">
                <a:solidFill>
                  <a:schemeClr val="bg1"/>
                </a:solidFill>
                <a:latin typeface="iCiel Cadena" panose="02000503000000020004" pitchFamily="2" charset="0"/>
              </a:rPr>
              <a:t>ru</a:t>
            </a:r>
            <a:endParaRPr lang="en-US" altLang="en-US" sz="2250" dirty="0">
              <a:solidFill>
                <a:schemeClr val="bg1"/>
              </a:solidFill>
              <a:latin typeface="iCiel Cadena" panose="02000503000000020004"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4" grpId="0" animBg="1"/>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grpSp>
        <p:nvGrpSpPr>
          <p:cNvPr id="110" name="Group 255">
            <a:extLst>
              <a:ext uri="{FF2B5EF4-FFF2-40B4-BE49-F238E27FC236}">
                <a16:creationId xmlns:a16="http://schemas.microsoft.com/office/drawing/2014/main" id="{1F0CCF81-9F76-486F-9FBC-1C5FE8FA6D30}"/>
              </a:ext>
            </a:extLst>
          </p:cNvPr>
          <p:cNvGrpSpPr/>
          <p:nvPr/>
        </p:nvGrpSpPr>
        <p:grpSpPr>
          <a:xfrm>
            <a:off x="8132445" y="6077585"/>
            <a:ext cx="724289" cy="692150"/>
            <a:chOff x="4490668" y="1848552"/>
            <a:chExt cx="1251662" cy="1198340"/>
          </a:xfrm>
          <a:solidFill>
            <a:srgbClr val="C8D85B"/>
          </a:solidFill>
        </p:grpSpPr>
        <p:sp>
          <p:nvSpPr>
            <p:cNvPr id="111" name="Freeform: Shape 108">
              <a:extLst>
                <a:ext uri="{FF2B5EF4-FFF2-40B4-BE49-F238E27FC236}">
                  <a16:creationId xmlns:a16="http://schemas.microsoft.com/office/drawing/2014/main" id="{A45B4D72-DDBE-47CB-80FC-7ACF23C485FA}"/>
                </a:ext>
              </a:extLst>
            </p:cNvPr>
            <p:cNvSpPr/>
            <p:nvPr/>
          </p:nvSpPr>
          <p:spPr bwMode="auto">
            <a:xfrm>
              <a:off x="4882683" y="2347995"/>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112" name="Freeform: Shape 109">
              <a:extLst>
                <a:ext uri="{FF2B5EF4-FFF2-40B4-BE49-F238E27FC236}">
                  <a16:creationId xmlns:a16="http://schemas.microsoft.com/office/drawing/2014/main" id="{1B01B9FF-5FDB-47AF-A051-60074780CE99}"/>
                </a:ext>
              </a:extLst>
            </p:cNvPr>
            <p:cNvSpPr/>
            <p:nvPr/>
          </p:nvSpPr>
          <p:spPr bwMode="auto">
            <a:xfrm>
              <a:off x="5000088" y="2130705"/>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113" name="Freeform: Shape 110">
              <a:extLst>
                <a:ext uri="{FF2B5EF4-FFF2-40B4-BE49-F238E27FC236}">
                  <a16:creationId xmlns:a16="http://schemas.microsoft.com/office/drawing/2014/main" id="{1F0E4B29-A6FE-4AA7-914B-A8925B432C46}"/>
                </a:ext>
              </a:extLst>
            </p:cNvPr>
            <p:cNvSpPr/>
            <p:nvPr/>
          </p:nvSpPr>
          <p:spPr bwMode="auto">
            <a:xfrm>
              <a:off x="4832935" y="2203675"/>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114" name="Freeform: Shape 111">
              <a:extLst>
                <a:ext uri="{FF2B5EF4-FFF2-40B4-BE49-F238E27FC236}">
                  <a16:creationId xmlns:a16="http://schemas.microsoft.com/office/drawing/2014/main" id="{866B5973-2BB8-47CB-8B81-04688A7B6AE9}"/>
                </a:ext>
              </a:extLst>
            </p:cNvPr>
            <p:cNvSpPr/>
            <p:nvPr/>
          </p:nvSpPr>
          <p:spPr bwMode="auto">
            <a:xfrm>
              <a:off x="5137394" y="2056113"/>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115" name="Freeform: Shape 112">
              <a:extLst>
                <a:ext uri="{FF2B5EF4-FFF2-40B4-BE49-F238E27FC236}">
                  <a16:creationId xmlns:a16="http://schemas.microsoft.com/office/drawing/2014/main" id="{3EB87234-1ED6-40D7-88C7-E782ECE25D30}"/>
                </a:ext>
              </a:extLst>
            </p:cNvPr>
            <p:cNvSpPr/>
            <p:nvPr/>
          </p:nvSpPr>
          <p:spPr bwMode="auto">
            <a:xfrm>
              <a:off x="4765277" y="2325293"/>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116" name="Freeform: Shape 113">
              <a:extLst>
                <a:ext uri="{FF2B5EF4-FFF2-40B4-BE49-F238E27FC236}">
                  <a16:creationId xmlns:a16="http://schemas.microsoft.com/office/drawing/2014/main" id="{14107192-21EB-4012-8038-7A02A479D926}"/>
                </a:ext>
              </a:extLst>
            </p:cNvPr>
            <p:cNvSpPr/>
            <p:nvPr/>
          </p:nvSpPr>
          <p:spPr bwMode="auto">
            <a:xfrm>
              <a:off x="4727469" y="2433938"/>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117" name="Freeform: Shape 114">
              <a:extLst>
                <a:ext uri="{FF2B5EF4-FFF2-40B4-BE49-F238E27FC236}">
                  <a16:creationId xmlns:a16="http://schemas.microsoft.com/office/drawing/2014/main" id="{3BF153B3-799F-43E3-BBF7-EF436A56D8AA}"/>
                </a:ext>
              </a:extLst>
            </p:cNvPr>
            <p:cNvSpPr/>
            <p:nvPr/>
          </p:nvSpPr>
          <p:spPr bwMode="auto">
            <a:xfrm>
              <a:off x="4761297" y="2544205"/>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118" name="Freeform: Shape 115">
              <a:extLst>
                <a:ext uri="{FF2B5EF4-FFF2-40B4-BE49-F238E27FC236}">
                  <a16:creationId xmlns:a16="http://schemas.microsoft.com/office/drawing/2014/main" id="{30168F7E-2D96-4DA4-853E-42D4400EB38B}"/>
                </a:ext>
              </a:extLst>
            </p:cNvPr>
            <p:cNvSpPr/>
            <p:nvPr/>
          </p:nvSpPr>
          <p:spPr bwMode="auto">
            <a:xfrm>
              <a:off x="4622003" y="2505287"/>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119" name="Freeform: Shape 116">
              <a:extLst>
                <a:ext uri="{FF2B5EF4-FFF2-40B4-BE49-F238E27FC236}">
                  <a16:creationId xmlns:a16="http://schemas.microsoft.com/office/drawing/2014/main" id="{1F5E81C0-4EBC-4D80-BFB9-7945312AA5A6}"/>
                </a:ext>
              </a:extLst>
            </p:cNvPr>
            <p:cNvSpPr/>
            <p:nvPr/>
          </p:nvSpPr>
          <p:spPr bwMode="auto">
            <a:xfrm>
              <a:off x="4635933" y="2341509"/>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120" name="Freeform: Shape 117">
              <a:extLst>
                <a:ext uri="{FF2B5EF4-FFF2-40B4-BE49-F238E27FC236}">
                  <a16:creationId xmlns:a16="http://schemas.microsoft.com/office/drawing/2014/main" id="{545C7813-74E9-4BB4-8151-6ACD00C99EF4}"/>
                </a:ext>
              </a:extLst>
            </p:cNvPr>
            <p:cNvSpPr/>
            <p:nvPr/>
          </p:nvSpPr>
          <p:spPr bwMode="auto">
            <a:xfrm>
              <a:off x="4576235" y="2430695"/>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121" name="Freeform: Shape 118">
              <a:extLst>
                <a:ext uri="{FF2B5EF4-FFF2-40B4-BE49-F238E27FC236}">
                  <a16:creationId xmlns:a16="http://schemas.microsoft.com/office/drawing/2014/main" id="{0A2A4CCF-A85D-46AF-A437-86A3C8E0A258}"/>
                </a:ext>
              </a:extLst>
            </p:cNvPr>
            <p:cNvSpPr/>
            <p:nvPr/>
          </p:nvSpPr>
          <p:spPr bwMode="auto">
            <a:xfrm>
              <a:off x="4685680" y="2195568"/>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122" name="Freeform: Shape 119">
              <a:extLst>
                <a:ext uri="{FF2B5EF4-FFF2-40B4-BE49-F238E27FC236}">
                  <a16:creationId xmlns:a16="http://schemas.microsoft.com/office/drawing/2014/main" id="{4C13D88C-2EA4-4579-AE11-BF1EA6B1AAC0}"/>
                </a:ext>
              </a:extLst>
            </p:cNvPr>
            <p:cNvSpPr/>
            <p:nvPr/>
          </p:nvSpPr>
          <p:spPr bwMode="auto">
            <a:xfrm>
              <a:off x="4582204" y="2130705"/>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123" name="Freeform: Shape 120">
              <a:extLst>
                <a:ext uri="{FF2B5EF4-FFF2-40B4-BE49-F238E27FC236}">
                  <a16:creationId xmlns:a16="http://schemas.microsoft.com/office/drawing/2014/main" id="{9397F735-4999-406E-89D4-E9AB6457143C}"/>
                </a:ext>
              </a:extLst>
            </p:cNvPr>
            <p:cNvSpPr/>
            <p:nvPr/>
          </p:nvSpPr>
          <p:spPr bwMode="auto">
            <a:xfrm>
              <a:off x="4739409" y="2099895"/>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124" name="Freeform: Shape 121">
              <a:extLst>
                <a:ext uri="{FF2B5EF4-FFF2-40B4-BE49-F238E27FC236}">
                  <a16:creationId xmlns:a16="http://schemas.microsoft.com/office/drawing/2014/main" id="{3C767A36-C461-4E4F-A52A-FA16F1C30C0E}"/>
                </a:ext>
              </a:extLst>
            </p:cNvPr>
            <p:cNvSpPr/>
            <p:nvPr/>
          </p:nvSpPr>
          <p:spPr bwMode="auto">
            <a:xfrm>
              <a:off x="4753338" y="1981521"/>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125" name="Freeform: Shape 122">
              <a:extLst>
                <a:ext uri="{FF2B5EF4-FFF2-40B4-BE49-F238E27FC236}">
                  <a16:creationId xmlns:a16="http://schemas.microsoft.com/office/drawing/2014/main" id="{3FB075DF-E5F9-4BCA-BB0A-AA2EA8EFD3D4}"/>
                </a:ext>
              </a:extLst>
            </p:cNvPr>
            <p:cNvSpPr/>
            <p:nvPr/>
          </p:nvSpPr>
          <p:spPr bwMode="auto">
            <a:xfrm>
              <a:off x="5053817" y="1848552"/>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126" name="Freeform: Shape 123">
              <a:extLst>
                <a:ext uri="{FF2B5EF4-FFF2-40B4-BE49-F238E27FC236}">
                  <a16:creationId xmlns:a16="http://schemas.microsoft.com/office/drawing/2014/main" id="{66E50C7B-C2BD-451D-BE0A-3D038686ED63}"/>
                </a:ext>
              </a:extLst>
            </p:cNvPr>
            <p:cNvSpPr/>
            <p:nvPr/>
          </p:nvSpPr>
          <p:spPr bwMode="auto">
            <a:xfrm>
              <a:off x="5475680" y="2104760"/>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127" name="Freeform: Shape 124">
              <a:extLst>
                <a:ext uri="{FF2B5EF4-FFF2-40B4-BE49-F238E27FC236}">
                  <a16:creationId xmlns:a16="http://schemas.microsoft.com/office/drawing/2014/main" id="{C659B952-3362-485F-9729-F7B53192DE43}"/>
                </a:ext>
              </a:extLst>
            </p:cNvPr>
            <p:cNvSpPr/>
            <p:nvPr/>
          </p:nvSpPr>
          <p:spPr bwMode="auto">
            <a:xfrm>
              <a:off x="5642834" y="2299348"/>
              <a:ext cx="99496" cy="7945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128" name="Freeform: Shape 125">
              <a:extLst>
                <a:ext uri="{FF2B5EF4-FFF2-40B4-BE49-F238E27FC236}">
                  <a16:creationId xmlns:a16="http://schemas.microsoft.com/office/drawing/2014/main" id="{4B6D1B49-B755-4BD1-86DB-80FC079A0763}"/>
                </a:ext>
              </a:extLst>
            </p:cNvPr>
            <p:cNvSpPr/>
            <p:nvPr/>
          </p:nvSpPr>
          <p:spPr bwMode="auto">
            <a:xfrm>
              <a:off x="4490668" y="2310699"/>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129" name="Freeform: Shape 126">
              <a:extLst>
                <a:ext uri="{FF2B5EF4-FFF2-40B4-BE49-F238E27FC236}">
                  <a16:creationId xmlns:a16="http://schemas.microsoft.com/office/drawing/2014/main" id="{D3D00CD1-FE20-479E-A2C4-249F30756AB7}"/>
                </a:ext>
              </a:extLst>
            </p:cNvPr>
            <p:cNvSpPr/>
            <p:nvPr/>
          </p:nvSpPr>
          <p:spPr bwMode="auto">
            <a:xfrm>
              <a:off x="5059786" y="1996114"/>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130" name="Freeform: Shape 127">
              <a:extLst>
                <a:ext uri="{FF2B5EF4-FFF2-40B4-BE49-F238E27FC236}">
                  <a16:creationId xmlns:a16="http://schemas.microsoft.com/office/drawing/2014/main" id="{E7DE33C1-CF5A-458D-9141-3ED586F5DABA}"/>
                </a:ext>
              </a:extLst>
            </p:cNvPr>
            <p:cNvSpPr/>
            <p:nvPr/>
          </p:nvSpPr>
          <p:spPr bwMode="auto">
            <a:xfrm>
              <a:off x="4602104" y="2262052"/>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131" name="Freeform: Shape 128">
              <a:extLst>
                <a:ext uri="{FF2B5EF4-FFF2-40B4-BE49-F238E27FC236}">
                  <a16:creationId xmlns:a16="http://schemas.microsoft.com/office/drawing/2014/main" id="{DD34ADB2-D917-4ED0-8272-BBE6AAAF9286}"/>
                </a:ext>
              </a:extLst>
            </p:cNvPr>
            <p:cNvSpPr/>
            <p:nvPr/>
          </p:nvSpPr>
          <p:spPr bwMode="auto">
            <a:xfrm>
              <a:off x="4870744" y="2049627"/>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132" name="Freeform: Shape 129">
              <a:extLst>
                <a:ext uri="{FF2B5EF4-FFF2-40B4-BE49-F238E27FC236}">
                  <a16:creationId xmlns:a16="http://schemas.microsoft.com/office/drawing/2014/main" id="{5C5502C8-1D8A-4F0E-882E-8C80E9E6D921}"/>
                </a:ext>
              </a:extLst>
            </p:cNvPr>
            <p:cNvSpPr/>
            <p:nvPr/>
          </p:nvSpPr>
          <p:spPr bwMode="auto">
            <a:xfrm>
              <a:off x="5131423" y="2215027"/>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133" name="Freeform: Shape 130">
              <a:extLst>
                <a:ext uri="{FF2B5EF4-FFF2-40B4-BE49-F238E27FC236}">
                  <a16:creationId xmlns:a16="http://schemas.microsoft.com/office/drawing/2014/main" id="{420E4805-D0FA-4865-A4F3-970122CFEF6B}"/>
                </a:ext>
              </a:extLst>
            </p:cNvPr>
            <p:cNvSpPr/>
            <p:nvPr/>
          </p:nvSpPr>
          <p:spPr bwMode="auto">
            <a:xfrm>
              <a:off x="5306536" y="2305834"/>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134" name="Freeform: Shape 131">
              <a:extLst>
                <a:ext uri="{FF2B5EF4-FFF2-40B4-BE49-F238E27FC236}">
                  <a16:creationId xmlns:a16="http://schemas.microsoft.com/office/drawing/2014/main" id="{6F1D72BD-F5AC-4D43-A2A1-285FF00EE1DC}"/>
                </a:ext>
              </a:extLst>
            </p:cNvPr>
            <p:cNvSpPr/>
            <p:nvPr/>
          </p:nvSpPr>
          <p:spPr bwMode="auto">
            <a:xfrm>
              <a:off x="5461750" y="2310699"/>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135" name="Freeform: Shape 132">
              <a:extLst>
                <a:ext uri="{FF2B5EF4-FFF2-40B4-BE49-F238E27FC236}">
                  <a16:creationId xmlns:a16="http://schemas.microsoft.com/office/drawing/2014/main" id="{129831B2-241A-4B4D-8300-C02C3AC0E3CD}"/>
                </a:ext>
              </a:extLst>
            </p:cNvPr>
            <p:cNvSpPr/>
            <p:nvPr/>
          </p:nvSpPr>
          <p:spPr bwMode="auto">
            <a:xfrm>
              <a:off x="5443842" y="2215027"/>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136" name="Freeform: Shape 133">
              <a:extLst>
                <a:ext uri="{FF2B5EF4-FFF2-40B4-BE49-F238E27FC236}">
                  <a16:creationId xmlns:a16="http://schemas.microsoft.com/office/drawing/2014/main" id="{B45F24CE-D6B7-4CAA-BFDF-E610FB677654}"/>
                </a:ext>
              </a:extLst>
            </p:cNvPr>
            <p:cNvSpPr/>
            <p:nvPr/>
          </p:nvSpPr>
          <p:spPr bwMode="auto">
            <a:xfrm>
              <a:off x="5320466" y="2140434"/>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137" name="Freeform: Shape 134">
              <a:extLst>
                <a:ext uri="{FF2B5EF4-FFF2-40B4-BE49-F238E27FC236}">
                  <a16:creationId xmlns:a16="http://schemas.microsoft.com/office/drawing/2014/main" id="{6713DF81-E8A1-490B-905E-049429353EB8}"/>
                </a:ext>
              </a:extLst>
            </p:cNvPr>
            <p:cNvSpPr/>
            <p:nvPr/>
          </p:nvSpPr>
          <p:spPr bwMode="auto">
            <a:xfrm>
              <a:off x="5288628" y="2017195"/>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138" name="Freeform: Shape 135">
              <a:extLst>
                <a:ext uri="{FF2B5EF4-FFF2-40B4-BE49-F238E27FC236}">
                  <a16:creationId xmlns:a16="http://schemas.microsoft.com/office/drawing/2014/main" id="{521FD506-F040-4637-9B67-D0C581DF4E92}"/>
                </a:ext>
              </a:extLst>
            </p:cNvPr>
            <p:cNvSpPr/>
            <p:nvPr/>
          </p:nvSpPr>
          <p:spPr bwMode="auto">
            <a:xfrm>
              <a:off x="5149333" y="1916658"/>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139" name="Freeform: Shape 136">
              <a:extLst>
                <a:ext uri="{FF2B5EF4-FFF2-40B4-BE49-F238E27FC236}">
                  <a16:creationId xmlns:a16="http://schemas.microsoft.com/office/drawing/2014/main" id="{16D191FE-3339-45C9-8BD5-EC913A7C039D}"/>
                </a:ext>
              </a:extLst>
            </p:cNvPr>
            <p:cNvSpPr/>
            <p:nvPr/>
          </p:nvSpPr>
          <p:spPr bwMode="auto">
            <a:xfrm>
              <a:off x="4920491" y="1890713"/>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140" name="Freeform: Shape 137">
              <a:extLst>
                <a:ext uri="{FF2B5EF4-FFF2-40B4-BE49-F238E27FC236}">
                  <a16:creationId xmlns:a16="http://schemas.microsoft.com/office/drawing/2014/main" id="{CDF3AE74-A528-4692-9FA5-9638B07DC18A}"/>
                </a:ext>
              </a:extLst>
            </p:cNvPr>
            <p:cNvSpPr/>
            <p:nvPr/>
          </p:nvSpPr>
          <p:spPr bwMode="auto">
            <a:xfrm>
              <a:off x="5344345" y="2521503"/>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141" name="Freeform: Shape 138">
              <a:extLst>
                <a:ext uri="{FF2B5EF4-FFF2-40B4-BE49-F238E27FC236}">
                  <a16:creationId xmlns:a16="http://schemas.microsoft.com/office/drawing/2014/main" id="{A26B40A6-5B83-404D-8E9B-13626265B408}"/>
                </a:ext>
              </a:extLst>
            </p:cNvPr>
            <p:cNvSpPr/>
            <p:nvPr/>
          </p:nvSpPr>
          <p:spPr bwMode="auto">
            <a:xfrm>
              <a:off x="5370214" y="2427452"/>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142" name="Freeform: Shape 139">
              <a:extLst>
                <a:ext uri="{FF2B5EF4-FFF2-40B4-BE49-F238E27FC236}">
                  <a16:creationId xmlns:a16="http://schemas.microsoft.com/office/drawing/2014/main" id="{4D3836C4-7803-44A9-89CF-4098A10BC724}"/>
                </a:ext>
              </a:extLst>
            </p:cNvPr>
            <p:cNvSpPr/>
            <p:nvPr/>
          </p:nvSpPr>
          <p:spPr bwMode="auto">
            <a:xfrm>
              <a:off x="5565226" y="2391777"/>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143" name="Freeform: Shape 140">
              <a:extLst>
                <a:ext uri="{FF2B5EF4-FFF2-40B4-BE49-F238E27FC236}">
                  <a16:creationId xmlns:a16="http://schemas.microsoft.com/office/drawing/2014/main" id="{AF4F3CA6-1FCD-4A4E-B9BE-98D299092C33}"/>
                </a:ext>
              </a:extLst>
            </p:cNvPr>
            <p:cNvSpPr/>
            <p:nvPr/>
          </p:nvSpPr>
          <p:spPr bwMode="auto">
            <a:xfrm>
              <a:off x="5547318" y="2476099"/>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grpSp>
      <p:grpSp>
        <p:nvGrpSpPr>
          <p:cNvPr id="144" name="Group 250">
            <a:extLst>
              <a:ext uri="{FF2B5EF4-FFF2-40B4-BE49-F238E27FC236}">
                <a16:creationId xmlns:a16="http://schemas.microsoft.com/office/drawing/2014/main" id="{6A170D7F-116C-4996-B51E-F4E14683E553}"/>
              </a:ext>
            </a:extLst>
          </p:cNvPr>
          <p:cNvGrpSpPr/>
          <p:nvPr/>
        </p:nvGrpSpPr>
        <p:grpSpPr>
          <a:xfrm>
            <a:off x="5099050" y="6288405"/>
            <a:ext cx="645165" cy="528955"/>
            <a:chOff x="6283315" y="1852012"/>
            <a:chExt cx="779153" cy="745960"/>
          </a:xfrm>
          <a:solidFill>
            <a:srgbClr val="865B3E"/>
          </a:solidFill>
        </p:grpSpPr>
        <p:sp>
          <p:nvSpPr>
            <p:cNvPr id="145" name="Freeform: Shape 210">
              <a:extLst>
                <a:ext uri="{FF2B5EF4-FFF2-40B4-BE49-F238E27FC236}">
                  <a16:creationId xmlns:a16="http://schemas.microsoft.com/office/drawing/2014/main" id="{F9E8C017-8EDF-417E-B873-8954E699DBD2}"/>
                </a:ext>
              </a:extLst>
            </p:cNvPr>
            <p:cNvSpPr/>
            <p:nvPr/>
          </p:nvSpPr>
          <p:spPr bwMode="auto">
            <a:xfrm>
              <a:off x="6527343" y="2162913"/>
              <a:ext cx="292337" cy="435059"/>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146" name="Freeform: Shape 211">
              <a:extLst>
                <a:ext uri="{FF2B5EF4-FFF2-40B4-BE49-F238E27FC236}">
                  <a16:creationId xmlns:a16="http://schemas.microsoft.com/office/drawing/2014/main" id="{D25C12C0-F342-4E32-9B8E-FAB09061209D}"/>
                </a:ext>
              </a:extLst>
            </p:cNvPr>
            <p:cNvSpPr/>
            <p:nvPr/>
          </p:nvSpPr>
          <p:spPr bwMode="auto">
            <a:xfrm>
              <a:off x="6600426" y="2027651"/>
              <a:ext cx="130066" cy="12617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147" name="Freeform: Shape 212">
              <a:extLst>
                <a:ext uri="{FF2B5EF4-FFF2-40B4-BE49-F238E27FC236}">
                  <a16:creationId xmlns:a16="http://schemas.microsoft.com/office/drawing/2014/main" id="{88B7AA79-2D79-491B-BAE8-A0B49CE30C2D}"/>
                </a:ext>
              </a:extLst>
            </p:cNvPr>
            <p:cNvSpPr/>
            <p:nvPr/>
          </p:nvSpPr>
          <p:spPr bwMode="auto">
            <a:xfrm>
              <a:off x="6496374" y="2073074"/>
              <a:ext cx="104052" cy="88829"/>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148" name="Freeform: Shape 213">
              <a:extLst>
                <a:ext uri="{FF2B5EF4-FFF2-40B4-BE49-F238E27FC236}">
                  <a16:creationId xmlns:a16="http://schemas.microsoft.com/office/drawing/2014/main" id="{C0B8C76E-8E88-43A3-AA05-1A4A1AF9F3DB}"/>
                </a:ext>
              </a:extLst>
            </p:cNvPr>
            <p:cNvSpPr/>
            <p:nvPr/>
          </p:nvSpPr>
          <p:spPr bwMode="auto">
            <a:xfrm>
              <a:off x="6685898" y="1981217"/>
              <a:ext cx="110246" cy="98923"/>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149" name="Freeform: Shape 214">
              <a:extLst>
                <a:ext uri="{FF2B5EF4-FFF2-40B4-BE49-F238E27FC236}">
                  <a16:creationId xmlns:a16="http://schemas.microsoft.com/office/drawing/2014/main" id="{85719D48-4BF8-4F3E-B69E-F99B0CA8B61E}"/>
                </a:ext>
              </a:extLst>
            </p:cNvPr>
            <p:cNvSpPr/>
            <p:nvPr/>
          </p:nvSpPr>
          <p:spPr bwMode="auto">
            <a:xfrm>
              <a:off x="6454258" y="2148781"/>
              <a:ext cx="81755" cy="67631"/>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150" name="Freeform: Shape 215">
              <a:extLst>
                <a:ext uri="{FF2B5EF4-FFF2-40B4-BE49-F238E27FC236}">
                  <a16:creationId xmlns:a16="http://schemas.microsoft.com/office/drawing/2014/main" id="{5804A48D-E4CA-4BCE-B501-8FEF102B2604}"/>
                </a:ext>
              </a:extLst>
            </p:cNvPr>
            <p:cNvSpPr/>
            <p:nvPr/>
          </p:nvSpPr>
          <p:spPr bwMode="auto">
            <a:xfrm>
              <a:off x="6430723" y="2216411"/>
              <a:ext cx="100336" cy="7469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151" name="Freeform: Shape 216">
              <a:extLst>
                <a:ext uri="{FF2B5EF4-FFF2-40B4-BE49-F238E27FC236}">
                  <a16:creationId xmlns:a16="http://schemas.microsoft.com/office/drawing/2014/main" id="{3961FB1D-5280-4342-8034-00D9FC104D97}"/>
                </a:ext>
              </a:extLst>
            </p:cNvPr>
            <p:cNvSpPr/>
            <p:nvPr/>
          </p:nvSpPr>
          <p:spPr bwMode="auto">
            <a:xfrm>
              <a:off x="6451780" y="2285052"/>
              <a:ext cx="99097" cy="69650"/>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152" name="Freeform: Shape 217">
              <a:extLst>
                <a:ext uri="{FF2B5EF4-FFF2-40B4-BE49-F238E27FC236}">
                  <a16:creationId xmlns:a16="http://schemas.microsoft.com/office/drawing/2014/main" id="{67BC6635-0387-4FDC-BB99-C40BFCA287D8}"/>
                </a:ext>
              </a:extLst>
            </p:cNvPr>
            <p:cNvSpPr/>
            <p:nvPr/>
          </p:nvSpPr>
          <p:spPr bwMode="auto">
            <a:xfrm>
              <a:off x="6365070" y="2260826"/>
              <a:ext cx="100336" cy="70659"/>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153" name="Freeform: Shape 218">
              <a:extLst>
                <a:ext uri="{FF2B5EF4-FFF2-40B4-BE49-F238E27FC236}">
                  <a16:creationId xmlns:a16="http://schemas.microsoft.com/office/drawing/2014/main" id="{669A758B-CBDB-4363-96C3-57DE060AC52A}"/>
                </a:ext>
              </a:extLst>
            </p:cNvPr>
            <p:cNvSpPr/>
            <p:nvPr/>
          </p:nvSpPr>
          <p:spPr bwMode="auto">
            <a:xfrm>
              <a:off x="6373742" y="2158875"/>
              <a:ext cx="100336" cy="7570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154" name="Freeform: Shape 219">
              <a:extLst>
                <a:ext uri="{FF2B5EF4-FFF2-40B4-BE49-F238E27FC236}">
                  <a16:creationId xmlns:a16="http://schemas.microsoft.com/office/drawing/2014/main" id="{93E83838-94B8-49F5-9DEF-6CD4B2D34213}"/>
                </a:ext>
              </a:extLst>
            </p:cNvPr>
            <p:cNvSpPr/>
            <p:nvPr/>
          </p:nvSpPr>
          <p:spPr bwMode="auto">
            <a:xfrm>
              <a:off x="6336580" y="2214393"/>
              <a:ext cx="85472" cy="59556"/>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155" name="Freeform: Shape 220">
              <a:extLst>
                <a:ext uri="{FF2B5EF4-FFF2-40B4-BE49-F238E27FC236}">
                  <a16:creationId xmlns:a16="http://schemas.microsoft.com/office/drawing/2014/main" id="{3D3652D4-B3DF-4B22-AB34-DAF397E1F842}"/>
                </a:ext>
              </a:extLst>
            </p:cNvPr>
            <p:cNvSpPr/>
            <p:nvPr/>
          </p:nvSpPr>
          <p:spPr bwMode="auto">
            <a:xfrm>
              <a:off x="6404709" y="2068027"/>
              <a:ext cx="69368" cy="60565"/>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156" name="Freeform: Shape 221">
              <a:extLst>
                <a:ext uri="{FF2B5EF4-FFF2-40B4-BE49-F238E27FC236}">
                  <a16:creationId xmlns:a16="http://schemas.microsoft.com/office/drawing/2014/main" id="{99C4DA85-D5F1-4385-BFD9-5FC7A5857DED}"/>
                </a:ext>
              </a:extLst>
            </p:cNvPr>
            <p:cNvSpPr/>
            <p:nvPr/>
          </p:nvSpPr>
          <p:spPr bwMode="auto">
            <a:xfrm>
              <a:off x="6340296" y="2027651"/>
              <a:ext cx="54504" cy="46433"/>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157" name="Freeform: Shape 222">
              <a:extLst>
                <a:ext uri="{FF2B5EF4-FFF2-40B4-BE49-F238E27FC236}">
                  <a16:creationId xmlns:a16="http://schemas.microsoft.com/office/drawing/2014/main" id="{22D4EA04-6124-4E59-A453-BFED54B4A885}"/>
                </a:ext>
              </a:extLst>
            </p:cNvPr>
            <p:cNvSpPr/>
            <p:nvPr/>
          </p:nvSpPr>
          <p:spPr bwMode="auto">
            <a:xfrm>
              <a:off x="6438155" y="2008471"/>
              <a:ext cx="68130" cy="58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158" name="Freeform: Shape 223">
              <a:extLst>
                <a:ext uri="{FF2B5EF4-FFF2-40B4-BE49-F238E27FC236}">
                  <a16:creationId xmlns:a16="http://schemas.microsoft.com/office/drawing/2014/main" id="{2ACA1500-EA8F-4CDC-BDFE-E37F1042BA99}"/>
                </a:ext>
              </a:extLst>
            </p:cNvPr>
            <p:cNvSpPr/>
            <p:nvPr/>
          </p:nvSpPr>
          <p:spPr bwMode="auto">
            <a:xfrm>
              <a:off x="6446826" y="1934784"/>
              <a:ext cx="68130" cy="58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159" name="Freeform: Shape 224">
              <a:extLst>
                <a:ext uri="{FF2B5EF4-FFF2-40B4-BE49-F238E27FC236}">
                  <a16:creationId xmlns:a16="http://schemas.microsoft.com/office/drawing/2014/main" id="{6912EA94-F970-4C86-A563-F5965BA5C724}"/>
                </a:ext>
              </a:extLst>
            </p:cNvPr>
            <p:cNvSpPr/>
            <p:nvPr/>
          </p:nvSpPr>
          <p:spPr bwMode="auto">
            <a:xfrm>
              <a:off x="6633872" y="1852012"/>
              <a:ext cx="76800" cy="6561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160" name="Freeform: Shape 225">
              <a:extLst>
                <a:ext uri="{FF2B5EF4-FFF2-40B4-BE49-F238E27FC236}">
                  <a16:creationId xmlns:a16="http://schemas.microsoft.com/office/drawing/2014/main" id="{96744020-11FE-4B87-9AC8-6BCCA27FFA90}"/>
                </a:ext>
              </a:extLst>
            </p:cNvPr>
            <p:cNvSpPr/>
            <p:nvPr/>
          </p:nvSpPr>
          <p:spPr bwMode="auto">
            <a:xfrm>
              <a:off x="6896480" y="2011500"/>
              <a:ext cx="63175" cy="49462"/>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161" name="Freeform: Shape 226">
              <a:extLst>
                <a:ext uri="{FF2B5EF4-FFF2-40B4-BE49-F238E27FC236}">
                  <a16:creationId xmlns:a16="http://schemas.microsoft.com/office/drawing/2014/main" id="{1177D5DE-9A4C-4457-85F4-75C33EF328FB}"/>
                </a:ext>
              </a:extLst>
            </p:cNvPr>
            <p:cNvSpPr/>
            <p:nvPr/>
          </p:nvSpPr>
          <p:spPr bwMode="auto">
            <a:xfrm>
              <a:off x="7000532" y="2132630"/>
              <a:ext cx="61936" cy="49462"/>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162" name="Freeform: Shape 227">
              <a:extLst>
                <a:ext uri="{FF2B5EF4-FFF2-40B4-BE49-F238E27FC236}">
                  <a16:creationId xmlns:a16="http://schemas.microsoft.com/office/drawing/2014/main" id="{1F4508EF-4F8D-4E60-8F45-226276CCBB2D}"/>
                </a:ext>
              </a:extLst>
            </p:cNvPr>
            <p:cNvSpPr/>
            <p:nvPr/>
          </p:nvSpPr>
          <p:spPr bwMode="auto">
            <a:xfrm>
              <a:off x="6283315" y="2139696"/>
              <a:ext cx="76800" cy="5349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163" name="Freeform: Shape 228">
              <a:extLst>
                <a:ext uri="{FF2B5EF4-FFF2-40B4-BE49-F238E27FC236}">
                  <a16:creationId xmlns:a16="http://schemas.microsoft.com/office/drawing/2014/main" id="{303234F3-18D8-43C6-9228-603553D8C54D}"/>
                </a:ext>
              </a:extLst>
            </p:cNvPr>
            <p:cNvSpPr/>
            <p:nvPr/>
          </p:nvSpPr>
          <p:spPr bwMode="auto">
            <a:xfrm>
              <a:off x="6637588" y="1943869"/>
              <a:ext cx="69368" cy="69650"/>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164" name="Freeform: Shape 229">
              <a:extLst>
                <a:ext uri="{FF2B5EF4-FFF2-40B4-BE49-F238E27FC236}">
                  <a16:creationId xmlns:a16="http://schemas.microsoft.com/office/drawing/2014/main" id="{5392D576-4B89-4805-81AF-0DC6C1633844}"/>
                </a:ext>
              </a:extLst>
            </p:cNvPr>
            <p:cNvSpPr/>
            <p:nvPr/>
          </p:nvSpPr>
          <p:spPr bwMode="auto">
            <a:xfrm>
              <a:off x="6352683" y="2109413"/>
              <a:ext cx="69368" cy="57537"/>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165" name="Freeform: Shape 230">
              <a:extLst>
                <a:ext uri="{FF2B5EF4-FFF2-40B4-BE49-F238E27FC236}">
                  <a16:creationId xmlns:a16="http://schemas.microsoft.com/office/drawing/2014/main" id="{A5064056-B376-46B0-84A2-0A182F34B61D}"/>
                </a:ext>
              </a:extLst>
            </p:cNvPr>
            <p:cNvSpPr/>
            <p:nvPr/>
          </p:nvSpPr>
          <p:spPr bwMode="auto">
            <a:xfrm>
              <a:off x="6519910" y="1977180"/>
              <a:ext cx="100336" cy="98923"/>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166" name="Freeform: Shape 231">
              <a:extLst>
                <a:ext uri="{FF2B5EF4-FFF2-40B4-BE49-F238E27FC236}">
                  <a16:creationId xmlns:a16="http://schemas.microsoft.com/office/drawing/2014/main" id="{C704B6E7-0ADE-4643-8FCB-61E897B59A14}"/>
                </a:ext>
              </a:extLst>
            </p:cNvPr>
            <p:cNvSpPr/>
            <p:nvPr/>
          </p:nvSpPr>
          <p:spPr bwMode="auto">
            <a:xfrm>
              <a:off x="6682182" y="2080140"/>
              <a:ext cx="144930" cy="121130"/>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167" name="Freeform: Shape 232">
              <a:extLst>
                <a:ext uri="{FF2B5EF4-FFF2-40B4-BE49-F238E27FC236}">
                  <a16:creationId xmlns:a16="http://schemas.microsoft.com/office/drawing/2014/main" id="{B32EB1A4-E478-45A9-85F5-FA55C5AC1E80}"/>
                </a:ext>
              </a:extLst>
            </p:cNvPr>
            <p:cNvSpPr/>
            <p:nvPr/>
          </p:nvSpPr>
          <p:spPr bwMode="auto">
            <a:xfrm>
              <a:off x="6791189" y="2136668"/>
              <a:ext cx="92904" cy="7469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168" name="Freeform: Shape 233">
              <a:extLst>
                <a:ext uri="{FF2B5EF4-FFF2-40B4-BE49-F238E27FC236}">
                  <a16:creationId xmlns:a16="http://schemas.microsoft.com/office/drawing/2014/main" id="{B6382633-7612-4B9C-AAD6-C16A74B77C62}"/>
                </a:ext>
              </a:extLst>
            </p:cNvPr>
            <p:cNvSpPr/>
            <p:nvPr/>
          </p:nvSpPr>
          <p:spPr bwMode="auto">
            <a:xfrm>
              <a:off x="6887809" y="2139696"/>
              <a:ext cx="92904" cy="7469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169" name="Freeform: Shape 234">
              <a:extLst>
                <a:ext uri="{FF2B5EF4-FFF2-40B4-BE49-F238E27FC236}">
                  <a16:creationId xmlns:a16="http://schemas.microsoft.com/office/drawing/2014/main" id="{F7EEABA9-2854-4B11-ABCE-AB7CDF2310FC}"/>
                </a:ext>
              </a:extLst>
            </p:cNvPr>
            <p:cNvSpPr/>
            <p:nvPr/>
          </p:nvSpPr>
          <p:spPr bwMode="auto">
            <a:xfrm>
              <a:off x="6876661" y="2080140"/>
              <a:ext cx="95382" cy="7368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170" name="Freeform: Shape 235">
              <a:extLst>
                <a:ext uri="{FF2B5EF4-FFF2-40B4-BE49-F238E27FC236}">
                  <a16:creationId xmlns:a16="http://schemas.microsoft.com/office/drawing/2014/main" id="{26D7AA4C-0825-4426-B59F-A106E4933240}"/>
                </a:ext>
              </a:extLst>
            </p:cNvPr>
            <p:cNvSpPr/>
            <p:nvPr/>
          </p:nvSpPr>
          <p:spPr bwMode="auto">
            <a:xfrm>
              <a:off x="6799860" y="2033707"/>
              <a:ext cx="92904" cy="72678"/>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171" name="Freeform: Shape 236">
              <a:extLst>
                <a:ext uri="{FF2B5EF4-FFF2-40B4-BE49-F238E27FC236}">
                  <a16:creationId xmlns:a16="http://schemas.microsoft.com/office/drawing/2014/main" id="{1664518D-17C1-4393-87EF-DCC1C4839FC8}"/>
                </a:ext>
              </a:extLst>
            </p:cNvPr>
            <p:cNvSpPr/>
            <p:nvPr/>
          </p:nvSpPr>
          <p:spPr bwMode="auto">
            <a:xfrm>
              <a:off x="6780041" y="1956991"/>
              <a:ext cx="92904" cy="7368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172" name="Freeform: Shape 237">
              <a:extLst>
                <a:ext uri="{FF2B5EF4-FFF2-40B4-BE49-F238E27FC236}">
                  <a16:creationId xmlns:a16="http://schemas.microsoft.com/office/drawing/2014/main" id="{1E5EC271-C313-4C36-865D-F9155B8D3150}"/>
                </a:ext>
              </a:extLst>
            </p:cNvPr>
            <p:cNvSpPr/>
            <p:nvPr/>
          </p:nvSpPr>
          <p:spPr bwMode="auto">
            <a:xfrm>
              <a:off x="6693331" y="1894408"/>
              <a:ext cx="90427" cy="7368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173" name="Freeform: Shape 238">
              <a:extLst>
                <a:ext uri="{FF2B5EF4-FFF2-40B4-BE49-F238E27FC236}">
                  <a16:creationId xmlns:a16="http://schemas.microsoft.com/office/drawing/2014/main" id="{B2C5CF0C-26C2-40E9-AC85-1BC98DF0E085}"/>
                </a:ext>
              </a:extLst>
            </p:cNvPr>
            <p:cNvSpPr/>
            <p:nvPr/>
          </p:nvSpPr>
          <p:spPr bwMode="auto">
            <a:xfrm>
              <a:off x="6550878" y="1878257"/>
              <a:ext cx="89188" cy="83782"/>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174" name="Freeform: Shape 239">
              <a:extLst>
                <a:ext uri="{FF2B5EF4-FFF2-40B4-BE49-F238E27FC236}">
                  <a16:creationId xmlns:a16="http://schemas.microsoft.com/office/drawing/2014/main" id="{21B9C1F7-AF67-4498-A9C7-8FA84B988A0A}"/>
                </a:ext>
              </a:extLst>
            </p:cNvPr>
            <p:cNvSpPr/>
            <p:nvPr/>
          </p:nvSpPr>
          <p:spPr bwMode="auto">
            <a:xfrm>
              <a:off x="6814725" y="2270920"/>
              <a:ext cx="102814" cy="70659"/>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175" name="Freeform: Shape 240">
              <a:extLst>
                <a:ext uri="{FF2B5EF4-FFF2-40B4-BE49-F238E27FC236}">
                  <a16:creationId xmlns:a16="http://schemas.microsoft.com/office/drawing/2014/main" id="{B71E98F8-C27A-49DD-BC7D-EBDB69FA5104}"/>
                </a:ext>
              </a:extLst>
            </p:cNvPr>
            <p:cNvSpPr/>
            <p:nvPr/>
          </p:nvSpPr>
          <p:spPr bwMode="auto">
            <a:xfrm>
              <a:off x="6830828" y="2212374"/>
              <a:ext cx="94142" cy="71669"/>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176" name="Freeform: Shape 241">
              <a:extLst>
                <a:ext uri="{FF2B5EF4-FFF2-40B4-BE49-F238E27FC236}">
                  <a16:creationId xmlns:a16="http://schemas.microsoft.com/office/drawing/2014/main" id="{8C4228E4-F081-439C-9A47-8A182703951B}"/>
                </a:ext>
              </a:extLst>
            </p:cNvPr>
            <p:cNvSpPr/>
            <p:nvPr/>
          </p:nvSpPr>
          <p:spPr bwMode="auto">
            <a:xfrm>
              <a:off x="6952222" y="2190167"/>
              <a:ext cx="80517" cy="64603"/>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177" name="Freeform: Shape 242">
              <a:extLst>
                <a:ext uri="{FF2B5EF4-FFF2-40B4-BE49-F238E27FC236}">
                  <a16:creationId xmlns:a16="http://schemas.microsoft.com/office/drawing/2014/main" id="{B35B3DF7-A783-4CA0-BC46-3F91F51A18DF}"/>
                </a:ext>
              </a:extLst>
            </p:cNvPr>
            <p:cNvSpPr/>
            <p:nvPr/>
          </p:nvSpPr>
          <p:spPr bwMode="auto">
            <a:xfrm>
              <a:off x="6941074" y="2242656"/>
              <a:ext cx="80517" cy="64603"/>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grpSp>
      <p:grpSp>
        <p:nvGrpSpPr>
          <p:cNvPr id="178" name="Group 260">
            <a:extLst>
              <a:ext uri="{FF2B5EF4-FFF2-40B4-BE49-F238E27FC236}">
                <a16:creationId xmlns:a16="http://schemas.microsoft.com/office/drawing/2014/main" id="{DD12E218-3969-4A27-8C17-41ADB0C603EC}"/>
              </a:ext>
            </a:extLst>
          </p:cNvPr>
          <p:cNvGrpSpPr/>
          <p:nvPr/>
        </p:nvGrpSpPr>
        <p:grpSpPr>
          <a:xfrm>
            <a:off x="3295650" y="5975350"/>
            <a:ext cx="1251002" cy="936625"/>
            <a:chOff x="2977744" y="1751833"/>
            <a:chExt cx="1322776" cy="846138"/>
          </a:xfrm>
          <a:solidFill>
            <a:schemeClr val="accent2"/>
          </a:solidFill>
        </p:grpSpPr>
        <p:sp>
          <p:nvSpPr>
            <p:cNvPr id="179" name="Freeform: Shape 40">
              <a:extLst>
                <a:ext uri="{FF2B5EF4-FFF2-40B4-BE49-F238E27FC236}">
                  <a16:creationId xmlns:a16="http://schemas.microsoft.com/office/drawing/2014/main" id="{23FE0FCE-B7F4-4BDA-AFB8-A37E7FC326AA}"/>
                </a:ext>
              </a:extLst>
            </p:cNvPr>
            <p:cNvSpPr/>
            <p:nvPr/>
          </p:nvSpPr>
          <p:spPr bwMode="auto">
            <a:xfrm>
              <a:off x="3218988" y="2059187"/>
              <a:ext cx="289003" cy="4300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180" name="Freeform: Shape 41">
              <a:extLst>
                <a:ext uri="{FF2B5EF4-FFF2-40B4-BE49-F238E27FC236}">
                  <a16:creationId xmlns:a16="http://schemas.microsoft.com/office/drawing/2014/main" id="{261AD23A-9353-4617-89B1-971E45F1465F}"/>
                </a:ext>
              </a:extLst>
            </p:cNvPr>
            <p:cNvSpPr/>
            <p:nvPr/>
          </p:nvSpPr>
          <p:spPr bwMode="auto">
            <a:xfrm>
              <a:off x="3291238" y="1925468"/>
              <a:ext cx="128582" cy="12473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181" name="Freeform: Shape 42">
              <a:extLst>
                <a:ext uri="{FF2B5EF4-FFF2-40B4-BE49-F238E27FC236}">
                  <a16:creationId xmlns:a16="http://schemas.microsoft.com/office/drawing/2014/main" id="{10C48BC1-7B36-4B60-9527-334B51CAAC6B}"/>
                </a:ext>
              </a:extLst>
            </p:cNvPr>
            <p:cNvSpPr/>
            <p:nvPr/>
          </p:nvSpPr>
          <p:spPr bwMode="auto">
            <a:xfrm>
              <a:off x="3188373" y="1970374"/>
              <a:ext cx="102865" cy="87816"/>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182" name="Freeform: Shape 43">
              <a:extLst>
                <a:ext uri="{FF2B5EF4-FFF2-40B4-BE49-F238E27FC236}">
                  <a16:creationId xmlns:a16="http://schemas.microsoft.com/office/drawing/2014/main" id="{614A070F-2150-4936-BF55-A82AAA9A9006}"/>
                </a:ext>
              </a:extLst>
            </p:cNvPr>
            <p:cNvSpPr/>
            <p:nvPr/>
          </p:nvSpPr>
          <p:spPr bwMode="auto">
            <a:xfrm>
              <a:off x="3375735" y="1879565"/>
              <a:ext cx="108989" cy="97795"/>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183" name="Freeform: Shape 44">
              <a:extLst>
                <a:ext uri="{FF2B5EF4-FFF2-40B4-BE49-F238E27FC236}">
                  <a16:creationId xmlns:a16="http://schemas.microsoft.com/office/drawing/2014/main" id="{407B1005-7E25-4FEA-BA56-4F8418B19F5F}"/>
                </a:ext>
              </a:extLst>
            </p:cNvPr>
            <p:cNvSpPr/>
            <p:nvPr/>
          </p:nvSpPr>
          <p:spPr bwMode="auto">
            <a:xfrm>
              <a:off x="3146737" y="2045217"/>
              <a:ext cx="80823" cy="66860"/>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184" name="Freeform: Shape 45">
              <a:extLst>
                <a:ext uri="{FF2B5EF4-FFF2-40B4-BE49-F238E27FC236}">
                  <a16:creationId xmlns:a16="http://schemas.microsoft.com/office/drawing/2014/main" id="{F152D8F6-DD6B-40C8-B1C8-4244E05A671D}"/>
                </a:ext>
              </a:extLst>
            </p:cNvPr>
            <p:cNvSpPr/>
            <p:nvPr/>
          </p:nvSpPr>
          <p:spPr bwMode="auto">
            <a:xfrm>
              <a:off x="3123470" y="2112076"/>
              <a:ext cx="99192" cy="7384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185" name="Freeform: Shape 46">
              <a:extLst>
                <a:ext uri="{FF2B5EF4-FFF2-40B4-BE49-F238E27FC236}">
                  <a16:creationId xmlns:a16="http://schemas.microsoft.com/office/drawing/2014/main" id="{197AA041-A7FC-4FCA-9053-9BD9ECCFCC84}"/>
                </a:ext>
              </a:extLst>
            </p:cNvPr>
            <p:cNvSpPr/>
            <p:nvPr/>
          </p:nvSpPr>
          <p:spPr bwMode="auto">
            <a:xfrm>
              <a:off x="3144288" y="2179933"/>
              <a:ext cx="97967" cy="68856"/>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186" name="Freeform: Shape 47">
              <a:extLst>
                <a:ext uri="{FF2B5EF4-FFF2-40B4-BE49-F238E27FC236}">
                  <a16:creationId xmlns:a16="http://schemas.microsoft.com/office/drawing/2014/main" id="{EC30BBD9-C155-4893-8BAB-09C2E23F9BD6}"/>
                </a:ext>
              </a:extLst>
            </p:cNvPr>
            <p:cNvSpPr/>
            <p:nvPr/>
          </p:nvSpPr>
          <p:spPr bwMode="auto">
            <a:xfrm>
              <a:off x="3058567" y="2155984"/>
              <a:ext cx="99192" cy="6985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187" name="Freeform: Shape 48">
              <a:extLst>
                <a:ext uri="{FF2B5EF4-FFF2-40B4-BE49-F238E27FC236}">
                  <a16:creationId xmlns:a16="http://schemas.microsoft.com/office/drawing/2014/main" id="{6A49EC9D-BF5E-4349-A731-FF30ECA8AA1F}"/>
                </a:ext>
              </a:extLst>
            </p:cNvPr>
            <p:cNvSpPr/>
            <p:nvPr/>
          </p:nvSpPr>
          <p:spPr bwMode="auto">
            <a:xfrm>
              <a:off x="3067139" y="2055196"/>
              <a:ext cx="99192" cy="7484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188" name="Freeform: Shape 49">
              <a:extLst>
                <a:ext uri="{FF2B5EF4-FFF2-40B4-BE49-F238E27FC236}">
                  <a16:creationId xmlns:a16="http://schemas.microsoft.com/office/drawing/2014/main" id="{3A2847C6-5D35-4484-9B79-852B9239E0C2}"/>
                </a:ext>
              </a:extLst>
            </p:cNvPr>
            <p:cNvSpPr/>
            <p:nvPr/>
          </p:nvSpPr>
          <p:spPr bwMode="auto">
            <a:xfrm>
              <a:off x="3030402" y="2110080"/>
              <a:ext cx="84497" cy="58877"/>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189" name="Freeform: Shape 50">
              <a:extLst>
                <a:ext uri="{FF2B5EF4-FFF2-40B4-BE49-F238E27FC236}">
                  <a16:creationId xmlns:a16="http://schemas.microsoft.com/office/drawing/2014/main" id="{5D8B8B33-6720-4B9A-91DD-EF9CE6CBEC3B}"/>
                </a:ext>
              </a:extLst>
            </p:cNvPr>
            <p:cNvSpPr/>
            <p:nvPr/>
          </p:nvSpPr>
          <p:spPr bwMode="auto">
            <a:xfrm>
              <a:off x="3097754" y="1965384"/>
              <a:ext cx="68577" cy="5987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190" name="Freeform: Shape 51">
              <a:extLst>
                <a:ext uri="{FF2B5EF4-FFF2-40B4-BE49-F238E27FC236}">
                  <a16:creationId xmlns:a16="http://schemas.microsoft.com/office/drawing/2014/main" id="{387F40E9-5F2D-43B6-906C-5992524358C7}"/>
                </a:ext>
              </a:extLst>
            </p:cNvPr>
            <p:cNvSpPr/>
            <p:nvPr/>
          </p:nvSpPr>
          <p:spPr bwMode="auto">
            <a:xfrm>
              <a:off x="3034075" y="1925468"/>
              <a:ext cx="53882" cy="45904"/>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191" name="Freeform: Shape 52">
              <a:extLst>
                <a:ext uri="{FF2B5EF4-FFF2-40B4-BE49-F238E27FC236}">
                  <a16:creationId xmlns:a16="http://schemas.microsoft.com/office/drawing/2014/main" id="{06D41356-D3F1-443D-90C6-FE028D0A7DA6}"/>
                </a:ext>
              </a:extLst>
            </p:cNvPr>
            <p:cNvSpPr/>
            <p:nvPr/>
          </p:nvSpPr>
          <p:spPr bwMode="auto">
            <a:xfrm>
              <a:off x="3130818" y="1906508"/>
              <a:ext cx="67353" cy="5787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192" name="Freeform: Shape 53">
              <a:extLst>
                <a:ext uri="{FF2B5EF4-FFF2-40B4-BE49-F238E27FC236}">
                  <a16:creationId xmlns:a16="http://schemas.microsoft.com/office/drawing/2014/main" id="{E2EE4B3F-1CDF-4AD4-9C92-62BC8893A1D4}"/>
                </a:ext>
              </a:extLst>
            </p:cNvPr>
            <p:cNvSpPr/>
            <p:nvPr/>
          </p:nvSpPr>
          <p:spPr bwMode="auto">
            <a:xfrm>
              <a:off x="3139390" y="1833661"/>
              <a:ext cx="67353" cy="5787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193" name="Freeform: Shape 54">
              <a:extLst>
                <a:ext uri="{FF2B5EF4-FFF2-40B4-BE49-F238E27FC236}">
                  <a16:creationId xmlns:a16="http://schemas.microsoft.com/office/drawing/2014/main" id="{EC53D2E2-4D74-4834-B05A-EB084AF4794D}"/>
                </a:ext>
              </a:extLst>
            </p:cNvPr>
            <p:cNvSpPr/>
            <p:nvPr/>
          </p:nvSpPr>
          <p:spPr bwMode="auto">
            <a:xfrm>
              <a:off x="3324303" y="1751833"/>
              <a:ext cx="75924" cy="64864"/>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194" name="Freeform: Shape 55">
              <a:extLst>
                <a:ext uri="{FF2B5EF4-FFF2-40B4-BE49-F238E27FC236}">
                  <a16:creationId xmlns:a16="http://schemas.microsoft.com/office/drawing/2014/main" id="{E931FD2B-0A9D-4266-AC43-4EB674D27041}"/>
                </a:ext>
              </a:extLst>
            </p:cNvPr>
            <p:cNvSpPr/>
            <p:nvPr/>
          </p:nvSpPr>
          <p:spPr bwMode="auto">
            <a:xfrm>
              <a:off x="3583915" y="1909502"/>
              <a:ext cx="62454" cy="48898"/>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195" name="Freeform: Shape 56">
              <a:extLst>
                <a:ext uri="{FF2B5EF4-FFF2-40B4-BE49-F238E27FC236}">
                  <a16:creationId xmlns:a16="http://schemas.microsoft.com/office/drawing/2014/main" id="{89354B76-BB40-4F6D-A2BF-9A56484EB829}"/>
                </a:ext>
              </a:extLst>
            </p:cNvPr>
            <p:cNvSpPr/>
            <p:nvPr/>
          </p:nvSpPr>
          <p:spPr bwMode="auto">
            <a:xfrm>
              <a:off x="3686781" y="2029250"/>
              <a:ext cx="61229" cy="48898"/>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196" name="Freeform: Shape 57">
              <a:extLst>
                <a:ext uri="{FF2B5EF4-FFF2-40B4-BE49-F238E27FC236}">
                  <a16:creationId xmlns:a16="http://schemas.microsoft.com/office/drawing/2014/main" id="{B9E4B9EF-2AAD-40F5-BC15-3E388C718F5E}"/>
                </a:ext>
              </a:extLst>
            </p:cNvPr>
            <p:cNvSpPr/>
            <p:nvPr/>
          </p:nvSpPr>
          <p:spPr bwMode="auto">
            <a:xfrm>
              <a:off x="2977744" y="2036235"/>
              <a:ext cx="75924" cy="5288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197" name="Freeform: Shape 58">
              <a:extLst>
                <a:ext uri="{FF2B5EF4-FFF2-40B4-BE49-F238E27FC236}">
                  <a16:creationId xmlns:a16="http://schemas.microsoft.com/office/drawing/2014/main" id="{4177DB60-1A02-431D-AE27-1C1819D3C6AF}"/>
                </a:ext>
              </a:extLst>
            </p:cNvPr>
            <p:cNvSpPr/>
            <p:nvPr/>
          </p:nvSpPr>
          <p:spPr bwMode="auto">
            <a:xfrm>
              <a:off x="3327976" y="1842642"/>
              <a:ext cx="68577" cy="68856"/>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198" name="Freeform: Shape 59">
              <a:extLst>
                <a:ext uri="{FF2B5EF4-FFF2-40B4-BE49-F238E27FC236}">
                  <a16:creationId xmlns:a16="http://schemas.microsoft.com/office/drawing/2014/main" id="{E4B30D6A-0D24-43AD-8EA6-9BAB6E86068C}"/>
                </a:ext>
              </a:extLst>
            </p:cNvPr>
            <p:cNvSpPr/>
            <p:nvPr/>
          </p:nvSpPr>
          <p:spPr bwMode="auto">
            <a:xfrm>
              <a:off x="3046321" y="2006298"/>
              <a:ext cx="68577" cy="56881"/>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199" name="Freeform: Shape 60">
              <a:extLst>
                <a:ext uri="{FF2B5EF4-FFF2-40B4-BE49-F238E27FC236}">
                  <a16:creationId xmlns:a16="http://schemas.microsoft.com/office/drawing/2014/main" id="{43B55256-9168-4CF0-9AFF-F546F02C0FA8}"/>
                </a:ext>
              </a:extLst>
            </p:cNvPr>
            <p:cNvSpPr/>
            <p:nvPr/>
          </p:nvSpPr>
          <p:spPr bwMode="auto">
            <a:xfrm>
              <a:off x="3211641" y="1875573"/>
              <a:ext cx="99192" cy="97795"/>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200" name="Freeform: Shape 61">
              <a:extLst>
                <a:ext uri="{FF2B5EF4-FFF2-40B4-BE49-F238E27FC236}">
                  <a16:creationId xmlns:a16="http://schemas.microsoft.com/office/drawing/2014/main" id="{5ABEC21C-463F-4379-A101-B2FB820B26F3}"/>
                </a:ext>
              </a:extLst>
            </p:cNvPr>
            <p:cNvSpPr/>
            <p:nvPr/>
          </p:nvSpPr>
          <p:spPr bwMode="auto">
            <a:xfrm>
              <a:off x="3372061" y="1977359"/>
              <a:ext cx="143277" cy="11974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201" name="Freeform: Shape 62">
              <a:extLst>
                <a:ext uri="{FF2B5EF4-FFF2-40B4-BE49-F238E27FC236}">
                  <a16:creationId xmlns:a16="http://schemas.microsoft.com/office/drawing/2014/main" id="{75B0E422-10C3-47A1-8627-DD9528387A9D}"/>
                </a:ext>
              </a:extLst>
            </p:cNvPr>
            <p:cNvSpPr/>
            <p:nvPr/>
          </p:nvSpPr>
          <p:spPr bwMode="auto">
            <a:xfrm>
              <a:off x="3479825" y="2033242"/>
              <a:ext cx="91844" cy="7384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202" name="Freeform: Shape 63">
              <a:extLst>
                <a:ext uri="{FF2B5EF4-FFF2-40B4-BE49-F238E27FC236}">
                  <a16:creationId xmlns:a16="http://schemas.microsoft.com/office/drawing/2014/main" id="{FAE88954-D989-40A3-AC58-4A535711159E}"/>
                </a:ext>
              </a:extLst>
            </p:cNvPr>
            <p:cNvSpPr/>
            <p:nvPr/>
          </p:nvSpPr>
          <p:spPr bwMode="auto">
            <a:xfrm>
              <a:off x="3575343" y="2036235"/>
              <a:ext cx="91844" cy="7384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203" name="Freeform: Shape 64">
              <a:extLst>
                <a:ext uri="{FF2B5EF4-FFF2-40B4-BE49-F238E27FC236}">
                  <a16:creationId xmlns:a16="http://schemas.microsoft.com/office/drawing/2014/main" id="{E78F4AF3-CE59-49D6-BA82-5C4B2025725E}"/>
                </a:ext>
              </a:extLst>
            </p:cNvPr>
            <p:cNvSpPr/>
            <p:nvPr/>
          </p:nvSpPr>
          <p:spPr bwMode="auto">
            <a:xfrm>
              <a:off x="3564322" y="1977359"/>
              <a:ext cx="94294" cy="7284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204" name="Freeform: Shape 65">
              <a:extLst>
                <a:ext uri="{FF2B5EF4-FFF2-40B4-BE49-F238E27FC236}">
                  <a16:creationId xmlns:a16="http://schemas.microsoft.com/office/drawing/2014/main" id="{78D19470-FA7F-40B5-8CFF-EAB8BD69B5BF}"/>
                </a:ext>
              </a:extLst>
            </p:cNvPr>
            <p:cNvSpPr/>
            <p:nvPr/>
          </p:nvSpPr>
          <p:spPr bwMode="auto">
            <a:xfrm>
              <a:off x="3488397" y="1931456"/>
              <a:ext cx="91844" cy="7184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205" name="Freeform: Shape 66">
              <a:extLst>
                <a:ext uri="{FF2B5EF4-FFF2-40B4-BE49-F238E27FC236}">
                  <a16:creationId xmlns:a16="http://schemas.microsoft.com/office/drawing/2014/main" id="{601673E1-F4ED-47AF-8EC4-347190CC95FF}"/>
                </a:ext>
              </a:extLst>
            </p:cNvPr>
            <p:cNvSpPr/>
            <p:nvPr/>
          </p:nvSpPr>
          <p:spPr bwMode="auto">
            <a:xfrm>
              <a:off x="3468804" y="1855615"/>
              <a:ext cx="91844" cy="7284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206" name="Freeform: Shape 67">
              <a:extLst>
                <a:ext uri="{FF2B5EF4-FFF2-40B4-BE49-F238E27FC236}">
                  <a16:creationId xmlns:a16="http://schemas.microsoft.com/office/drawing/2014/main" id="{07CB0B40-E9B8-45CA-88BE-9AF1EACCA623}"/>
                </a:ext>
              </a:extLst>
            </p:cNvPr>
            <p:cNvSpPr/>
            <p:nvPr/>
          </p:nvSpPr>
          <p:spPr bwMode="auto">
            <a:xfrm>
              <a:off x="3383083" y="1793745"/>
              <a:ext cx="89395" cy="7284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207" name="Freeform: Shape 68">
              <a:extLst>
                <a:ext uri="{FF2B5EF4-FFF2-40B4-BE49-F238E27FC236}">
                  <a16:creationId xmlns:a16="http://schemas.microsoft.com/office/drawing/2014/main" id="{F7524559-744B-4D2E-AE3B-5454BCB28845}"/>
                </a:ext>
              </a:extLst>
            </p:cNvPr>
            <p:cNvSpPr/>
            <p:nvPr/>
          </p:nvSpPr>
          <p:spPr bwMode="auto">
            <a:xfrm>
              <a:off x="3242255" y="1777778"/>
              <a:ext cx="88170" cy="82826"/>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208" name="Freeform: Shape 69">
              <a:extLst>
                <a:ext uri="{FF2B5EF4-FFF2-40B4-BE49-F238E27FC236}">
                  <a16:creationId xmlns:a16="http://schemas.microsoft.com/office/drawing/2014/main" id="{B1B4FEFC-EE9D-49C1-ACA8-4B4A1BE49C02}"/>
                </a:ext>
              </a:extLst>
            </p:cNvPr>
            <p:cNvSpPr/>
            <p:nvPr/>
          </p:nvSpPr>
          <p:spPr bwMode="auto">
            <a:xfrm>
              <a:off x="3503092" y="2165963"/>
              <a:ext cx="101641" cy="6985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209" name="Freeform: Shape 70">
              <a:extLst>
                <a:ext uri="{FF2B5EF4-FFF2-40B4-BE49-F238E27FC236}">
                  <a16:creationId xmlns:a16="http://schemas.microsoft.com/office/drawing/2014/main" id="{D4763461-B5F1-49BB-B11B-817B27D2FF8C}"/>
                </a:ext>
              </a:extLst>
            </p:cNvPr>
            <p:cNvSpPr/>
            <p:nvPr/>
          </p:nvSpPr>
          <p:spPr bwMode="auto">
            <a:xfrm>
              <a:off x="3519012" y="2108084"/>
              <a:ext cx="93069" cy="7085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210" name="Freeform: Shape 71">
              <a:extLst>
                <a:ext uri="{FF2B5EF4-FFF2-40B4-BE49-F238E27FC236}">
                  <a16:creationId xmlns:a16="http://schemas.microsoft.com/office/drawing/2014/main" id="{1809B7B2-1E8E-46A7-BACC-5F70061C0ADA}"/>
                </a:ext>
              </a:extLst>
            </p:cNvPr>
            <p:cNvSpPr/>
            <p:nvPr/>
          </p:nvSpPr>
          <p:spPr bwMode="auto">
            <a:xfrm>
              <a:off x="3639021" y="2086130"/>
              <a:ext cx="79599" cy="63866"/>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211" name="Freeform: Shape 72">
              <a:extLst>
                <a:ext uri="{FF2B5EF4-FFF2-40B4-BE49-F238E27FC236}">
                  <a16:creationId xmlns:a16="http://schemas.microsoft.com/office/drawing/2014/main" id="{B2CC2A94-0C64-4349-A2C8-C5C2B1A91C6B}"/>
                </a:ext>
              </a:extLst>
            </p:cNvPr>
            <p:cNvSpPr/>
            <p:nvPr/>
          </p:nvSpPr>
          <p:spPr bwMode="auto">
            <a:xfrm>
              <a:off x="3628000" y="2138021"/>
              <a:ext cx="79599" cy="63866"/>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sp>
          <p:nvSpPr>
            <p:cNvPr id="212" name="Freeform: Shape 74">
              <a:extLst>
                <a:ext uri="{FF2B5EF4-FFF2-40B4-BE49-F238E27FC236}">
                  <a16:creationId xmlns:a16="http://schemas.microsoft.com/office/drawing/2014/main" id="{72B5B78D-680F-4517-880C-F4366A949B18}"/>
                </a:ext>
              </a:extLst>
            </p:cNvPr>
            <p:cNvSpPr/>
            <p:nvPr/>
          </p:nvSpPr>
          <p:spPr bwMode="auto">
            <a:xfrm>
              <a:off x="3893357" y="2266946"/>
              <a:ext cx="222432" cy="33102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213" name="Freeform: Shape 75">
              <a:extLst>
                <a:ext uri="{FF2B5EF4-FFF2-40B4-BE49-F238E27FC236}">
                  <a16:creationId xmlns:a16="http://schemas.microsoft.com/office/drawing/2014/main" id="{F7ABF705-8ED2-4F05-9795-FD28235ADC0F}"/>
                </a:ext>
              </a:extLst>
            </p:cNvPr>
            <p:cNvSpPr/>
            <p:nvPr/>
          </p:nvSpPr>
          <p:spPr bwMode="auto">
            <a:xfrm>
              <a:off x="3948965" y="2164029"/>
              <a:ext cx="98963" cy="96005"/>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214" name="Freeform: Shape 76">
              <a:extLst>
                <a:ext uri="{FF2B5EF4-FFF2-40B4-BE49-F238E27FC236}">
                  <a16:creationId xmlns:a16="http://schemas.microsoft.com/office/drawing/2014/main" id="{8D4D051B-8574-425F-99FB-4C720EFF59A4}"/>
                </a:ext>
              </a:extLst>
            </p:cNvPr>
            <p:cNvSpPr/>
            <p:nvPr/>
          </p:nvSpPr>
          <p:spPr bwMode="auto">
            <a:xfrm>
              <a:off x="3869794" y="2198590"/>
              <a:ext cx="79171" cy="6758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215" name="Freeform: Shape 77">
              <a:extLst>
                <a:ext uri="{FF2B5EF4-FFF2-40B4-BE49-F238E27FC236}">
                  <a16:creationId xmlns:a16="http://schemas.microsoft.com/office/drawing/2014/main" id="{F1B9FB66-18F0-42DC-90A4-0F7377FE3A6B}"/>
                </a:ext>
              </a:extLst>
            </p:cNvPr>
            <p:cNvSpPr/>
            <p:nvPr/>
          </p:nvSpPr>
          <p:spPr bwMode="auto">
            <a:xfrm>
              <a:off x="4013998" y="2128699"/>
              <a:ext cx="83883" cy="75268"/>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216" name="Freeform: Shape 78">
              <a:extLst>
                <a:ext uri="{FF2B5EF4-FFF2-40B4-BE49-F238E27FC236}">
                  <a16:creationId xmlns:a16="http://schemas.microsoft.com/office/drawing/2014/main" id="{9F08343A-8646-4A30-A2E5-B697B418CB7C}"/>
                </a:ext>
              </a:extLst>
            </p:cNvPr>
            <p:cNvSpPr/>
            <p:nvPr/>
          </p:nvSpPr>
          <p:spPr bwMode="auto">
            <a:xfrm>
              <a:off x="3837749" y="2256193"/>
              <a:ext cx="62205" cy="5145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217" name="Freeform: Shape 79">
              <a:extLst>
                <a:ext uri="{FF2B5EF4-FFF2-40B4-BE49-F238E27FC236}">
                  <a16:creationId xmlns:a16="http://schemas.microsoft.com/office/drawing/2014/main" id="{75DEA6EB-488B-4FDE-879F-1152DFEA2863}"/>
                </a:ext>
              </a:extLst>
            </p:cNvPr>
            <p:cNvSpPr/>
            <p:nvPr/>
          </p:nvSpPr>
          <p:spPr bwMode="auto">
            <a:xfrm>
              <a:off x="3819842" y="2307652"/>
              <a:ext cx="76343" cy="5683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218" name="Freeform: Shape 80">
              <a:extLst>
                <a:ext uri="{FF2B5EF4-FFF2-40B4-BE49-F238E27FC236}">
                  <a16:creationId xmlns:a16="http://schemas.microsoft.com/office/drawing/2014/main" id="{CCFBC7A0-1CF4-4C46-B317-E721233D86D7}"/>
                </a:ext>
              </a:extLst>
            </p:cNvPr>
            <p:cNvSpPr/>
            <p:nvPr/>
          </p:nvSpPr>
          <p:spPr bwMode="auto">
            <a:xfrm>
              <a:off x="3835864" y="2359878"/>
              <a:ext cx="75401" cy="52995"/>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219" name="Freeform: Shape 81">
              <a:extLst>
                <a:ext uri="{FF2B5EF4-FFF2-40B4-BE49-F238E27FC236}">
                  <a16:creationId xmlns:a16="http://schemas.microsoft.com/office/drawing/2014/main" id="{9C599A46-89B6-471C-A952-2880A36926DE}"/>
                </a:ext>
              </a:extLst>
            </p:cNvPr>
            <p:cNvSpPr/>
            <p:nvPr/>
          </p:nvSpPr>
          <p:spPr bwMode="auto">
            <a:xfrm>
              <a:off x="3769888" y="2341446"/>
              <a:ext cx="76343" cy="5376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220" name="Freeform: Shape 82">
              <a:extLst>
                <a:ext uri="{FF2B5EF4-FFF2-40B4-BE49-F238E27FC236}">
                  <a16:creationId xmlns:a16="http://schemas.microsoft.com/office/drawing/2014/main" id="{BC497918-562C-4D69-B66F-134719A6A54F}"/>
                </a:ext>
              </a:extLst>
            </p:cNvPr>
            <p:cNvSpPr/>
            <p:nvPr/>
          </p:nvSpPr>
          <p:spPr bwMode="auto">
            <a:xfrm>
              <a:off x="3776486" y="2263874"/>
              <a:ext cx="76343" cy="5760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221" name="Freeform: Shape 83">
              <a:extLst>
                <a:ext uri="{FF2B5EF4-FFF2-40B4-BE49-F238E27FC236}">
                  <a16:creationId xmlns:a16="http://schemas.microsoft.com/office/drawing/2014/main" id="{C0BCC7B3-EB7D-413A-8C3A-4AED2D0DDB17}"/>
                </a:ext>
              </a:extLst>
            </p:cNvPr>
            <p:cNvSpPr/>
            <p:nvPr/>
          </p:nvSpPr>
          <p:spPr bwMode="auto">
            <a:xfrm>
              <a:off x="3748211" y="2306116"/>
              <a:ext cx="65033" cy="45315"/>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222" name="Freeform: Shape 84">
              <a:extLst>
                <a:ext uri="{FF2B5EF4-FFF2-40B4-BE49-F238E27FC236}">
                  <a16:creationId xmlns:a16="http://schemas.microsoft.com/office/drawing/2014/main" id="{0FA65B76-A7EA-4C76-983A-3EAF0421025E}"/>
                </a:ext>
              </a:extLst>
            </p:cNvPr>
            <p:cNvSpPr/>
            <p:nvPr/>
          </p:nvSpPr>
          <p:spPr bwMode="auto">
            <a:xfrm>
              <a:off x="3800049" y="2194750"/>
              <a:ext cx="52780" cy="46082"/>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223" name="Freeform: Shape 85">
              <a:extLst>
                <a:ext uri="{FF2B5EF4-FFF2-40B4-BE49-F238E27FC236}">
                  <a16:creationId xmlns:a16="http://schemas.microsoft.com/office/drawing/2014/main" id="{08E96B04-1500-4D52-89DE-B99E8B050DB5}"/>
                </a:ext>
              </a:extLst>
            </p:cNvPr>
            <p:cNvSpPr/>
            <p:nvPr/>
          </p:nvSpPr>
          <p:spPr bwMode="auto">
            <a:xfrm>
              <a:off x="3751038" y="2164029"/>
              <a:ext cx="41470" cy="3533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224" name="Freeform: Shape 86">
              <a:extLst>
                <a:ext uri="{FF2B5EF4-FFF2-40B4-BE49-F238E27FC236}">
                  <a16:creationId xmlns:a16="http://schemas.microsoft.com/office/drawing/2014/main" id="{CFDE350B-2DE4-4B7B-918A-E854272D63B6}"/>
                </a:ext>
              </a:extLst>
            </p:cNvPr>
            <p:cNvSpPr/>
            <p:nvPr/>
          </p:nvSpPr>
          <p:spPr bwMode="auto">
            <a:xfrm>
              <a:off x="3825497" y="2149436"/>
              <a:ext cx="51838" cy="44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225" name="Freeform: Shape 87">
              <a:extLst>
                <a:ext uri="{FF2B5EF4-FFF2-40B4-BE49-F238E27FC236}">
                  <a16:creationId xmlns:a16="http://schemas.microsoft.com/office/drawing/2014/main" id="{F5B89B3B-F0F5-48BF-AB5B-40827B68B4A8}"/>
                </a:ext>
              </a:extLst>
            </p:cNvPr>
            <p:cNvSpPr/>
            <p:nvPr/>
          </p:nvSpPr>
          <p:spPr bwMode="auto">
            <a:xfrm>
              <a:off x="3832094" y="2093369"/>
              <a:ext cx="51838" cy="44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226" name="Freeform: Shape 88">
              <a:extLst>
                <a:ext uri="{FF2B5EF4-FFF2-40B4-BE49-F238E27FC236}">
                  <a16:creationId xmlns:a16="http://schemas.microsoft.com/office/drawing/2014/main" id="{728AFD2D-FF3C-49CA-957F-864B23E5DE18}"/>
                </a:ext>
              </a:extLst>
            </p:cNvPr>
            <p:cNvSpPr/>
            <p:nvPr/>
          </p:nvSpPr>
          <p:spPr bwMode="auto">
            <a:xfrm>
              <a:off x="3974413" y="2030390"/>
              <a:ext cx="58435" cy="49923"/>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227" name="Freeform: Shape 89">
              <a:extLst>
                <a:ext uri="{FF2B5EF4-FFF2-40B4-BE49-F238E27FC236}">
                  <a16:creationId xmlns:a16="http://schemas.microsoft.com/office/drawing/2014/main" id="{93B719E4-C8FF-4896-A34F-0E563110C65E}"/>
                </a:ext>
              </a:extLst>
            </p:cNvPr>
            <p:cNvSpPr/>
            <p:nvPr/>
          </p:nvSpPr>
          <p:spPr bwMode="auto">
            <a:xfrm>
              <a:off x="4174224" y="2151740"/>
              <a:ext cx="48068" cy="37634"/>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228" name="Freeform: Shape 90">
              <a:extLst>
                <a:ext uri="{FF2B5EF4-FFF2-40B4-BE49-F238E27FC236}">
                  <a16:creationId xmlns:a16="http://schemas.microsoft.com/office/drawing/2014/main" id="{148DFD4D-3E12-42CB-AB35-600D1061CF3F}"/>
                </a:ext>
              </a:extLst>
            </p:cNvPr>
            <p:cNvSpPr/>
            <p:nvPr/>
          </p:nvSpPr>
          <p:spPr bwMode="auto">
            <a:xfrm>
              <a:off x="4253395" y="2243905"/>
              <a:ext cx="47125" cy="37634"/>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229" name="Freeform: Shape 91">
              <a:extLst>
                <a:ext uri="{FF2B5EF4-FFF2-40B4-BE49-F238E27FC236}">
                  <a16:creationId xmlns:a16="http://schemas.microsoft.com/office/drawing/2014/main" id="{8CC7AA50-3D6D-4B2C-B7E2-2DAA4B9AF0E3}"/>
                </a:ext>
              </a:extLst>
            </p:cNvPr>
            <p:cNvSpPr/>
            <p:nvPr/>
          </p:nvSpPr>
          <p:spPr bwMode="auto">
            <a:xfrm>
              <a:off x="3707683" y="2249281"/>
              <a:ext cx="58435" cy="40706"/>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230" name="Freeform: Shape 92">
              <a:extLst>
                <a:ext uri="{FF2B5EF4-FFF2-40B4-BE49-F238E27FC236}">
                  <a16:creationId xmlns:a16="http://schemas.microsoft.com/office/drawing/2014/main" id="{B7D329D2-A347-4C60-9CFD-8B966DE85808}"/>
                </a:ext>
              </a:extLst>
            </p:cNvPr>
            <p:cNvSpPr/>
            <p:nvPr/>
          </p:nvSpPr>
          <p:spPr bwMode="auto">
            <a:xfrm>
              <a:off x="3977240" y="2100281"/>
              <a:ext cx="52780" cy="52995"/>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231" name="Freeform: Shape 93">
              <a:extLst>
                <a:ext uri="{FF2B5EF4-FFF2-40B4-BE49-F238E27FC236}">
                  <a16:creationId xmlns:a16="http://schemas.microsoft.com/office/drawing/2014/main" id="{69633846-4DF6-49F2-B142-CE37A2B1FF10}"/>
                </a:ext>
              </a:extLst>
            </p:cNvPr>
            <p:cNvSpPr/>
            <p:nvPr/>
          </p:nvSpPr>
          <p:spPr bwMode="auto">
            <a:xfrm>
              <a:off x="3760463" y="2226240"/>
              <a:ext cx="52780" cy="43778"/>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232" name="Freeform: Shape 94">
              <a:extLst>
                <a:ext uri="{FF2B5EF4-FFF2-40B4-BE49-F238E27FC236}">
                  <a16:creationId xmlns:a16="http://schemas.microsoft.com/office/drawing/2014/main" id="{D3B16AA5-AC1F-4A0C-900E-DCE400719745}"/>
                </a:ext>
              </a:extLst>
            </p:cNvPr>
            <p:cNvSpPr/>
            <p:nvPr/>
          </p:nvSpPr>
          <p:spPr bwMode="auto">
            <a:xfrm>
              <a:off x="3887702" y="2125627"/>
              <a:ext cx="76343" cy="75268"/>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233" name="Freeform: Shape 95">
              <a:extLst>
                <a:ext uri="{FF2B5EF4-FFF2-40B4-BE49-F238E27FC236}">
                  <a16:creationId xmlns:a16="http://schemas.microsoft.com/office/drawing/2014/main" id="{D83C0E67-BD47-4D21-B817-2439A283AC12}"/>
                </a:ext>
              </a:extLst>
            </p:cNvPr>
            <p:cNvSpPr/>
            <p:nvPr/>
          </p:nvSpPr>
          <p:spPr bwMode="auto">
            <a:xfrm>
              <a:off x="4011170" y="2203967"/>
              <a:ext cx="110274" cy="92165"/>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234" name="Freeform: Shape 96">
              <a:extLst>
                <a:ext uri="{FF2B5EF4-FFF2-40B4-BE49-F238E27FC236}">
                  <a16:creationId xmlns:a16="http://schemas.microsoft.com/office/drawing/2014/main" id="{2057CEC3-E0E9-42E6-A045-893677B8C266}"/>
                </a:ext>
              </a:extLst>
            </p:cNvPr>
            <p:cNvSpPr/>
            <p:nvPr/>
          </p:nvSpPr>
          <p:spPr bwMode="auto">
            <a:xfrm>
              <a:off x="4094111" y="2246977"/>
              <a:ext cx="70688" cy="5683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235" name="Freeform: Shape 97">
              <a:extLst>
                <a:ext uri="{FF2B5EF4-FFF2-40B4-BE49-F238E27FC236}">
                  <a16:creationId xmlns:a16="http://schemas.microsoft.com/office/drawing/2014/main" id="{CC27D36A-BC2C-44F0-83A5-9501F6E1A6CD}"/>
                </a:ext>
              </a:extLst>
            </p:cNvPr>
            <p:cNvSpPr/>
            <p:nvPr/>
          </p:nvSpPr>
          <p:spPr bwMode="auto">
            <a:xfrm>
              <a:off x="4167626" y="2249281"/>
              <a:ext cx="70688" cy="5683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236" name="Freeform: Shape 98">
              <a:extLst>
                <a:ext uri="{FF2B5EF4-FFF2-40B4-BE49-F238E27FC236}">
                  <a16:creationId xmlns:a16="http://schemas.microsoft.com/office/drawing/2014/main" id="{7C330968-9725-4398-8E3D-E666F704E6BA}"/>
                </a:ext>
              </a:extLst>
            </p:cNvPr>
            <p:cNvSpPr/>
            <p:nvPr/>
          </p:nvSpPr>
          <p:spPr bwMode="auto">
            <a:xfrm>
              <a:off x="4159144" y="2203967"/>
              <a:ext cx="72573" cy="5606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237" name="Freeform: Shape 99">
              <a:extLst>
                <a:ext uri="{FF2B5EF4-FFF2-40B4-BE49-F238E27FC236}">
                  <a16:creationId xmlns:a16="http://schemas.microsoft.com/office/drawing/2014/main" id="{FB0898CD-3A68-45A6-A3F1-9C3516263086}"/>
                </a:ext>
              </a:extLst>
            </p:cNvPr>
            <p:cNvSpPr/>
            <p:nvPr/>
          </p:nvSpPr>
          <p:spPr bwMode="auto">
            <a:xfrm>
              <a:off x="4100709" y="2168637"/>
              <a:ext cx="70688" cy="5529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238" name="Freeform: Shape 100">
              <a:extLst>
                <a:ext uri="{FF2B5EF4-FFF2-40B4-BE49-F238E27FC236}">
                  <a16:creationId xmlns:a16="http://schemas.microsoft.com/office/drawing/2014/main" id="{D2580864-A3FF-4374-8ACB-966A66D31492}"/>
                </a:ext>
              </a:extLst>
            </p:cNvPr>
            <p:cNvSpPr/>
            <p:nvPr/>
          </p:nvSpPr>
          <p:spPr bwMode="auto">
            <a:xfrm>
              <a:off x="4085628" y="2110266"/>
              <a:ext cx="70688" cy="5606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239" name="Freeform: Shape 101">
              <a:extLst>
                <a:ext uri="{FF2B5EF4-FFF2-40B4-BE49-F238E27FC236}">
                  <a16:creationId xmlns:a16="http://schemas.microsoft.com/office/drawing/2014/main" id="{3086DE80-FC58-4F42-9631-6B54838FC152}"/>
                </a:ext>
              </a:extLst>
            </p:cNvPr>
            <p:cNvSpPr/>
            <p:nvPr/>
          </p:nvSpPr>
          <p:spPr bwMode="auto">
            <a:xfrm>
              <a:off x="4019653" y="2062648"/>
              <a:ext cx="68803" cy="5606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240" name="Freeform: Shape 102">
              <a:extLst>
                <a:ext uri="{FF2B5EF4-FFF2-40B4-BE49-F238E27FC236}">
                  <a16:creationId xmlns:a16="http://schemas.microsoft.com/office/drawing/2014/main" id="{AD73205E-527C-432F-A815-ED8E832417C6}"/>
                </a:ext>
              </a:extLst>
            </p:cNvPr>
            <p:cNvSpPr/>
            <p:nvPr/>
          </p:nvSpPr>
          <p:spPr bwMode="auto">
            <a:xfrm>
              <a:off x="3911264" y="2050359"/>
              <a:ext cx="67860" cy="63747"/>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241" name="Freeform: Shape 103">
              <a:extLst>
                <a:ext uri="{FF2B5EF4-FFF2-40B4-BE49-F238E27FC236}">
                  <a16:creationId xmlns:a16="http://schemas.microsoft.com/office/drawing/2014/main" id="{D6CCD776-6F2F-4684-987C-9ADE173AC024}"/>
                </a:ext>
              </a:extLst>
            </p:cNvPr>
            <p:cNvSpPr/>
            <p:nvPr/>
          </p:nvSpPr>
          <p:spPr bwMode="auto">
            <a:xfrm>
              <a:off x="4112019" y="2349126"/>
              <a:ext cx="78228" cy="5376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242" name="Freeform: Shape 104">
              <a:extLst>
                <a:ext uri="{FF2B5EF4-FFF2-40B4-BE49-F238E27FC236}">
                  <a16:creationId xmlns:a16="http://schemas.microsoft.com/office/drawing/2014/main" id="{0AF3005F-30D7-442F-8F19-4815D7287AFD}"/>
                </a:ext>
              </a:extLst>
            </p:cNvPr>
            <p:cNvSpPr/>
            <p:nvPr/>
          </p:nvSpPr>
          <p:spPr bwMode="auto">
            <a:xfrm>
              <a:off x="4124271" y="2304580"/>
              <a:ext cx="71631" cy="5453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243" name="Freeform: Shape 105">
              <a:extLst>
                <a:ext uri="{FF2B5EF4-FFF2-40B4-BE49-F238E27FC236}">
                  <a16:creationId xmlns:a16="http://schemas.microsoft.com/office/drawing/2014/main" id="{17D76995-7013-418B-A787-9A84FB3FD04D}"/>
                </a:ext>
              </a:extLst>
            </p:cNvPr>
            <p:cNvSpPr/>
            <p:nvPr/>
          </p:nvSpPr>
          <p:spPr bwMode="auto">
            <a:xfrm>
              <a:off x="4216637" y="2287683"/>
              <a:ext cx="61263" cy="49154"/>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244" name="Freeform: Shape 106">
              <a:extLst>
                <a:ext uri="{FF2B5EF4-FFF2-40B4-BE49-F238E27FC236}">
                  <a16:creationId xmlns:a16="http://schemas.microsoft.com/office/drawing/2014/main" id="{05F143DA-EC63-4B6F-AB44-2088C5B3E3E4}"/>
                </a:ext>
              </a:extLst>
            </p:cNvPr>
            <p:cNvSpPr/>
            <p:nvPr/>
          </p:nvSpPr>
          <p:spPr bwMode="auto">
            <a:xfrm>
              <a:off x="4208154" y="2327621"/>
              <a:ext cx="61263" cy="49154"/>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grpSp>
      <p:sp>
        <p:nvSpPr>
          <p:cNvPr id="245" name="Rectangle 13">
            <a:extLst>
              <a:ext uri="{FF2B5EF4-FFF2-40B4-BE49-F238E27FC236}">
                <a16:creationId xmlns:a16="http://schemas.microsoft.com/office/drawing/2014/main" id="{62EBA01F-A37E-4E89-B2F9-A76D4BE61761}"/>
              </a:ext>
            </a:extLst>
          </p:cNvPr>
          <p:cNvSpPr>
            <a:spLocks noChangeArrowheads="1"/>
          </p:cNvSpPr>
          <p:nvPr/>
        </p:nvSpPr>
        <p:spPr bwMode="auto">
          <a:xfrm>
            <a:off x="254000" y="-78"/>
            <a:ext cx="87435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endParaRPr lang="en-US" altLang="en-US" sz="1800" i="1" dirty="0">
              <a:latin typeface="+mj-lt"/>
            </a:endParaRPr>
          </a:p>
        </p:txBody>
      </p:sp>
      <p:grpSp>
        <p:nvGrpSpPr>
          <p:cNvPr id="246" name="Group 260">
            <a:extLst>
              <a:ext uri="{FF2B5EF4-FFF2-40B4-BE49-F238E27FC236}">
                <a16:creationId xmlns:a16="http://schemas.microsoft.com/office/drawing/2014/main" id="{5C9BBEF7-B34B-48CD-A3B0-61DE2E7A3397}"/>
              </a:ext>
            </a:extLst>
          </p:cNvPr>
          <p:cNvGrpSpPr/>
          <p:nvPr/>
        </p:nvGrpSpPr>
        <p:grpSpPr>
          <a:xfrm>
            <a:off x="5974716" y="6028055"/>
            <a:ext cx="1394736" cy="813435"/>
            <a:chOff x="2977744" y="1751833"/>
            <a:chExt cx="1322776" cy="846138"/>
          </a:xfrm>
          <a:solidFill>
            <a:srgbClr val="F29A5B"/>
          </a:solidFill>
        </p:grpSpPr>
        <p:sp>
          <p:nvSpPr>
            <p:cNvPr id="247" name="Freeform: Shape 40">
              <a:extLst>
                <a:ext uri="{FF2B5EF4-FFF2-40B4-BE49-F238E27FC236}">
                  <a16:creationId xmlns:a16="http://schemas.microsoft.com/office/drawing/2014/main" id="{82924979-E20B-4504-86E0-DFED6ED432D2}"/>
                </a:ext>
              </a:extLst>
            </p:cNvPr>
            <p:cNvSpPr/>
            <p:nvPr/>
          </p:nvSpPr>
          <p:spPr bwMode="auto">
            <a:xfrm>
              <a:off x="3218988" y="2059187"/>
              <a:ext cx="289003" cy="4300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248" name="Freeform: Shape 41">
              <a:extLst>
                <a:ext uri="{FF2B5EF4-FFF2-40B4-BE49-F238E27FC236}">
                  <a16:creationId xmlns:a16="http://schemas.microsoft.com/office/drawing/2014/main" id="{CA923C4A-13FF-4369-8284-DEBC1E5C97CD}"/>
                </a:ext>
              </a:extLst>
            </p:cNvPr>
            <p:cNvSpPr/>
            <p:nvPr/>
          </p:nvSpPr>
          <p:spPr bwMode="auto">
            <a:xfrm>
              <a:off x="3291238" y="1925468"/>
              <a:ext cx="128582" cy="12473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249" name="Freeform: Shape 42">
              <a:extLst>
                <a:ext uri="{FF2B5EF4-FFF2-40B4-BE49-F238E27FC236}">
                  <a16:creationId xmlns:a16="http://schemas.microsoft.com/office/drawing/2014/main" id="{6AF891BD-450C-4A80-97FB-7938A947E708}"/>
                </a:ext>
              </a:extLst>
            </p:cNvPr>
            <p:cNvSpPr/>
            <p:nvPr/>
          </p:nvSpPr>
          <p:spPr bwMode="auto">
            <a:xfrm>
              <a:off x="3188373" y="1970374"/>
              <a:ext cx="102865" cy="87816"/>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250" name="Freeform: Shape 43">
              <a:extLst>
                <a:ext uri="{FF2B5EF4-FFF2-40B4-BE49-F238E27FC236}">
                  <a16:creationId xmlns:a16="http://schemas.microsoft.com/office/drawing/2014/main" id="{AE8ED272-0ABB-4CD0-8EBF-78BAC6331BEE}"/>
                </a:ext>
              </a:extLst>
            </p:cNvPr>
            <p:cNvSpPr/>
            <p:nvPr/>
          </p:nvSpPr>
          <p:spPr bwMode="auto">
            <a:xfrm>
              <a:off x="3375735" y="1879565"/>
              <a:ext cx="108989" cy="97795"/>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251" name="Freeform: Shape 44">
              <a:extLst>
                <a:ext uri="{FF2B5EF4-FFF2-40B4-BE49-F238E27FC236}">
                  <a16:creationId xmlns:a16="http://schemas.microsoft.com/office/drawing/2014/main" id="{45214A9D-03A2-4586-8165-C9818F7AC3EE}"/>
                </a:ext>
              </a:extLst>
            </p:cNvPr>
            <p:cNvSpPr/>
            <p:nvPr/>
          </p:nvSpPr>
          <p:spPr bwMode="auto">
            <a:xfrm>
              <a:off x="3146737" y="2045217"/>
              <a:ext cx="80823" cy="66860"/>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252" name="Freeform: Shape 45">
              <a:extLst>
                <a:ext uri="{FF2B5EF4-FFF2-40B4-BE49-F238E27FC236}">
                  <a16:creationId xmlns:a16="http://schemas.microsoft.com/office/drawing/2014/main" id="{84F167CC-0578-4C78-92FA-DFEB7D5928D1}"/>
                </a:ext>
              </a:extLst>
            </p:cNvPr>
            <p:cNvSpPr/>
            <p:nvPr/>
          </p:nvSpPr>
          <p:spPr bwMode="auto">
            <a:xfrm>
              <a:off x="3123470" y="2112076"/>
              <a:ext cx="99192" cy="7384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253" name="Freeform: Shape 46">
              <a:extLst>
                <a:ext uri="{FF2B5EF4-FFF2-40B4-BE49-F238E27FC236}">
                  <a16:creationId xmlns:a16="http://schemas.microsoft.com/office/drawing/2014/main" id="{D53BB414-CDC6-4B40-8D35-2C280A92C5FA}"/>
                </a:ext>
              </a:extLst>
            </p:cNvPr>
            <p:cNvSpPr/>
            <p:nvPr/>
          </p:nvSpPr>
          <p:spPr bwMode="auto">
            <a:xfrm>
              <a:off x="3144288" y="2179933"/>
              <a:ext cx="97967" cy="68856"/>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254" name="Freeform: Shape 47">
              <a:extLst>
                <a:ext uri="{FF2B5EF4-FFF2-40B4-BE49-F238E27FC236}">
                  <a16:creationId xmlns:a16="http://schemas.microsoft.com/office/drawing/2014/main" id="{65ECBC7F-751C-4992-9003-FC9C31172DF7}"/>
                </a:ext>
              </a:extLst>
            </p:cNvPr>
            <p:cNvSpPr/>
            <p:nvPr/>
          </p:nvSpPr>
          <p:spPr bwMode="auto">
            <a:xfrm>
              <a:off x="3058567" y="2155984"/>
              <a:ext cx="99192" cy="6985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255" name="Freeform: Shape 48">
              <a:extLst>
                <a:ext uri="{FF2B5EF4-FFF2-40B4-BE49-F238E27FC236}">
                  <a16:creationId xmlns:a16="http://schemas.microsoft.com/office/drawing/2014/main" id="{4A9F281F-1BFA-4552-8F26-E7FA8442027E}"/>
                </a:ext>
              </a:extLst>
            </p:cNvPr>
            <p:cNvSpPr/>
            <p:nvPr/>
          </p:nvSpPr>
          <p:spPr bwMode="auto">
            <a:xfrm>
              <a:off x="3067139" y="2055196"/>
              <a:ext cx="99192" cy="7484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256" name="Freeform: Shape 49">
              <a:extLst>
                <a:ext uri="{FF2B5EF4-FFF2-40B4-BE49-F238E27FC236}">
                  <a16:creationId xmlns:a16="http://schemas.microsoft.com/office/drawing/2014/main" id="{E2C50457-2FFA-4D38-A1DC-2A2FF4F347A8}"/>
                </a:ext>
              </a:extLst>
            </p:cNvPr>
            <p:cNvSpPr/>
            <p:nvPr/>
          </p:nvSpPr>
          <p:spPr bwMode="auto">
            <a:xfrm>
              <a:off x="3030402" y="2110080"/>
              <a:ext cx="84497" cy="58877"/>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257" name="Freeform: Shape 50">
              <a:extLst>
                <a:ext uri="{FF2B5EF4-FFF2-40B4-BE49-F238E27FC236}">
                  <a16:creationId xmlns:a16="http://schemas.microsoft.com/office/drawing/2014/main" id="{4A25D567-FC04-4312-B537-C848FE25BF3D}"/>
                </a:ext>
              </a:extLst>
            </p:cNvPr>
            <p:cNvSpPr/>
            <p:nvPr/>
          </p:nvSpPr>
          <p:spPr bwMode="auto">
            <a:xfrm>
              <a:off x="3097754" y="1965384"/>
              <a:ext cx="68577" cy="5987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258" name="Freeform: Shape 51">
              <a:extLst>
                <a:ext uri="{FF2B5EF4-FFF2-40B4-BE49-F238E27FC236}">
                  <a16:creationId xmlns:a16="http://schemas.microsoft.com/office/drawing/2014/main" id="{ABDE54D5-0B6A-48CC-B2F5-BED0AA473077}"/>
                </a:ext>
              </a:extLst>
            </p:cNvPr>
            <p:cNvSpPr/>
            <p:nvPr/>
          </p:nvSpPr>
          <p:spPr bwMode="auto">
            <a:xfrm>
              <a:off x="3034075" y="1925468"/>
              <a:ext cx="53882" cy="45904"/>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259" name="Freeform: Shape 52">
              <a:extLst>
                <a:ext uri="{FF2B5EF4-FFF2-40B4-BE49-F238E27FC236}">
                  <a16:creationId xmlns:a16="http://schemas.microsoft.com/office/drawing/2014/main" id="{55925BF2-CE5F-4CE9-8461-40B032A9B108}"/>
                </a:ext>
              </a:extLst>
            </p:cNvPr>
            <p:cNvSpPr/>
            <p:nvPr/>
          </p:nvSpPr>
          <p:spPr bwMode="auto">
            <a:xfrm>
              <a:off x="3130818" y="1906508"/>
              <a:ext cx="67353" cy="5787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260" name="Freeform: Shape 53">
              <a:extLst>
                <a:ext uri="{FF2B5EF4-FFF2-40B4-BE49-F238E27FC236}">
                  <a16:creationId xmlns:a16="http://schemas.microsoft.com/office/drawing/2014/main" id="{714AF708-158A-421A-B3F5-32828083F44A}"/>
                </a:ext>
              </a:extLst>
            </p:cNvPr>
            <p:cNvSpPr/>
            <p:nvPr/>
          </p:nvSpPr>
          <p:spPr bwMode="auto">
            <a:xfrm>
              <a:off x="3139390" y="1833661"/>
              <a:ext cx="67353" cy="5787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261" name="Freeform: Shape 54">
              <a:extLst>
                <a:ext uri="{FF2B5EF4-FFF2-40B4-BE49-F238E27FC236}">
                  <a16:creationId xmlns:a16="http://schemas.microsoft.com/office/drawing/2014/main" id="{6DB5C6C2-6937-472C-9B14-4FDF41E85ADB}"/>
                </a:ext>
              </a:extLst>
            </p:cNvPr>
            <p:cNvSpPr/>
            <p:nvPr/>
          </p:nvSpPr>
          <p:spPr bwMode="auto">
            <a:xfrm>
              <a:off x="3324303" y="1751833"/>
              <a:ext cx="75924" cy="64864"/>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262" name="Freeform: Shape 55">
              <a:extLst>
                <a:ext uri="{FF2B5EF4-FFF2-40B4-BE49-F238E27FC236}">
                  <a16:creationId xmlns:a16="http://schemas.microsoft.com/office/drawing/2014/main" id="{1D355342-822F-4BBB-92DA-B644775A932D}"/>
                </a:ext>
              </a:extLst>
            </p:cNvPr>
            <p:cNvSpPr/>
            <p:nvPr/>
          </p:nvSpPr>
          <p:spPr bwMode="auto">
            <a:xfrm>
              <a:off x="3583915" y="1909502"/>
              <a:ext cx="62454" cy="48898"/>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263" name="Freeform: Shape 56">
              <a:extLst>
                <a:ext uri="{FF2B5EF4-FFF2-40B4-BE49-F238E27FC236}">
                  <a16:creationId xmlns:a16="http://schemas.microsoft.com/office/drawing/2014/main" id="{632AC049-ABFC-47F3-A19E-3025143C78C9}"/>
                </a:ext>
              </a:extLst>
            </p:cNvPr>
            <p:cNvSpPr/>
            <p:nvPr/>
          </p:nvSpPr>
          <p:spPr bwMode="auto">
            <a:xfrm>
              <a:off x="3686781" y="2029250"/>
              <a:ext cx="61229" cy="48898"/>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264" name="Freeform: Shape 57">
              <a:extLst>
                <a:ext uri="{FF2B5EF4-FFF2-40B4-BE49-F238E27FC236}">
                  <a16:creationId xmlns:a16="http://schemas.microsoft.com/office/drawing/2014/main" id="{FD01BE18-841D-435C-B3BC-68BE6875AB08}"/>
                </a:ext>
              </a:extLst>
            </p:cNvPr>
            <p:cNvSpPr/>
            <p:nvPr/>
          </p:nvSpPr>
          <p:spPr bwMode="auto">
            <a:xfrm>
              <a:off x="2977744" y="2036235"/>
              <a:ext cx="75924" cy="5288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265" name="Freeform: Shape 58">
              <a:extLst>
                <a:ext uri="{FF2B5EF4-FFF2-40B4-BE49-F238E27FC236}">
                  <a16:creationId xmlns:a16="http://schemas.microsoft.com/office/drawing/2014/main" id="{A3C81210-61AA-499E-A866-04D2BC88C9A5}"/>
                </a:ext>
              </a:extLst>
            </p:cNvPr>
            <p:cNvSpPr/>
            <p:nvPr/>
          </p:nvSpPr>
          <p:spPr bwMode="auto">
            <a:xfrm>
              <a:off x="3327976" y="1842642"/>
              <a:ext cx="68577" cy="68856"/>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266" name="Freeform: Shape 59">
              <a:extLst>
                <a:ext uri="{FF2B5EF4-FFF2-40B4-BE49-F238E27FC236}">
                  <a16:creationId xmlns:a16="http://schemas.microsoft.com/office/drawing/2014/main" id="{866227AE-B9B7-47B0-9BF8-C823D76375A6}"/>
                </a:ext>
              </a:extLst>
            </p:cNvPr>
            <p:cNvSpPr/>
            <p:nvPr/>
          </p:nvSpPr>
          <p:spPr bwMode="auto">
            <a:xfrm>
              <a:off x="3046321" y="2006298"/>
              <a:ext cx="68577" cy="56881"/>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267" name="Freeform: Shape 60">
              <a:extLst>
                <a:ext uri="{FF2B5EF4-FFF2-40B4-BE49-F238E27FC236}">
                  <a16:creationId xmlns:a16="http://schemas.microsoft.com/office/drawing/2014/main" id="{5A4987E4-0229-4367-A0A7-C7217922C1E7}"/>
                </a:ext>
              </a:extLst>
            </p:cNvPr>
            <p:cNvSpPr/>
            <p:nvPr/>
          </p:nvSpPr>
          <p:spPr bwMode="auto">
            <a:xfrm>
              <a:off x="3211641" y="1875573"/>
              <a:ext cx="99192" cy="97795"/>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268" name="Freeform: Shape 61">
              <a:extLst>
                <a:ext uri="{FF2B5EF4-FFF2-40B4-BE49-F238E27FC236}">
                  <a16:creationId xmlns:a16="http://schemas.microsoft.com/office/drawing/2014/main" id="{0563280D-8D02-423C-B47A-464F9075603F}"/>
                </a:ext>
              </a:extLst>
            </p:cNvPr>
            <p:cNvSpPr/>
            <p:nvPr/>
          </p:nvSpPr>
          <p:spPr bwMode="auto">
            <a:xfrm>
              <a:off x="3372061" y="1977359"/>
              <a:ext cx="143277" cy="11974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269" name="Freeform: Shape 62">
              <a:extLst>
                <a:ext uri="{FF2B5EF4-FFF2-40B4-BE49-F238E27FC236}">
                  <a16:creationId xmlns:a16="http://schemas.microsoft.com/office/drawing/2014/main" id="{571F941B-5AE8-4EB2-B8AA-B0AF4E4F282A}"/>
                </a:ext>
              </a:extLst>
            </p:cNvPr>
            <p:cNvSpPr/>
            <p:nvPr/>
          </p:nvSpPr>
          <p:spPr bwMode="auto">
            <a:xfrm>
              <a:off x="3479825" y="2033242"/>
              <a:ext cx="91844" cy="7384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270" name="Freeform: Shape 63">
              <a:extLst>
                <a:ext uri="{FF2B5EF4-FFF2-40B4-BE49-F238E27FC236}">
                  <a16:creationId xmlns:a16="http://schemas.microsoft.com/office/drawing/2014/main" id="{EC6FCF41-A40D-4EDB-9369-F02201F78E12}"/>
                </a:ext>
              </a:extLst>
            </p:cNvPr>
            <p:cNvSpPr/>
            <p:nvPr/>
          </p:nvSpPr>
          <p:spPr bwMode="auto">
            <a:xfrm>
              <a:off x="3575343" y="2036235"/>
              <a:ext cx="91844" cy="7384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271" name="Freeform: Shape 64">
              <a:extLst>
                <a:ext uri="{FF2B5EF4-FFF2-40B4-BE49-F238E27FC236}">
                  <a16:creationId xmlns:a16="http://schemas.microsoft.com/office/drawing/2014/main" id="{317CE7AE-C7EC-4F32-BB60-54EB71031785}"/>
                </a:ext>
              </a:extLst>
            </p:cNvPr>
            <p:cNvSpPr/>
            <p:nvPr/>
          </p:nvSpPr>
          <p:spPr bwMode="auto">
            <a:xfrm>
              <a:off x="3564322" y="1977359"/>
              <a:ext cx="94294" cy="7284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272" name="Freeform: Shape 65">
              <a:extLst>
                <a:ext uri="{FF2B5EF4-FFF2-40B4-BE49-F238E27FC236}">
                  <a16:creationId xmlns:a16="http://schemas.microsoft.com/office/drawing/2014/main" id="{2A7B8D2F-BA4D-416F-82A1-040DC474AFDB}"/>
                </a:ext>
              </a:extLst>
            </p:cNvPr>
            <p:cNvSpPr/>
            <p:nvPr/>
          </p:nvSpPr>
          <p:spPr bwMode="auto">
            <a:xfrm>
              <a:off x="3488397" y="1931456"/>
              <a:ext cx="91844" cy="7184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273" name="Freeform: Shape 66">
              <a:extLst>
                <a:ext uri="{FF2B5EF4-FFF2-40B4-BE49-F238E27FC236}">
                  <a16:creationId xmlns:a16="http://schemas.microsoft.com/office/drawing/2014/main" id="{1A4C5B64-92D7-4089-9B09-4241040FF6B1}"/>
                </a:ext>
              </a:extLst>
            </p:cNvPr>
            <p:cNvSpPr/>
            <p:nvPr/>
          </p:nvSpPr>
          <p:spPr bwMode="auto">
            <a:xfrm>
              <a:off x="3468804" y="1855615"/>
              <a:ext cx="91844" cy="7284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274" name="Freeform: Shape 67">
              <a:extLst>
                <a:ext uri="{FF2B5EF4-FFF2-40B4-BE49-F238E27FC236}">
                  <a16:creationId xmlns:a16="http://schemas.microsoft.com/office/drawing/2014/main" id="{F8E9109E-C8F9-47B6-9EB4-239BDB33095E}"/>
                </a:ext>
              </a:extLst>
            </p:cNvPr>
            <p:cNvSpPr/>
            <p:nvPr/>
          </p:nvSpPr>
          <p:spPr bwMode="auto">
            <a:xfrm>
              <a:off x="3383083" y="1793745"/>
              <a:ext cx="89395" cy="7284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275" name="Freeform: Shape 68">
              <a:extLst>
                <a:ext uri="{FF2B5EF4-FFF2-40B4-BE49-F238E27FC236}">
                  <a16:creationId xmlns:a16="http://schemas.microsoft.com/office/drawing/2014/main" id="{56079AED-994A-485C-99AF-BAED29FFB3BA}"/>
                </a:ext>
              </a:extLst>
            </p:cNvPr>
            <p:cNvSpPr/>
            <p:nvPr/>
          </p:nvSpPr>
          <p:spPr bwMode="auto">
            <a:xfrm>
              <a:off x="3242255" y="1777778"/>
              <a:ext cx="88170" cy="82826"/>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276" name="Freeform: Shape 69">
              <a:extLst>
                <a:ext uri="{FF2B5EF4-FFF2-40B4-BE49-F238E27FC236}">
                  <a16:creationId xmlns:a16="http://schemas.microsoft.com/office/drawing/2014/main" id="{2A1BA1A8-A7FC-4049-BDEF-97EAE880507F}"/>
                </a:ext>
              </a:extLst>
            </p:cNvPr>
            <p:cNvSpPr/>
            <p:nvPr/>
          </p:nvSpPr>
          <p:spPr bwMode="auto">
            <a:xfrm>
              <a:off x="3503092" y="2165963"/>
              <a:ext cx="101641" cy="6985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277" name="Freeform: Shape 70">
              <a:extLst>
                <a:ext uri="{FF2B5EF4-FFF2-40B4-BE49-F238E27FC236}">
                  <a16:creationId xmlns:a16="http://schemas.microsoft.com/office/drawing/2014/main" id="{62D632B6-AEE1-4381-BDE0-92E8BB78E684}"/>
                </a:ext>
              </a:extLst>
            </p:cNvPr>
            <p:cNvSpPr/>
            <p:nvPr/>
          </p:nvSpPr>
          <p:spPr bwMode="auto">
            <a:xfrm>
              <a:off x="3519012" y="2108084"/>
              <a:ext cx="93069" cy="7085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278" name="Freeform: Shape 71">
              <a:extLst>
                <a:ext uri="{FF2B5EF4-FFF2-40B4-BE49-F238E27FC236}">
                  <a16:creationId xmlns:a16="http://schemas.microsoft.com/office/drawing/2014/main" id="{D818BC2D-39EE-4420-9953-E6090BBE782C}"/>
                </a:ext>
              </a:extLst>
            </p:cNvPr>
            <p:cNvSpPr/>
            <p:nvPr/>
          </p:nvSpPr>
          <p:spPr bwMode="auto">
            <a:xfrm>
              <a:off x="3639021" y="2086130"/>
              <a:ext cx="79599" cy="63866"/>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279" name="Freeform: Shape 72">
              <a:extLst>
                <a:ext uri="{FF2B5EF4-FFF2-40B4-BE49-F238E27FC236}">
                  <a16:creationId xmlns:a16="http://schemas.microsoft.com/office/drawing/2014/main" id="{E6B93F9A-E731-4BB7-9686-B6DDD03FFD8E}"/>
                </a:ext>
              </a:extLst>
            </p:cNvPr>
            <p:cNvSpPr/>
            <p:nvPr/>
          </p:nvSpPr>
          <p:spPr bwMode="auto">
            <a:xfrm>
              <a:off x="3628000" y="2138021"/>
              <a:ext cx="79599" cy="63866"/>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sp>
          <p:nvSpPr>
            <p:cNvPr id="280" name="Freeform: Shape 74">
              <a:extLst>
                <a:ext uri="{FF2B5EF4-FFF2-40B4-BE49-F238E27FC236}">
                  <a16:creationId xmlns:a16="http://schemas.microsoft.com/office/drawing/2014/main" id="{20ED1CBA-A03C-41F1-BFF3-A4A66FAF83AF}"/>
                </a:ext>
              </a:extLst>
            </p:cNvPr>
            <p:cNvSpPr/>
            <p:nvPr/>
          </p:nvSpPr>
          <p:spPr bwMode="auto">
            <a:xfrm>
              <a:off x="3893357" y="2266946"/>
              <a:ext cx="222432" cy="33102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281" name="Freeform: Shape 75">
              <a:extLst>
                <a:ext uri="{FF2B5EF4-FFF2-40B4-BE49-F238E27FC236}">
                  <a16:creationId xmlns:a16="http://schemas.microsoft.com/office/drawing/2014/main" id="{5AF3A3ED-A2BA-4947-91B8-6B79DA47681F}"/>
                </a:ext>
              </a:extLst>
            </p:cNvPr>
            <p:cNvSpPr/>
            <p:nvPr/>
          </p:nvSpPr>
          <p:spPr bwMode="auto">
            <a:xfrm>
              <a:off x="3948965" y="2164029"/>
              <a:ext cx="98963" cy="96005"/>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282" name="Freeform: Shape 76">
              <a:extLst>
                <a:ext uri="{FF2B5EF4-FFF2-40B4-BE49-F238E27FC236}">
                  <a16:creationId xmlns:a16="http://schemas.microsoft.com/office/drawing/2014/main" id="{B06A5EF2-C5B1-49F7-BD8A-D949E6B70420}"/>
                </a:ext>
              </a:extLst>
            </p:cNvPr>
            <p:cNvSpPr/>
            <p:nvPr/>
          </p:nvSpPr>
          <p:spPr bwMode="auto">
            <a:xfrm>
              <a:off x="3869794" y="2198590"/>
              <a:ext cx="79171" cy="6758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283" name="Freeform: Shape 77">
              <a:extLst>
                <a:ext uri="{FF2B5EF4-FFF2-40B4-BE49-F238E27FC236}">
                  <a16:creationId xmlns:a16="http://schemas.microsoft.com/office/drawing/2014/main" id="{FC6636BE-4487-47EE-8D4D-C78F4AEE05BD}"/>
                </a:ext>
              </a:extLst>
            </p:cNvPr>
            <p:cNvSpPr/>
            <p:nvPr/>
          </p:nvSpPr>
          <p:spPr bwMode="auto">
            <a:xfrm>
              <a:off x="4013998" y="2128699"/>
              <a:ext cx="83883" cy="75268"/>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284" name="Freeform: Shape 78">
              <a:extLst>
                <a:ext uri="{FF2B5EF4-FFF2-40B4-BE49-F238E27FC236}">
                  <a16:creationId xmlns:a16="http://schemas.microsoft.com/office/drawing/2014/main" id="{4FFF99AF-1610-4E89-B71D-C60EB1D70BAD}"/>
                </a:ext>
              </a:extLst>
            </p:cNvPr>
            <p:cNvSpPr/>
            <p:nvPr/>
          </p:nvSpPr>
          <p:spPr bwMode="auto">
            <a:xfrm>
              <a:off x="3837749" y="2256193"/>
              <a:ext cx="62205" cy="5145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285" name="Freeform: Shape 79">
              <a:extLst>
                <a:ext uri="{FF2B5EF4-FFF2-40B4-BE49-F238E27FC236}">
                  <a16:creationId xmlns:a16="http://schemas.microsoft.com/office/drawing/2014/main" id="{D4266717-FA11-4F63-ADE9-0BD31E4206D4}"/>
                </a:ext>
              </a:extLst>
            </p:cNvPr>
            <p:cNvSpPr/>
            <p:nvPr/>
          </p:nvSpPr>
          <p:spPr bwMode="auto">
            <a:xfrm>
              <a:off x="3819842" y="2307652"/>
              <a:ext cx="76343" cy="5683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286" name="Freeform: Shape 80">
              <a:extLst>
                <a:ext uri="{FF2B5EF4-FFF2-40B4-BE49-F238E27FC236}">
                  <a16:creationId xmlns:a16="http://schemas.microsoft.com/office/drawing/2014/main" id="{A530900F-6DBB-49B5-8C23-70FAFB7B39A6}"/>
                </a:ext>
              </a:extLst>
            </p:cNvPr>
            <p:cNvSpPr/>
            <p:nvPr/>
          </p:nvSpPr>
          <p:spPr bwMode="auto">
            <a:xfrm>
              <a:off x="3835864" y="2359878"/>
              <a:ext cx="75401" cy="52995"/>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287" name="Freeform: Shape 81">
              <a:extLst>
                <a:ext uri="{FF2B5EF4-FFF2-40B4-BE49-F238E27FC236}">
                  <a16:creationId xmlns:a16="http://schemas.microsoft.com/office/drawing/2014/main" id="{C4DE9CEB-CC35-4DCE-8085-AA23D7A3CE4E}"/>
                </a:ext>
              </a:extLst>
            </p:cNvPr>
            <p:cNvSpPr/>
            <p:nvPr/>
          </p:nvSpPr>
          <p:spPr bwMode="auto">
            <a:xfrm>
              <a:off x="3769888" y="2341446"/>
              <a:ext cx="76343" cy="5376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288" name="Freeform: Shape 82">
              <a:extLst>
                <a:ext uri="{FF2B5EF4-FFF2-40B4-BE49-F238E27FC236}">
                  <a16:creationId xmlns:a16="http://schemas.microsoft.com/office/drawing/2014/main" id="{A80B3352-28EC-496A-A338-9A93C76A114C}"/>
                </a:ext>
              </a:extLst>
            </p:cNvPr>
            <p:cNvSpPr/>
            <p:nvPr/>
          </p:nvSpPr>
          <p:spPr bwMode="auto">
            <a:xfrm>
              <a:off x="3776486" y="2263874"/>
              <a:ext cx="76343" cy="5760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289" name="Freeform: Shape 83">
              <a:extLst>
                <a:ext uri="{FF2B5EF4-FFF2-40B4-BE49-F238E27FC236}">
                  <a16:creationId xmlns:a16="http://schemas.microsoft.com/office/drawing/2014/main" id="{186B375E-DC73-49E0-8279-15806139E71A}"/>
                </a:ext>
              </a:extLst>
            </p:cNvPr>
            <p:cNvSpPr/>
            <p:nvPr/>
          </p:nvSpPr>
          <p:spPr bwMode="auto">
            <a:xfrm>
              <a:off x="3748211" y="2306116"/>
              <a:ext cx="65033" cy="45315"/>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290" name="Freeform: Shape 84">
              <a:extLst>
                <a:ext uri="{FF2B5EF4-FFF2-40B4-BE49-F238E27FC236}">
                  <a16:creationId xmlns:a16="http://schemas.microsoft.com/office/drawing/2014/main" id="{273F8694-458C-424F-B5FA-9E6746A671DF}"/>
                </a:ext>
              </a:extLst>
            </p:cNvPr>
            <p:cNvSpPr/>
            <p:nvPr/>
          </p:nvSpPr>
          <p:spPr bwMode="auto">
            <a:xfrm>
              <a:off x="3800049" y="2194750"/>
              <a:ext cx="52780" cy="46082"/>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291" name="Freeform: Shape 85">
              <a:extLst>
                <a:ext uri="{FF2B5EF4-FFF2-40B4-BE49-F238E27FC236}">
                  <a16:creationId xmlns:a16="http://schemas.microsoft.com/office/drawing/2014/main" id="{56C89EA3-4BF7-4432-A6D1-F47C924E4248}"/>
                </a:ext>
              </a:extLst>
            </p:cNvPr>
            <p:cNvSpPr/>
            <p:nvPr/>
          </p:nvSpPr>
          <p:spPr bwMode="auto">
            <a:xfrm>
              <a:off x="3751038" y="2164029"/>
              <a:ext cx="41470" cy="3533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292" name="Freeform: Shape 86">
              <a:extLst>
                <a:ext uri="{FF2B5EF4-FFF2-40B4-BE49-F238E27FC236}">
                  <a16:creationId xmlns:a16="http://schemas.microsoft.com/office/drawing/2014/main" id="{4067C4DA-223D-4514-BAC9-6B53C98BF14C}"/>
                </a:ext>
              </a:extLst>
            </p:cNvPr>
            <p:cNvSpPr/>
            <p:nvPr/>
          </p:nvSpPr>
          <p:spPr bwMode="auto">
            <a:xfrm>
              <a:off x="3825497" y="2149436"/>
              <a:ext cx="51838" cy="44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293" name="Freeform: Shape 87">
              <a:extLst>
                <a:ext uri="{FF2B5EF4-FFF2-40B4-BE49-F238E27FC236}">
                  <a16:creationId xmlns:a16="http://schemas.microsoft.com/office/drawing/2014/main" id="{E5020CFA-F683-451D-81D3-07159D58B04E}"/>
                </a:ext>
              </a:extLst>
            </p:cNvPr>
            <p:cNvSpPr/>
            <p:nvPr/>
          </p:nvSpPr>
          <p:spPr bwMode="auto">
            <a:xfrm>
              <a:off x="3832094" y="2093369"/>
              <a:ext cx="51838" cy="44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294" name="Freeform: Shape 88">
              <a:extLst>
                <a:ext uri="{FF2B5EF4-FFF2-40B4-BE49-F238E27FC236}">
                  <a16:creationId xmlns:a16="http://schemas.microsoft.com/office/drawing/2014/main" id="{00BE9407-D499-41F0-A881-001685A7F8C3}"/>
                </a:ext>
              </a:extLst>
            </p:cNvPr>
            <p:cNvSpPr/>
            <p:nvPr/>
          </p:nvSpPr>
          <p:spPr bwMode="auto">
            <a:xfrm>
              <a:off x="3974413" y="2030390"/>
              <a:ext cx="58435" cy="49923"/>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295" name="Freeform: Shape 89">
              <a:extLst>
                <a:ext uri="{FF2B5EF4-FFF2-40B4-BE49-F238E27FC236}">
                  <a16:creationId xmlns:a16="http://schemas.microsoft.com/office/drawing/2014/main" id="{BAAEEC6A-F852-4B0D-8023-A75F2EEA9B0D}"/>
                </a:ext>
              </a:extLst>
            </p:cNvPr>
            <p:cNvSpPr/>
            <p:nvPr/>
          </p:nvSpPr>
          <p:spPr bwMode="auto">
            <a:xfrm>
              <a:off x="4174224" y="2151740"/>
              <a:ext cx="48068" cy="37634"/>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296" name="Freeform: Shape 90">
              <a:extLst>
                <a:ext uri="{FF2B5EF4-FFF2-40B4-BE49-F238E27FC236}">
                  <a16:creationId xmlns:a16="http://schemas.microsoft.com/office/drawing/2014/main" id="{37C45DF0-7667-4C83-BC8B-D97F84F35DE5}"/>
                </a:ext>
              </a:extLst>
            </p:cNvPr>
            <p:cNvSpPr/>
            <p:nvPr/>
          </p:nvSpPr>
          <p:spPr bwMode="auto">
            <a:xfrm>
              <a:off x="4253395" y="2243905"/>
              <a:ext cx="47125" cy="37634"/>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297" name="Freeform: Shape 91">
              <a:extLst>
                <a:ext uri="{FF2B5EF4-FFF2-40B4-BE49-F238E27FC236}">
                  <a16:creationId xmlns:a16="http://schemas.microsoft.com/office/drawing/2014/main" id="{CBB192B6-75AD-4393-B394-B7BCB57019D3}"/>
                </a:ext>
              </a:extLst>
            </p:cNvPr>
            <p:cNvSpPr/>
            <p:nvPr/>
          </p:nvSpPr>
          <p:spPr bwMode="auto">
            <a:xfrm>
              <a:off x="3707683" y="2249281"/>
              <a:ext cx="58435" cy="40706"/>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298" name="Freeform: Shape 92">
              <a:extLst>
                <a:ext uri="{FF2B5EF4-FFF2-40B4-BE49-F238E27FC236}">
                  <a16:creationId xmlns:a16="http://schemas.microsoft.com/office/drawing/2014/main" id="{838D040C-F457-402F-A8E8-10C0E6BE82B4}"/>
                </a:ext>
              </a:extLst>
            </p:cNvPr>
            <p:cNvSpPr/>
            <p:nvPr/>
          </p:nvSpPr>
          <p:spPr bwMode="auto">
            <a:xfrm>
              <a:off x="3977240" y="2100281"/>
              <a:ext cx="52780" cy="52995"/>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299" name="Freeform: Shape 93">
              <a:extLst>
                <a:ext uri="{FF2B5EF4-FFF2-40B4-BE49-F238E27FC236}">
                  <a16:creationId xmlns:a16="http://schemas.microsoft.com/office/drawing/2014/main" id="{778C2402-AACB-43D2-9BAF-ECEAF5E0889B}"/>
                </a:ext>
              </a:extLst>
            </p:cNvPr>
            <p:cNvSpPr/>
            <p:nvPr/>
          </p:nvSpPr>
          <p:spPr bwMode="auto">
            <a:xfrm>
              <a:off x="3760463" y="2226240"/>
              <a:ext cx="52780" cy="43778"/>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300" name="Freeform: Shape 94">
              <a:extLst>
                <a:ext uri="{FF2B5EF4-FFF2-40B4-BE49-F238E27FC236}">
                  <a16:creationId xmlns:a16="http://schemas.microsoft.com/office/drawing/2014/main" id="{7A2EA337-6F35-487E-B9BC-C86E68ABF241}"/>
                </a:ext>
              </a:extLst>
            </p:cNvPr>
            <p:cNvSpPr/>
            <p:nvPr/>
          </p:nvSpPr>
          <p:spPr bwMode="auto">
            <a:xfrm>
              <a:off x="3887702" y="2125627"/>
              <a:ext cx="76343" cy="75268"/>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301" name="Freeform: Shape 95">
              <a:extLst>
                <a:ext uri="{FF2B5EF4-FFF2-40B4-BE49-F238E27FC236}">
                  <a16:creationId xmlns:a16="http://schemas.microsoft.com/office/drawing/2014/main" id="{1DA59753-C2FF-41F6-A746-319F62C700DF}"/>
                </a:ext>
              </a:extLst>
            </p:cNvPr>
            <p:cNvSpPr/>
            <p:nvPr/>
          </p:nvSpPr>
          <p:spPr bwMode="auto">
            <a:xfrm>
              <a:off x="4011170" y="2203967"/>
              <a:ext cx="110274" cy="92165"/>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302" name="Freeform: Shape 96">
              <a:extLst>
                <a:ext uri="{FF2B5EF4-FFF2-40B4-BE49-F238E27FC236}">
                  <a16:creationId xmlns:a16="http://schemas.microsoft.com/office/drawing/2014/main" id="{397EE682-CAA4-44A7-A382-BA6A6E1B13C8}"/>
                </a:ext>
              </a:extLst>
            </p:cNvPr>
            <p:cNvSpPr/>
            <p:nvPr/>
          </p:nvSpPr>
          <p:spPr bwMode="auto">
            <a:xfrm>
              <a:off x="4094111" y="2246977"/>
              <a:ext cx="70688" cy="5683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303" name="Freeform: Shape 97">
              <a:extLst>
                <a:ext uri="{FF2B5EF4-FFF2-40B4-BE49-F238E27FC236}">
                  <a16:creationId xmlns:a16="http://schemas.microsoft.com/office/drawing/2014/main" id="{5A059AF0-620D-409D-980A-6ED32AC1D72E}"/>
                </a:ext>
              </a:extLst>
            </p:cNvPr>
            <p:cNvSpPr/>
            <p:nvPr/>
          </p:nvSpPr>
          <p:spPr bwMode="auto">
            <a:xfrm>
              <a:off x="4167626" y="2249281"/>
              <a:ext cx="70688" cy="5683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304" name="Freeform: Shape 98">
              <a:extLst>
                <a:ext uri="{FF2B5EF4-FFF2-40B4-BE49-F238E27FC236}">
                  <a16:creationId xmlns:a16="http://schemas.microsoft.com/office/drawing/2014/main" id="{E3C58E33-541F-4632-B08D-79337F81127C}"/>
                </a:ext>
              </a:extLst>
            </p:cNvPr>
            <p:cNvSpPr/>
            <p:nvPr/>
          </p:nvSpPr>
          <p:spPr bwMode="auto">
            <a:xfrm>
              <a:off x="4159144" y="2203967"/>
              <a:ext cx="72573" cy="5606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305" name="Freeform: Shape 99">
              <a:extLst>
                <a:ext uri="{FF2B5EF4-FFF2-40B4-BE49-F238E27FC236}">
                  <a16:creationId xmlns:a16="http://schemas.microsoft.com/office/drawing/2014/main" id="{6011E341-8EA1-4391-9847-D9D2CF2EAED4}"/>
                </a:ext>
              </a:extLst>
            </p:cNvPr>
            <p:cNvSpPr/>
            <p:nvPr/>
          </p:nvSpPr>
          <p:spPr bwMode="auto">
            <a:xfrm>
              <a:off x="4100709" y="2168637"/>
              <a:ext cx="70688" cy="5529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306" name="Freeform: Shape 100">
              <a:extLst>
                <a:ext uri="{FF2B5EF4-FFF2-40B4-BE49-F238E27FC236}">
                  <a16:creationId xmlns:a16="http://schemas.microsoft.com/office/drawing/2014/main" id="{9A129304-E820-4A62-86D0-49C7917A855A}"/>
                </a:ext>
              </a:extLst>
            </p:cNvPr>
            <p:cNvSpPr/>
            <p:nvPr/>
          </p:nvSpPr>
          <p:spPr bwMode="auto">
            <a:xfrm>
              <a:off x="4085628" y="2110266"/>
              <a:ext cx="70688" cy="5606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307" name="Freeform: Shape 101">
              <a:extLst>
                <a:ext uri="{FF2B5EF4-FFF2-40B4-BE49-F238E27FC236}">
                  <a16:creationId xmlns:a16="http://schemas.microsoft.com/office/drawing/2014/main" id="{560F1329-916B-4B90-9730-8FFA6054533D}"/>
                </a:ext>
              </a:extLst>
            </p:cNvPr>
            <p:cNvSpPr/>
            <p:nvPr/>
          </p:nvSpPr>
          <p:spPr bwMode="auto">
            <a:xfrm>
              <a:off x="4019653" y="2062648"/>
              <a:ext cx="68803" cy="5606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308" name="Freeform: Shape 102">
              <a:extLst>
                <a:ext uri="{FF2B5EF4-FFF2-40B4-BE49-F238E27FC236}">
                  <a16:creationId xmlns:a16="http://schemas.microsoft.com/office/drawing/2014/main" id="{230849CD-90CF-46FC-BC42-A23578136A31}"/>
                </a:ext>
              </a:extLst>
            </p:cNvPr>
            <p:cNvSpPr/>
            <p:nvPr/>
          </p:nvSpPr>
          <p:spPr bwMode="auto">
            <a:xfrm>
              <a:off x="3911264" y="2050359"/>
              <a:ext cx="67860" cy="63747"/>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309" name="Freeform: Shape 103">
              <a:extLst>
                <a:ext uri="{FF2B5EF4-FFF2-40B4-BE49-F238E27FC236}">
                  <a16:creationId xmlns:a16="http://schemas.microsoft.com/office/drawing/2014/main" id="{F91A201B-4D6B-4C9B-9629-6045C0327235}"/>
                </a:ext>
              </a:extLst>
            </p:cNvPr>
            <p:cNvSpPr/>
            <p:nvPr/>
          </p:nvSpPr>
          <p:spPr bwMode="auto">
            <a:xfrm>
              <a:off x="4112019" y="2349126"/>
              <a:ext cx="78228" cy="5376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310" name="Freeform: Shape 104">
              <a:extLst>
                <a:ext uri="{FF2B5EF4-FFF2-40B4-BE49-F238E27FC236}">
                  <a16:creationId xmlns:a16="http://schemas.microsoft.com/office/drawing/2014/main" id="{D165E7B2-B1BD-4DF2-82F9-84C3E7171C42}"/>
                </a:ext>
              </a:extLst>
            </p:cNvPr>
            <p:cNvSpPr/>
            <p:nvPr/>
          </p:nvSpPr>
          <p:spPr bwMode="auto">
            <a:xfrm>
              <a:off x="4124271" y="2304580"/>
              <a:ext cx="71631" cy="5453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311" name="Freeform: Shape 105">
              <a:extLst>
                <a:ext uri="{FF2B5EF4-FFF2-40B4-BE49-F238E27FC236}">
                  <a16:creationId xmlns:a16="http://schemas.microsoft.com/office/drawing/2014/main" id="{DE37B8A0-47E8-4D95-8BE8-0A4358AF5589}"/>
                </a:ext>
              </a:extLst>
            </p:cNvPr>
            <p:cNvSpPr/>
            <p:nvPr/>
          </p:nvSpPr>
          <p:spPr bwMode="auto">
            <a:xfrm>
              <a:off x="4216637" y="2287683"/>
              <a:ext cx="61263" cy="49154"/>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312" name="Freeform: Shape 106">
              <a:extLst>
                <a:ext uri="{FF2B5EF4-FFF2-40B4-BE49-F238E27FC236}">
                  <a16:creationId xmlns:a16="http://schemas.microsoft.com/office/drawing/2014/main" id="{95AADD03-4771-4B10-AC45-6402AF67AEA3}"/>
                </a:ext>
              </a:extLst>
            </p:cNvPr>
            <p:cNvSpPr/>
            <p:nvPr/>
          </p:nvSpPr>
          <p:spPr bwMode="auto">
            <a:xfrm>
              <a:off x="4208154" y="2327621"/>
              <a:ext cx="61263" cy="49154"/>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grpSp>
      <p:sp>
        <p:nvSpPr>
          <p:cNvPr id="313" name="Text Box 418">
            <a:extLst>
              <a:ext uri="{FF2B5EF4-FFF2-40B4-BE49-F238E27FC236}">
                <a16:creationId xmlns:a16="http://schemas.microsoft.com/office/drawing/2014/main" id="{FA03CD0F-B408-416D-B8E2-C4A6A87674D2}"/>
              </a:ext>
            </a:extLst>
          </p:cNvPr>
          <p:cNvSpPr txBox="1"/>
          <p:nvPr/>
        </p:nvSpPr>
        <p:spPr>
          <a:xfrm>
            <a:off x="4969510" y="673735"/>
            <a:ext cx="3274516" cy="261610"/>
          </a:xfrm>
          <a:prstGeom prst="rect">
            <a:avLst/>
          </a:prstGeom>
          <a:noFill/>
        </p:spPr>
        <p:txBody>
          <a:bodyPr wrap="square" rtlCol="0">
            <a:spAutoFit/>
            <a:scene3d>
              <a:camera prst="orthographicFront"/>
              <a:lightRig rig="threePt" dir="t"/>
            </a:scene3d>
          </a:bodyPr>
          <a:lstStyle/>
          <a:p>
            <a:pPr algn="ctr"/>
            <a:endParaRPr lang="vi-VN" altLang="en-US" sz="1100" dirty="0">
              <a:ln w="13462">
                <a:solidFill>
                  <a:schemeClr val="accent6"/>
                </a:solidFill>
                <a:prstDash val="solid"/>
              </a:ln>
              <a:solidFill>
                <a:schemeClr val="tx1"/>
              </a:solidFill>
              <a:effectLst>
                <a:outerShdw dist="38100" dir="2700000" algn="bl" rotWithShape="0">
                  <a:schemeClr val="accent5"/>
                </a:outerShdw>
              </a:effectLst>
              <a:latin typeface="+mj-lt"/>
              <a:cs typeface="Times New Roman" panose="02020603050405020304" pitchFamily="18" charset="0"/>
            </a:endParaRPr>
          </a:p>
        </p:txBody>
      </p:sp>
      <p:sp>
        <p:nvSpPr>
          <p:cNvPr id="314" name="Text Box 419">
            <a:extLst>
              <a:ext uri="{FF2B5EF4-FFF2-40B4-BE49-F238E27FC236}">
                <a16:creationId xmlns:a16="http://schemas.microsoft.com/office/drawing/2014/main" id="{5C6E1EB7-2781-4EEC-91FD-9CD703BDEB60}"/>
              </a:ext>
            </a:extLst>
          </p:cNvPr>
          <p:cNvSpPr txBox="1"/>
          <p:nvPr/>
        </p:nvSpPr>
        <p:spPr>
          <a:xfrm>
            <a:off x="452039" y="1365790"/>
            <a:ext cx="8438068" cy="830997"/>
          </a:xfrm>
          <a:prstGeom prst="rect">
            <a:avLst/>
          </a:prstGeom>
          <a:noFill/>
        </p:spPr>
        <p:txBody>
          <a:bodyPr wrap="square" rtlCol="0">
            <a:spAutoFit/>
          </a:bodyPr>
          <a:lstStyle/>
          <a:p>
            <a:r>
              <a:rPr lang="vi-VN" altLang="en-US" sz="1600" dirty="0">
                <a:latin typeface="+mn-lt"/>
                <a:cs typeface="Times New Roman" panose="02020603050405020304" pitchFamily="18" charset="0"/>
              </a:rPr>
              <a:t>         Công ước về quyền trẻ em là văn bản quốc tế đầu tiên đề cập toàn diện các quyền của trẻ em trên cơ sở thừa nhận trẻ em có quyền được chăm sóc, bảo vệ và giúp đỡ đặc biệt.</a:t>
            </a:r>
          </a:p>
        </p:txBody>
      </p:sp>
      <p:sp>
        <p:nvSpPr>
          <p:cNvPr id="315" name="Text Box 420">
            <a:extLst>
              <a:ext uri="{FF2B5EF4-FFF2-40B4-BE49-F238E27FC236}">
                <a16:creationId xmlns:a16="http://schemas.microsoft.com/office/drawing/2014/main" id="{AE776BC6-88EB-40FB-AEEB-6D3BDADFF7B7}"/>
              </a:ext>
            </a:extLst>
          </p:cNvPr>
          <p:cNvSpPr txBox="1"/>
          <p:nvPr/>
        </p:nvSpPr>
        <p:spPr>
          <a:xfrm>
            <a:off x="429912" y="1939748"/>
            <a:ext cx="8438068" cy="1569660"/>
          </a:xfrm>
          <a:prstGeom prst="rect">
            <a:avLst/>
          </a:prstGeom>
          <a:noFill/>
        </p:spPr>
        <p:txBody>
          <a:bodyPr wrap="square" rtlCol="0">
            <a:spAutoFit/>
          </a:bodyPr>
          <a:lstStyle/>
          <a:p>
            <a:r>
              <a:rPr lang="vi-VN" altLang="en-US" sz="1600" dirty="0">
                <a:latin typeface="+mn-lt"/>
                <a:cs typeface="Times New Roman" panose="02020603050405020304" pitchFamily="18" charset="0"/>
              </a:rPr>
              <a:t>         Việc soạn thảo Công ước được tiến hành từ năm 1979. Nhóm công tác của Liên hợp quốc đặc trách soạn thảo gồm 43 nước thành viên Uỷ ban Nhân quyền Liên hợp quốc và một số cơ quan thuộc hệ thống Liên hợp quốc như Tổ chức Nhi đồng Liên hợp quốc,  Tổ chức Lao động Quốc tế cùng khoảng 50 tổ chức phi chính phủ như Tổ chức Quốc tế về bảo vệ trẻ em, Liên minh Quốc tế Cứu trợ trẻ em, Tổ chức Ân xá Quốc tế, Tổ chức Cứu trợ trẻ em của Thuỵ Điển, ....</a:t>
            </a:r>
          </a:p>
        </p:txBody>
      </p:sp>
      <p:sp>
        <p:nvSpPr>
          <p:cNvPr id="316" name="Text Box 422">
            <a:extLst>
              <a:ext uri="{FF2B5EF4-FFF2-40B4-BE49-F238E27FC236}">
                <a16:creationId xmlns:a16="http://schemas.microsoft.com/office/drawing/2014/main" id="{07793A1B-E575-4A0E-B4C7-3F2D39370992}"/>
              </a:ext>
            </a:extLst>
          </p:cNvPr>
          <p:cNvSpPr txBox="1"/>
          <p:nvPr/>
        </p:nvSpPr>
        <p:spPr>
          <a:xfrm>
            <a:off x="443729" y="3343096"/>
            <a:ext cx="8438068" cy="830997"/>
          </a:xfrm>
          <a:prstGeom prst="rect">
            <a:avLst/>
          </a:prstGeom>
          <a:noFill/>
        </p:spPr>
        <p:txBody>
          <a:bodyPr wrap="square" rtlCol="0">
            <a:spAutoFit/>
          </a:bodyPr>
          <a:lstStyle/>
          <a:p>
            <a:r>
              <a:rPr lang="vi-VN" altLang="en-US" sz="1600">
                <a:latin typeface="+mn-lt"/>
                <a:cs typeface="Times New Roman" panose="02020603050405020304" pitchFamily="18" charset="0"/>
              </a:rPr>
              <a:t>         Sau 10 năm soạn thảo, sửa đổi, ngày 20- 11- 1989, Công ước được Đại hội Đồng Liên hiệp quốc chính thức thông qua. từ ngày 2- 9- 1990, Công ước có hiệu lực, trở thành ật quốc tế. Đến tháng 12- 1996, đã có 187 quốc gia tham gia Công ước</a:t>
            </a:r>
          </a:p>
        </p:txBody>
      </p:sp>
      <p:sp>
        <p:nvSpPr>
          <p:cNvPr id="317" name="Text Box 424">
            <a:extLst>
              <a:ext uri="{FF2B5EF4-FFF2-40B4-BE49-F238E27FC236}">
                <a16:creationId xmlns:a16="http://schemas.microsoft.com/office/drawing/2014/main" id="{70A19A51-BAB3-4C21-8D05-07615AE7DF3E}"/>
              </a:ext>
            </a:extLst>
          </p:cNvPr>
          <p:cNvSpPr txBox="1"/>
          <p:nvPr/>
        </p:nvSpPr>
        <p:spPr>
          <a:xfrm>
            <a:off x="414759" y="4229756"/>
            <a:ext cx="8438068" cy="584775"/>
          </a:xfrm>
          <a:prstGeom prst="rect">
            <a:avLst/>
          </a:prstGeom>
          <a:noFill/>
        </p:spPr>
        <p:txBody>
          <a:bodyPr wrap="square" rtlCol="0">
            <a:spAutoFit/>
          </a:bodyPr>
          <a:lstStyle/>
          <a:p>
            <a:r>
              <a:rPr lang="vi-VN" altLang="en-US" sz="1600" dirty="0">
                <a:latin typeface="+mn-lt"/>
                <a:cs typeface="Times New Roman" panose="02020603050405020304" pitchFamily="18" charset="0"/>
              </a:rPr>
              <a:t>         Việt Nam là quốc gia đầu tiên của châu Á và là nước thứ hai trên thế giới phê chuẩn Công ước về quyền trẻ em</a:t>
            </a:r>
          </a:p>
        </p:txBody>
      </p:sp>
      <p:sp>
        <p:nvSpPr>
          <p:cNvPr id="318" name="Text Box 425">
            <a:extLst>
              <a:ext uri="{FF2B5EF4-FFF2-40B4-BE49-F238E27FC236}">
                <a16:creationId xmlns:a16="http://schemas.microsoft.com/office/drawing/2014/main" id="{C2D7347E-68F4-48A9-9436-FCA42F2E21A8}"/>
              </a:ext>
            </a:extLst>
          </p:cNvPr>
          <p:cNvSpPr txBox="1"/>
          <p:nvPr/>
        </p:nvSpPr>
        <p:spPr>
          <a:xfrm>
            <a:off x="7072118" y="4749339"/>
            <a:ext cx="2233263" cy="261610"/>
          </a:xfrm>
          <a:prstGeom prst="rect">
            <a:avLst/>
          </a:prstGeom>
          <a:noFill/>
        </p:spPr>
        <p:txBody>
          <a:bodyPr wrap="square" rtlCol="0">
            <a:spAutoFit/>
          </a:bodyPr>
          <a:lstStyle/>
          <a:p>
            <a:r>
              <a:rPr lang="vi-VN" altLang="en-US" sz="1100" i="1">
                <a:latin typeface="+mj-lt"/>
                <a:cs typeface="Times New Roman" panose="02020603050405020304" pitchFamily="18" charset="0"/>
              </a:rPr>
              <a:t>Theo VŨ NGỌC BÌNH</a:t>
            </a:r>
          </a:p>
        </p:txBody>
      </p:sp>
      <p:sp>
        <p:nvSpPr>
          <p:cNvPr id="321" name="Google Shape;435;p13">
            <a:extLst>
              <a:ext uri="{FF2B5EF4-FFF2-40B4-BE49-F238E27FC236}">
                <a16:creationId xmlns:a16="http://schemas.microsoft.com/office/drawing/2014/main" id="{F7199328-EFD7-4498-927E-DBDC864AFB53}"/>
              </a:ext>
            </a:extLst>
          </p:cNvPr>
          <p:cNvSpPr/>
          <p:nvPr/>
        </p:nvSpPr>
        <p:spPr>
          <a:xfrm>
            <a:off x="649834" y="147945"/>
            <a:ext cx="8272256" cy="670834"/>
          </a:xfrm>
          <a:custGeom>
            <a:avLst/>
            <a:gdLst/>
            <a:ahLst/>
            <a:cxnLst/>
            <a:rect l="l" t="t" r="r" b="b"/>
            <a:pathLst>
              <a:path w="9601200" h="1089438" fill="none" extrusionOk="0">
                <a:moveTo>
                  <a:pt x="0" y="544719"/>
                </a:moveTo>
                <a:cubicBezTo>
                  <a:pt x="15496" y="280197"/>
                  <a:pt x="264687" y="-64683"/>
                  <a:pt x="544719" y="0"/>
                </a:cubicBezTo>
                <a:cubicBezTo>
                  <a:pt x="739657" y="-14088"/>
                  <a:pt x="950486" y="17433"/>
                  <a:pt x="1112170" y="0"/>
                </a:cubicBezTo>
                <a:cubicBezTo>
                  <a:pt x="1273854" y="-17433"/>
                  <a:pt x="1324620" y="46302"/>
                  <a:pt x="1509385" y="0"/>
                </a:cubicBezTo>
                <a:cubicBezTo>
                  <a:pt x="1694150" y="-46302"/>
                  <a:pt x="1913416" y="25727"/>
                  <a:pt x="2076836" y="0"/>
                </a:cubicBezTo>
                <a:cubicBezTo>
                  <a:pt x="2240256" y="-25727"/>
                  <a:pt x="2301713" y="26075"/>
                  <a:pt x="2388934" y="0"/>
                </a:cubicBezTo>
                <a:cubicBezTo>
                  <a:pt x="2476155" y="-26075"/>
                  <a:pt x="2749727" y="54894"/>
                  <a:pt x="2871267" y="0"/>
                </a:cubicBezTo>
                <a:cubicBezTo>
                  <a:pt x="2992807" y="-54894"/>
                  <a:pt x="3235115" y="61335"/>
                  <a:pt x="3438718" y="0"/>
                </a:cubicBezTo>
                <a:cubicBezTo>
                  <a:pt x="3642321" y="-61335"/>
                  <a:pt x="3775517" y="64065"/>
                  <a:pt x="4091286" y="0"/>
                </a:cubicBezTo>
                <a:cubicBezTo>
                  <a:pt x="4407055" y="-64065"/>
                  <a:pt x="4497241" y="55320"/>
                  <a:pt x="4743855" y="0"/>
                </a:cubicBezTo>
                <a:cubicBezTo>
                  <a:pt x="4990469" y="-55320"/>
                  <a:pt x="5022039" y="131"/>
                  <a:pt x="5226188" y="0"/>
                </a:cubicBezTo>
                <a:cubicBezTo>
                  <a:pt x="5430337" y="-131"/>
                  <a:pt x="5731788" y="39890"/>
                  <a:pt x="5963874" y="0"/>
                </a:cubicBezTo>
                <a:cubicBezTo>
                  <a:pt x="6195960" y="-39890"/>
                  <a:pt x="6262104" y="42333"/>
                  <a:pt x="6446207" y="0"/>
                </a:cubicBezTo>
                <a:cubicBezTo>
                  <a:pt x="6630310" y="-42333"/>
                  <a:pt x="6895066" y="51339"/>
                  <a:pt x="7183893" y="0"/>
                </a:cubicBezTo>
                <a:cubicBezTo>
                  <a:pt x="7472720" y="-51339"/>
                  <a:pt x="7555595" y="48093"/>
                  <a:pt x="7751344" y="0"/>
                </a:cubicBezTo>
                <a:cubicBezTo>
                  <a:pt x="7947093" y="-48093"/>
                  <a:pt x="8119744" y="15053"/>
                  <a:pt x="8403913" y="0"/>
                </a:cubicBezTo>
                <a:cubicBezTo>
                  <a:pt x="8688082" y="-15053"/>
                  <a:pt x="8873263" y="62335"/>
                  <a:pt x="9056481" y="0"/>
                </a:cubicBezTo>
                <a:cubicBezTo>
                  <a:pt x="9275644" y="-33972"/>
                  <a:pt x="9592510" y="246461"/>
                  <a:pt x="9601200" y="544719"/>
                </a:cubicBezTo>
                <a:lnTo>
                  <a:pt x="9601200" y="544719"/>
                </a:lnTo>
                <a:cubicBezTo>
                  <a:pt x="9559951" y="872819"/>
                  <a:pt x="9385849" y="1066056"/>
                  <a:pt x="9056481" y="1089438"/>
                </a:cubicBezTo>
                <a:cubicBezTo>
                  <a:pt x="8905446" y="1102571"/>
                  <a:pt x="8631403" y="1048279"/>
                  <a:pt x="8403913" y="1089438"/>
                </a:cubicBezTo>
                <a:cubicBezTo>
                  <a:pt x="8176423" y="1130597"/>
                  <a:pt x="8005882" y="1085824"/>
                  <a:pt x="7666227" y="1089438"/>
                </a:cubicBezTo>
                <a:cubicBezTo>
                  <a:pt x="7326572" y="1093052"/>
                  <a:pt x="7291218" y="1034616"/>
                  <a:pt x="6928541" y="1089438"/>
                </a:cubicBezTo>
                <a:cubicBezTo>
                  <a:pt x="6565864" y="1144260"/>
                  <a:pt x="6493482" y="1023909"/>
                  <a:pt x="6275972" y="1089438"/>
                </a:cubicBezTo>
                <a:cubicBezTo>
                  <a:pt x="6058462" y="1154967"/>
                  <a:pt x="5914050" y="1040667"/>
                  <a:pt x="5708521" y="1089438"/>
                </a:cubicBezTo>
                <a:cubicBezTo>
                  <a:pt x="5502992" y="1138209"/>
                  <a:pt x="5436042" y="1054314"/>
                  <a:pt x="5311306" y="1089438"/>
                </a:cubicBezTo>
                <a:cubicBezTo>
                  <a:pt x="5186571" y="1124562"/>
                  <a:pt x="4936588" y="1088905"/>
                  <a:pt x="4658737" y="1089438"/>
                </a:cubicBezTo>
                <a:cubicBezTo>
                  <a:pt x="4380886" y="1089971"/>
                  <a:pt x="4270141" y="1057800"/>
                  <a:pt x="4006169" y="1089438"/>
                </a:cubicBezTo>
                <a:cubicBezTo>
                  <a:pt x="3742197" y="1121076"/>
                  <a:pt x="3761424" y="1071894"/>
                  <a:pt x="3694071" y="1089438"/>
                </a:cubicBezTo>
                <a:cubicBezTo>
                  <a:pt x="3626718" y="1106982"/>
                  <a:pt x="3248459" y="1063299"/>
                  <a:pt x="3126620" y="1089438"/>
                </a:cubicBezTo>
                <a:cubicBezTo>
                  <a:pt x="3004781" y="1115577"/>
                  <a:pt x="2888140" y="1084687"/>
                  <a:pt x="2814522" y="1089438"/>
                </a:cubicBezTo>
                <a:cubicBezTo>
                  <a:pt x="2740904" y="1094189"/>
                  <a:pt x="2472351" y="1022425"/>
                  <a:pt x="2247071" y="1089438"/>
                </a:cubicBezTo>
                <a:cubicBezTo>
                  <a:pt x="2021791" y="1156451"/>
                  <a:pt x="1868513" y="1059806"/>
                  <a:pt x="1764738" y="1089438"/>
                </a:cubicBezTo>
                <a:cubicBezTo>
                  <a:pt x="1660963" y="1119070"/>
                  <a:pt x="1555498" y="1059915"/>
                  <a:pt x="1367523" y="1089438"/>
                </a:cubicBezTo>
                <a:cubicBezTo>
                  <a:pt x="1179548" y="1118961"/>
                  <a:pt x="894007" y="991589"/>
                  <a:pt x="544719" y="1089438"/>
                </a:cubicBezTo>
                <a:cubicBezTo>
                  <a:pt x="272644" y="1016921"/>
                  <a:pt x="-67753" y="903271"/>
                  <a:pt x="0" y="544719"/>
                </a:cubicBezTo>
                <a:close/>
              </a:path>
              <a:path w="9601200" h="1089438" extrusionOk="0">
                <a:moveTo>
                  <a:pt x="0" y="544719"/>
                </a:moveTo>
                <a:cubicBezTo>
                  <a:pt x="23174" y="218099"/>
                  <a:pt x="189536" y="-20504"/>
                  <a:pt x="544719" y="0"/>
                </a:cubicBezTo>
                <a:cubicBezTo>
                  <a:pt x="689685" y="-31361"/>
                  <a:pt x="766304" y="47175"/>
                  <a:pt x="941935" y="0"/>
                </a:cubicBezTo>
                <a:cubicBezTo>
                  <a:pt x="1117566" y="-47175"/>
                  <a:pt x="1384208" y="51685"/>
                  <a:pt x="1509385" y="0"/>
                </a:cubicBezTo>
                <a:cubicBezTo>
                  <a:pt x="1634562" y="-51685"/>
                  <a:pt x="1950319" y="48405"/>
                  <a:pt x="2161954" y="0"/>
                </a:cubicBezTo>
                <a:cubicBezTo>
                  <a:pt x="2373589" y="-48405"/>
                  <a:pt x="2416750" y="29451"/>
                  <a:pt x="2559169" y="0"/>
                </a:cubicBezTo>
                <a:cubicBezTo>
                  <a:pt x="2701589" y="-29451"/>
                  <a:pt x="2763382" y="36936"/>
                  <a:pt x="2956385" y="0"/>
                </a:cubicBezTo>
                <a:cubicBezTo>
                  <a:pt x="3149388" y="-36936"/>
                  <a:pt x="3290104" y="44985"/>
                  <a:pt x="3438718" y="0"/>
                </a:cubicBezTo>
                <a:cubicBezTo>
                  <a:pt x="3587332" y="-44985"/>
                  <a:pt x="3686797" y="31931"/>
                  <a:pt x="3750816" y="0"/>
                </a:cubicBezTo>
                <a:cubicBezTo>
                  <a:pt x="3814835" y="-31931"/>
                  <a:pt x="4188890" y="19924"/>
                  <a:pt x="4488502" y="0"/>
                </a:cubicBezTo>
                <a:cubicBezTo>
                  <a:pt x="4788114" y="-19924"/>
                  <a:pt x="4743100" y="13492"/>
                  <a:pt x="4970835" y="0"/>
                </a:cubicBezTo>
                <a:cubicBezTo>
                  <a:pt x="5198570" y="-13492"/>
                  <a:pt x="5424507" y="45882"/>
                  <a:pt x="5538286" y="0"/>
                </a:cubicBezTo>
                <a:cubicBezTo>
                  <a:pt x="5652065" y="-45882"/>
                  <a:pt x="5737655" y="28877"/>
                  <a:pt x="5850384" y="0"/>
                </a:cubicBezTo>
                <a:cubicBezTo>
                  <a:pt x="5963113" y="-28877"/>
                  <a:pt x="6017913" y="8070"/>
                  <a:pt x="6162482" y="0"/>
                </a:cubicBezTo>
                <a:cubicBezTo>
                  <a:pt x="6307051" y="-8070"/>
                  <a:pt x="6499103" y="61076"/>
                  <a:pt x="6815050" y="0"/>
                </a:cubicBezTo>
                <a:cubicBezTo>
                  <a:pt x="7130997" y="-61076"/>
                  <a:pt x="7391438" y="19524"/>
                  <a:pt x="7552736" y="0"/>
                </a:cubicBezTo>
                <a:cubicBezTo>
                  <a:pt x="7714034" y="-19524"/>
                  <a:pt x="7933593" y="10863"/>
                  <a:pt x="8035070" y="0"/>
                </a:cubicBezTo>
                <a:cubicBezTo>
                  <a:pt x="8136547" y="-10863"/>
                  <a:pt x="8771135" y="115195"/>
                  <a:pt x="9056481" y="0"/>
                </a:cubicBezTo>
                <a:cubicBezTo>
                  <a:pt x="9329593" y="34808"/>
                  <a:pt x="9602546" y="285726"/>
                  <a:pt x="9601200" y="544719"/>
                </a:cubicBezTo>
                <a:lnTo>
                  <a:pt x="9601200" y="544719"/>
                </a:lnTo>
                <a:cubicBezTo>
                  <a:pt x="9602848" y="837417"/>
                  <a:pt x="9350081" y="1113230"/>
                  <a:pt x="9056481" y="1089438"/>
                </a:cubicBezTo>
                <a:cubicBezTo>
                  <a:pt x="8897112" y="1113522"/>
                  <a:pt x="8620300" y="1083469"/>
                  <a:pt x="8403913" y="1089438"/>
                </a:cubicBezTo>
                <a:cubicBezTo>
                  <a:pt x="8187526" y="1095407"/>
                  <a:pt x="7976252" y="1048215"/>
                  <a:pt x="7751344" y="1089438"/>
                </a:cubicBezTo>
                <a:cubicBezTo>
                  <a:pt x="7526436" y="1130661"/>
                  <a:pt x="7247134" y="1060505"/>
                  <a:pt x="7013658" y="1089438"/>
                </a:cubicBezTo>
                <a:cubicBezTo>
                  <a:pt x="6780182" y="1118371"/>
                  <a:pt x="6583500" y="1084782"/>
                  <a:pt x="6446207" y="1089438"/>
                </a:cubicBezTo>
                <a:cubicBezTo>
                  <a:pt x="6308914" y="1094094"/>
                  <a:pt x="6014994" y="1048140"/>
                  <a:pt x="5878757" y="1089438"/>
                </a:cubicBezTo>
                <a:cubicBezTo>
                  <a:pt x="5742520" y="1130736"/>
                  <a:pt x="5648440" y="1073080"/>
                  <a:pt x="5566659" y="1089438"/>
                </a:cubicBezTo>
                <a:cubicBezTo>
                  <a:pt x="5484878" y="1105796"/>
                  <a:pt x="5028379" y="1046419"/>
                  <a:pt x="4828973" y="1089438"/>
                </a:cubicBezTo>
                <a:cubicBezTo>
                  <a:pt x="4629567" y="1132457"/>
                  <a:pt x="4562711" y="1036988"/>
                  <a:pt x="4346639" y="1089438"/>
                </a:cubicBezTo>
                <a:cubicBezTo>
                  <a:pt x="4130567" y="1141888"/>
                  <a:pt x="3911271" y="1076715"/>
                  <a:pt x="3779189" y="1089438"/>
                </a:cubicBezTo>
                <a:cubicBezTo>
                  <a:pt x="3647107" y="1102161"/>
                  <a:pt x="3389288" y="1030246"/>
                  <a:pt x="3211738" y="1089438"/>
                </a:cubicBezTo>
                <a:cubicBezTo>
                  <a:pt x="3034188" y="1148630"/>
                  <a:pt x="2816598" y="1057672"/>
                  <a:pt x="2644287" y="1089438"/>
                </a:cubicBezTo>
                <a:cubicBezTo>
                  <a:pt x="2471976" y="1121204"/>
                  <a:pt x="2190640" y="1037408"/>
                  <a:pt x="2076836" y="1089438"/>
                </a:cubicBezTo>
                <a:cubicBezTo>
                  <a:pt x="1963032" y="1141468"/>
                  <a:pt x="1559263" y="1047510"/>
                  <a:pt x="1339150" y="1089438"/>
                </a:cubicBezTo>
                <a:cubicBezTo>
                  <a:pt x="1119037" y="1131366"/>
                  <a:pt x="762861" y="1065437"/>
                  <a:pt x="544719" y="1089438"/>
                </a:cubicBezTo>
                <a:cubicBezTo>
                  <a:pt x="239404" y="1008255"/>
                  <a:pt x="-59884" y="858926"/>
                  <a:pt x="0" y="544719"/>
                </a:cubicBezTo>
                <a:close/>
              </a:path>
            </a:pathLst>
          </a:custGeom>
          <a:solidFill>
            <a:schemeClr val="lt1"/>
          </a:solidFill>
          <a:ln w="38100" cap="flat" cmpd="sng">
            <a:solidFill>
              <a:srgbClr val="F39C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0" algn="ctr"/>
            <a:r>
              <a:rPr lang="vi-VN" sz="2000" b="1" dirty="0">
                <a:solidFill>
                  <a:schemeClr val="accent2">
                    <a:lumMod val="50000"/>
                  </a:schemeClr>
                </a:solidFill>
                <a:latin typeface="Calibri" panose="020F0502020204030204" pitchFamily="34" charset="0"/>
                <a:cs typeface="Calibri" panose="020F0502020204030204" pitchFamily="34" charset="0"/>
              </a:rPr>
              <a:t>2. Chép lại tên các cơ quan, tổ chức trong đoạn văn sau. Tên các cơ quan, tổ chức ấy được viết như thế nào ?</a:t>
            </a:r>
          </a:p>
        </p:txBody>
      </p:sp>
      <p:sp>
        <p:nvSpPr>
          <p:cNvPr id="323" name="Text Box 418">
            <a:extLst>
              <a:ext uri="{FF2B5EF4-FFF2-40B4-BE49-F238E27FC236}">
                <a16:creationId xmlns:a16="http://schemas.microsoft.com/office/drawing/2014/main" id="{11B750D8-C162-4748-84FB-5426A2C4FD01}"/>
              </a:ext>
            </a:extLst>
          </p:cNvPr>
          <p:cNvSpPr txBox="1"/>
          <p:nvPr/>
        </p:nvSpPr>
        <p:spPr>
          <a:xfrm>
            <a:off x="2505905" y="1010160"/>
            <a:ext cx="4441190" cy="368300"/>
          </a:xfrm>
          <a:prstGeom prst="rect">
            <a:avLst/>
          </a:prstGeom>
          <a:noFill/>
        </p:spPr>
        <p:txBody>
          <a:bodyPr wrap="square" rtlCol="0">
            <a:spAutoFit/>
            <a:scene3d>
              <a:camera prst="orthographicFront"/>
              <a:lightRig rig="threePt" dir="t"/>
            </a:scene3d>
          </a:bodyPr>
          <a:lstStyle/>
          <a:p>
            <a:pPr algn="ctr"/>
            <a:r>
              <a:rPr lang="vi-VN" altLang="en-US" dirty="0">
                <a:ln w="13462">
                  <a:solidFill>
                    <a:schemeClr val="accent6"/>
                  </a:solidFill>
                  <a:prstDash val="solid"/>
                </a:ln>
                <a:solidFill>
                  <a:schemeClr val="tx1"/>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CÔNG ƯỚC VỀ QUYỀN TRẺ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dissolve">
                                      <p:cBhvr>
                                        <p:cTn id="7"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93D290DB-EAAE-4811-AF1B-34EB6D6313BA}"/>
              </a:ext>
            </a:extLst>
          </p:cNvPr>
          <p:cNvSpPr/>
          <p:nvPr/>
        </p:nvSpPr>
        <p:spPr>
          <a:xfrm>
            <a:off x="161248" y="133606"/>
            <a:ext cx="8743500" cy="482785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p:cNvSpPr/>
          <p:nvPr/>
        </p:nvSpPr>
        <p:spPr>
          <a:xfrm>
            <a:off x="1380015" y="323806"/>
            <a:ext cx="6861174" cy="461665"/>
          </a:xfrm>
          <a:prstGeom prst="rect">
            <a:avLst/>
          </a:prstGeom>
        </p:spPr>
        <p:txBody>
          <a:bodyPr wrap="none">
            <a:spAutoFit/>
          </a:bodyPr>
          <a:lstStyle/>
          <a:p>
            <a:pPr algn="l"/>
            <a:r>
              <a:rPr lang="vi-VN" altLang="zh-CN" sz="2400" b="1" dirty="0">
                <a:solidFill>
                  <a:srgbClr val="865B3E"/>
                </a:solidFill>
                <a:latin typeface="+mn-lt"/>
                <a:ea typeface="Microsoft YaHei" panose="020B0503020204020204" pitchFamily="34" charset="-122"/>
              </a:rPr>
              <a:t>Tên các cơ quan, tổ chức có trong đoạn văn: </a:t>
            </a:r>
          </a:p>
        </p:txBody>
      </p:sp>
      <p:sp>
        <p:nvSpPr>
          <p:cNvPr id="48" name="Rectangle 49"/>
          <p:cNvSpPr>
            <a:spLocks noChangeArrowheads="1"/>
          </p:cNvSpPr>
          <p:nvPr/>
        </p:nvSpPr>
        <p:spPr bwMode="auto">
          <a:xfrm>
            <a:off x="820738" y="1364615"/>
            <a:ext cx="253379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r>
              <a:rPr lang="vi-VN" sz="2000" dirty="0">
                <a:solidFill>
                  <a:schemeClr val="tx1"/>
                </a:solidFill>
                <a:latin typeface="+mn-lt"/>
              </a:rPr>
              <a:t>- Liên hợp quốc</a:t>
            </a:r>
          </a:p>
        </p:txBody>
      </p:sp>
      <p:sp>
        <p:nvSpPr>
          <p:cNvPr id="49" name="Rectangle 50"/>
          <p:cNvSpPr>
            <a:spLocks noChangeArrowheads="1"/>
          </p:cNvSpPr>
          <p:nvPr/>
        </p:nvSpPr>
        <p:spPr bwMode="auto">
          <a:xfrm>
            <a:off x="879316" y="2219008"/>
            <a:ext cx="3351017"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r>
              <a:rPr lang="vi-VN" altLang="en-US" sz="2000" dirty="0">
                <a:solidFill>
                  <a:schemeClr val="tx1"/>
                </a:solidFill>
                <a:latin typeface="+mn-lt"/>
              </a:rPr>
              <a:t>Uỷ ban Nhân quyền Liên hợp quốc</a:t>
            </a:r>
          </a:p>
        </p:txBody>
      </p:sp>
      <p:sp>
        <p:nvSpPr>
          <p:cNvPr id="51" name="Text Box 64"/>
          <p:cNvSpPr txBox="1">
            <a:spLocks noChangeArrowheads="1"/>
          </p:cNvSpPr>
          <p:nvPr/>
        </p:nvSpPr>
        <p:spPr bwMode="auto">
          <a:xfrm>
            <a:off x="927418" y="3072924"/>
            <a:ext cx="33110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000" dirty="0">
                <a:latin typeface="+mn-lt"/>
                <a:cs typeface="Times New Roman" panose="02020603050405020304" pitchFamily="18" charset="0"/>
              </a:rPr>
              <a:t>Tổ chức Nhi đồng Liên hợp quốc</a:t>
            </a:r>
          </a:p>
        </p:txBody>
      </p:sp>
      <p:sp>
        <p:nvSpPr>
          <p:cNvPr id="2" name="Rectangle 49"/>
          <p:cNvSpPr>
            <a:spLocks noChangeArrowheads="1"/>
          </p:cNvSpPr>
          <p:nvPr/>
        </p:nvSpPr>
        <p:spPr bwMode="auto">
          <a:xfrm>
            <a:off x="5375116" y="1364615"/>
            <a:ext cx="3321844"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r>
              <a:rPr lang="vi-VN" altLang="en-US" sz="2000" dirty="0">
                <a:solidFill>
                  <a:schemeClr val="tx1"/>
                </a:solidFill>
                <a:latin typeface="+mn-lt"/>
              </a:rPr>
              <a:t>Liên minh Quốc tế</a:t>
            </a:r>
            <a:r>
              <a:rPr lang="en-US" altLang="en-US" sz="2000" dirty="0">
                <a:solidFill>
                  <a:schemeClr val="tx1"/>
                </a:solidFill>
                <a:latin typeface="+mn-lt"/>
              </a:rPr>
              <a:t> </a:t>
            </a:r>
            <a:r>
              <a:rPr lang="vi-VN" altLang="en-US" sz="2000" dirty="0">
                <a:solidFill>
                  <a:schemeClr val="tx1"/>
                </a:solidFill>
                <a:latin typeface="+mn-lt"/>
              </a:rPr>
              <a:t>Cứu trợ trẻ em</a:t>
            </a:r>
          </a:p>
        </p:txBody>
      </p:sp>
      <p:sp>
        <p:nvSpPr>
          <p:cNvPr id="5" name="Rectangle 50"/>
          <p:cNvSpPr>
            <a:spLocks noChangeArrowheads="1"/>
          </p:cNvSpPr>
          <p:nvPr/>
        </p:nvSpPr>
        <p:spPr bwMode="auto">
          <a:xfrm>
            <a:off x="5354638" y="2190909"/>
            <a:ext cx="281285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r>
              <a:rPr lang="vi-VN" altLang="en-US" sz="2000" dirty="0">
                <a:solidFill>
                  <a:schemeClr val="tx1"/>
                </a:solidFill>
                <a:latin typeface="+mn-lt"/>
              </a:rPr>
              <a:t>Tổ chức Ân xá quốc tế</a:t>
            </a:r>
          </a:p>
        </p:txBody>
      </p:sp>
      <p:sp>
        <p:nvSpPr>
          <p:cNvPr id="9" name="Text Box 64"/>
          <p:cNvSpPr txBox="1">
            <a:spLocks noChangeArrowheads="1"/>
          </p:cNvSpPr>
          <p:nvPr/>
        </p:nvSpPr>
        <p:spPr bwMode="auto">
          <a:xfrm>
            <a:off x="5260816" y="2915285"/>
            <a:ext cx="33832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000" dirty="0">
                <a:latin typeface="+mn-lt"/>
                <a:cs typeface="Times New Roman" panose="02020603050405020304" pitchFamily="18" charset="0"/>
              </a:rPr>
              <a:t>  Tổ chức Cứu trợ trẻ em của Thuỵ Điển</a:t>
            </a:r>
          </a:p>
        </p:txBody>
      </p:sp>
      <p:sp>
        <p:nvSpPr>
          <p:cNvPr id="11" name="Text Box 64"/>
          <p:cNvSpPr txBox="1">
            <a:spLocks noChangeArrowheads="1"/>
          </p:cNvSpPr>
          <p:nvPr/>
        </p:nvSpPr>
        <p:spPr bwMode="auto">
          <a:xfrm>
            <a:off x="879317" y="3877786"/>
            <a:ext cx="33110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000" dirty="0">
                <a:latin typeface="+mn-lt"/>
                <a:cs typeface="Times New Roman" panose="02020603050405020304" pitchFamily="18" charset="0"/>
              </a:rPr>
              <a:t> Tổ chức</a:t>
            </a:r>
            <a:r>
              <a:rPr lang="en-US" sz="2000" dirty="0">
                <a:latin typeface="+mn-lt"/>
                <a:cs typeface="Times New Roman" panose="02020603050405020304" pitchFamily="18" charset="0"/>
              </a:rPr>
              <a:t> </a:t>
            </a:r>
            <a:r>
              <a:rPr lang="vi-VN" sz="2000" dirty="0">
                <a:latin typeface="+mn-lt"/>
                <a:cs typeface="Times New Roman" panose="02020603050405020304" pitchFamily="18" charset="0"/>
              </a:rPr>
              <a:t>Quốc tế</a:t>
            </a:r>
            <a:r>
              <a:rPr lang="en-US" sz="2000" dirty="0">
                <a:latin typeface="+mn-lt"/>
                <a:cs typeface="Times New Roman" panose="02020603050405020304" pitchFamily="18" charset="0"/>
              </a:rPr>
              <a:t> </a:t>
            </a:r>
            <a:r>
              <a:rPr lang="vi-VN" sz="2000" dirty="0">
                <a:latin typeface="+mn-lt"/>
                <a:cs typeface="Times New Roman" panose="02020603050405020304" pitchFamily="18" charset="0"/>
              </a:rPr>
              <a:t>về bảo vệ trẻ em</a:t>
            </a:r>
          </a:p>
        </p:txBody>
      </p:sp>
      <p:sp>
        <p:nvSpPr>
          <p:cNvPr id="12" name="Text Box 64"/>
          <p:cNvSpPr txBox="1">
            <a:spLocks noChangeArrowheads="1"/>
          </p:cNvSpPr>
          <p:nvPr/>
        </p:nvSpPr>
        <p:spPr bwMode="auto">
          <a:xfrm>
            <a:off x="5455127" y="3843496"/>
            <a:ext cx="392295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000" dirty="0">
                <a:latin typeface="+mn-lt"/>
                <a:cs typeface="Times New Roman" panose="02020603050405020304" pitchFamily="18" charset="0"/>
              </a:rPr>
              <a:t> Đại hội đồng</a:t>
            </a:r>
            <a:r>
              <a:rPr lang="en-US" sz="2000" dirty="0">
                <a:latin typeface="+mn-lt"/>
                <a:cs typeface="Times New Roman" panose="02020603050405020304" pitchFamily="18" charset="0"/>
              </a:rPr>
              <a:t> </a:t>
            </a:r>
            <a:r>
              <a:rPr lang="vi-VN" sz="2000" dirty="0">
                <a:latin typeface="+mn-lt"/>
                <a:cs typeface="Times New Roman" panose="02020603050405020304" pitchFamily="18" charset="0"/>
              </a:rPr>
              <a:t>Liên hợp quốc.</a:t>
            </a:r>
          </a:p>
        </p:txBody>
      </p:sp>
      <p:cxnSp>
        <p:nvCxnSpPr>
          <p:cNvPr id="24" name="Straight Connector 23">
            <a:extLst>
              <a:ext uri="{FF2B5EF4-FFF2-40B4-BE49-F238E27FC236}">
                <a16:creationId xmlns:a16="http://schemas.microsoft.com/office/drawing/2014/main" id="{5043BCB7-B650-442A-AD60-11AF70B46DD0}"/>
              </a:ext>
            </a:extLst>
          </p:cNvPr>
          <p:cNvCxnSpPr/>
          <p:nvPr/>
        </p:nvCxnSpPr>
        <p:spPr>
          <a:xfrm flipH="1">
            <a:off x="1785215" y="2042795"/>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D3C3F7D-296C-4DDC-BE89-F18352553575}"/>
              </a:ext>
            </a:extLst>
          </p:cNvPr>
          <p:cNvCxnSpPr/>
          <p:nvPr/>
        </p:nvCxnSpPr>
        <p:spPr>
          <a:xfrm flipH="1">
            <a:off x="3199200" y="2054072"/>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7CD445-ABBE-4CD0-A2A5-66909DDA5043}"/>
              </a:ext>
            </a:extLst>
          </p:cNvPr>
          <p:cNvCxnSpPr/>
          <p:nvPr/>
        </p:nvCxnSpPr>
        <p:spPr>
          <a:xfrm flipH="1">
            <a:off x="1947916" y="3061668"/>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0CEC18F-61B6-4BDF-B072-EA4D0A7EC86A}"/>
              </a:ext>
            </a:extLst>
          </p:cNvPr>
          <p:cNvCxnSpPr/>
          <p:nvPr/>
        </p:nvCxnSpPr>
        <p:spPr>
          <a:xfrm flipH="1">
            <a:off x="3061130" y="3061668"/>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06FD7A-C523-4595-8DC9-1AAD800C9B3F}"/>
              </a:ext>
            </a:extLst>
          </p:cNvPr>
          <p:cNvCxnSpPr/>
          <p:nvPr/>
        </p:nvCxnSpPr>
        <p:spPr>
          <a:xfrm flipH="1">
            <a:off x="1980000" y="3893483"/>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444212-D094-4B37-B4B4-CDA70220A074}"/>
              </a:ext>
            </a:extLst>
          </p:cNvPr>
          <p:cNvCxnSpPr/>
          <p:nvPr/>
        </p:nvCxnSpPr>
        <p:spPr>
          <a:xfrm flipH="1">
            <a:off x="6580351" y="1188402"/>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877B3E0-7F2A-4DDF-8A36-120E4A360537}"/>
              </a:ext>
            </a:extLst>
          </p:cNvPr>
          <p:cNvCxnSpPr/>
          <p:nvPr/>
        </p:nvCxnSpPr>
        <p:spPr>
          <a:xfrm flipH="1">
            <a:off x="7534856" y="1165429"/>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0A3894-5F72-4B82-A74E-BAA7F1F6CF8A}"/>
              </a:ext>
            </a:extLst>
          </p:cNvPr>
          <p:cNvCxnSpPr/>
          <p:nvPr/>
        </p:nvCxnSpPr>
        <p:spPr>
          <a:xfrm flipH="1">
            <a:off x="6386986" y="2168752"/>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1E87AA1-9132-41F5-B2B0-2F796A256115}"/>
              </a:ext>
            </a:extLst>
          </p:cNvPr>
          <p:cNvCxnSpPr/>
          <p:nvPr/>
        </p:nvCxnSpPr>
        <p:spPr>
          <a:xfrm flipH="1">
            <a:off x="6451155" y="2890102"/>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2A6785-FA80-438B-9397-A4B53F71F778}"/>
              </a:ext>
            </a:extLst>
          </p:cNvPr>
          <p:cNvCxnSpPr/>
          <p:nvPr/>
        </p:nvCxnSpPr>
        <p:spPr>
          <a:xfrm flipH="1">
            <a:off x="7036038" y="3834559"/>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19"/>
                                        </p:tgtEl>
                                        <p:attrNameLst>
                                          <p:attrName>style.visibility</p:attrName>
                                        </p:attrNameLst>
                                      </p:cBhvr>
                                      <p:to>
                                        <p:strVal val="visible"/>
                                      </p:to>
                                    </p:set>
                                    <p:animEffect transition="in" filter="diamond(in)">
                                      <p:cBhvr>
                                        <p:cTn id="7" dur="500"/>
                                        <p:tgtEl>
                                          <p:spTgt spid="1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strips(downLeft)">
                                      <p:cBhvr>
                                        <p:cTn id="10" dur="500"/>
                                        <p:tgtEl>
                                          <p:spTgt spid="4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strips(downLeft)">
                                      <p:cBhvr>
                                        <p:cTn id="13" dur="500"/>
                                        <p:tgtEl>
                                          <p:spTgt spid="4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strips(downLeft)">
                                      <p:cBhvr>
                                        <p:cTn id="16" dur="500"/>
                                        <p:tgtEl>
                                          <p:spTgt spid="51"/>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Left)">
                                      <p:cBhvr>
                                        <p:cTn id="22" dur="500"/>
                                        <p:tgtEl>
                                          <p:spTgt spid="2"/>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500"/>
                                        <p:tgtEl>
                                          <p:spTgt spid="5"/>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Left)">
                                      <p:cBhvr>
                                        <p:cTn id="28" dur="500"/>
                                        <p:tgtEl>
                                          <p:spTgt spid="9"/>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8" grpId="0" animBg="1"/>
      <p:bldP spid="49" grpId="0" animBg="1"/>
      <p:bldP spid="51" grpId="0" animBg="1"/>
      <p:bldP spid="2" grpId="0" animBg="1"/>
      <p:bldP spid="5" grpId="0" animBg="1"/>
      <p:bldP spid="9" grpId="0" animBg="1"/>
      <p:bldP spid="11" grpId="0" animBg="1"/>
      <p:bldP spid="12" grpId="0" animBg="1"/>
    </p:bldLst>
  </p:timing>
</p:sld>
</file>

<file path=ppt/theme/theme1.xml><?xml version="1.0" encoding="utf-8"?>
<a:theme xmlns:a="http://schemas.openxmlformats.org/drawingml/2006/main" name="Feliz día Mamá! by Slidesgo">
  <a:themeElements>
    <a:clrScheme name="Simple Light">
      <a:dk1>
        <a:srgbClr val="191919"/>
      </a:dk1>
      <a:lt1>
        <a:srgbClr val="FFFFFF"/>
      </a:lt1>
      <a:dk2>
        <a:srgbClr val="F4C9D2"/>
      </a:dk2>
      <a:lt2>
        <a:srgbClr val="DD9BAB"/>
      </a:lt2>
      <a:accent1>
        <a:srgbClr val="BE6068"/>
      </a:accent1>
      <a:accent2>
        <a:srgbClr val="A7343F"/>
      </a:accent2>
      <a:accent3>
        <a:srgbClr val="791C25"/>
      </a:accent3>
      <a:accent4>
        <a:srgbClr val="44A5AC"/>
      </a:accent4>
      <a:accent5>
        <a:srgbClr val="2A7177"/>
      </a:accent5>
      <a:accent6>
        <a:srgbClr val="134A4E"/>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481</Words>
  <Application>Microsoft Office PowerPoint</Application>
  <PresentationFormat>On-screen Show (16:9)</PresentationFormat>
  <Paragraphs>42</Paragraphs>
  <Slides>5</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vt:i4>
      </vt:variant>
    </vt:vector>
  </HeadingPairs>
  <TitlesOfParts>
    <vt:vector size="20" baseType="lpstr">
      <vt:lpstr>Open Sans</vt:lpstr>
      <vt:lpstr>Microsoft YaHei</vt:lpstr>
      <vt:lpstr>Bebas Neue</vt:lpstr>
      <vt:lpstr>Times New Roman</vt:lpstr>
      <vt:lpstr>Arial</vt:lpstr>
      <vt:lpstr>Grand Hotel</vt:lpstr>
      <vt:lpstr>Pattaya</vt:lpstr>
      <vt:lpstr>SVN-Appleberry</vt:lpstr>
      <vt:lpstr>SVN-Whimsy</vt:lpstr>
      <vt:lpstr>黑体</vt:lpstr>
      <vt:lpstr>Roboto Condensed Light</vt:lpstr>
      <vt:lpstr>iCiel Cadena</vt:lpstr>
      <vt:lpstr>Calibri</vt:lpstr>
      <vt:lpstr>SVN-Ready</vt:lpstr>
      <vt:lpstr>Feliz día Mamá! by Slidesgo</vt:lpstr>
      <vt:lpstr>Trong lời mẹ hát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Trong lời mẹ hát</dc:title>
  <dc:creator>Giang Giang</dc:creator>
  <cp:lastModifiedBy>Administrator</cp:lastModifiedBy>
  <cp:revision>7</cp:revision>
  <dcterms:modified xsi:type="dcterms:W3CDTF">2024-05-01T05:43:10Z</dcterms:modified>
</cp:coreProperties>
</file>