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sldIdLst>
    <p:sldId id="256" r:id="rId2"/>
    <p:sldId id="267" r:id="rId3"/>
    <p:sldId id="287" r:id="rId4"/>
    <p:sldId id="273" r:id="rId5"/>
    <p:sldId id="288" r:id="rId6"/>
    <p:sldId id="289" r:id="rId7"/>
    <p:sldId id="266" r:id="rId8"/>
    <p:sldId id="276" r:id="rId9"/>
    <p:sldId id="290" r:id="rId10"/>
    <p:sldId id="277" r:id="rId11"/>
    <p:sldId id="291" r:id="rId12"/>
  </p:sldIdLst>
  <p:sldSz cx="12192000" cy="6858000"/>
  <p:notesSz cx="6858000" cy="9144000"/>
  <p:embeddedFontLst>
    <p:embeddedFont>
      <p:font typeface="宋体" panose="02010600030101010101" pitchFamily="2" charset="-122"/>
      <p:regular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iCiel Hipsteria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思源黑体 CN Medium" panose="020B0604020202020204" charset="-128"/>
      <p:regular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5B2E"/>
    <a:srgbClr val="7E4824"/>
    <a:srgbClr val="522611"/>
    <a:srgbClr val="7C6150"/>
    <a:srgbClr val="705B71"/>
    <a:srgbClr val="FAC631"/>
    <a:srgbClr val="3E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9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49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85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1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0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1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2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9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8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B78CF-6A25-4EC9-BEA4-74E507657251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9138-868D-4ACE-9E11-1FD7351E6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3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650" r:id="rId14"/>
    <p:sldLayoutId id="2147483651" r:id="rId15"/>
    <p:sldLayoutId id="2147483654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7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09F2CD9-C2C8-4995-98A4-C36EC723BAFB}"/>
              </a:ext>
            </a:extLst>
          </p:cNvPr>
          <p:cNvSpPr txBox="1"/>
          <p:nvPr/>
        </p:nvSpPr>
        <p:spPr>
          <a:xfrm>
            <a:off x="-64446" y="1774768"/>
            <a:ext cx="692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Trả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bài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văn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tả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con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vật</a:t>
            </a:r>
            <a:endParaRPr lang="zh-CN" altLang="en-US" sz="6600" b="1" i="0" dirty="0">
              <a:solidFill>
                <a:srgbClr val="A05B2E"/>
              </a:solidFill>
              <a:effectLst/>
              <a:latin typeface="iCiel Hipsteria" panose="02000000000000000000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41CA338-7E08-4EA2-893A-98AEFBC68BED}"/>
              </a:ext>
            </a:extLst>
          </p:cNvPr>
          <p:cNvSpPr txBox="1"/>
          <p:nvPr/>
        </p:nvSpPr>
        <p:spPr>
          <a:xfrm>
            <a:off x="4188689" y="3264392"/>
            <a:ext cx="148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A05B2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Trang 141</a:t>
            </a:r>
            <a:endParaRPr lang="zh-CN" altLang="en-US" sz="2000" dirty="0">
              <a:solidFill>
                <a:srgbClr val="A05B2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8BE0D19-874C-4870-9218-21F87B2F6BB9}"/>
              </a:ext>
            </a:extLst>
          </p:cNvPr>
          <p:cNvSpPr txBox="1"/>
          <p:nvPr/>
        </p:nvSpPr>
        <p:spPr>
          <a:xfrm>
            <a:off x="878006" y="868421"/>
            <a:ext cx="550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i="0" dirty="0" err="1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400" i="0" dirty="0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i="0" dirty="0" err="1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4400" i="0" dirty="0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i="0" dirty="0" err="1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endParaRPr lang="zh-CN" altLang="en-US" sz="4400" i="0" dirty="0">
              <a:solidFill>
                <a:srgbClr val="3E1B05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7">
            <a:extLst>
              <a:ext uri="{FF2B5EF4-FFF2-40B4-BE49-F238E27FC236}">
                <a16:creationId xmlns:a16="http://schemas.microsoft.com/office/drawing/2014/main" xmlns="" id="{078927B0-E401-4DA9-857A-D0E830EF7F42}"/>
              </a:ext>
            </a:extLst>
          </p:cNvPr>
          <p:cNvSpPr txBox="1"/>
          <p:nvPr/>
        </p:nvSpPr>
        <p:spPr>
          <a:xfrm>
            <a:off x="5085184" y="0"/>
            <a:ext cx="5794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Tự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endParaRPr lang="zh-CN" altLang="en-US" sz="5400" i="0" dirty="0">
              <a:solidFill>
                <a:srgbClr val="FF0000"/>
              </a:solidFill>
              <a:effectLst/>
              <a:latin typeface="UTM Amerika Sans" panose="02040603050506020204" pitchFamily="18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F1AB93E5-578D-4100-989B-CDA0D7586267}"/>
              </a:ext>
            </a:extLst>
          </p:cNvPr>
          <p:cNvSpPr txBox="1"/>
          <p:nvPr/>
        </p:nvSpPr>
        <p:spPr>
          <a:xfrm>
            <a:off x="5320644" y="2014711"/>
            <a:ext cx="6223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Trao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đổi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với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để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kiểm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3.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Tham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khảo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văn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hay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04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97F84E8-E645-4A9A-86B8-994E7981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1103467" y="4028847"/>
            <a:ext cx="615853" cy="55439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2F44C30-ACF9-4494-BB4F-B6935C1D99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516" y="-30812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8BF39B0D-8AAB-4671-AF18-5BABFE5A49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06422B0A-BDF5-47C8-9F63-D8CC9F19EC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1396845" y="6499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140BED31-0311-4A07-BE97-1A4A6773C34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034432" y="4705187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1CC5B2B9-AB04-43F6-9544-8FF4A20BF771}"/>
              </a:ext>
            </a:extLst>
          </p:cNvPr>
          <p:cNvSpPr txBox="1"/>
          <p:nvPr/>
        </p:nvSpPr>
        <p:spPr>
          <a:xfrm>
            <a:off x="1592044" y="1600256"/>
            <a:ext cx="560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ĐỀ BÀI</a:t>
            </a:r>
            <a:endParaRPr lang="zh-CN" altLang="en-US" sz="440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xmlns="" id="{955DA0DA-9EF8-446A-9988-94F04961572A}"/>
              </a:ext>
            </a:extLst>
          </p:cNvPr>
          <p:cNvSpPr txBox="1"/>
          <p:nvPr/>
        </p:nvSpPr>
        <p:spPr>
          <a:xfrm>
            <a:off x="876400" y="2379386"/>
            <a:ext cx="781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con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mà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thích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1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Nhận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xét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bài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làm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5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7">
            <a:extLst>
              <a:ext uri="{FF2B5EF4-FFF2-40B4-BE49-F238E27FC236}">
                <a16:creationId xmlns:a16="http://schemas.microsoft.com/office/drawing/2014/main" xmlns="" id="{BCA20EDA-3B09-40C2-BDAC-F23EFFB60FA9}"/>
              </a:ext>
            </a:extLst>
          </p:cNvPr>
          <p:cNvSpPr txBox="1"/>
          <p:nvPr/>
        </p:nvSpPr>
        <p:spPr>
          <a:xfrm>
            <a:off x="4285671" y="1350451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Ưu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điểm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4C0895DF-FB40-4127-BCD5-2FDD8DCAF657}"/>
              </a:ext>
            </a:extLst>
          </p:cNvPr>
          <p:cNvSpPr txBox="1"/>
          <p:nvPr/>
        </p:nvSpPr>
        <p:spPr>
          <a:xfrm>
            <a:off x="1754155" y="2338257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xác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định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cầu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đề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xmlns="" id="{40EA5260-3D72-43A3-BD93-F975E6018B65}"/>
              </a:ext>
            </a:extLst>
          </p:cNvPr>
          <p:cNvSpPr txBox="1"/>
          <p:nvPr/>
        </p:nvSpPr>
        <p:spPr>
          <a:xfrm>
            <a:off x="1754154" y="3014524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rõ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ràng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3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phần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đối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AC97BC90-A544-4A00-8045-3DE47C34F91A}"/>
              </a:ext>
            </a:extLst>
          </p:cNvPr>
          <p:cNvSpPr txBox="1"/>
          <p:nvPr/>
        </p:nvSpPr>
        <p:spPr>
          <a:xfrm>
            <a:off x="1754153" y="3718784"/>
            <a:ext cx="97411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Diễn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ý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mạch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trôi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chảy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miêu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động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giàu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ảnh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xmlns="" id="{18E2E854-E45E-4E41-9116-1E6871B1450D}"/>
              </a:ext>
            </a:extLst>
          </p:cNvPr>
          <p:cNvSpPr txBox="1"/>
          <p:nvPr/>
        </p:nvSpPr>
        <p:spPr>
          <a:xfrm>
            <a:off x="1754152" y="4924999"/>
            <a:ext cx="97411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Trình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bày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sạch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đẹp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chính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7">
            <a:extLst>
              <a:ext uri="{FF2B5EF4-FFF2-40B4-BE49-F238E27FC236}">
                <a16:creationId xmlns:a16="http://schemas.microsoft.com/office/drawing/2014/main" xmlns="" id="{BCA20EDA-3B09-40C2-BDAC-F23EFFB60FA9}"/>
              </a:ext>
            </a:extLst>
          </p:cNvPr>
          <p:cNvSpPr txBox="1"/>
          <p:nvPr/>
        </p:nvSpPr>
        <p:spPr>
          <a:xfrm>
            <a:off x="4285671" y="1350451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Hạn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chế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4C0895DF-FB40-4127-BCD5-2FDD8DCAF657}"/>
              </a:ext>
            </a:extLst>
          </p:cNvPr>
          <p:cNvSpPr txBox="1"/>
          <p:nvPr/>
        </p:nvSpPr>
        <p:spPr>
          <a:xfrm>
            <a:off x="1754155" y="2338257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chưa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rõ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ràng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xmlns="" id="{40EA5260-3D72-43A3-BD93-F975E6018B65}"/>
              </a:ext>
            </a:extLst>
          </p:cNvPr>
          <p:cNvSpPr txBox="1"/>
          <p:nvPr/>
        </p:nvSpPr>
        <p:spPr>
          <a:xfrm>
            <a:off x="1754154" y="3014524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Diễn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còn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lủng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mang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tính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liệt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kê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AC97BC90-A544-4A00-8045-3DE47C34F91A}"/>
              </a:ext>
            </a:extLst>
          </p:cNvPr>
          <p:cNvSpPr txBox="1"/>
          <p:nvPr/>
        </p:nvSpPr>
        <p:spPr>
          <a:xfrm>
            <a:off x="1754153" y="3718784"/>
            <a:ext cx="97411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chưa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hoạt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dụng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biện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pháp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nghệ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thuật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quan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quan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miêu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xmlns="" id="{18E2E854-E45E-4E41-9116-1E6871B1450D}"/>
              </a:ext>
            </a:extLst>
          </p:cNvPr>
          <p:cNvSpPr txBox="1"/>
          <p:nvPr/>
        </p:nvSpPr>
        <p:spPr>
          <a:xfrm>
            <a:off x="1754152" y="4924999"/>
            <a:ext cx="97411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còn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chính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2.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Sửa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lỗi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06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D98D4F9B-ADBF-4831-91C0-0678CF415077}"/>
              </a:ext>
            </a:extLst>
          </p:cNvPr>
          <p:cNvSpPr txBox="1"/>
          <p:nvPr/>
        </p:nvSpPr>
        <p:spPr>
          <a:xfrm>
            <a:off x="6569780" y="0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chính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7">
            <a:extLst>
              <a:ext uri="{FF2B5EF4-FFF2-40B4-BE49-F238E27FC236}">
                <a16:creationId xmlns:a16="http://schemas.microsoft.com/office/drawing/2014/main" xmlns="" id="{C207507B-4C9B-4CFA-A30E-98E4F7210798}"/>
              </a:ext>
            </a:extLst>
          </p:cNvPr>
          <p:cNvSpPr txBox="1"/>
          <p:nvPr/>
        </p:nvSpPr>
        <p:spPr>
          <a:xfrm>
            <a:off x="5279138" y="1254567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xmlns="" id="{F4024A5D-83E5-49DF-B6C8-5AC5E86EF44C}"/>
              </a:ext>
            </a:extLst>
          </p:cNvPr>
          <p:cNvSpPr txBox="1"/>
          <p:nvPr/>
        </p:nvSpPr>
        <p:spPr>
          <a:xfrm>
            <a:off x="5440569" y="2097080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9" name="文本框 7">
            <a:extLst>
              <a:ext uri="{FF2B5EF4-FFF2-40B4-BE49-F238E27FC236}">
                <a16:creationId xmlns:a16="http://schemas.microsoft.com/office/drawing/2014/main" xmlns="" id="{6015F435-3224-4D4C-B6D6-F8DE4B75EFEE}"/>
              </a:ext>
            </a:extLst>
          </p:cNvPr>
          <p:cNvSpPr txBox="1"/>
          <p:nvPr/>
        </p:nvSpPr>
        <p:spPr>
          <a:xfrm>
            <a:off x="5644395" y="2919411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xmlns="" id="{16CC972E-5B01-4F6A-8BEF-FB87F92E2847}"/>
              </a:ext>
            </a:extLst>
          </p:cNvPr>
          <p:cNvSpPr txBox="1"/>
          <p:nvPr/>
        </p:nvSpPr>
        <p:spPr>
          <a:xfrm>
            <a:off x="5846614" y="3684682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3C7E853D-297D-4604-BDBA-BC9B532BE9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224220" y="1254567"/>
            <a:ext cx="1112069" cy="606583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57347DA4-8791-42FF-BFAC-01E353912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358180" y="2098373"/>
            <a:ext cx="1112069" cy="606583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71680BB4-EDB8-4EAF-B335-DF9308B53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480934" y="2942179"/>
            <a:ext cx="1112069" cy="606583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BC151198-C383-4627-AEE0-8B1F9179C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667502" y="3785985"/>
            <a:ext cx="1112069" cy="606583"/>
          </a:xfrm>
          <a:prstGeom prst="rect">
            <a:avLst/>
          </a:prstGeom>
        </p:spPr>
      </p:pic>
      <p:sp>
        <p:nvSpPr>
          <p:cNvPr id="38" name="文本框 7">
            <a:extLst>
              <a:ext uri="{FF2B5EF4-FFF2-40B4-BE49-F238E27FC236}">
                <a16:creationId xmlns:a16="http://schemas.microsoft.com/office/drawing/2014/main" xmlns="" id="{F35E5130-2028-49E6-9A47-E75B5E53E457}"/>
              </a:ext>
            </a:extLst>
          </p:cNvPr>
          <p:cNvSpPr txBox="1"/>
          <p:nvPr/>
        </p:nvSpPr>
        <p:spPr>
          <a:xfrm>
            <a:off x="8548573" y="1254567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xmlns="" id="{D4C831D2-BF48-4B97-9A16-1E5C69B26477}"/>
              </a:ext>
            </a:extLst>
          </p:cNvPr>
          <p:cNvSpPr txBox="1"/>
          <p:nvPr/>
        </p:nvSpPr>
        <p:spPr>
          <a:xfrm>
            <a:off x="8808622" y="2077048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0" name="文本框 7">
            <a:extLst>
              <a:ext uri="{FF2B5EF4-FFF2-40B4-BE49-F238E27FC236}">
                <a16:creationId xmlns:a16="http://schemas.microsoft.com/office/drawing/2014/main" xmlns="" id="{14DFA9E9-CAD5-46E8-81DB-36F1326628C7}"/>
              </a:ext>
            </a:extLst>
          </p:cNvPr>
          <p:cNvSpPr txBox="1"/>
          <p:nvPr/>
        </p:nvSpPr>
        <p:spPr>
          <a:xfrm>
            <a:off x="9052956" y="2911579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1" name="文本框 7">
            <a:extLst>
              <a:ext uri="{FF2B5EF4-FFF2-40B4-BE49-F238E27FC236}">
                <a16:creationId xmlns:a16="http://schemas.microsoft.com/office/drawing/2014/main" xmlns="" id="{DF947470-6771-48AB-A263-5D18F1E9D53A}"/>
              </a:ext>
            </a:extLst>
          </p:cNvPr>
          <p:cNvSpPr txBox="1"/>
          <p:nvPr/>
        </p:nvSpPr>
        <p:spPr>
          <a:xfrm>
            <a:off x="9327765" y="3707497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  <p:bldP spid="28" grpId="0"/>
      <p:bldP spid="29" grpId="0"/>
      <p:bldP spid="30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DB67EC6B-CED8-4EB6-9A45-D438FCBE15C6}"/>
              </a:ext>
            </a:extLst>
          </p:cNvPr>
          <p:cNvSpPr txBox="1"/>
          <p:nvPr/>
        </p:nvSpPr>
        <p:spPr>
          <a:xfrm>
            <a:off x="6569780" y="0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dùng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A28BEBBF-6377-49EA-AD04-2D1BAD83B12E}"/>
              </a:ext>
            </a:extLst>
          </p:cNvPr>
          <p:cNvSpPr/>
          <p:nvPr/>
        </p:nvSpPr>
        <p:spPr>
          <a:xfrm>
            <a:off x="3517900" y="3339563"/>
            <a:ext cx="1819210" cy="97922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xmlns="" id="{4AFBD6BF-B7A4-4BC4-86B2-4207971DF0DD}"/>
              </a:ext>
            </a:extLst>
          </p:cNvPr>
          <p:cNvSpPr txBox="1"/>
          <p:nvPr/>
        </p:nvSpPr>
        <p:spPr>
          <a:xfrm>
            <a:off x="5414626" y="3033600"/>
            <a:ext cx="6223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Đuôi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thì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hơi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ngắn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nhiều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lông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nó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gừ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gừ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mỗi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cảm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thấy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đói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lộ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hàm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răng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trắng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…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DB67EC6B-CED8-4EB6-9A45-D438FCBE15C6}"/>
              </a:ext>
            </a:extLst>
          </p:cNvPr>
          <p:cNvSpPr txBox="1"/>
          <p:nvPr/>
        </p:nvSpPr>
        <p:spPr>
          <a:xfrm>
            <a:off x="6569780" y="0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đặt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câu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xmlns="" id="{5AE7A2E6-4497-4ECD-9B9B-8B8E4E34B764}"/>
              </a:ext>
            </a:extLst>
          </p:cNvPr>
          <p:cNvSpPr txBox="1"/>
          <p:nvPr/>
        </p:nvSpPr>
        <p:spPr>
          <a:xfrm>
            <a:off x="5476464" y="1252405"/>
            <a:ext cx="62234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sẽ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thương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cẩn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thận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người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mình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A28BEBBF-6377-49EA-AD04-2D1BAD83B12E}"/>
              </a:ext>
            </a:extLst>
          </p:cNvPr>
          <p:cNvSpPr/>
          <p:nvPr/>
        </p:nvSpPr>
        <p:spPr>
          <a:xfrm>
            <a:off x="3517900" y="3339563"/>
            <a:ext cx="1819210" cy="97922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xmlns="" id="{4AFBD6BF-B7A4-4BC4-86B2-4207971DF0DD}"/>
              </a:ext>
            </a:extLst>
          </p:cNvPr>
          <p:cNvSpPr txBox="1"/>
          <p:nvPr/>
        </p:nvSpPr>
        <p:spPr>
          <a:xfrm>
            <a:off x="5414626" y="3033600"/>
            <a:ext cx="6223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sẽ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quý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thật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cẩn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thận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xem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người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thân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thiết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nhất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mình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1490</TotalTime>
  <Words>270</Words>
  <Application>Microsoft Office PowerPoint</Application>
  <PresentationFormat>Widescreen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思源黑体 CN Bold</vt:lpstr>
      <vt:lpstr>Times New Roman</vt:lpstr>
      <vt:lpstr>UTM Brushtip-C</vt:lpstr>
      <vt:lpstr>Arial</vt:lpstr>
      <vt:lpstr>宋体</vt:lpstr>
      <vt:lpstr>Calibri Light</vt:lpstr>
      <vt:lpstr>UTM Amerika Sans</vt:lpstr>
      <vt:lpstr>iCiel Hipsteria</vt:lpstr>
      <vt:lpstr>iCiel Ciaobella</vt:lpstr>
      <vt:lpstr>Calibri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43</cp:revision>
  <dcterms:created xsi:type="dcterms:W3CDTF">2021-07-02T00:58:11Z</dcterms:created>
  <dcterms:modified xsi:type="dcterms:W3CDTF">2024-04-22T05:13:05Z</dcterms:modified>
</cp:coreProperties>
</file>