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</p:sldMasterIdLst>
  <p:notesMasterIdLst>
    <p:notesMasterId r:id="rId19"/>
  </p:notesMasterIdLst>
  <p:sldIdLst>
    <p:sldId id="313" r:id="rId3"/>
    <p:sldId id="258" r:id="rId4"/>
    <p:sldId id="259" r:id="rId5"/>
    <p:sldId id="314" r:id="rId6"/>
    <p:sldId id="271" r:id="rId7"/>
    <p:sldId id="316" r:id="rId8"/>
    <p:sldId id="318" r:id="rId9"/>
    <p:sldId id="319" r:id="rId10"/>
    <p:sldId id="320" r:id="rId11"/>
    <p:sldId id="265" r:id="rId12"/>
    <p:sldId id="321" r:id="rId13"/>
    <p:sldId id="322" r:id="rId14"/>
    <p:sldId id="260" r:id="rId15"/>
    <p:sldId id="263" r:id="rId16"/>
    <p:sldId id="268" r:id="rId17"/>
    <p:sldId id="276" r:id="rId18"/>
  </p:sldIdLst>
  <p:sldSz cx="9144000" cy="5143500" type="screen16x9"/>
  <p:notesSz cx="6858000" cy="9144000"/>
  <p:embeddedFontLst>
    <p:embeddedFont>
      <p:font typeface="Gothic A1" panose="020B0604020202020204" charset="-127"/>
      <p:regular r:id="rId2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Life Savers ExtraBold" panose="020B0604020202020204" charset="0"/>
      <p:bold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Nunito Black" pitchFamily="2" charset="0"/>
      <p:bold r:id="rId31"/>
      <p:boldItalic r:id="rId32"/>
    </p:embeddedFont>
    <p:embeddedFont>
      <p:font typeface="Roboto Condensed Light" panose="0200000000000000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A59"/>
    <a:srgbClr val="FF645C"/>
    <a:srgbClr val="E6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4EA1EF-0205-42DB-B41C-A594E5D9DBB5}">
  <a:tblStyle styleId="{624EA1EF-0205-42DB-B41C-A594E5D9DB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94660"/>
  </p:normalViewPr>
  <p:slideViewPr>
    <p:cSldViewPr snapToGrid="0">
      <p:cViewPr>
        <p:scale>
          <a:sx n="75" d="100"/>
          <a:sy n="75" d="100"/>
        </p:scale>
        <p:origin x="972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3d294e98b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03d294e98b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61d5cc498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061d5cc498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61d5cc498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61d5cc498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242b83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5242b83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9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61d5cc498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061d5cc498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280E6BD-F3C7-4A4D-A3FF-7F6BEEF37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DB95E0-93C4-43E7-8203-E199D68A6D8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AC1ED64-4F4E-4B5D-BB75-5D68690DF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BCFE090-5D5A-4743-AC2D-627733980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280E6BD-F3C7-4A4D-A3FF-7F6BEEF37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DB95E0-93C4-43E7-8203-E199D68A6D8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AC1ED64-4F4E-4B5D-BB75-5D68690DF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BCFE090-5D5A-4743-AC2D-627733980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3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03d294e98b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03d294e98b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38912" y="2517050"/>
            <a:ext cx="2347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6537" y="3400488"/>
            <a:ext cx="2592000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ONE_COLUMN_TEXT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1108950" y="1548300"/>
            <a:ext cx="1540800" cy="402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2"/>
          </p:nvPr>
        </p:nvSpPr>
        <p:spPr>
          <a:xfrm>
            <a:off x="4148850" y="1620150"/>
            <a:ext cx="38862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3"/>
          </p:nvPr>
        </p:nvSpPr>
        <p:spPr>
          <a:xfrm>
            <a:off x="1108950" y="2104975"/>
            <a:ext cx="1540800" cy="402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4"/>
          </p:nvPr>
        </p:nvSpPr>
        <p:spPr>
          <a:xfrm>
            <a:off x="4148850" y="2176825"/>
            <a:ext cx="38862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5"/>
          </p:nvPr>
        </p:nvSpPr>
        <p:spPr>
          <a:xfrm>
            <a:off x="1108950" y="2661650"/>
            <a:ext cx="1540800" cy="402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6"/>
          </p:nvPr>
        </p:nvSpPr>
        <p:spPr>
          <a:xfrm>
            <a:off x="4148850" y="2733500"/>
            <a:ext cx="38862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7"/>
          </p:nvPr>
        </p:nvSpPr>
        <p:spPr>
          <a:xfrm>
            <a:off x="1108950" y="3218325"/>
            <a:ext cx="1540800" cy="402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8"/>
          </p:nvPr>
        </p:nvSpPr>
        <p:spPr>
          <a:xfrm>
            <a:off x="4148850" y="3290175"/>
            <a:ext cx="38862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9"/>
          </p:nvPr>
        </p:nvSpPr>
        <p:spPr>
          <a:xfrm>
            <a:off x="1108950" y="3775000"/>
            <a:ext cx="1540800" cy="402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3"/>
          </p:nvPr>
        </p:nvSpPr>
        <p:spPr>
          <a:xfrm>
            <a:off x="4148850" y="3846850"/>
            <a:ext cx="3886200" cy="2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2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F9D034-563B-4F5F-BB7A-0832E95FA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D3694-1266-4B0F-913F-E1F7CAAB8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9DE751-8A6C-4ADC-985E-DEA8C5BFC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28042-7C82-4458-A81B-749184475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99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34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 rot="-1630848">
            <a:off x="562942" y="284707"/>
            <a:ext cx="8202253" cy="7835998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5043001" y="1873566"/>
            <a:ext cx="4943885" cy="4934403"/>
            <a:chOff x="5350763" y="1873566"/>
            <a:chExt cx="4943885" cy="4934403"/>
          </a:xfrm>
        </p:grpSpPr>
        <p:grpSp>
          <p:nvGrpSpPr>
            <p:cNvPr id="118" name="Google Shape;118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34" name="Google Shape;134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 rot="-3773043">
            <a:off x="1627212" y="230696"/>
            <a:ext cx="688439" cy="697971"/>
            <a:chOff x="3817720" y="-683366"/>
            <a:chExt cx="688429" cy="697959"/>
          </a:xfrm>
        </p:grpSpPr>
        <p:sp>
          <p:nvSpPr>
            <p:cNvPr id="142" name="Google Shape;142;p3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910850" y="339715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6023906">
            <a:off x="7371245" y="1225998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rot="6023906">
            <a:off x="7260792" y="1275652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dk2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rot="6023906">
            <a:off x="7926103" y="1349230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rot="6023906">
            <a:off x="7808988" y="1508549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rot="6023906">
            <a:off x="7814950" y="1524062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rot="6023906">
            <a:off x="7647119" y="1663456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rot="6023906">
            <a:off x="7674119" y="1687232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rot="6023906">
            <a:off x="7928302" y="1384560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rot="6023906">
            <a:off x="7748659" y="1353707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023906">
            <a:off x="7814114" y="1325252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rot="6023906">
            <a:off x="7614456" y="1490460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rot="6023906">
            <a:off x="7662763" y="146566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6023906">
            <a:off x="7474007" y="1620948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rot="6023906">
            <a:off x="7498619" y="1561528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61" name="Google Shape;161;p3"/>
          <p:cNvGrpSpPr/>
          <p:nvPr/>
        </p:nvGrpSpPr>
        <p:grpSpPr>
          <a:xfrm flipH="1">
            <a:off x="-1038474" y="1873566"/>
            <a:ext cx="4943885" cy="4934403"/>
            <a:chOff x="5350763" y="1873566"/>
            <a:chExt cx="4943885" cy="4934403"/>
          </a:xfrm>
        </p:grpSpPr>
        <p:grpSp>
          <p:nvGrpSpPr>
            <p:cNvPr id="162" name="Google Shape;162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78" name="Google Shape;178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55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181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720000" y="396450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ubTitle" idx="1"/>
          </p:nvPr>
        </p:nvSpPr>
        <p:spPr>
          <a:xfrm>
            <a:off x="1324688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5353313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3"/>
          </p:nvPr>
        </p:nvSpPr>
        <p:spPr>
          <a:xfrm>
            <a:off x="1324688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4"/>
          </p:nvPr>
        </p:nvSpPr>
        <p:spPr>
          <a:xfrm>
            <a:off x="5353313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550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>
            <a:off x="1664497" y="1169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-1488865" y="-2430700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-552768" y="-231023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1427887" y="11741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1329723" y="17583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1194903" y="15041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1247311" y="9647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1254877" y="-45524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380109" y="2227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1600276" y="31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1083662" y="-31826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85498" y="5832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1242648" y="6129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1734836" y="8753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1884821" y="6537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2213033" y="3692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2076158" y="1877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677962" y="7696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448175" y="5660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158119" y="351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37844" y="6729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-355299" y="2640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1052191" y="18617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055974" y="15041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1534464" y="24468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693189" y="17632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1599722" y="12667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1562707" y="17455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195490" y="31090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1364684" y="29419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1463402" y="28501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1199567" y="25347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1633770" y="22068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454662" y="22068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1011132" y="28341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1118590" y="3531057"/>
            <a:ext cx="33819" cy="362912"/>
          </a:xfrm>
          <a:custGeom>
            <a:avLst/>
            <a:gdLst/>
            <a:ahLst/>
            <a:cxnLst/>
            <a:rect l="l" t="t" r="r" b="b"/>
            <a:pathLst>
              <a:path w="1037" h="11128" extrusionOk="0">
                <a:moveTo>
                  <a:pt x="10" y="1"/>
                </a:moveTo>
                <a:lnTo>
                  <a:pt x="1" y="45"/>
                </a:lnTo>
                <a:lnTo>
                  <a:pt x="465" y="5564"/>
                </a:lnTo>
                <a:lnTo>
                  <a:pt x="920" y="11083"/>
                </a:lnTo>
                <a:lnTo>
                  <a:pt x="938" y="11127"/>
                </a:lnTo>
                <a:lnTo>
                  <a:pt x="1019" y="11127"/>
                </a:lnTo>
                <a:lnTo>
                  <a:pt x="1037" y="11083"/>
                </a:lnTo>
                <a:lnTo>
                  <a:pt x="965" y="9698"/>
                </a:lnTo>
                <a:lnTo>
                  <a:pt x="769" y="6939"/>
                </a:lnTo>
                <a:lnTo>
                  <a:pt x="403" y="2805"/>
                </a:lnTo>
                <a:lnTo>
                  <a:pt x="117" y="45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1015502" y="3785891"/>
            <a:ext cx="45462" cy="476762"/>
          </a:xfrm>
          <a:custGeom>
            <a:avLst/>
            <a:gdLst/>
            <a:ahLst/>
            <a:cxnLst/>
            <a:rect l="l" t="t" r="r" b="b"/>
            <a:pathLst>
              <a:path w="1394" h="14619" extrusionOk="0">
                <a:moveTo>
                  <a:pt x="27" y="0"/>
                </a:moveTo>
                <a:lnTo>
                  <a:pt x="18" y="45"/>
                </a:lnTo>
                <a:lnTo>
                  <a:pt x="0" y="956"/>
                </a:lnTo>
                <a:lnTo>
                  <a:pt x="9" y="2786"/>
                </a:lnTo>
                <a:lnTo>
                  <a:pt x="63" y="4608"/>
                </a:lnTo>
                <a:lnTo>
                  <a:pt x="161" y="6430"/>
                </a:lnTo>
                <a:lnTo>
                  <a:pt x="304" y="8251"/>
                </a:lnTo>
                <a:lnTo>
                  <a:pt x="501" y="10073"/>
                </a:lnTo>
                <a:lnTo>
                  <a:pt x="760" y="11877"/>
                </a:lnTo>
                <a:lnTo>
                  <a:pt x="1072" y="13681"/>
                </a:lnTo>
                <a:lnTo>
                  <a:pt x="1251" y="14574"/>
                </a:lnTo>
                <a:lnTo>
                  <a:pt x="1277" y="14619"/>
                </a:lnTo>
                <a:lnTo>
                  <a:pt x="1376" y="14610"/>
                </a:lnTo>
                <a:lnTo>
                  <a:pt x="1394" y="14556"/>
                </a:lnTo>
                <a:lnTo>
                  <a:pt x="1152" y="12743"/>
                </a:lnTo>
                <a:lnTo>
                  <a:pt x="733" y="9127"/>
                </a:lnTo>
                <a:lnTo>
                  <a:pt x="393" y="5501"/>
                </a:lnTo>
                <a:lnTo>
                  <a:pt x="179" y="1867"/>
                </a:lnTo>
                <a:lnTo>
                  <a:pt x="117" y="45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1147713" y="4245140"/>
            <a:ext cx="32645" cy="312232"/>
          </a:xfrm>
          <a:custGeom>
            <a:avLst/>
            <a:gdLst/>
            <a:ahLst/>
            <a:cxnLst/>
            <a:rect l="l" t="t" r="r" b="b"/>
            <a:pathLst>
              <a:path w="1001" h="9574" extrusionOk="0">
                <a:moveTo>
                  <a:pt x="99" y="1"/>
                </a:moveTo>
                <a:lnTo>
                  <a:pt x="1" y="28"/>
                </a:lnTo>
                <a:lnTo>
                  <a:pt x="10" y="81"/>
                </a:lnTo>
                <a:lnTo>
                  <a:pt x="108" y="367"/>
                </a:lnTo>
                <a:lnTo>
                  <a:pt x="251" y="947"/>
                </a:lnTo>
                <a:lnTo>
                  <a:pt x="394" y="1831"/>
                </a:lnTo>
                <a:lnTo>
                  <a:pt x="492" y="3617"/>
                </a:lnTo>
                <a:lnTo>
                  <a:pt x="519" y="4823"/>
                </a:lnTo>
                <a:lnTo>
                  <a:pt x="563" y="5993"/>
                </a:lnTo>
                <a:lnTo>
                  <a:pt x="697" y="8332"/>
                </a:lnTo>
                <a:lnTo>
                  <a:pt x="778" y="9502"/>
                </a:lnTo>
                <a:lnTo>
                  <a:pt x="787" y="9538"/>
                </a:lnTo>
                <a:lnTo>
                  <a:pt x="840" y="9574"/>
                </a:lnTo>
                <a:lnTo>
                  <a:pt x="903" y="9574"/>
                </a:lnTo>
                <a:lnTo>
                  <a:pt x="947" y="9538"/>
                </a:lnTo>
                <a:lnTo>
                  <a:pt x="947" y="9502"/>
                </a:lnTo>
                <a:lnTo>
                  <a:pt x="956" y="8350"/>
                </a:lnTo>
                <a:lnTo>
                  <a:pt x="1001" y="5939"/>
                </a:lnTo>
                <a:lnTo>
                  <a:pt x="947" y="4100"/>
                </a:lnTo>
                <a:lnTo>
                  <a:pt x="840" y="2885"/>
                </a:lnTo>
                <a:lnTo>
                  <a:pt x="644" y="1715"/>
                </a:lnTo>
                <a:lnTo>
                  <a:pt x="331" y="581"/>
                </a:lnTo>
                <a:lnTo>
                  <a:pt x="126" y="45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1465750" y="3918102"/>
            <a:ext cx="99338" cy="641031"/>
          </a:xfrm>
          <a:custGeom>
            <a:avLst/>
            <a:gdLst/>
            <a:ahLst/>
            <a:cxnLst/>
            <a:rect l="l" t="t" r="r" b="b"/>
            <a:pathLst>
              <a:path w="3046" h="19656" extrusionOk="0">
                <a:moveTo>
                  <a:pt x="81" y="0"/>
                </a:moveTo>
                <a:lnTo>
                  <a:pt x="9" y="9"/>
                </a:lnTo>
                <a:lnTo>
                  <a:pt x="0" y="45"/>
                </a:lnTo>
                <a:lnTo>
                  <a:pt x="223" y="2501"/>
                </a:lnTo>
                <a:lnTo>
                  <a:pt x="759" y="7394"/>
                </a:lnTo>
                <a:lnTo>
                  <a:pt x="1429" y="12270"/>
                </a:lnTo>
                <a:lnTo>
                  <a:pt x="2045" y="15914"/>
                </a:lnTo>
                <a:lnTo>
                  <a:pt x="2510" y="18334"/>
                </a:lnTo>
                <a:lnTo>
                  <a:pt x="2760" y="19539"/>
                </a:lnTo>
                <a:lnTo>
                  <a:pt x="2786" y="19602"/>
                </a:lnTo>
                <a:lnTo>
                  <a:pt x="2876" y="19655"/>
                </a:lnTo>
                <a:lnTo>
                  <a:pt x="2983" y="19620"/>
                </a:lnTo>
                <a:lnTo>
                  <a:pt x="3045" y="19530"/>
                </a:lnTo>
                <a:lnTo>
                  <a:pt x="3045" y="19459"/>
                </a:lnTo>
                <a:lnTo>
                  <a:pt x="2331" y="14601"/>
                </a:lnTo>
                <a:lnTo>
                  <a:pt x="822" y="4894"/>
                </a:lnTo>
                <a:lnTo>
                  <a:pt x="98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1376913" y="4079436"/>
            <a:ext cx="7892" cy="411244"/>
          </a:xfrm>
          <a:custGeom>
            <a:avLst/>
            <a:gdLst/>
            <a:ahLst/>
            <a:cxnLst/>
            <a:rect l="l" t="t" r="r" b="b"/>
            <a:pathLst>
              <a:path w="242" h="12610" extrusionOk="0">
                <a:moveTo>
                  <a:pt x="135" y="1"/>
                </a:moveTo>
                <a:lnTo>
                  <a:pt x="117" y="54"/>
                </a:lnTo>
                <a:lnTo>
                  <a:pt x="72" y="1617"/>
                </a:lnTo>
                <a:lnTo>
                  <a:pt x="10" y="4742"/>
                </a:lnTo>
                <a:lnTo>
                  <a:pt x="1" y="7868"/>
                </a:lnTo>
                <a:lnTo>
                  <a:pt x="36" y="10993"/>
                </a:lnTo>
                <a:lnTo>
                  <a:pt x="81" y="12556"/>
                </a:lnTo>
                <a:lnTo>
                  <a:pt x="99" y="12610"/>
                </a:lnTo>
                <a:lnTo>
                  <a:pt x="197" y="12610"/>
                </a:lnTo>
                <a:lnTo>
                  <a:pt x="215" y="12556"/>
                </a:lnTo>
                <a:lnTo>
                  <a:pt x="242" y="6305"/>
                </a:lnTo>
                <a:lnTo>
                  <a:pt x="242" y="54"/>
                </a:lnTo>
                <a:lnTo>
                  <a:pt x="23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1294502" y="4430966"/>
            <a:ext cx="27394" cy="353846"/>
          </a:xfrm>
          <a:custGeom>
            <a:avLst/>
            <a:gdLst/>
            <a:ahLst/>
            <a:cxnLst/>
            <a:rect l="l" t="t" r="r" b="b"/>
            <a:pathLst>
              <a:path w="840" h="10850" extrusionOk="0">
                <a:moveTo>
                  <a:pt x="36" y="0"/>
                </a:moveTo>
                <a:lnTo>
                  <a:pt x="27" y="36"/>
                </a:lnTo>
                <a:lnTo>
                  <a:pt x="0" y="1384"/>
                </a:lnTo>
                <a:lnTo>
                  <a:pt x="63" y="4081"/>
                </a:lnTo>
                <a:lnTo>
                  <a:pt x="242" y="6787"/>
                </a:lnTo>
                <a:lnTo>
                  <a:pt x="527" y="9475"/>
                </a:lnTo>
                <a:lnTo>
                  <a:pt x="715" y="10805"/>
                </a:lnTo>
                <a:lnTo>
                  <a:pt x="733" y="10850"/>
                </a:lnTo>
                <a:lnTo>
                  <a:pt x="822" y="10841"/>
                </a:lnTo>
                <a:lnTo>
                  <a:pt x="840" y="10787"/>
                </a:lnTo>
                <a:lnTo>
                  <a:pt x="492" y="5412"/>
                </a:lnTo>
                <a:lnTo>
                  <a:pt x="108" y="36"/>
                </a:lnTo>
                <a:lnTo>
                  <a:pt x="99" y="0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1662599" y="3746854"/>
            <a:ext cx="37309" cy="793332"/>
          </a:xfrm>
          <a:custGeom>
            <a:avLst/>
            <a:gdLst/>
            <a:ahLst/>
            <a:cxnLst/>
            <a:rect l="l" t="t" r="r" b="b"/>
            <a:pathLst>
              <a:path w="1144" h="24326" extrusionOk="0">
                <a:moveTo>
                  <a:pt x="63" y="1"/>
                </a:moveTo>
                <a:lnTo>
                  <a:pt x="54" y="27"/>
                </a:lnTo>
                <a:lnTo>
                  <a:pt x="10" y="1537"/>
                </a:lnTo>
                <a:lnTo>
                  <a:pt x="1" y="4573"/>
                </a:lnTo>
                <a:lnTo>
                  <a:pt x="108" y="9118"/>
                </a:lnTo>
                <a:lnTo>
                  <a:pt x="224" y="12136"/>
                </a:lnTo>
                <a:lnTo>
                  <a:pt x="331" y="15164"/>
                </a:lnTo>
                <a:lnTo>
                  <a:pt x="555" y="19718"/>
                </a:lnTo>
                <a:lnTo>
                  <a:pt x="796" y="22745"/>
                </a:lnTo>
                <a:lnTo>
                  <a:pt x="965" y="24245"/>
                </a:lnTo>
                <a:lnTo>
                  <a:pt x="974" y="24281"/>
                </a:lnTo>
                <a:lnTo>
                  <a:pt x="1028" y="24326"/>
                </a:lnTo>
                <a:lnTo>
                  <a:pt x="1090" y="24326"/>
                </a:lnTo>
                <a:lnTo>
                  <a:pt x="1135" y="24281"/>
                </a:lnTo>
                <a:lnTo>
                  <a:pt x="1144" y="24245"/>
                </a:lnTo>
                <a:lnTo>
                  <a:pt x="1135" y="22736"/>
                </a:lnTo>
                <a:lnTo>
                  <a:pt x="1028" y="19709"/>
                </a:lnTo>
                <a:lnTo>
                  <a:pt x="796" y="15164"/>
                </a:lnTo>
                <a:lnTo>
                  <a:pt x="653" y="12136"/>
                </a:lnTo>
                <a:lnTo>
                  <a:pt x="537" y="9109"/>
                </a:lnTo>
                <a:lnTo>
                  <a:pt x="376" y="4564"/>
                </a:lnTo>
                <a:lnTo>
                  <a:pt x="224" y="1537"/>
                </a:lnTo>
                <a:lnTo>
                  <a:pt x="126" y="27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1779971" y="3828417"/>
            <a:ext cx="64116" cy="627888"/>
          </a:xfrm>
          <a:custGeom>
            <a:avLst/>
            <a:gdLst/>
            <a:ahLst/>
            <a:cxnLst/>
            <a:rect l="l" t="t" r="r" b="b"/>
            <a:pathLst>
              <a:path w="1966" h="19253" extrusionOk="0">
                <a:moveTo>
                  <a:pt x="81" y="0"/>
                </a:moveTo>
                <a:lnTo>
                  <a:pt x="10" y="18"/>
                </a:lnTo>
                <a:lnTo>
                  <a:pt x="1" y="63"/>
                </a:lnTo>
                <a:lnTo>
                  <a:pt x="197" y="1250"/>
                </a:lnTo>
                <a:lnTo>
                  <a:pt x="545" y="3626"/>
                </a:lnTo>
                <a:lnTo>
                  <a:pt x="849" y="6010"/>
                </a:lnTo>
                <a:lnTo>
                  <a:pt x="1108" y="8394"/>
                </a:lnTo>
                <a:lnTo>
                  <a:pt x="1421" y="11984"/>
                </a:lnTo>
                <a:lnTo>
                  <a:pt x="1688" y="16779"/>
                </a:lnTo>
                <a:lnTo>
                  <a:pt x="1760" y="19182"/>
                </a:lnTo>
                <a:lnTo>
                  <a:pt x="1760" y="19217"/>
                </a:lnTo>
                <a:lnTo>
                  <a:pt x="1805" y="19253"/>
                </a:lnTo>
                <a:lnTo>
                  <a:pt x="1867" y="19253"/>
                </a:lnTo>
                <a:lnTo>
                  <a:pt x="1912" y="19217"/>
                </a:lnTo>
                <a:lnTo>
                  <a:pt x="1921" y="19182"/>
                </a:lnTo>
                <a:lnTo>
                  <a:pt x="1956" y="17976"/>
                </a:lnTo>
                <a:lnTo>
                  <a:pt x="1965" y="15556"/>
                </a:lnTo>
                <a:lnTo>
                  <a:pt x="1894" y="13154"/>
                </a:lnTo>
                <a:lnTo>
                  <a:pt x="1733" y="10752"/>
                </a:lnTo>
                <a:lnTo>
                  <a:pt x="1501" y="8349"/>
                </a:lnTo>
                <a:lnTo>
                  <a:pt x="1197" y="5965"/>
                </a:lnTo>
                <a:lnTo>
                  <a:pt x="813" y="3581"/>
                </a:lnTo>
                <a:lnTo>
                  <a:pt x="358" y="1214"/>
                </a:lnTo>
                <a:lnTo>
                  <a:pt x="108" y="36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750848" y="32954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1849860" y="33737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1531562" y="32025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1629106" y="33688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1558337" y="3811524"/>
            <a:ext cx="16926" cy="156997"/>
          </a:xfrm>
          <a:custGeom>
            <a:avLst/>
            <a:gdLst/>
            <a:ahLst/>
            <a:cxnLst/>
            <a:rect l="l" t="t" r="r" b="b"/>
            <a:pathLst>
              <a:path w="519" h="4814" extrusionOk="0">
                <a:moveTo>
                  <a:pt x="10" y="0"/>
                </a:moveTo>
                <a:lnTo>
                  <a:pt x="1" y="54"/>
                </a:lnTo>
                <a:lnTo>
                  <a:pt x="188" y="2411"/>
                </a:lnTo>
                <a:lnTo>
                  <a:pt x="430" y="4769"/>
                </a:lnTo>
                <a:lnTo>
                  <a:pt x="439" y="4804"/>
                </a:lnTo>
                <a:lnTo>
                  <a:pt x="510" y="4813"/>
                </a:lnTo>
                <a:lnTo>
                  <a:pt x="519" y="4769"/>
                </a:lnTo>
                <a:lnTo>
                  <a:pt x="510" y="4179"/>
                </a:lnTo>
                <a:lnTo>
                  <a:pt x="447" y="2992"/>
                </a:lnTo>
                <a:lnTo>
                  <a:pt x="287" y="1223"/>
                </a:lnTo>
                <a:lnTo>
                  <a:pt x="126" y="54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1676883" y="31102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802409" y="31405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000663" y="22683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1177716" y="22645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1124134" y="11191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1008229" y="1758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1248485" y="2492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1525724" y="5340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1661751" y="10262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895814" y="11834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-428586" y="389449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-641761" y="4116712"/>
            <a:ext cx="4894419" cy="1043796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/>
          <p:nvPr/>
        </p:nvSpPr>
        <p:spPr>
          <a:xfrm rot="333422" flipH="1">
            <a:off x="4138909" y="40836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"/>
          <p:cNvSpPr/>
          <p:nvPr/>
        </p:nvSpPr>
        <p:spPr>
          <a:xfrm rot="-1519474" flipH="1">
            <a:off x="2386480" y="2401805"/>
            <a:ext cx="673119" cy="655343"/>
          </a:xfrm>
          <a:custGeom>
            <a:avLst/>
            <a:gdLst/>
            <a:ahLst/>
            <a:cxnLst/>
            <a:rect l="l" t="t" r="r" b="b"/>
            <a:pathLst>
              <a:path w="60234" h="57581" extrusionOk="0">
                <a:moveTo>
                  <a:pt x="41597" y="0"/>
                </a:moveTo>
                <a:lnTo>
                  <a:pt x="41043" y="1000"/>
                </a:lnTo>
                <a:lnTo>
                  <a:pt x="39837" y="3117"/>
                </a:lnTo>
                <a:lnTo>
                  <a:pt x="39123" y="4197"/>
                </a:lnTo>
                <a:lnTo>
                  <a:pt x="38623" y="4876"/>
                </a:lnTo>
                <a:lnTo>
                  <a:pt x="38096" y="5492"/>
                </a:lnTo>
                <a:lnTo>
                  <a:pt x="37551" y="6019"/>
                </a:lnTo>
                <a:lnTo>
                  <a:pt x="36989" y="6439"/>
                </a:lnTo>
                <a:lnTo>
                  <a:pt x="36426" y="6715"/>
                </a:lnTo>
                <a:lnTo>
                  <a:pt x="35989" y="6814"/>
                </a:lnTo>
                <a:lnTo>
                  <a:pt x="35703" y="6832"/>
                </a:lnTo>
                <a:lnTo>
                  <a:pt x="35417" y="6796"/>
                </a:lnTo>
                <a:lnTo>
                  <a:pt x="35122" y="6707"/>
                </a:lnTo>
                <a:lnTo>
                  <a:pt x="34837" y="6564"/>
                </a:lnTo>
                <a:lnTo>
                  <a:pt x="34551" y="6367"/>
                </a:lnTo>
                <a:lnTo>
                  <a:pt x="34265" y="6108"/>
                </a:lnTo>
                <a:lnTo>
                  <a:pt x="33979" y="5778"/>
                </a:lnTo>
                <a:lnTo>
                  <a:pt x="33845" y="5590"/>
                </a:lnTo>
                <a:lnTo>
                  <a:pt x="33738" y="5715"/>
                </a:lnTo>
                <a:lnTo>
                  <a:pt x="33577" y="6144"/>
                </a:lnTo>
                <a:lnTo>
                  <a:pt x="33417" y="7055"/>
                </a:lnTo>
                <a:lnTo>
                  <a:pt x="33301" y="8519"/>
                </a:lnTo>
                <a:lnTo>
                  <a:pt x="33211" y="9823"/>
                </a:lnTo>
                <a:lnTo>
                  <a:pt x="33149" y="10234"/>
                </a:lnTo>
                <a:lnTo>
                  <a:pt x="32988" y="10886"/>
                </a:lnTo>
                <a:lnTo>
                  <a:pt x="32479" y="12600"/>
                </a:lnTo>
                <a:lnTo>
                  <a:pt x="31854" y="14395"/>
                </a:lnTo>
                <a:lnTo>
                  <a:pt x="31282" y="15869"/>
                </a:lnTo>
                <a:lnTo>
                  <a:pt x="31068" y="16306"/>
                </a:lnTo>
                <a:lnTo>
                  <a:pt x="30863" y="16681"/>
                </a:lnTo>
                <a:lnTo>
                  <a:pt x="30515" y="17155"/>
                </a:lnTo>
                <a:lnTo>
                  <a:pt x="30291" y="17324"/>
                </a:lnTo>
                <a:lnTo>
                  <a:pt x="30148" y="17360"/>
                </a:lnTo>
                <a:lnTo>
                  <a:pt x="29961" y="17324"/>
                </a:lnTo>
                <a:lnTo>
                  <a:pt x="29747" y="17119"/>
                </a:lnTo>
                <a:lnTo>
                  <a:pt x="29541" y="16806"/>
                </a:lnTo>
                <a:lnTo>
                  <a:pt x="29264" y="16226"/>
                </a:lnTo>
                <a:lnTo>
                  <a:pt x="29059" y="15869"/>
                </a:lnTo>
                <a:lnTo>
                  <a:pt x="28764" y="15333"/>
                </a:lnTo>
                <a:lnTo>
                  <a:pt x="27925" y="13681"/>
                </a:lnTo>
                <a:lnTo>
                  <a:pt x="26594" y="10877"/>
                </a:lnTo>
                <a:lnTo>
                  <a:pt x="26076" y="9805"/>
                </a:lnTo>
                <a:lnTo>
                  <a:pt x="25916" y="9430"/>
                </a:lnTo>
                <a:lnTo>
                  <a:pt x="25648" y="8555"/>
                </a:lnTo>
                <a:lnTo>
                  <a:pt x="25460" y="7573"/>
                </a:lnTo>
                <a:lnTo>
                  <a:pt x="25362" y="6519"/>
                </a:lnTo>
                <a:lnTo>
                  <a:pt x="25353" y="5983"/>
                </a:lnTo>
                <a:lnTo>
                  <a:pt x="24996" y="6385"/>
                </a:lnTo>
                <a:lnTo>
                  <a:pt x="24308" y="7341"/>
                </a:lnTo>
                <a:lnTo>
                  <a:pt x="23603" y="8287"/>
                </a:lnTo>
                <a:lnTo>
                  <a:pt x="23022" y="8903"/>
                </a:lnTo>
                <a:lnTo>
                  <a:pt x="22594" y="9234"/>
                </a:lnTo>
                <a:lnTo>
                  <a:pt x="22370" y="9359"/>
                </a:lnTo>
                <a:lnTo>
                  <a:pt x="22281" y="9394"/>
                </a:lnTo>
                <a:lnTo>
                  <a:pt x="22085" y="9403"/>
                </a:lnTo>
                <a:lnTo>
                  <a:pt x="21879" y="9332"/>
                </a:lnTo>
                <a:lnTo>
                  <a:pt x="21674" y="9198"/>
                </a:lnTo>
                <a:lnTo>
                  <a:pt x="21335" y="8885"/>
                </a:lnTo>
                <a:lnTo>
                  <a:pt x="20879" y="8314"/>
                </a:lnTo>
                <a:lnTo>
                  <a:pt x="20191" y="7242"/>
                </a:lnTo>
                <a:lnTo>
                  <a:pt x="19388" y="5742"/>
                </a:lnTo>
                <a:lnTo>
                  <a:pt x="19084" y="5144"/>
                </a:lnTo>
                <a:lnTo>
                  <a:pt x="18959" y="5546"/>
                </a:lnTo>
                <a:lnTo>
                  <a:pt x="18700" y="6215"/>
                </a:lnTo>
                <a:lnTo>
                  <a:pt x="18441" y="6742"/>
                </a:lnTo>
                <a:lnTo>
                  <a:pt x="18173" y="7144"/>
                </a:lnTo>
                <a:lnTo>
                  <a:pt x="17870" y="7412"/>
                </a:lnTo>
                <a:lnTo>
                  <a:pt x="17539" y="7564"/>
                </a:lnTo>
                <a:lnTo>
                  <a:pt x="17164" y="7591"/>
                </a:lnTo>
                <a:lnTo>
                  <a:pt x="16736" y="7510"/>
                </a:lnTo>
                <a:lnTo>
                  <a:pt x="16494" y="7421"/>
                </a:lnTo>
                <a:lnTo>
                  <a:pt x="16227" y="7314"/>
                </a:lnTo>
                <a:lnTo>
                  <a:pt x="15673" y="7019"/>
                </a:lnTo>
                <a:lnTo>
                  <a:pt x="15110" y="6644"/>
                </a:lnTo>
                <a:lnTo>
                  <a:pt x="14566" y="6224"/>
                </a:lnTo>
                <a:lnTo>
                  <a:pt x="13771" y="5519"/>
                </a:lnTo>
                <a:lnTo>
                  <a:pt x="12833" y="4501"/>
                </a:lnTo>
                <a:lnTo>
                  <a:pt x="12449" y="4010"/>
                </a:lnTo>
                <a:lnTo>
                  <a:pt x="12458" y="4072"/>
                </a:lnTo>
                <a:lnTo>
                  <a:pt x="12485" y="4161"/>
                </a:lnTo>
                <a:lnTo>
                  <a:pt x="12467" y="4117"/>
                </a:lnTo>
                <a:lnTo>
                  <a:pt x="12449" y="4081"/>
                </a:lnTo>
                <a:lnTo>
                  <a:pt x="12547" y="4787"/>
                </a:lnTo>
                <a:lnTo>
                  <a:pt x="12824" y="6126"/>
                </a:lnTo>
                <a:lnTo>
                  <a:pt x="13128" y="7385"/>
                </a:lnTo>
                <a:lnTo>
                  <a:pt x="13369" y="8564"/>
                </a:lnTo>
                <a:lnTo>
                  <a:pt x="13440" y="9127"/>
                </a:lnTo>
                <a:lnTo>
                  <a:pt x="13458" y="9511"/>
                </a:lnTo>
                <a:lnTo>
                  <a:pt x="13414" y="9939"/>
                </a:lnTo>
                <a:lnTo>
                  <a:pt x="13351" y="10162"/>
                </a:lnTo>
                <a:lnTo>
                  <a:pt x="13253" y="10341"/>
                </a:lnTo>
                <a:lnTo>
                  <a:pt x="13128" y="10466"/>
                </a:lnTo>
                <a:lnTo>
                  <a:pt x="12896" y="10600"/>
                </a:lnTo>
                <a:lnTo>
                  <a:pt x="12512" y="10680"/>
                </a:lnTo>
                <a:lnTo>
                  <a:pt x="12056" y="10689"/>
                </a:lnTo>
                <a:lnTo>
                  <a:pt x="11556" y="10671"/>
                </a:lnTo>
                <a:lnTo>
                  <a:pt x="11011" y="10689"/>
                </a:lnTo>
                <a:lnTo>
                  <a:pt x="10735" y="10725"/>
                </a:lnTo>
                <a:lnTo>
                  <a:pt x="11145" y="11430"/>
                </a:lnTo>
                <a:lnTo>
                  <a:pt x="11878" y="12565"/>
                </a:lnTo>
                <a:lnTo>
                  <a:pt x="12297" y="13315"/>
                </a:lnTo>
                <a:lnTo>
                  <a:pt x="12449" y="13672"/>
                </a:lnTo>
                <a:lnTo>
                  <a:pt x="12610" y="14056"/>
                </a:lnTo>
                <a:lnTo>
                  <a:pt x="12985" y="14860"/>
                </a:lnTo>
                <a:lnTo>
                  <a:pt x="13226" y="15458"/>
                </a:lnTo>
                <a:lnTo>
                  <a:pt x="13396" y="16047"/>
                </a:lnTo>
                <a:lnTo>
                  <a:pt x="13440" y="16458"/>
                </a:lnTo>
                <a:lnTo>
                  <a:pt x="13431" y="16717"/>
                </a:lnTo>
                <a:lnTo>
                  <a:pt x="13369" y="16949"/>
                </a:lnTo>
                <a:lnTo>
                  <a:pt x="13262" y="17155"/>
                </a:lnTo>
                <a:lnTo>
                  <a:pt x="13092" y="17315"/>
                </a:lnTo>
                <a:lnTo>
                  <a:pt x="12860" y="17449"/>
                </a:lnTo>
                <a:lnTo>
                  <a:pt x="12708" y="17494"/>
                </a:lnTo>
                <a:lnTo>
                  <a:pt x="12235" y="17601"/>
                </a:lnTo>
                <a:lnTo>
                  <a:pt x="11199" y="17735"/>
                </a:lnTo>
                <a:lnTo>
                  <a:pt x="10083" y="17851"/>
                </a:lnTo>
                <a:lnTo>
                  <a:pt x="9190" y="18030"/>
                </a:lnTo>
                <a:lnTo>
                  <a:pt x="8591" y="18208"/>
                </a:lnTo>
                <a:lnTo>
                  <a:pt x="8288" y="18324"/>
                </a:lnTo>
                <a:lnTo>
                  <a:pt x="8520" y="18494"/>
                </a:lnTo>
                <a:lnTo>
                  <a:pt x="9083" y="18860"/>
                </a:lnTo>
                <a:lnTo>
                  <a:pt x="10065" y="19414"/>
                </a:lnTo>
                <a:lnTo>
                  <a:pt x="11485" y="20155"/>
                </a:lnTo>
                <a:lnTo>
                  <a:pt x="12797" y="20869"/>
                </a:lnTo>
                <a:lnTo>
                  <a:pt x="13306" y="21209"/>
                </a:lnTo>
                <a:lnTo>
                  <a:pt x="13619" y="21432"/>
                </a:lnTo>
                <a:lnTo>
                  <a:pt x="14369" y="22066"/>
                </a:lnTo>
                <a:lnTo>
                  <a:pt x="15209" y="22843"/>
                </a:lnTo>
                <a:lnTo>
                  <a:pt x="16066" y="23736"/>
                </a:lnTo>
                <a:lnTo>
                  <a:pt x="16878" y="24674"/>
                </a:lnTo>
                <a:lnTo>
                  <a:pt x="17593" y="25611"/>
                </a:lnTo>
                <a:lnTo>
                  <a:pt x="18138" y="26495"/>
                </a:lnTo>
                <a:lnTo>
                  <a:pt x="18388" y="27094"/>
                </a:lnTo>
                <a:lnTo>
                  <a:pt x="18477" y="27442"/>
                </a:lnTo>
                <a:lnTo>
                  <a:pt x="18486" y="27603"/>
                </a:lnTo>
                <a:lnTo>
                  <a:pt x="18459" y="27701"/>
                </a:lnTo>
                <a:lnTo>
                  <a:pt x="18280" y="27853"/>
                </a:lnTo>
                <a:lnTo>
                  <a:pt x="17995" y="27942"/>
                </a:lnTo>
                <a:lnTo>
                  <a:pt x="17629" y="27995"/>
                </a:lnTo>
                <a:lnTo>
                  <a:pt x="16557" y="28004"/>
                </a:lnTo>
                <a:lnTo>
                  <a:pt x="15869" y="27969"/>
                </a:lnTo>
                <a:lnTo>
                  <a:pt x="15414" y="27942"/>
                </a:lnTo>
                <a:lnTo>
                  <a:pt x="14119" y="27754"/>
                </a:lnTo>
                <a:lnTo>
                  <a:pt x="11967" y="27370"/>
                </a:lnTo>
                <a:lnTo>
                  <a:pt x="11011" y="27174"/>
                </a:lnTo>
                <a:lnTo>
                  <a:pt x="10243" y="26986"/>
                </a:lnTo>
                <a:lnTo>
                  <a:pt x="8743" y="26522"/>
                </a:lnTo>
                <a:lnTo>
                  <a:pt x="7841" y="26201"/>
                </a:lnTo>
                <a:lnTo>
                  <a:pt x="7493" y="26049"/>
                </a:lnTo>
                <a:lnTo>
                  <a:pt x="7698" y="26504"/>
                </a:lnTo>
                <a:lnTo>
                  <a:pt x="7940" y="27129"/>
                </a:lnTo>
                <a:lnTo>
                  <a:pt x="8038" y="27513"/>
                </a:lnTo>
                <a:lnTo>
                  <a:pt x="8056" y="27879"/>
                </a:lnTo>
                <a:lnTo>
                  <a:pt x="7975" y="28237"/>
                </a:lnTo>
                <a:lnTo>
                  <a:pt x="7788" y="28585"/>
                </a:lnTo>
                <a:lnTo>
                  <a:pt x="7457" y="28933"/>
                </a:lnTo>
                <a:lnTo>
                  <a:pt x="7234" y="29103"/>
                </a:lnTo>
                <a:lnTo>
                  <a:pt x="7073" y="29210"/>
                </a:lnTo>
                <a:lnTo>
                  <a:pt x="6680" y="29353"/>
                </a:lnTo>
                <a:lnTo>
                  <a:pt x="5975" y="29487"/>
                </a:lnTo>
                <a:lnTo>
                  <a:pt x="4903" y="29594"/>
                </a:lnTo>
                <a:lnTo>
                  <a:pt x="4135" y="29692"/>
                </a:lnTo>
                <a:lnTo>
                  <a:pt x="3689" y="29799"/>
                </a:lnTo>
                <a:lnTo>
                  <a:pt x="3492" y="29871"/>
                </a:lnTo>
                <a:lnTo>
                  <a:pt x="3859" y="30005"/>
                </a:lnTo>
                <a:lnTo>
                  <a:pt x="4341" y="30273"/>
                </a:lnTo>
                <a:lnTo>
                  <a:pt x="4528" y="30487"/>
                </a:lnTo>
                <a:lnTo>
                  <a:pt x="4600" y="30630"/>
                </a:lnTo>
                <a:lnTo>
                  <a:pt x="4609" y="30844"/>
                </a:lnTo>
                <a:lnTo>
                  <a:pt x="4466" y="31112"/>
                </a:lnTo>
                <a:lnTo>
                  <a:pt x="4198" y="31353"/>
                </a:lnTo>
                <a:lnTo>
                  <a:pt x="3850" y="31559"/>
                </a:lnTo>
                <a:lnTo>
                  <a:pt x="3448" y="31710"/>
                </a:lnTo>
                <a:lnTo>
                  <a:pt x="3233" y="31764"/>
                </a:lnTo>
                <a:lnTo>
                  <a:pt x="2885" y="31835"/>
                </a:lnTo>
                <a:lnTo>
                  <a:pt x="2064" y="31951"/>
                </a:lnTo>
                <a:lnTo>
                  <a:pt x="1197" y="31987"/>
                </a:lnTo>
                <a:lnTo>
                  <a:pt x="563" y="31943"/>
                </a:lnTo>
                <a:lnTo>
                  <a:pt x="179" y="31871"/>
                </a:lnTo>
                <a:lnTo>
                  <a:pt x="1" y="31818"/>
                </a:lnTo>
                <a:lnTo>
                  <a:pt x="269" y="32210"/>
                </a:lnTo>
                <a:lnTo>
                  <a:pt x="930" y="32969"/>
                </a:lnTo>
                <a:lnTo>
                  <a:pt x="1662" y="33666"/>
                </a:lnTo>
                <a:lnTo>
                  <a:pt x="2439" y="34309"/>
                </a:lnTo>
                <a:lnTo>
                  <a:pt x="2823" y="34604"/>
                </a:lnTo>
                <a:lnTo>
                  <a:pt x="3216" y="34836"/>
                </a:lnTo>
                <a:lnTo>
                  <a:pt x="4037" y="35309"/>
                </a:lnTo>
                <a:lnTo>
                  <a:pt x="4350" y="35622"/>
                </a:lnTo>
                <a:lnTo>
                  <a:pt x="4475" y="35863"/>
                </a:lnTo>
                <a:lnTo>
                  <a:pt x="4502" y="35997"/>
                </a:lnTo>
                <a:lnTo>
                  <a:pt x="4519" y="36113"/>
                </a:lnTo>
                <a:lnTo>
                  <a:pt x="4484" y="36318"/>
                </a:lnTo>
                <a:lnTo>
                  <a:pt x="4376" y="36497"/>
                </a:lnTo>
                <a:lnTo>
                  <a:pt x="4198" y="36658"/>
                </a:lnTo>
                <a:lnTo>
                  <a:pt x="3805" y="36899"/>
                </a:lnTo>
                <a:lnTo>
                  <a:pt x="3010" y="37274"/>
                </a:lnTo>
                <a:lnTo>
                  <a:pt x="2483" y="37506"/>
                </a:lnTo>
                <a:lnTo>
                  <a:pt x="2635" y="37586"/>
                </a:lnTo>
                <a:lnTo>
                  <a:pt x="2974" y="37711"/>
                </a:lnTo>
                <a:lnTo>
                  <a:pt x="3519" y="37836"/>
                </a:lnTo>
                <a:lnTo>
                  <a:pt x="4725" y="37961"/>
                </a:lnTo>
                <a:lnTo>
                  <a:pt x="5921" y="38068"/>
                </a:lnTo>
                <a:lnTo>
                  <a:pt x="6457" y="38193"/>
                </a:lnTo>
                <a:lnTo>
                  <a:pt x="6770" y="38310"/>
                </a:lnTo>
                <a:lnTo>
                  <a:pt x="7055" y="38461"/>
                </a:lnTo>
                <a:lnTo>
                  <a:pt x="7297" y="38667"/>
                </a:lnTo>
                <a:lnTo>
                  <a:pt x="7484" y="38926"/>
                </a:lnTo>
                <a:lnTo>
                  <a:pt x="7609" y="39247"/>
                </a:lnTo>
                <a:lnTo>
                  <a:pt x="7654" y="39435"/>
                </a:lnTo>
                <a:lnTo>
                  <a:pt x="7672" y="39613"/>
                </a:lnTo>
                <a:lnTo>
                  <a:pt x="7627" y="39962"/>
                </a:lnTo>
                <a:lnTo>
                  <a:pt x="7493" y="40283"/>
                </a:lnTo>
                <a:lnTo>
                  <a:pt x="7323" y="40542"/>
                </a:lnTo>
                <a:lnTo>
                  <a:pt x="7234" y="40649"/>
                </a:lnTo>
                <a:lnTo>
                  <a:pt x="6546" y="41355"/>
                </a:lnTo>
                <a:lnTo>
                  <a:pt x="5403" y="42391"/>
                </a:lnTo>
                <a:lnTo>
                  <a:pt x="4609" y="43025"/>
                </a:lnTo>
                <a:lnTo>
                  <a:pt x="6332" y="42873"/>
                </a:lnTo>
                <a:lnTo>
                  <a:pt x="8770" y="42748"/>
                </a:lnTo>
                <a:lnTo>
                  <a:pt x="10324" y="42792"/>
                </a:lnTo>
                <a:lnTo>
                  <a:pt x="11092" y="42873"/>
                </a:lnTo>
                <a:lnTo>
                  <a:pt x="12056" y="42998"/>
                </a:lnTo>
                <a:lnTo>
                  <a:pt x="13494" y="43239"/>
                </a:lnTo>
                <a:lnTo>
                  <a:pt x="14423" y="43480"/>
                </a:lnTo>
                <a:lnTo>
                  <a:pt x="14887" y="43650"/>
                </a:lnTo>
                <a:lnTo>
                  <a:pt x="15101" y="43748"/>
                </a:lnTo>
                <a:lnTo>
                  <a:pt x="15414" y="43989"/>
                </a:lnTo>
                <a:lnTo>
                  <a:pt x="15601" y="44284"/>
                </a:lnTo>
                <a:lnTo>
                  <a:pt x="15673" y="44614"/>
                </a:lnTo>
                <a:lnTo>
                  <a:pt x="15628" y="44989"/>
                </a:lnTo>
                <a:lnTo>
                  <a:pt x="15503" y="45382"/>
                </a:lnTo>
                <a:lnTo>
                  <a:pt x="15298" y="45793"/>
                </a:lnTo>
                <a:lnTo>
                  <a:pt x="15021" y="46221"/>
                </a:lnTo>
                <a:lnTo>
                  <a:pt x="14530" y="46847"/>
                </a:lnTo>
                <a:lnTo>
                  <a:pt x="13771" y="47632"/>
                </a:lnTo>
                <a:lnTo>
                  <a:pt x="12994" y="48293"/>
                </a:lnTo>
                <a:lnTo>
                  <a:pt x="12315" y="48758"/>
                </a:lnTo>
                <a:lnTo>
                  <a:pt x="12056" y="48883"/>
                </a:lnTo>
                <a:lnTo>
                  <a:pt x="12387" y="48999"/>
                </a:lnTo>
                <a:lnTo>
                  <a:pt x="12735" y="49195"/>
                </a:lnTo>
                <a:lnTo>
                  <a:pt x="12896" y="49356"/>
                </a:lnTo>
                <a:lnTo>
                  <a:pt x="13003" y="49535"/>
                </a:lnTo>
                <a:lnTo>
                  <a:pt x="13039" y="49758"/>
                </a:lnTo>
                <a:lnTo>
                  <a:pt x="13021" y="50017"/>
                </a:lnTo>
                <a:lnTo>
                  <a:pt x="12940" y="50320"/>
                </a:lnTo>
                <a:lnTo>
                  <a:pt x="12699" y="50883"/>
                </a:lnTo>
                <a:lnTo>
                  <a:pt x="12154" y="51874"/>
                </a:lnTo>
                <a:lnTo>
                  <a:pt x="10878" y="53910"/>
                </a:lnTo>
                <a:lnTo>
                  <a:pt x="9627" y="55866"/>
                </a:lnTo>
                <a:lnTo>
                  <a:pt x="10217" y="55553"/>
                </a:lnTo>
                <a:lnTo>
                  <a:pt x="11610" y="54857"/>
                </a:lnTo>
                <a:lnTo>
                  <a:pt x="12637" y="54419"/>
                </a:lnTo>
                <a:lnTo>
                  <a:pt x="13405" y="54178"/>
                </a:lnTo>
                <a:lnTo>
                  <a:pt x="13896" y="54080"/>
                </a:lnTo>
                <a:lnTo>
                  <a:pt x="14351" y="54035"/>
                </a:lnTo>
                <a:lnTo>
                  <a:pt x="14762" y="54071"/>
                </a:lnTo>
                <a:lnTo>
                  <a:pt x="15110" y="54196"/>
                </a:lnTo>
                <a:lnTo>
                  <a:pt x="15396" y="54419"/>
                </a:lnTo>
                <a:lnTo>
                  <a:pt x="15593" y="54750"/>
                </a:lnTo>
                <a:lnTo>
                  <a:pt x="15700" y="55205"/>
                </a:lnTo>
                <a:lnTo>
                  <a:pt x="15718" y="55491"/>
                </a:lnTo>
                <a:lnTo>
                  <a:pt x="15780" y="55428"/>
                </a:lnTo>
                <a:lnTo>
                  <a:pt x="16459" y="54794"/>
                </a:lnTo>
                <a:lnTo>
                  <a:pt x="17236" y="54223"/>
                </a:lnTo>
                <a:lnTo>
                  <a:pt x="17798" y="53919"/>
                </a:lnTo>
                <a:lnTo>
                  <a:pt x="18218" y="53785"/>
                </a:lnTo>
                <a:lnTo>
                  <a:pt x="18495" y="53749"/>
                </a:lnTo>
                <a:lnTo>
                  <a:pt x="18754" y="53767"/>
                </a:lnTo>
                <a:lnTo>
                  <a:pt x="18995" y="53857"/>
                </a:lnTo>
                <a:lnTo>
                  <a:pt x="19111" y="53937"/>
                </a:lnTo>
                <a:lnTo>
                  <a:pt x="19298" y="54089"/>
                </a:lnTo>
                <a:lnTo>
                  <a:pt x="19593" y="54455"/>
                </a:lnTo>
                <a:lnTo>
                  <a:pt x="19781" y="54892"/>
                </a:lnTo>
                <a:lnTo>
                  <a:pt x="19888" y="55357"/>
                </a:lnTo>
                <a:lnTo>
                  <a:pt x="19941" y="56098"/>
                </a:lnTo>
                <a:lnTo>
                  <a:pt x="19861" y="57080"/>
                </a:lnTo>
                <a:lnTo>
                  <a:pt x="19799" y="57500"/>
                </a:lnTo>
                <a:lnTo>
                  <a:pt x="20602" y="56812"/>
                </a:lnTo>
                <a:lnTo>
                  <a:pt x="21727" y="55768"/>
                </a:lnTo>
                <a:lnTo>
                  <a:pt x="22451" y="54955"/>
                </a:lnTo>
                <a:lnTo>
                  <a:pt x="24183" y="53098"/>
                </a:lnTo>
                <a:lnTo>
                  <a:pt x="24906" y="52392"/>
                </a:lnTo>
                <a:lnTo>
                  <a:pt x="25603" y="51794"/>
                </a:lnTo>
                <a:lnTo>
                  <a:pt x="26228" y="51356"/>
                </a:lnTo>
                <a:lnTo>
                  <a:pt x="26496" y="51231"/>
                </a:lnTo>
                <a:lnTo>
                  <a:pt x="26800" y="51124"/>
                </a:lnTo>
                <a:lnTo>
                  <a:pt x="27201" y="51053"/>
                </a:lnTo>
                <a:lnTo>
                  <a:pt x="27443" y="51070"/>
                </a:lnTo>
                <a:lnTo>
                  <a:pt x="27675" y="51124"/>
                </a:lnTo>
                <a:lnTo>
                  <a:pt x="27898" y="51231"/>
                </a:lnTo>
                <a:lnTo>
                  <a:pt x="28220" y="51481"/>
                </a:lnTo>
                <a:lnTo>
                  <a:pt x="28452" y="51713"/>
                </a:lnTo>
                <a:lnTo>
                  <a:pt x="28559" y="51856"/>
                </a:lnTo>
                <a:lnTo>
                  <a:pt x="28854" y="52365"/>
                </a:lnTo>
                <a:lnTo>
                  <a:pt x="29389" y="53473"/>
                </a:lnTo>
                <a:lnTo>
                  <a:pt x="29925" y="54839"/>
                </a:lnTo>
                <a:lnTo>
                  <a:pt x="30229" y="55750"/>
                </a:lnTo>
                <a:lnTo>
                  <a:pt x="30461" y="56598"/>
                </a:lnTo>
                <a:lnTo>
                  <a:pt x="30586" y="57304"/>
                </a:lnTo>
                <a:lnTo>
                  <a:pt x="30586" y="57580"/>
                </a:lnTo>
                <a:lnTo>
                  <a:pt x="30729" y="57295"/>
                </a:lnTo>
                <a:lnTo>
                  <a:pt x="30979" y="56714"/>
                </a:lnTo>
                <a:lnTo>
                  <a:pt x="31274" y="55821"/>
                </a:lnTo>
                <a:lnTo>
                  <a:pt x="31738" y="53999"/>
                </a:lnTo>
                <a:lnTo>
                  <a:pt x="32068" y="52803"/>
                </a:lnTo>
                <a:lnTo>
                  <a:pt x="32149" y="52472"/>
                </a:lnTo>
                <a:lnTo>
                  <a:pt x="32363" y="51740"/>
                </a:lnTo>
                <a:lnTo>
                  <a:pt x="32559" y="51240"/>
                </a:lnTo>
                <a:lnTo>
                  <a:pt x="32756" y="50928"/>
                </a:lnTo>
                <a:lnTo>
                  <a:pt x="32908" y="50758"/>
                </a:lnTo>
                <a:lnTo>
                  <a:pt x="33086" y="50633"/>
                </a:lnTo>
                <a:lnTo>
                  <a:pt x="33292" y="50561"/>
                </a:lnTo>
                <a:lnTo>
                  <a:pt x="33515" y="50561"/>
                </a:lnTo>
                <a:lnTo>
                  <a:pt x="33765" y="50642"/>
                </a:lnTo>
                <a:lnTo>
                  <a:pt x="34051" y="50803"/>
                </a:lnTo>
                <a:lnTo>
                  <a:pt x="34372" y="51062"/>
                </a:lnTo>
                <a:lnTo>
                  <a:pt x="34542" y="51240"/>
                </a:lnTo>
                <a:lnTo>
                  <a:pt x="34587" y="50999"/>
                </a:lnTo>
                <a:lnTo>
                  <a:pt x="34613" y="50490"/>
                </a:lnTo>
                <a:lnTo>
                  <a:pt x="34569" y="49686"/>
                </a:lnTo>
                <a:lnTo>
                  <a:pt x="34488" y="48588"/>
                </a:lnTo>
                <a:lnTo>
                  <a:pt x="34533" y="47802"/>
                </a:lnTo>
                <a:lnTo>
                  <a:pt x="34649" y="47311"/>
                </a:lnTo>
                <a:lnTo>
                  <a:pt x="34756" y="47088"/>
                </a:lnTo>
                <a:lnTo>
                  <a:pt x="34881" y="46873"/>
                </a:lnTo>
                <a:lnTo>
                  <a:pt x="35087" y="46677"/>
                </a:lnTo>
                <a:lnTo>
                  <a:pt x="35247" y="46597"/>
                </a:lnTo>
                <a:lnTo>
                  <a:pt x="35489" y="46552"/>
                </a:lnTo>
                <a:lnTo>
                  <a:pt x="35837" y="46623"/>
                </a:lnTo>
                <a:lnTo>
                  <a:pt x="36185" y="46811"/>
                </a:lnTo>
                <a:lnTo>
                  <a:pt x="36533" y="47070"/>
                </a:lnTo>
                <a:lnTo>
                  <a:pt x="37016" y="47543"/>
                </a:lnTo>
                <a:lnTo>
                  <a:pt x="37266" y="47865"/>
                </a:lnTo>
                <a:lnTo>
                  <a:pt x="37283" y="47248"/>
                </a:lnTo>
                <a:lnTo>
                  <a:pt x="37310" y="46123"/>
                </a:lnTo>
                <a:lnTo>
                  <a:pt x="37221" y="45230"/>
                </a:lnTo>
                <a:lnTo>
                  <a:pt x="37069" y="44561"/>
                </a:lnTo>
                <a:lnTo>
                  <a:pt x="36828" y="43801"/>
                </a:lnTo>
                <a:lnTo>
                  <a:pt x="36462" y="42908"/>
                </a:lnTo>
                <a:lnTo>
                  <a:pt x="36221" y="42408"/>
                </a:lnTo>
                <a:lnTo>
                  <a:pt x="35935" y="41712"/>
                </a:lnTo>
                <a:lnTo>
                  <a:pt x="35542" y="40739"/>
                </a:lnTo>
                <a:lnTo>
                  <a:pt x="35730" y="40899"/>
                </a:lnTo>
                <a:lnTo>
                  <a:pt x="36364" y="41364"/>
                </a:lnTo>
                <a:lnTo>
                  <a:pt x="37676" y="42248"/>
                </a:lnTo>
                <a:lnTo>
                  <a:pt x="39748" y="43507"/>
                </a:lnTo>
                <a:lnTo>
                  <a:pt x="41105" y="44248"/>
                </a:lnTo>
                <a:lnTo>
                  <a:pt x="41766" y="44552"/>
                </a:lnTo>
                <a:lnTo>
                  <a:pt x="41981" y="44605"/>
                </a:lnTo>
                <a:lnTo>
                  <a:pt x="41793" y="44096"/>
                </a:lnTo>
                <a:lnTo>
                  <a:pt x="41543" y="43355"/>
                </a:lnTo>
                <a:lnTo>
                  <a:pt x="41436" y="42900"/>
                </a:lnTo>
                <a:lnTo>
                  <a:pt x="41409" y="42498"/>
                </a:lnTo>
                <a:lnTo>
                  <a:pt x="41489" y="42149"/>
                </a:lnTo>
                <a:lnTo>
                  <a:pt x="41650" y="41944"/>
                </a:lnTo>
                <a:lnTo>
                  <a:pt x="41802" y="41828"/>
                </a:lnTo>
                <a:lnTo>
                  <a:pt x="42106" y="41703"/>
                </a:lnTo>
                <a:lnTo>
                  <a:pt x="42382" y="41649"/>
                </a:lnTo>
                <a:lnTo>
                  <a:pt x="42588" y="41632"/>
                </a:lnTo>
                <a:lnTo>
                  <a:pt x="42918" y="41623"/>
                </a:lnTo>
                <a:lnTo>
                  <a:pt x="43213" y="41685"/>
                </a:lnTo>
                <a:lnTo>
                  <a:pt x="43508" y="41819"/>
                </a:lnTo>
                <a:lnTo>
                  <a:pt x="44061" y="42203"/>
                </a:lnTo>
                <a:lnTo>
                  <a:pt x="45294" y="43141"/>
                </a:lnTo>
                <a:lnTo>
                  <a:pt x="46276" y="43855"/>
                </a:lnTo>
                <a:lnTo>
                  <a:pt x="46329" y="43525"/>
                </a:lnTo>
                <a:lnTo>
                  <a:pt x="46517" y="42971"/>
                </a:lnTo>
                <a:lnTo>
                  <a:pt x="46776" y="42525"/>
                </a:lnTo>
                <a:lnTo>
                  <a:pt x="47097" y="42176"/>
                </a:lnTo>
                <a:lnTo>
                  <a:pt x="47490" y="41926"/>
                </a:lnTo>
                <a:lnTo>
                  <a:pt x="47928" y="41748"/>
                </a:lnTo>
                <a:lnTo>
                  <a:pt x="48410" y="41632"/>
                </a:lnTo>
                <a:lnTo>
                  <a:pt x="48928" y="41560"/>
                </a:lnTo>
                <a:lnTo>
                  <a:pt x="50312" y="41533"/>
                </a:lnTo>
                <a:lnTo>
                  <a:pt x="52009" y="41560"/>
                </a:lnTo>
                <a:lnTo>
                  <a:pt x="52813" y="41489"/>
                </a:lnTo>
                <a:lnTo>
                  <a:pt x="53304" y="41390"/>
                </a:lnTo>
                <a:lnTo>
                  <a:pt x="53536" y="41310"/>
                </a:lnTo>
                <a:lnTo>
                  <a:pt x="53054" y="40837"/>
                </a:lnTo>
                <a:lnTo>
                  <a:pt x="52071" y="39988"/>
                </a:lnTo>
                <a:lnTo>
                  <a:pt x="51098" y="39256"/>
                </a:lnTo>
                <a:lnTo>
                  <a:pt x="50169" y="38622"/>
                </a:lnTo>
                <a:lnTo>
                  <a:pt x="48919" y="37863"/>
                </a:lnTo>
                <a:lnTo>
                  <a:pt x="47740" y="37184"/>
                </a:lnTo>
                <a:lnTo>
                  <a:pt x="47473" y="36988"/>
                </a:lnTo>
                <a:lnTo>
                  <a:pt x="47222" y="36774"/>
                </a:lnTo>
                <a:lnTo>
                  <a:pt x="46838" y="36425"/>
                </a:lnTo>
                <a:lnTo>
                  <a:pt x="46713" y="36175"/>
                </a:lnTo>
                <a:lnTo>
                  <a:pt x="46713" y="36015"/>
                </a:lnTo>
                <a:lnTo>
                  <a:pt x="46794" y="35836"/>
                </a:lnTo>
                <a:lnTo>
                  <a:pt x="46990" y="35648"/>
                </a:lnTo>
                <a:lnTo>
                  <a:pt x="47133" y="35541"/>
                </a:lnTo>
                <a:lnTo>
                  <a:pt x="47410" y="35345"/>
                </a:lnTo>
                <a:lnTo>
                  <a:pt x="48267" y="34836"/>
                </a:lnTo>
                <a:lnTo>
                  <a:pt x="49991" y="33880"/>
                </a:lnTo>
                <a:lnTo>
                  <a:pt x="52634" y="32523"/>
                </a:lnTo>
                <a:lnTo>
                  <a:pt x="54349" y="31737"/>
                </a:lnTo>
                <a:lnTo>
                  <a:pt x="55179" y="31407"/>
                </a:lnTo>
                <a:lnTo>
                  <a:pt x="55447" y="31326"/>
                </a:lnTo>
                <a:lnTo>
                  <a:pt x="54759" y="30916"/>
                </a:lnTo>
                <a:lnTo>
                  <a:pt x="53938" y="30362"/>
                </a:lnTo>
                <a:lnTo>
                  <a:pt x="53500" y="30005"/>
                </a:lnTo>
                <a:lnTo>
                  <a:pt x="53152" y="29674"/>
                </a:lnTo>
                <a:lnTo>
                  <a:pt x="52884" y="29353"/>
                </a:lnTo>
                <a:lnTo>
                  <a:pt x="52714" y="29049"/>
                </a:lnTo>
                <a:lnTo>
                  <a:pt x="52616" y="28746"/>
                </a:lnTo>
                <a:lnTo>
                  <a:pt x="52598" y="28451"/>
                </a:lnTo>
                <a:lnTo>
                  <a:pt x="52670" y="28156"/>
                </a:lnTo>
                <a:lnTo>
                  <a:pt x="52804" y="27862"/>
                </a:lnTo>
                <a:lnTo>
                  <a:pt x="53018" y="27567"/>
                </a:lnTo>
                <a:lnTo>
                  <a:pt x="53465" y="27102"/>
                </a:lnTo>
                <a:lnTo>
                  <a:pt x="54295" y="26451"/>
                </a:lnTo>
                <a:lnTo>
                  <a:pt x="54822" y="26102"/>
                </a:lnTo>
                <a:lnTo>
                  <a:pt x="55054" y="25959"/>
                </a:lnTo>
                <a:lnTo>
                  <a:pt x="55733" y="25647"/>
                </a:lnTo>
                <a:lnTo>
                  <a:pt x="56903" y="25165"/>
                </a:lnTo>
                <a:lnTo>
                  <a:pt x="57465" y="24897"/>
                </a:lnTo>
                <a:lnTo>
                  <a:pt x="57072" y="24700"/>
                </a:lnTo>
                <a:lnTo>
                  <a:pt x="56492" y="24307"/>
                </a:lnTo>
                <a:lnTo>
                  <a:pt x="56152" y="23932"/>
                </a:lnTo>
                <a:lnTo>
                  <a:pt x="56036" y="23656"/>
                </a:lnTo>
                <a:lnTo>
                  <a:pt x="56010" y="23477"/>
                </a:lnTo>
                <a:lnTo>
                  <a:pt x="56045" y="23209"/>
                </a:lnTo>
                <a:lnTo>
                  <a:pt x="56233" y="22870"/>
                </a:lnTo>
                <a:lnTo>
                  <a:pt x="56536" y="22530"/>
                </a:lnTo>
                <a:lnTo>
                  <a:pt x="56929" y="22191"/>
                </a:lnTo>
                <a:lnTo>
                  <a:pt x="57635" y="21691"/>
                </a:lnTo>
                <a:lnTo>
                  <a:pt x="58662" y="21012"/>
                </a:lnTo>
                <a:lnTo>
                  <a:pt x="59358" y="20485"/>
                </a:lnTo>
                <a:lnTo>
                  <a:pt x="59742" y="20128"/>
                </a:lnTo>
                <a:lnTo>
                  <a:pt x="60028" y="19753"/>
                </a:lnTo>
                <a:lnTo>
                  <a:pt x="60189" y="19369"/>
                </a:lnTo>
                <a:lnTo>
                  <a:pt x="60207" y="19173"/>
                </a:lnTo>
                <a:lnTo>
                  <a:pt x="60216" y="19155"/>
                </a:lnTo>
                <a:lnTo>
                  <a:pt x="60233" y="19146"/>
                </a:lnTo>
                <a:lnTo>
                  <a:pt x="59805" y="19351"/>
                </a:lnTo>
                <a:lnTo>
                  <a:pt x="58921" y="19682"/>
                </a:lnTo>
                <a:lnTo>
                  <a:pt x="58001" y="19941"/>
                </a:lnTo>
                <a:lnTo>
                  <a:pt x="57081" y="20128"/>
                </a:lnTo>
                <a:lnTo>
                  <a:pt x="56626" y="20191"/>
                </a:lnTo>
                <a:lnTo>
                  <a:pt x="56126" y="20262"/>
                </a:lnTo>
                <a:lnTo>
                  <a:pt x="55224" y="20369"/>
                </a:lnTo>
                <a:lnTo>
                  <a:pt x="54661" y="20396"/>
                </a:lnTo>
                <a:lnTo>
                  <a:pt x="54420" y="20387"/>
                </a:lnTo>
                <a:lnTo>
                  <a:pt x="54215" y="20360"/>
                </a:lnTo>
                <a:lnTo>
                  <a:pt x="53929" y="20218"/>
                </a:lnTo>
                <a:lnTo>
                  <a:pt x="53768" y="19994"/>
                </a:lnTo>
                <a:lnTo>
                  <a:pt x="53706" y="19682"/>
                </a:lnTo>
                <a:lnTo>
                  <a:pt x="53715" y="19101"/>
                </a:lnTo>
                <a:lnTo>
                  <a:pt x="53768" y="18396"/>
                </a:lnTo>
                <a:lnTo>
                  <a:pt x="53777" y="17878"/>
                </a:lnTo>
                <a:lnTo>
                  <a:pt x="53759" y="17619"/>
                </a:lnTo>
                <a:lnTo>
                  <a:pt x="53170" y="18208"/>
                </a:lnTo>
                <a:lnTo>
                  <a:pt x="51991" y="19262"/>
                </a:lnTo>
                <a:lnTo>
                  <a:pt x="51125" y="19905"/>
                </a:lnTo>
                <a:lnTo>
                  <a:pt x="50571" y="20253"/>
                </a:lnTo>
                <a:lnTo>
                  <a:pt x="50026" y="20539"/>
                </a:lnTo>
                <a:lnTo>
                  <a:pt x="49517" y="20735"/>
                </a:lnTo>
                <a:lnTo>
                  <a:pt x="49276" y="20798"/>
                </a:lnTo>
                <a:lnTo>
                  <a:pt x="49008" y="20860"/>
                </a:lnTo>
                <a:lnTo>
                  <a:pt x="48383" y="20977"/>
                </a:lnTo>
                <a:lnTo>
                  <a:pt x="47731" y="21003"/>
                </a:lnTo>
                <a:lnTo>
                  <a:pt x="47285" y="20932"/>
                </a:lnTo>
                <a:lnTo>
                  <a:pt x="47017" y="20825"/>
                </a:lnTo>
                <a:lnTo>
                  <a:pt x="46901" y="20753"/>
                </a:lnTo>
                <a:lnTo>
                  <a:pt x="46830" y="20691"/>
                </a:lnTo>
                <a:lnTo>
                  <a:pt x="46731" y="20503"/>
                </a:lnTo>
                <a:lnTo>
                  <a:pt x="46669" y="20092"/>
                </a:lnTo>
                <a:lnTo>
                  <a:pt x="46740" y="19360"/>
                </a:lnTo>
                <a:lnTo>
                  <a:pt x="46928" y="18485"/>
                </a:lnTo>
                <a:lnTo>
                  <a:pt x="47321" y="17074"/>
                </a:lnTo>
                <a:lnTo>
                  <a:pt x="47848" y="15431"/>
                </a:lnTo>
                <a:lnTo>
                  <a:pt x="47982" y="14940"/>
                </a:lnTo>
                <a:lnTo>
                  <a:pt x="48178" y="14109"/>
                </a:lnTo>
                <a:lnTo>
                  <a:pt x="48526" y="12770"/>
                </a:lnTo>
                <a:lnTo>
                  <a:pt x="48875" y="11654"/>
                </a:lnTo>
                <a:lnTo>
                  <a:pt x="49276" y="10564"/>
                </a:lnTo>
                <a:lnTo>
                  <a:pt x="49509" y="9966"/>
                </a:lnTo>
                <a:lnTo>
                  <a:pt x="49169" y="10118"/>
                </a:lnTo>
                <a:lnTo>
                  <a:pt x="48482" y="10529"/>
                </a:lnTo>
                <a:lnTo>
                  <a:pt x="47473" y="11252"/>
                </a:lnTo>
                <a:lnTo>
                  <a:pt x="46571" y="11868"/>
                </a:lnTo>
                <a:lnTo>
                  <a:pt x="46169" y="12047"/>
                </a:lnTo>
                <a:lnTo>
                  <a:pt x="45928" y="12109"/>
                </a:lnTo>
                <a:lnTo>
                  <a:pt x="45704" y="12100"/>
                </a:lnTo>
                <a:lnTo>
                  <a:pt x="45508" y="12011"/>
                </a:lnTo>
                <a:lnTo>
                  <a:pt x="45338" y="11850"/>
                </a:lnTo>
                <a:lnTo>
                  <a:pt x="45195" y="11582"/>
                </a:lnTo>
                <a:lnTo>
                  <a:pt x="45142" y="11413"/>
                </a:lnTo>
                <a:lnTo>
                  <a:pt x="45070" y="11145"/>
                </a:lnTo>
                <a:lnTo>
                  <a:pt x="44990" y="10609"/>
                </a:lnTo>
                <a:lnTo>
                  <a:pt x="44999" y="10055"/>
                </a:lnTo>
                <a:lnTo>
                  <a:pt x="45070" y="9457"/>
                </a:lnTo>
                <a:lnTo>
                  <a:pt x="45276" y="8475"/>
                </a:lnTo>
                <a:lnTo>
                  <a:pt x="45722" y="6903"/>
                </a:lnTo>
                <a:lnTo>
                  <a:pt x="45999" y="5965"/>
                </a:lnTo>
                <a:lnTo>
                  <a:pt x="45749" y="6162"/>
                </a:lnTo>
                <a:lnTo>
                  <a:pt x="45294" y="6465"/>
                </a:lnTo>
                <a:lnTo>
                  <a:pt x="44874" y="6689"/>
                </a:lnTo>
                <a:lnTo>
                  <a:pt x="44508" y="6832"/>
                </a:lnTo>
                <a:lnTo>
                  <a:pt x="44177" y="6903"/>
                </a:lnTo>
                <a:lnTo>
                  <a:pt x="43883" y="6912"/>
                </a:lnTo>
                <a:lnTo>
                  <a:pt x="43624" y="6840"/>
                </a:lnTo>
                <a:lnTo>
                  <a:pt x="43400" y="6707"/>
                </a:lnTo>
                <a:lnTo>
                  <a:pt x="43204" y="6519"/>
                </a:lnTo>
                <a:lnTo>
                  <a:pt x="43034" y="6269"/>
                </a:lnTo>
                <a:lnTo>
                  <a:pt x="42820" y="5796"/>
                </a:lnTo>
                <a:lnTo>
                  <a:pt x="42597" y="4983"/>
                </a:lnTo>
                <a:lnTo>
                  <a:pt x="42436" y="3992"/>
                </a:lnTo>
                <a:lnTo>
                  <a:pt x="42365" y="3438"/>
                </a:lnTo>
                <a:lnTo>
                  <a:pt x="42248" y="2768"/>
                </a:lnTo>
                <a:lnTo>
                  <a:pt x="41748" y="804"/>
                </a:lnTo>
                <a:lnTo>
                  <a:pt x="415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/>
          <p:nvPr/>
        </p:nvSpPr>
        <p:spPr>
          <a:xfrm rot="-1519474" flipH="1">
            <a:off x="2426313" y="2466534"/>
            <a:ext cx="575717" cy="548325"/>
          </a:xfrm>
          <a:custGeom>
            <a:avLst/>
            <a:gdLst/>
            <a:ahLst/>
            <a:cxnLst/>
            <a:rect l="l" t="t" r="r" b="b"/>
            <a:pathLst>
              <a:path w="51518" h="48178" extrusionOk="0">
                <a:moveTo>
                  <a:pt x="51518" y="15744"/>
                </a:moveTo>
                <a:lnTo>
                  <a:pt x="51375" y="15789"/>
                </a:lnTo>
                <a:lnTo>
                  <a:pt x="51355" y="15797"/>
                </a:lnTo>
                <a:lnTo>
                  <a:pt x="51355" y="15797"/>
                </a:lnTo>
                <a:lnTo>
                  <a:pt x="51518" y="15744"/>
                </a:lnTo>
                <a:close/>
                <a:moveTo>
                  <a:pt x="35346" y="1"/>
                </a:moveTo>
                <a:lnTo>
                  <a:pt x="34962" y="2582"/>
                </a:lnTo>
                <a:lnTo>
                  <a:pt x="34461" y="6091"/>
                </a:lnTo>
                <a:lnTo>
                  <a:pt x="34104" y="8297"/>
                </a:lnTo>
                <a:lnTo>
                  <a:pt x="33899" y="9359"/>
                </a:lnTo>
                <a:lnTo>
                  <a:pt x="33631" y="10806"/>
                </a:lnTo>
                <a:lnTo>
                  <a:pt x="33372" y="12244"/>
                </a:lnTo>
                <a:lnTo>
                  <a:pt x="32908" y="11315"/>
                </a:lnTo>
                <a:lnTo>
                  <a:pt x="32015" y="9449"/>
                </a:lnTo>
                <a:lnTo>
                  <a:pt x="31604" y="8502"/>
                </a:lnTo>
                <a:lnTo>
                  <a:pt x="31175" y="7466"/>
                </a:lnTo>
                <a:lnTo>
                  <a:pt x="30613" y="5886"/>
                </a:lnTo>
                <a:lnTo>
                  <a:pt x="30309" y="4805"/>
                </a:lnTo>
                <a:lnTo>
                  <a:pt x="30184" y="4260"/>
                </a:lnTo>
                <a:lnTo>
                  <a:pt x="30291" y="4814"/>
                </a:lnTo>
                <a:lnTo>
                  <a:pt x="30568" y="5904"/>
                </a:lnTo>
                <a:lnTo>
                  <a:pt x="31086" y="7502"/>
                </a:lnTo>
                <a:lnTo>
                  <a:pt x="31488" y="8547"/>
                </a:lnTo>
                <a:lnTo>
                  <a:pt x="31916" y="9583"/>
                </a:lnTo>
                <a:lnTo>
                  <a:pt x="32827" y="11628"/>
                </a:lnTo>
                <a:lnTo>
                  <a:pt x="33299" y="12643"/>
                </a:lnTo>
                <a:lnTo>
                  <a:pt x="33299" y="12643"/>
                </a:lnTo>
                <a:lnTo>
                  <a:pt x="32845" y="15262"/>
                </a:lnTo>
                <a:lnTo>
                  <a:pt x="32417" y="17888"/>
                </a:lnTo>
                <a:lnTo>
                  <a:pt x="31881" y="21468"/>
                </a:lnTo>
                <a:lnTo>
                  <a:pt x="31256" y="20495"/>
                </a:lnTo>
                <a:lnTo>
                  <a:pt x="30050" y="18530"/>
                </a:lnTo>
                <a:lnTo>
                  <a:pt x="29470" y="17539"/>
                </a:lnTo>
                <a:lnTo>
                  <a:pt x="29157" y="16977"/>
                </a:lnTo>
                <a:lnTo>
                  <a:pt x="28568" y="15834"/>
                </a:lnTo>
                <a:lnTo>
                  <a:pt x="28014" y="14673"/>
                </a:lnTo>
                <a:lnTo>
                  <a:pt x="27523" y="13476"/>
                </a:lnTo>
                <a:lnTo>
                  <a:pt x="27309" y="12869"/>
                </a:lnTo>
                <a:lnTo>
                  <a:pt x="27505" y="13485"/>
                </a:lnTo>
                <a:lnTo>
                  <a:pt x="27969" y="14691"/>
                </a:lnTo>
                <a:lnTo>
                  <a:pt x="28496" y="15869"/>
                </a:lnTo>
                <a:lnTo>
                  <a:pt x="29068" y="17021"/>
                </a:lnTo>
                <a:lnTo>
                  <a:pt x="29371" y="17593"/>
                </a:lnTo>
                <a:lnTo>
                  <a:pt x="29952" y="18664"/>
                </a:lnTo>
                <a:lnTo>
                  <a:pt x="31193" y="20772"/>
                </a:lnTo>
                <a:lnTo>
                  <a:pt x="31827" y="21817"/>
                </a:lnTo>
                <a:lnTo>
                  <a:pt x="31131" y="26425"/>
                </a:lnTo>
                <a:lnTo>
                  <a:pt x="30800" y="28559"/>
                </a:lnTo>
                <a:lnTo>
                  <a:pt x="30443" y="30693"/>
                </a:lnTo>
                <a:lnTo>
                  <a:pt x="30264" y="31640"/>
                </a:lnTo>
                <a:lnTo>
                  <a:pt x="29979" y="33051"/>
                </a:lnTo>
                <a:lnTo>
                  <a:pt x="29746" y="33979"/>
                </a:lnTo>
                <a:lnTo>
                  <a:pt x="29613" y="34435"/>
                </a:lnTo>
                <a:lnTo>
                  <a:pt x="28916" y="33185"/>
                </a:lnTo>
                <a:lnTo>
                  <a:pt x="25621" y="27246"/>
                </a:lnTo>
                <a:lnTo>
                  <a:pt x="23263" y="23085"/>
                </a:lnTo>
                <a:lnTo>
                  <a:pt x="22281" y="21442"/>
                </a:lnTo>
                <a:lnTo>
                  <a:pt x="22424" y="20388"/>
                </a:lnTo>
                <a:lnTo>
                  <a:pt x="22647" y="18280"/>
                </a:lnTo>
                <a:lnTo>
                  <a:pt x="22701" y="17218"/>
                </a:lnTo>
                <a:lnTo>
                  <a:pt x="22710" y="16673"/>
                </a:lnTo>
                <a:lnTo>
                  <a:pt x="22683" y="15575"/>
                </a:lnTo>
                <a:lnTo>
                  <a:pt x="22576" y="14494"/>
                </a:lnTo>
                <a:lnTo>
                  <a:pt x="22370" y="13431"/>
                </a:lnTo>
                <a:lnTo>
                  <a:pt x="22210" y="12914"/>
                </a:lnTo>
                <a:lnTo>
                  <a:pt x="22352" y="13431"/>
                </a:lnTo>
                <a:lnTo>
                  <a:pt x="22531" y="14503"/>
                </a:lnTo>
                <a:lnTo>
                  <a:pt x="22602" y="15584"/>
                </a:lnTo>
                <a:lnTo>
                  <a:pt x="22602" y="16673"/>
                </a:lnTo>
                <a:lnTo>
                  <a:pt x="22585" y="17218"/>
                </a:lnTo>
                <a:lnTo>
                  <a:pt x="22513" y="18209"/>
                </a:lnTo>
                <a:lnTo>
                  <a:pt x="22263" y="20183"/>
                </a:lnTo>
                <a:lnTo>
                  <a:pt x="22111" y="21174"/>
                </a:lnTo>
                <a:lnTo>
                  <a:pt x="21665" y="20450"/>
                </a:lnTo>
                <a:lnTo>
                  <a:pt x="21218" y="19727"/>
                </a:lnTo>
                <a:lnTo>
                  <a:pt x="20191" y="18111"/>
                </a:lnTo>
                <a:lnTo>
                  <a:pt x="19665" y="17307"/>
                </a:lnTo>
                <a:lnTo>
                  <a:pt x="18432" y="15450"/>
                </a:lnTo>
                <a:lnTo>
                  <a:pt x="17155" y="13628"/>
                </a:lnTo>
                <a:lnTo>
                  <a:pt x="17128" y="13512"/>
                </a:lnTo>
                <a:lnTo>
                  <a:pt x="17075" y="12530"/>
                </a:lnTo>
                <a:lnTo>
                  <a:pt x="16977" y="11110"/>
                </a:lnTo>
                <a:lnTo>
                  <a:pt x="16878" y="10154"/>
                </a:lnTo>
                <a:lnTo>
                  <a:pt x="16798" y="9672"/>
                </a:lnTo>
                <a:lnTo>
                  <a:pt x="16709" y="9172"/>
                </a:lnTo>
                <a:lnTo>
                  <a:pt x="16494" y="8199"/>
                </a:lnTo>
                <a:lnTo>
                  <a:pt x="16218" y="7243"/>
                </a:lnTo>
                <a:lnTo>
                  <a:pt x="15869" y="6314"/>
                </a:lnTo>
                <a:lnTo>
                  <a:pt x="15655" y="5868"/>
                </a:lnTo>
                <a:lnTo>
                  <a:pt x="15655" y="5868"/>
                </a:lnTo>
                <a:lnTo>
                  <a:pt x="15860" y="6323"/>
                </a:lnTo>
                <a:lnTo>
                  <a:pt x="16182" y="7261"/>
                </a:lnTo>
                <a:lnTo>
                  <a:pt x="16423" y="8216"/>
                </a:lnTo>
                <a:lnTo>
                  <a:pt x="16610" y="9199"/>
                </a:lnTo>
                <a:lnTo>
                  <a:pt x="16682" y="9681"/>
                </a:lnTo>
                <a:lnTo>
                  <a:pt x="16798" y="10601"/>
                </a:lnTo>
                <a:lnTo>
                  <a:pt x="16932" y="12440"/>
                </a:lnTo>
                <a:lnTo>
                  <a:pt x="16968" y="13360"/>
                </a:lnTo>
                <a:lnTo>
                  <a:pt x="15619" y="11494"/>
                </a:lnTo>
                <a:lnTo>
                  <a:pt x="12521" y="7341"/>
                </a:lnTo>
                <a:lnTo>
                  <a:pt x="11163" y="5484"/>
                </a:lnTo>
                <a:lnTo>
                  <a:pt x="13164" y="8243"/>
                </a:lnTo>
                <a:lnTo>
                  <a:pt x="16334" y="12753"/>
                </a:lnTo>
                <a:lnTo>
                  <a:pt x="18334" y="15709"/>
                </a:lnTo>
                <a:lnTo>
                  <a:pt x="19227" y="17111"/>
                </a:lnTo>
                <a:lnTo>
                  <a:pt x="18254" y="16664"/>
                </a:lnTo>
                <a:lnTo>
                  <a:pt x="16325" y="15726"/>
                </a:lnTo>
                <a:lnTo>
                  <a:pt x="15378" y="15226"/>
                </a:lnTo>
                <a:lnTo>
                  <a:pt x="14851" y="14941"/>
                </a:lnTo>
                <a:lnTo>
                  <a:pt x="13815" y="14342"/>
                </a:lnTo>
                <a:lnTo>
                  <a:pt x="12806" y="13699"/>
                </a:lnTo>
                <a:lnTo>
                  <a:pt x="11833" y="13003"/>
                </a:lnTo>
                <a:lnTo>
                  <a:pt x="11369" y="12619"/>
                </a:lnTo>
                <a:lnTo>
                  <a:pt x="11824" y="13012"/>
                </a:lnTo>
                <a:lnTo>
                  <a:pt x="12780" y="13735"/>
                </a:lnTo>
                <a:lnTo>
                  <a:pt x="13780" y="14405"/>
                </a:lnTo>
                <a:lnTo>
                  <a:pt x="14798" y="15039"/>
                </a:lnTo>
                <a:lnTo>
                  <a:pt x="15325" y="15334"/>
                </a:lnTo>
                <a:lnTo>
                  <a:pt x="16334" y="15896"/>
                </a:lnTo>
                <a:lnTo>
                  <a:pt x="18370" y="16914"/>
                </a:lnTo>
                <a:lnTo>
                  <a:pt x="19406" y="17414"/>
                </a:lnTo>
                <a:lnTo>
                  <a:pt x="20191" y="18647"/>
                </a:lnTo>
                <a:lnTo>
                  <a:pt x="20950" y="19897"/>
                </a:lnTo>
                <a:lnTo>
                  <a:pt x="21674" y="21102"/>
                </a:lnTo>
                <a:lnTo>
                  <a:pt x="23067" y="23549"/>
                </a:lnTo>
                <a:lnTo>
                  <a:pt x="23754" y="24773"/>
                </a:lnTo>
                <a:lnTo>
                  <a:pt x="23219" y="24567"/>
                </a:lnTo>
                <a:lnTo>
                  <a:pt x="22156" y="24094"/>
                </a:lnTo>
                <a:lnTo>
                  <a:pt x="20602" y="23308"/>
                </a:lnTo>
                <a:lnTo>
                  <a:pt x="19593" y="22728"/>
                </a:lnTo>
                <a:lnTo>
                  <a:pt x="18504" y="22076"/>
                </a:lnTo>
                <a:lnTo>
                  <a:pt x="16378" y="20683"/>
                </a:lnTo>
                <a:lnTo>
                  <a:pt x="15325" y="19968"/>
                </a:lnTo>
                <a:lnTo>
                  <a:pt x="16360" y="20709"/>
                </a:lnTo>
                <a:lnTo>
                  <a:pt x="18459" y="22147"/>
                </a:lnTo>
                <a:lnTo>
                  <a:pt x="19531" y="22835"/>
                </a:lnTo>
                <a:lnTo>
                  <a:pt x="20057" y="23156"/>
                </a:lnTo>
                <a:lnTo>
                  <a:pt x="21129" y="23772"/>
                </a:lnTo>
                <a:lnTo>
                  <a:pt x="22227" y="24353"/>
                </a:lnTo>
                <a:lnTo>
                  <a:pt x="23362" y="24871"/>
                </a:lnTo>
                <a:lnTo>
                  <a:pt x="23933" y="25103"/>
                </a:lnTo>
                <a:lnTo>
                  <a:pt x="25353" y="27755"/>
                </a:lnTo>
                <a:lnTo>
                  <a:pt x="28469" y="33765"/>
                </a:lnTo>
                <a:lnTo>
                  <a:pt x="28934" y="34658"/>
                </a:lnTo>
                <a:lnTo>
                  <a:pt x="28532" y="34622"/>
                </a:lnTo>
                <a:lnTo>
                  <a:pt x="27862" y="34542"/>
                </a:lnTo>
                <a:lnTo>
                  <a:pt x="26925" y="34399"/>
                </a:lnTo>
                <a:lnTo>
                  <a:pt x="25996" y="34229"/>
                </a:lnTo>
                <a:lnTo>
                  <a:pt x="24121" y="33863"/>
                </a:lnTo>
                <a:lnTo>
                  <a:pt x="22263" y="33461"/>
                </a:lnTo>
                <a:lnTo>
                  <a:pt x="20638" y="33104"/>
                </a:lnTo>
                <a:lnTo>
                  <a:pt x="19013" y="32729"/>
                </a:lnTo>
                <a:lnTo>
                  <a:pt x="18191" y="31738"/>
                </a:lnTo>
                <a:lnTo>
                  <a:pt x="16530" y="29764"/>
                </a:lnTo>
                <a:lnTo>
                  <a:pt x="15673" y="28800"/>
                </a:lnTo>
                <a:lnTo>
                  <a:pt x="14807" y="27844"/>
                </a:lnTo>
                <a:lnTo>
                  <a:pt x="13449" y="26460"/>
                </a:lnTo>
                <a:lnTo>
                  <a:pt x="12503" y="25567"/>
                </a:lnTo>
                <a:lnTo>
                  <a:pt x="12020" y="25148"/>
                </a:lnTo>
                <a:lnTo>
                  <a:pt x="12494" y="25585"/>
                </a:lnTo>
                <a:lnTo>
                  <a:pt x="13414" y="26487"/>
                </a:lnTo>
                <a:lnTo>
                  <a:pt x="14735" y="27907"/>
                </a:lnTo>
                <a:lnTo>
                  <a:pt x="15584" y="28880"/>
                </a:lnTo>
                <a:lnTo>
                  <a:pt x="16360" y="29809"/>
                </a:lnTo>
                <a:lnTo>
                  <a:pt x="17887" y="31693"/>
                </a:lnTo>
                <a:lnTo>
                  <a:pt x="18638" y="32649"/>
                </a:lnTo>
                <a:lnTo>
                  <a:pt x="16736" y="32211"/>
                </a:lnTo>
                <a:lnTo>
                  <a:pt x="14833" y="31765"/>
                </a:lnTo>
                <a:lnTo>
                  <a:pt x="10172" y="30657"/>
                </a:lnTo>
                <a:lnTo>
                  <a:pt x="9529" y="29925"/>
                </a:lnTo>
                <a:lnTo>
                  <a:pt x="8207" y="28470"/>
                </a:lnTo>
                <a:lnTo>
                  <a:pt x="7529" y="27764"/>
                </a:lnTo>
                <a:lnTo>
                  <a:pt x="6823" y="27059"/>
                </a:lnTo>
                <a:lnTo>
                  <a:pt x="5725" y="26058"/>
                </a:lnTo>
                <a:lnTo>
                  <a:pt x="4957" y="25424"/>
                </a:lnTo>
                <a:lnTo>
                  <a:pt x="4555" y="25130"/>
                </a:lnTo>
                <a:lnTo>
                  <a:pt x="4948" y="25442"/>
                </a:lnTo>
                <a:lnTo>
                  <a:pt x="5689" y="26094"/>
                </a:lnTo>
                <a:lnTo>
                  <a:pt x="6761" y="27130"/>
                </a:lnTo>
                <a:lnTo>
                  <a:pt x="7439" y="27853"/>
                </a:lnTo>
                <a:lnTo>
                  <a:pt x="8047" y="28514"/>
                </a:lnTo>
                <a:lnTo>
                  <a:pt x="9208" y="29872"/>
                </a:lnTo>
                <a:lnTo>
                  <a:pt x="9788" y="30559"/>
                </a:lnTo>
                <a:lnTo>
                  <a:pt x="1" y="28228"/>
                </a:lnTo>
                <a:lnTo>
                  <a:pt x="1" y="28228"/>
                </a:lnTo>
                <a:lnTo>
                  <a:pt x="10065" y="30845"/>
                </a:lnTo>
                <a:lnTo>
                  <a:pt x="12512" y="31479"/>
                </a:lnTo>
                <a:lnTo>
                  <a:pt x="11529" y="31934"/>
                </a:lnTo>
                <a:lnTo>
                  <a:pt x="9547" y="32801"/>
                </a:lnTo>
                <a:lnTo>
                  <a:pt x="8538" y="33202"/>
                </a:lnTo>
                <a:lnTo>
                  <a:pt x="8002" y="33408"/>
                </a:lnTo>
                <a:lnTo>
                  <a:pt x="6913" y="33792"/>
                </a:lnTo>
                <a:lnTo>
                  <a:pt x="5805" y="34122"/>
                </a:lnTo>
                <a:lnTo>
                  <a:pt x="4689" y="34399"/>
                </a:lnTo>
                <a:lnTo>
                  <a:pt x="4117" y="34515"/>
                </a:lnTo>
                <a:lnTo>
                  <a:pt x="4117" y="34515"/>
                </a:lnTo>
                <a:lnTo>
                  <a:pt x="4689" y="34417"/>
                </a:lnTo>
                <a:lnTo>
                  <a:pt x="5814" y="34167"/>
                </a:lnTo>
                <a:lnTo>
                  <a:pt x="6930" y="33863"/>
                </a:lnTo>
                <a:lnTo>
                  <a:pt x="8029" y="33506"/>
                </a:lnTo>
                <a:lnTo>
                  <a:pt x="8574" y="33310"/>
                </a:lnTo>
                <a:lnTo>
                  <a:pt x="9663" y="32917"/>
                </a:lnTo>
                <a:lnTo>
                  <a:pt x="11806" y="32033"/>
                </a:lnTo>
                <a:lnTo>
                  <a:pt x="12869" y="31577"/>
                </a:lnTo>
                <a:lnTo>
                  <a:pt x="14753" y="32068"/>
                </a:lnTo>
                <a:lnTo>
                  <a:pt x="17950" y="32872"/>
                </a:lnTo>
                <a:lnTo>
                  <a:pt x="21156" y="33667"/>
                </a:lnTo>
                <a:lnTo>
                  <a:pt x="20075" y="34274"/>
                </a:lnTo>
                <a:lnTo>
                  <a:pt x="17905" y="35462"/>
                </a:lnTo>
                <a:lnTo>
                  <a:pt x="16789" y="36015"/>
                </a:lnTo>
                <a:lnTo>
                  <a:pt x="16173" y="36310"/>
                </a:lnTo>
                <a:lnTo>
                  <a:pt x="14932" y="36864"/>
                </a:lnTo>
                <a:lnTo>
                  <a:pt x="13664" y="37373"/>
                </a:lnTo>
                <a:lnTo>
                  <a:pt x="12369" y="37819"/>
                </a:lnTo>
                <a:lnTo>
                  <a:pt x="11717" y="38007"/>
                </a:lnTo>
                <a:lnTo>
                  <a:pt x="11717" y="38007"/>
                </a:lnTo>
                <a:lnTo>
                  <a:pt x="12378" y="37828"/>
                </a:lnTo>
                <a:lnTo>
                  <a:pt x="13673" y="37417"/>
                </a:lnTo>
                <a:lnTo>
                  <a:pt x="14958" y="36935"/>
                </a:lnTo>
                <a:lnTo>
                  <a:pt x="16218" y="36399"/>
                </a:lnTo>
                <a:lnTo>
                  <a:pt x="16843" y="36122"/>
                </a:lnTo>
                <a:lnTo>
                  <a:pt x="18021" y="35560"/>
                </a:lnTo>
                <a:lnTo>
                  <a:pt x="20334" y="34363"/>
                </a:lnTo>
                <a:lnTo>
                  <a:pt x="21486" y="33747"/>
                </a:lnTo>
                <a:lnTo>
                  <a:pt x="21817" y="33827"/>
                </a:lnTo>
                <a:lnTo>
                  <a:pt x="22156" y="33908"/>
                </a:lnTo>
                <a:lnTo>
                  <a:pt x="24013" y="34345"/>
                </a:lnTo>
                <a:lnTo>
                  <a:pt x="25880" y="34747"/>
                </a:lnTo>
                <a:lnTo>
                  <a:pt x="26817" y="34944"/>
                </a:lnTo>
                <a:lnTo>
                  <a:pt x="27764" y="35113"/>
                </a:lnTo>
                <a:lnTo>
                  <a:pt x="28541" y="35212"/>
                </a:lnTo>
                <a:lnTo>
                  <a:pt x="29130" y="35265"/>
                </a:lnTo>
                <a:lnTo>
                  <a:pt x="28612" y="35658"/>
                </a:lnTo>
                <a:lnTo>
                  <a:pt x="27505" y="36346"/>
                </a:lnTo>
                <a:lnTo>
                  <a:pt x="26344" y="36953"/>
                </a:lnTo>
                <a:lnTo>
                  <a:pt x="25139" y="37480"/>
                </a:lnTo>
                <a:lnTo>
                  <a:pt x="24522" y="37721"/>
                </a:lnTo>
                <a:lnTo>
                  <a:pt x="23094" y="38257"/>
                </a:lnTo>
                <a:lnTo>
                  <a:pt x="20200" y="39284"/>
                </a:lnTo>
                <a:lnTo>
                  <a:pt x="18763" y="39837"/>
                </a:lnTo>
                <a:lnTo>
                  <a:pt x="18084" y="40114"/>
                </a:lnTo>
                <a:lnTo>
                  <a:pt x="16736" y="40695"/>
                </a:lnTo>
                <a:lnTo>
                  <a:pt x="16075" y="41007"/>
                </a:lnTo>
                <a:lnTo>
                  <a:pt x="15182" y="41061"/>
                </a:lnTo>
                <a:lnTo>
                  <a:pt x="13414" y="41195"/>
                </a:lnTo>
                <a:lnTo>
                  <a:pt x="12529" y="41284"/>
                </a:lnTo>
                <a:lnTo>
                  <a:pt x="11645" y="41391"/>
                </a:lnTo>
                <a:lnTo>
                  <a:pt x="9868" y="41695"/>
                </a:lnTo>
                <a:lnTo>
                  <a:pt x="8993" y="41918"/>
                </a:lnTo>
                <a:lnTo>
                  <a:pt x="9877" y="41730"/>
                </a:lnTo>
                <a:lnTo>
                  <a:pt x="11645" y="41480"/>
                </a:lnTo>
                <a:lnTo>
                  <a:pt x="12538" y="41409"/>
                </a:lnTo>
                <a:lnTo>
                  <a:pt x="14048" y="41311"/>
                </a:lnTo>
                <a:lnTo>
                  <a:pt x="15548" y="41257"/>
                </a:lnTo>
                <a:lnTo>
                  <a:pt x="15548" y="41257"/>
                </a:lnTo>
                <a:lnTo>
                  <a:pt x="14958" y="41561"/>
                </a:lnTo>
                <a:lnTo>
                  <a:pt x="13780" y="42186"/>
                </a:lnTo>
                <a:lnTo>
                  <a:pt x="13208" y="42516"/>
                </a:lnTo>
                <a:lnTo>
                  <a:pt x="12815" y="42757"/>
                </a:lnTo>
                <a:lnTo>
                  <a:pt x="11967" y="43311"/>
                </a:lnTo>
                <a:lnTo>
                  <a:pt x="10672" y="44249"/>
                </a:lnTo>
                <a:lnTo>
                  <a:pt x="8475" y="45981"/>
                </a:lnTo>
                <a:lnTo>
                  <a:pt x="8100" y="46303"/>
                </a:lnTo>
                <a:lnTo>
                  <a:pt x="8100" y="46303"/>
                </a:lnTo>
                <a:lnTo>
                  <a:pt x="9788" y="45008"/>
                </a:lnTo>
                <a:lnTo>
                  <a:pt x="11529" y="43749"/>
                </a:lnTo>
                <a:lnTo>
                  <a:pt x="12646" y="43034"/>
                </a:lnTo>
                <a:lnTo>
                  <a:pt x="13289" y="42668"/>
                </a:lnTo>
                <a:lnTo>
                  <a:pt x="13958" y="42293"/>
                </a:lnTo>
                <a:lnTo>
                  <a:pt x="15333" y="41605"/>
                </a:lnTo>
                <a:lnTo>
                  <a:pt x="16727" y="40971"/>
                </a:lnTo>
                <a:lnTo>
                  <a:pt x="18146" y="40400"/>
                </a:lnTo>
                <a:lnTo>
                  <a:pt x="18870" y="40132"/>
                </a:lnTo>
                <a:lnTo>
                  <a:pt x="19022" y="40078"/>
                </a:lnTo>
                <a:lnTo>
                  <a:pt x="19182" y="40016"/>
                </a:lnTo>
                <a:lnTo>
                  <a:pt x="18700" y="40909"/>
                </a:lnTo>
                <a:lnTo>
                  <a:pt x="17709" y="42668"/>
                </a:lnTo>
                <a:lnTo>
                  <a:pt x="17182" y="43525"/>
                </a:lnTo>
                <a:lnTo>
                  <a:pt x="16602" y="44454"/>
                </a:lnTo>
                <a:lnTo>
                  <a:pt x="15646" y="45794"/>
                </a:lnTo>
                <a:lnTo>
                  <a:pt x="14958" y="46642"/>
                </a:lnTo>
                <a:lnTo>
                  <a:pt x="14592" y="47053"/>
                </a:lnTo>
                <a:lnTo>
                  <a:pt x="14967" y="46651"/>
                </a:lnTo>
                <a:lnTo>
                  <a:pt x="15682" y="45820"/>
                </a:lnTo>
                <a:lnTo>
                  <a:pt x="16673" y="44499"/>
                </a:lnTo>
                <a:lnTo>
                  <a:pt x="17280" y="43588"/>
                </a:lnTo>
                <a:lnTo>
                  <a:pt x="17870" y="42686"/>
                </a:lnTo>
                <a:lnTo>
                  <a:pt x="18977" y="40837"/>
                </a:lnTo>
                <a:lnTo>
                  <a:pt x="19504" y="39900"/>
                </a:lnTo>
                <a:lnTo>
                  <a:pt x="22085" y="39025"/>
                </a:lnTo>
                <a:lnTo>
                  <a:pt x="24674" y="38141"/>
                </a:lnTo>
                <a:lnTo>
                  <a:pt x="25210" y="37944"/>
                </a:lnTo>
                <a:lnTo>
                  <a:pt x="26291" y="37516"/>
                </a:lnTo>
                <a:lnTo>
                  <a:pt x="27344" y="37024"/>
                </a:lnTo>
                <a:lnTo>
                  <a:pt x="28380" y="36462"/>
                </a:lnTo>
                <a:lnTo>
                  <a:pt x="28871" y="36140"/>
                </a:lnTo>
                <a:lnTo>
                  <a:pt x="28166" y="37257"/>
                </a:lnTo>
                <a:lnTo>
                  <a:pt x="27478" y="38382"/>
                </a:lnTo>
                <a:lnTo>
                  <a:pt x="26683" y="39293"/>
                </a:lnTo>
                <a:lnTo>
                  <a:pt x="25862" y="40168"/>
                </a:lnTo>
                <a:lnTo>
                  <a:pt x="25406" y="40614"/>
                </a:lnTo>
                <a:lnTo>
                  <a:pt x="24460" y="41454"/>
                </a:lnTo>
                <a:lnTo>
                  <a:pt x="23951" y="41829"/>
                </a:lnTo>
                <a:lnTo>
                  <a:pt x="24478" y="41472"/>
                </a:lnTo>
                <a:lnTo>
                  <a:pt x="25469" y="40677"/>
                </a:lnTo>
                <a:lnTo>
                  <a:pt x="25942" y="40248"/>
                </a:lnTo>
                <a:lnTo>
                  <a:pt x="26469" y="39748"/>
                </a:lnTo>
                <a:lnTo>
                  <a:pt x="26987" y="39221"/>
                </a:lnTo>
                <a:lnTo>
                  <a:pt x="26496" y="40096"/>
                </a:lnTo>
                <a:lnTo>
                  <a:pt x="26041" y="40998"/>
                </a:lnTo>
                <a:lnTo>
                  <a:pt x="25683" y="41739"/>
                </a:lnTo>
                <a:lnTo>
                  <a:pt x="25219" y="42882"/>
                </a:lnTo>
                <a:lnTo>
                  <a:pt x="24951" y="43668"/>
                </a:lnTo>
                <a:lnTo>
                  <a:pt x="24835" y="44061"/>
                </a:lnTo>
                <a:lnTo>
                  <a:pt x="24728" y="44490"/>
                </a:lnTo>
                <a:lnTo>
                  <a:pt x="24576" y="45552"/>
                </a:lnTo>
                <a:lnTo>
                  <a:pt x="24442" y="47026"/>
                </a:lnTo>
                <a:lnTo>
                  <a:pt x="24433" y="47303"/>
                </a:lnTo>
                <a:lnTo>
                  <a:pt x="24505" y="46419"/>
                </a:lnTo>
                <a:lnTo>
                  <a:pt x="24683" y="45240"/>
                </a:lnTo>
                <a:lnTo>
                  <a:pt x="24853" y="44481"/>
                </a:lnTo>
                <a:lnTo>
                  <a:pt x="24969" y="44097"/>
                </a:lnTo>
                <a:lnTo>
                  <a:pt x="25103" y="43713"/>
                </a:lnTo>
                <a:lnTo>
                  <a:pt x="25389" y="42945"/>
                </a:lnTo>
                <a:lnTo>
                  <a:pt x="25889" y="41829"/>
                </a:lnTo>
                <a:lnTo>
                  <a:pt x="26264" y="41105"/>
                </a:lnTo>
                <a:lnTo>
                  <a:pt x="26639" y="40409"/>
                </a:lnTo>
                <a:lnTo>
                  <a:pt x="27451" y="39060"/>
                </a:lnTo>
                <a:lnTo>
                  <a:pt x="28755" y="37078"/>
                </a:lnTo>
                <a:lnTo>
                  <a:pt x="29657" y="35774"/>
                </a:lnTo>
                <a:lnTo>
                  <a:pt x="30041" y="36337"/>
                </a:lnTo>
                <a:lnTo>
                  <a:pt x="30845" y="37453"/>
                </a:lnTo>
                <a:lnTo>
                  <a:pt x="31282" y="37998"/>
                </a:lnTo>
                <a:lnTo>
                  <a:pt x="31675" y="38453"/>
                </a:lnTo>
                <a:lnTo>
                  <a:pt x="32488" y="39319"/>
                </a:lnTo>
                <a:lnTo>
                  <a:pt x="33765" y="40561"/>
                </a:lnTo>
                <a:lnTo>
                  <a:pt x="34622" y="41364"/>
                </a:lnTo>
                <a:lnTo>
                  <a:pt x="35480" y="42159"/>
                </a:lnTo>
                <a:lnTo>
                  <a:pt x="37158" y="43775"/>
                </a:lnTo>
                <a:lnTo>
                  <a:pt x="38355" y="45026"/>
                </a:lnTo>
                <a:lnTo>
                  <a:pt x="39114" y="45892"/>
                </a:lnTo>
                <a:lnTo>
                  <a:pt x="39837" y="46776"/>
                </a:lnTo>
                <a:lnTo>
                  <a:pt x="40507" y="47705"/>
                </a:lnTo>
                <a:lnTo>
                  <a:pt x="40820" y="48178"/>
                </a:lnTo>
                <a:lnTo>
                  <a:pt x="42025" y="47330"/>
                </a:lnTo>
                <a:lnTo>
                  <a:pt x="41668" y="46829"/>
                </a:lnTo>
                <a:lnTo>
                  <a:pt x="40918" y="45883"/>
                </a:lnTo>
                <a:lnTo>
                  <a:pt x="40123" y="44972"/>
                </a:lnTo>
                <a:lnTo>
                  <a:pt x="39293" y="44106"/>
                </a:lnTo>
                <a:lnTo>
                  <a:pt x="38864" y="43686"/>
                </a:lnTo>
                <a:lnTo>
                  <a:pt x="38007" y="42865"/>
                </a:lnTo>
                <a:lnTo>
                  <a:pt x="36247" y="41293"/>
                </a:lnTo>
                <a:lnTo>
                  <a:pt x="35354" y="40525"/>
                </a:lnTo>
                <a:lnTo>
                  <a:pt x="34461" y="39766"/>
                </a:lnTo>
                <a:lnTo>
                  <a:pt x="33158" y="38614"/>
                </a:lnTo>
                <a:lnTo>
                  <a:pt x="32327" y="37819"/>
                </a:lnTo>
                <a:lnTo>
                  <a:pt x="31934" y="37399"/>
                </a:lnTo>
                <a:lnTo>
                  <a:pt x="31497" y="36908"/>
                </a:lnTo>
                <a:lnTo>
                  <a:pt x="30657" y="35872"/>
                </a:lnTo>
                <a:lnTo>
                  <a:pt x="30264" y="35328"/>
                </a:lnTo>
                <a:lnTo>
                  <a:pt x="31122" y="35078"/>
                </a:lnTo>
                <a:lnTo>
                  <a:pt x="32845" y="34613"/>
                </a:lnTo>
                <a:lnTo>
                  <a:pt x="34578" y="34220"/>
                </a:lnTo>
                <a:lnTo>
                  <a:pt x="36337" y="33908"/>
                </a:lnTo>
                <a:lnTo>
                  <a:pt x="37212" y="33792"/>
                </a:lnTo>
                <a:lnTo>
                  <a:pt x="38123" y="33685"/>
                </a:lnTo>
                <a:lnTo>
                  <a:pt x="39944" y="33569"/>
                </a:lnTo>
                <a:lnTo>
                  <a:pt x="40855" y="33569"/>
                </a:lnTo>
                <a:lnTo>
                  <a:pt x="41284" y="33586"/>
                </a:lnTo>
                <a:lnTo>
                  <a:pt x="42061" y="33658"/>
                </a:lnTo>
                <a:lnTo>
                  <a:pt x="43275" y="33854"/>
                </a:lnTo>
                <a:lnTo>
                  <a:pt x="44436" y="34078"/>
                </a:lnTo>
                <a:lnTo>
                  <a:pt x="44142" y="34006"/>
                </a:lnTo>
                <a:lnTo>
                  <a:pt x="42525" y="33667"/>
                </a:lnTo>
                <a:lnTo>
                  <a:pt x="41346" y="33470"/>
                </a:lnTo>
                <a:lnTo>
                  <a:pt x="40855" y="33435"/>
                </a:lnTo>
                <a:lnTo>
                  <a:pt x="39944" y="33399"/>
                </a:lnTo>
                <a:lnTo>
                  <a:pt x="38114" y="33452"/>
                </a:lnTo>
                <a:lnTo>
                  <a:pt x="37194" y="33533"/>
                </a:lnTo>
                <a:lnTo>
                  <a:pt x="36087" y="33658"/>
                </a:lnTo>
                <a:lnTo>
                  <a:pt x="34979" y="33827"/>
                </a:lnTo>
                <a:lnTo>
                  <a:pt x="36024" y="33292"/>
                </a:lnTo>
                <a:lnTo>
                  <a:pt x="37051" y="32720"/>
                </a:lnTo>
                <a:lnTo>
                  <a:pt x="37703" y="32327"/>
                </a:lnTo>
                <a:lnTo>
                  <a:pt x="38667" y="31684"/>
                </a:lnTo>
                <a:lnTo>
                  <a:pt x="39275" y="31220"/>
                </a:lnTo>
                <a:lnTo>
                  <a:pt x="39569" y="30970"/>
                </a:lnTo>
                <a:lnTo>
                  <a:pt x="39266" y="31211"/>
                </a:lnTo>
                <a:lnTo>
                  <a:pt x="38641" y="31649"/>
                </a:lnTo>
                <a:lnTo>
                  <a:pt x="37667" y="32256"/>
                </a:lnTo>
                <a:lnTo>
                  <a:pt x="36989" y="32613"/>
                </a:lnTo>
                <a:lnTo>
                  <a:pt x="36310" y="32970"/>
                </a:lnTo>
                <a:lnTo>
                  <a:pt x="34935" y="33622"/>
                </a:lnTo>
                <a:lnTo>
                  <a:pt x="34247" y="33935"/>
                </a:lnTo>
                <a:lnTo>
                  <a:pt x="33158" y="34158"/>
                </a:lnTo>
                <a:lnTo>
                  <a:pt x="30997" y="34649"/>
                </a:lnTo>
                <a:lnTo>
                  <a:pt x="30997" y="34649"/>
                </a:lnTo>
                <a:lnTo>
                  <a:pt x="31479" y="34310"/>
                </a:lnTo>
                <a:lnTo>
                  <a:pt x="32372" y="33560"/>
                </a:lnTo>
                <a:lnTo>
                  <a:pt x="32801" y="33167"/>
                </a:lnTo>
                <a:lnTo>
                  <a:pt x="33399" y="32568"/>
                </a:lnTo>
                <a:lnTo>
                  <a:pt x="34533" y="31327"/>
                </a:lnTo>
                <a:lnTo>
                  <a:pt x="35078" y="30684"/>
                </a:lnTo>
                <a:lnTo>
                  <a:pt x="35997" y="29568"/>
                </a:lnTo>
                <a:lnTo>
                  <a:pt x="37783" y="27318"/>
                </a:lnTo>
                <a:lnTo>
                  <a:pt x="38667" y="26183"/>
                </a:lnTo>
                <a:lnTo>
                  <a:pt x="38703" y="26157"/>
                </a:lnTo>
                <a:lnTo>
                  <a:pt x="38739" y="26121"/>
                </a:lnTo>
                <a:lnTo>
                  <a:pt x="39686" y="25933"/>
                </a:lnTo>
                <a:lnTo>
                  <a:pt x="41570" y="25523"/>
                </a:lnTo>
                <a:lnTo>
                  <a:pt x="42507" y="25290"/>
                </a:lnTo>
                <a:lnTo>
                  <a:pt x="43463" y="25023"/>
                </a:lnTo>
                <a:lnTo>
                  <a:pt x="44865" y="24558"/>
                </a:lnTo>
                <a:lnTo>
                  <a:pt x="45785" y="24192"/>
                </a:lnTo>
                <a:lnTo>
                  <a:pt x="46240" y="23987"/>
                </a:lnTo>
                <a:lnTo>
                  <a:pt x="45785" y="24174"/>
                </a:lnTo>
                <a:lnTo>
                  <a:pt x="44856" y="24514"/>
                </a:lnTo>
                <a:lnTo>
                  <a:pt x="43436" y="24942"/>
                </a:lnTo>
                <a:lnTo>
                  <a:pt x="42481" y="25174"/>
                </a:lnTo>
                <a:lnTo>
                  <a:pt x="41597" y="25371"/>
                </a:lnTo>
                <a:lnTo>
                  <a:pt x="39828" y="25710"/>
                </a:lnTo>
                <a:lnTo>
                  <a:pt x="38935" y="25862"/>
                </a:lnTo>
                <a:lnTo>
                  <a:pt x="39096" y="25648"/>
                </a:lnTo>
                <a:lnTo>
                  <a:pt x="39257" y="25451"/>
                </a:lnTo>
                <a:lnTo>
                  <a:pt x="41025" y="23299"/>
                </a:lnTo>
                <a:lnTo>
                  <a:pt x="41927" y="22227"/>
                </a:lnTo>
                <a:lnTo>
                  <a:pt x="42338" y="21754"/>
                </a:lnTo>
                <a:lnTo>
                  <a:pt x="43168" y="20817"/>
                </a:lnTo>
                <a:lnTo>
                  <a:pt x="43615" y="20379"/>
                </a:lnTo>
                <a:lnTo>
                  <a:pt x="43927" y="20093"/>
                </a:lnTo>
                <a:lnTo>
                  <a:pt x="44570" y="19548"/>
                </a:lnTo>
                <a:lnTo>
                  <a:pt x="45570" y="18789"/>
                </a:lnTo>
                <a:lnTo>
                  <a:pt x="46919" y="17923"/>
                </a:lnTo>
                <a:lnTo>
                  <a:pt x="48214" y="17200"/>
                </a:lnTo>
                <a:lnTo>
                  <a:pt x="49928" y="16369"/>
                </a:lnTo>
                <a:lnTo>
                  <a:pt x="51355" y="15797"/>
                </a:lnTo>
                <a:lnTo>
                  <a:pt x="51355" y="15797"/>
                </a:lnTo>
                <a:lnTo>
                  <a:pt x="50910" y="15941"/>
                </a:lnTo>
                <a:lnTo>
                  <a:pt x="49714" y="16396"/>
                </a:lnTo>
                <a:lnTo>
                  <a:pt x="48544" y="16923"/>
                </a:lnTo>
                <a:lnTo>
                  <a:pt x="47428" y="17504"/>
                </a:lnTo>
                <a:lnTo>
                  <a:pt x="46374" y="18111"/>
                </a:lnTo>
                <a:lnTo>
                  <a:pt x="45410" y="18736"/>
                </a:lnTo>
                <a:lnTo>
                  <a:pt x="44552" y="19361"/>
                </a:lnTo>
                <a:lnTo>
                  <a:pt x="43820" y="19977"/>
                </a:lnTo>
                <a:lnTo>
                  <a:pt x="43508" y="20272"/>
                </a:lnTo>
                <a:lnTo>
                  <a:pt x="42766" y="21031"/>
                </a:lnTo>
                <a:lnTo>
                  <a:pt x="42043" y="21808"/>
                </a:lnTo>
                <a:lnTo>
                  <a:pt x="42222" y="21102"/>
                </a:lnTo>
                <a:lnTo>
                  <a:pt x="42623" y="19700"/>
                </a:lnTo>
                <a:lnTo>
                  <a:pt x="42838" y="19004"/>
                </a:lnTo>
                <a:lnTo>
                  <a:pt x="43106" y="18200"/>
                </a:lnTo>
                <a:lnTo>
                  <a:pt x="43579" y="17021"/>
                </a:lnTo>
                <a:lnTo>
                  <a:pt x="43936" y="16253"/>
                </a:lnTo>
                <a:lnTo>
                  <a:pt x="44133" y="15878"/>
                </a:lnTo>
                <a:lnTo>
                  <a:pt x="43918" y="16244"/>
                </a:lnTo>
                <a:lnTo>
                  <a:pt x="43534" y="17003"/>
                </a:lnTo>
                <a:lnTo>
                  <a:pt x="43025" y="18173"/>
                </a:lnTo>
                <a:lnTo>
                  <a:pt x="42731" y="18968"/>
                </a:lnTo>
                <a:lnTo>
                  <a:pt x="42445" y="19763"/>
                </a:lnTo>
                <a:lnTo>
                  <a:pt x="41936" y="21379"/>
                </a:lnTo>
                <a:lnTo>
                  <a:pt x="41695" y="22192"/>
                </a:lnTo>
                <a:lnTo>
                  <a:pt x="41016" y="22942"/>
                </a:lnTo>
                <a:lnTo>
                  <a:pt x="39694" y="24487"/>
                </a:lnTo>
                <a:lnTo>
                  <a:pt x="39043" y="25264"/>
                </a:lnTo>
                <a:lnTo>
                  <a:pt x="37498" y="27148"/>
                </a:lnTo>
                <a:lnTo>
                  <a:pt x="35944" y="29023"/>
                </a:lnTo>
                <a:lnTo>
                  <a:pt x="35890" y="27880"/>
                </a:lnTo>
                <a:lnTo>
                  <a:pt x="35810" y="25603"/>
                </a:lnTo>
                <a:lnTo>
                  <a:pt x="35801" y="24460"/>
                </a:lnTo>
                <a:lnTo>
                  <a:pt x="35819" y="23254"/>
                </a:lnTo>
                <a:lnTo>
                  <a:pt x="35953" y="21451"/>
                </a:lnTo>
                <a:lnTo>
                  <a:pt x="36105" y="20254"/>
                </a:lnTo>
                <a:lnTo>
                  <a:pt x="36212" y="19656"/>
                </a:lnTo>
                <a:lnTo>
                  <a:pt x="36087" y="20254"/>
                </a:lnTo>
                <a:lnTo>
                  <a:pt x="35908" y="21442"/>
                </a:lnTo>
                <a:lnTo>
                  <a:pt x="35738" y="23254"/>
                </a:lnTo>
                <a:lnTo>
                  <a:pt x="35685" y="24460"/>
                </a:lnTo>
                <a:lnTo>
                  <a:pt x="35658" y="25666"/>
                </a:lnTo>
                <a:lnTo>
                  <a:pt x="35685" y="28077"/>
                </a:lnTo>
                <a:lnTo>
                  <a:pt x="35721" y="29282"/>
                </a:lnTo>
                <a:lnTo>
                  <a:pt x="35730" y="29282"/>
                </a:lnTo>
                <a:lnTo>
                  <a:pt x="35247" y="29845"/>
                </a:lnTo>
                <a:lnTo>
                  <a:pt x="34765" y="30407"/>
                </a:lnTo>
                <a:lnTo>
                  <a:pt x="34211" y="31032"/>
                </a:lnTo>
                <a:lnTo>
                  <a:pt x="33068" y="32238"/>
                </a:lnTo>
                <a:lnTo>
                  <a:pt x="32470" y="32809"/>
                </a:lnTo>
                <a:lnTo>
                  <a:pt x="31934" y="33283"/>
                </a:lnTo>
                <a:lnTo>
                  <a:pt x="31095" y="33935"/>
                </a:lnTo>
                <a:lnTo>
                  <a:pt x="30514" y="34319"/>
                </a:lnTo>
                <a:lnTo>
                  <a:pt x="30211" y="34488"/>
                </a:lnTo>
                <a:lnTo>
                  <a:pt x="30452" y="33560"/>
                </a:lnTo>
                <a:lnTo>
                  <a:pt x="30809" y="31693"/>
                </a:lnTo>
                <a:lnTo>
                  <a:pt x="30961" y="30765"/>
                </a:lnTo>
                <a:lnTo>
                  <a:pt x="31282" y="28621"/>
                </a:lnTo>
                <a:lnTo>
                  <a:pt x="31577" y="26487"/>
                </a:lnTo>
                <a:lnTo>
                  <a:pt x="32720" y="17923"/>
                </a:lnTo>
                <a:lnTo>
                  <a:pt x="32961" y="16191"/>
                </a:lnTo>
                <a:lnTo>
                  <a:pt x="33095" y="15342"/>
                </a:lnTo>
                <a:lnTo>
                  <a:pt x="34006" y="14530"/>
                </a:lnTo>
                <a:lnTo>
                  <a:pt x="35828" y="12869"/>
                </a:lnTo>
                <a:lnTo>
                  <a:pt x="36694" y="12012"/>
                </a:lnTo>
                <a:lnTo>
                  <a:pt x="37123" y="11574"/>
                </a:lnTo>
                <a:lnTo>
                  <a:pt x="37944" y="10672"/>
                </a:lnTo>
                <a:lnTo>
                  <a:pt x="38739" y="9743"/>
                </a:lnTo>
                <a:lnTo>
                  <a:pt x="39480" y="8770"/>
                </a:lnTo>
                <a:lnTo>
                  <a:pt x="39819" y="8261"/>
                </a:lnTo>
                <a:lnTo>
                  <a:pt x="39462" y="8761"/>
                </a:lnTo>
                <a:lnTo>
                  <a:pt x="38703" y="9717"/>
                </a:lnTo>
                <a:lnTo>
                  <a:pt x="37891" y="10619"/>
                </a:lnTo>
                <a:lnTo>
                  <a:pt x="37042" y="11494"/>
                </a:lnTo>
                <a:lnTo>
                  <a:pt x="36614" y="11922"/>
                </a:lnTo>
                <a:lnTo>
                  <a:pt x="35765" y="12726"/>
                </a:lnTo>
                <a:lnTo>
                  <a:pt x="34033" y="14262"/>
                </a:lnTo>
                <a:lnTo>
                  <a:pt x="33149" y="15012"/>
                </a:lnTo>
                <a:lnTo>
                  <a:pt x="33568" y="12190"/>
                </a:lnTo>
                <a:lnTo>
                  <a:pt x="34051" y="9386"/>
                </a:lnTo>
                <a:lnTo>
                  <a:pt x="34229" y="8315"/>
                </a:lnTo>
                <a:lnTo>
                  <a:pt x="34542" y="6091"/>
                </a:lnTo>
                <a:lnTo>
                  <a:pt x="34970" y="2555"/>
                </a:lnTo>
                <a:lnTo>
                  <a:pt x="353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 rot="-5076100">
            <a:off x="7373838" y="276425"/>
            <a:ext cx="435926" cy="389449"/>
            <a:chOff x="-4177745" y="552317"/>
            <a:chExt cx="2809013" cy="2685290"/>
          </a:xfrm>
        </p:grpSpPr>
        <p:sp>
          <p:nvSpPr>
            <p:cNvPr id="279" name="Google Shape;279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 rot="-5076100">
            <a:off x="8474663" y="3695300"/>
            <a:ext cx="435926" cy="389449"/>
            <a:chOff x="-4177745" y="552317"/>
            <a:chExt cx="2809013" cy="2685290"/>
          </a:xfrm>
        </p:grpSpPr>
        <p:sp>
          <p:nvSpPr>
            <p:cNvPr id="282" name="Google Shape;282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285100" y="1227450"/>
            <a:ext cx="6174900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76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9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flipH="1"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 flipH="1">
            <a:off x="1080534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58563" y="1423975"/>
            <a:ext cx="3682200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758563" y="2803075"/>
            <a:ext cx="36822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767000" y="2076300"/>
            <a:ext cx="398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04" name="Google Shape;304;p8"/>
          <p:cNvGrpSpPr/>
          <p:nvPr/>
        </p:nvGrpSpPr>
        <p:grpSpPr>
          <a:xfrm rot="3868700">
            <a:off x="-1855940" y="-1671748"/>
            <a:ext cx="5151885" cy="5116467"/>
            <a:chOff x="-5716253" y="2181626"/>
            <a:chExt cx="4501527" cy="4470579"/>
          </a:xfrm>
        </p:grpSpPr>
        <p:sp>
          <p:nvSpPr>
            <p:cNvPr id="305" name="Google Shape;305;p8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59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>
            <a:off x="-57150" y="-76200"/>
            <a:ext cx="4114800" cy="5867400"/>
          </a:xfrm>
          <a:custGeom>
            <a:avLst/>
            <a:gdLst/>
            <a:ahLst/>
            <a:cxnLst/>
            <a:rect l="l" t="t" r="r" b="b"/>
            <a:pathLst>
              <a:path w="164592" h="234696" extrusionOk="0">
                <a:moveTo>
                  <a:pt x="150876" y="0"/>
                </a:moveTo>
                <a:lnTo>
                  <a:pt x="762" y="1524"/>
                </a:lnTo>
                <a:lnTo>
                  <a:pt x="0" y="234696"/>
                </a:lnTo>
                <a:lnTo>
                  <a:pt x="139446" y="219456"/>
                </a:lnTo>
                <a:lnTo>
                  <a:pt x="164592" y="563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>
            <a:off x="-765546" y="-518013"/>
            <a:ext cx="7001720" cy="6689073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 rot="-10659362">
            <a:off x="3841415" y="188937"/>
            <a:ext cx="574596" cy="554114"/>
            <a:chOff x="288275" y="222587"/>
            <a:chExt cx="574574" cy="554093"/>
          </a:xfrm>
        </p:grpSpPr>
        <p:sp>
          <p:nvSpPr>
            <p:cNvPr id="316" name="Google Shape;316;p9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443208" y="4387384"/>
            <a:ext cx="688429" cy="697959"/>
            <a:chOff x="3817720" y="-683366"/>
            <a:chExt cx="688429" cy="697959"/>
          </a:xfrm>
        </p:grpSpPr>
        <p:sp>
          <p:nvSpPr>
            <p:cNvPr id="319" name="Google Shape;319;p9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720000" y="1798325"/>
            <a:ext cx="4580100" cy="1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720000" y="3583175"/>
            <a:ext cx="4580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"/>
          <p:cNvSpPr/>
          <p:nvPr/>
        </p:nvSpPr>
        <p:spPr>
          <a:xfrm rot="-661272" flipH="1">
            <a:off x="6013424" y="2397452"/>
            <a:ext cx="594169" cy="795034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-661272" flipH="1">
            <a:off x="6134351" y="2582530"/>
            <a:ext cx="413904" cy="546984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 rot="-661272" flipH="1">
            <a:off x="6122218" y="2884067"/>
            <a:ext cx="117412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"/>
          <p:cNvSpPr/>
          <p:nvPr/>
        </p:nvSpPr>
        <p:spPr>
          <a:xfrm rot="-661272" flipH="1">
            <a:off x="6059650" y="2706281"/>
            <a:ext cx="57372" cy="23516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"/>
          <p:cNvSpPr/>
          <p:nvPr/>
        </p:nvSpPr>
        <p:spPr>
          <a:xfrm rot="-661272" flipH="1">
            <a:off x="6177357" y="2691368"/>
            <a:ext cx="41411" cy="91757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"/>
          <p:cNvSpPr/>
          <p:nvPr/>
        </p:nvSpPr>
        <p:spPr>
          <a:xfrm rot="-661272" flipH="1">
            <a:off x="6410924" y="2892224"/>
            <a:ext cx="44647" cy="90671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"/>
          <p:cNvSpPr/>
          <p:nvPr/>
        </p:nvSpPr>
        <p:spPr>
          <a:xfrm rot="-661272" flipH="1">
            <a:off x="6334709" y="3044929"/>
            <a:ext cx="106630" cy="46585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rot="-661272" flipH="1">
            <a:off x="6290023" y="2783531"/>
            <a:ext cx="33539" cy="126681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9"/>
          <p:cNvGrpSpPr/>
          <p:nvPr/>
        </p:nvGrpSpPr>
        <p:grpSpPr>
          <a:xfrm flipH="1">
            <a:off x="9471284" y="488574"/>
            <a:ext cx="820682" cy="867194"/>
            <a:chOff x="1191400" y="2362761"/>
            <a:chExt cx="820682" cy="867194"/>
          </a:xfrm>
        </p:grpSpPr>
        <p:sp>
          <p:nvSpPr>
            <p:cNvPr id="332" name="Google Shape;332;p9"/>
            <p:cNvSpPr/>
            <p:nvPr/>
          </p:nvSpPr>
          <p:spPr>
            <a:xfrm rot="-6023906" flipH="1">
              <a:off x="1149910" y="2510485"/>
              <a:ext cx="752436" cy="542558"/>
            </a:xfrm>
            <a:custGeom>
              <a:avLst/>
              <a:gdLst/>
              <a:ahLst/>
              <a:cxnLst/>
              <a:rect l="l" t="t" r="r" b="b"/>
              <a:pathLst>
                <a:path w="37909" h="27335" extrusionOk="0">
                  <a:moveTo>
                    <a:pt x="8404" y="0"/>
                  </a:moveTo>
                  <a:lnTo>
                    <a:pt x="7868" y="9"/>
                  </a:lnTo>
                  <a:lnTo>
                    <a:pt x="6778" y="134"/>
                  </a:lnTo>
                  <a:lnTo>
                    <a:pt x="5698" y="375"/>
                  </a:lnTo>
                  <a:lnTo>
                    <a:pt x="4653" y="715"/>
                  </a:lnTo>
                  <a:lnTo>
                    <a:pt x="3653" y="1161"/>
                  </a:lnTo>
                  <a:lnTo>
                    <a:pt x="2724" y="1679"/>
                  </a:lnTo>
                  <a:lnTo>
                    <a:pt x="1903" y="2277"/>
                  </a:lnTo>
                  <a:lnTo>
                    <a:pt x="1197" y="2938"/>
                  </a:lnTo>
                  <a:lnTo>
                    <a:pt x="903" y="3295"/>
                  </a:lnTo>
                  <a:lnTo>
                    <a:pt x="652" y="3644"/>
                  </a:lnTo>
                  <a:lnTo>
                    <a:pt x="277" y="4367"/>
                  </a:lnTo>
                  <a:lnTo>
                    <a:pt x="63" y="5108"/>
                  </a:lnTo>
                  <a:lnTo>
                    <a:pt x="1" y="5841"/>
                  </a:lnTo>
                  <a:lnTo>
                    <a:pt x="90" y="6564"/>
                  </a:lnTo>
                  <a:lnTo>
                    <a:pt x="331" y="7251"/>
                  </a:lnTo>
                  <a:lnTo>
                    <a:pt x="715" y="7894"/>
                  </a:lnTo>
                  <a:lnTo>
                    <a:pt x="1251" y="8484"/>
                  </a:lnTo>
                  <a:lnTo>
                    <a:pt x="1572" y="8743"/>
                  </a:lnTo>
                  <a:lnTo>
                    <a:pt x="1858" y="8966"/>
                  </a:lnTo>
                  <a:lnTo>
                    <a:pt x="2501" y="9377"/>
                  </a:lnTo>
                  <a:lnTo>
                    <a:pt x="3528" y="9939"/>
                  </a:lnTo>
                  <a:lnTo>
                    <a:pt x="4582" y="10475"/>
                  </a:lnTo>
                  <a:lnTo>
                    <a:pt x="5242" y="10868"/>
                  </a:lnTo>
                  <a:lnTo>
                    <a:pt x="5850" y="11288"/>
                  </a:lnTo>
                  <a:lnTo>
                    <a:pt x="6377" y="11770"/>
                  </a:lnTo>
                  <a:lnTo>
                    <a:pt x="6591" y="12038"/>
                  </a:lnTo>
                  <a:lnTo>
                    <a:pt x="6796" y="12342"/>
                  </a:lnTo>
                  <a:lnTo>
                    <a:pt x="7100" y="12993"/>
                  </a:lnTo>
                  <a:lnTo>
                    <a:pt x="7404" y="14020"/>
                  </a:lnTo>
                  <a:lnTo>
                    <a:pt x="7645" y="15065"/>
                  </a:lnTo>
                  <a:lnTo>
                    <a:pt x="7841" y="15744"/>
                  </a:lnTo>
                  <a:lnTo>
                    <a:pt x="8109" y="16396"/>
                  </a:lnTo>
                  <a:lnTo>
                    <a:pt x="8502" y="16994"/>
                  </a:lnTo>
                  <a:lnTo>
                    <a:pt x="8761" y="17271"/>
                  </a:lnTo>
                  <a:lnTo>
                    <a:pt x="9002" y="17512"/>
                  </a:lnTo>
                  <a:lnTo>
                    <a:pt x="9556" y="17914"/>
                  </a:lnTo>
                  <a:lnTo>
                    <a:pt x="10163" y="18217"/>
                  </a:lnTo>
                  <a:lnTo>
                    <a:pt x="10833" y="18459"/>
                  </a:lnTo>
                  <a:lnTo>
                    <a:pt x="11538" y="18637"/>
                  </a:lnTo>
                  <a:lnTo>
                    <a:pt x="12279" y="18771"/>
                  </a:lnTo>
                  <a:lnTo>
                    <a:pt x="13431" y="18914"/>
                  </a:lnTo>
                  <a:lnTo>
                    <a:pt x="14994" y="19075"/>
                  </a:lnTo>
                  <a:lnTo>
                    <a:pt x="16119" y="19235"/>
                  </a:lnTo>
                  <a:lnTo>
                    <a:pt x="16834" y="19396"/>
                  </a:lnTo>
                  <a:lnTo>
                    <a:pt x="17503" y="19602"/>
                  </a:lnTo>
                  <a:lnTo>
                    <a:pt x="18128" y="19878"/>
                  </a:lnTo>
                  <a:lnTo>
                    <a:pt x="18682" y="20236"/>
                  </a:lnTo>
                  <a:lnTo>
                    <a:pt x="19164" y="20682"/>
                  </a:lnTo>
                  <a:lnTo>
                    <a:pt x="19370" y="20950"/>
                  </a:lnTo>
                  <a:lnTo>
                    <a:pt x="19513" y="21173"/>
                  </a:lnTo>
                  <a:lnTo>
                    <a:pt x="19727" y="21647"/>
                  </a:lnTo>
                  <a:lnTo>
                    <a:pt x="19968" y="22397"/>
                  </a:lnTo>
                  <a:lnTo>
                    <a:pt x="20209" y="23441"/>
                  </a:lnTo>
                  <a:lnTo>
                    <a:pt x="20432" y="24209"/>
                  </a:lnTo>
                  <a:lnTo>
                    <a:pt x="20629" y="24701"/>
                  </a:lnTo>
                  <a:lnTo>
                    <a:pt x="20754" y="24933"/>
                  </a:lnTo>
                  <a:lnTo>
                    <a:pt x="20906" y="25192"/>
                  </a:lnTo>
                  <a:lnTo>
                    <a:pt x="21263" y="25665"/>
                  </a:lnTo>
                  <a:lnTo>
                    <a:pt x="21683" y="26067"/>
                  </a:lnTo>
                  <a:lnTo>
                    <a:pt x="22156" y="26415"/>
                  </a:lnTo>
                  <a:lnTo>
                    <a:pt x="22665" y="26710"/>
                  </a:lnTo>
                  <a:lnTo>
                    <a:pt x="23210" y="26933"/>
                  </a:lnTo>
                  <a:lnTo>
                    <a:pt x="23772" y="27112"/>
                  </a:lnTo>
                  <a:lnTo>
                    <a:pt x="24344" y="27237"/>
                  </a:lnTo>
                  <a:lnTo>
                    <a:pt x="24629" y="27272"/>
                  </a:lnTo>
                  <a:lnTo>
                    <a:pt x="25201" y="27335"/>
                  </a:lnTo>
                  <a:lnTo>
                    <a:pt x="26353" y="27335"/>
                  </a:lnTo>
                  <a:lnTo>
                    <a:pt x="28094" y="27201"/>
                  </a:lnTo>
                  <a:lnTo>
                    <a:pt x="29255" y="27138"/>
                  </a:lnTo>
                  <a:lnTo>
                    <a:pt x="29961" y="27103"/>
                  </a:lnTo>
                  <a:lnTo>
                    <a:pt x="31345" y="26924"/>
                  </a:lnTo>
                  <a:lnTo>
                    <a:pt x="32711" y="26719"/>
                  </a:lnTo>
                  <a:lnTo>
                    <a:pt x="33711" y="26620"/>
                  </a:lnTo>
                  <a:lnTo>
                    <a:pt x="34372" y="26594"/>
                  </a:lnTo>
                  <a:lnTo>
                    <a:pt x="34702" y="26603"/>
                  </a:lnTo>
                  <a:lnTo>
                    <a:pt x="34890" y="26594"/>
                  </a:lnTo>
                  <a:lnTo>
                    <a:pt x="35274" y="26522"/>
                  </a:lnTo>
                  <a:lnTo>
                    <a:pt x="35640" y="26362"/>
                  </a:lnTo>
                  <a:lnTo>
                    <a:pt x="35979" y="26129"/>
                  </a:lnTo>
                  <a:lnTo>
                    <a:pt x="36283" y="25826"/>
                  </a:lnTo>
                  <a:lnTo>
                    <a:pt x="36542" y="25477"/>
                  </a:lnTo>
                  <a:lnTo>
                    <a:pt x="36756" y="25076"/>
                  </a:lnTo>
                  <a:lnTo>
                    <a:pt x="36908" y="24629"/>
                  </a:lnTo>
                  <a:lnTo>
                    <a:pt x="36953" y="24397"/>
                  </a:lnTo>
                  <a:lnTo>
                    <a:pt x="37212" y="22923"/>
                  </a:lnTo>
                  <a:lnTo>
                    <a:pt x="37614" y="20236"/>
                  </a:lnTo>
                  <a:lnTo>
                    <a:pt x="37810" y="18432"/>
                  </a:lnTo>
                  <a:lnTo>
                    <a:pt x="37882" y="17324"/>
                  </a:lnTo>
                  <a:lnTo>
                    <a:pt x="37908" y="16289"/>
                  </a:lnTo>
                  <a:lnTo>
                    <a:pt x="37873" y="15324"/>
                  </a:lnTo>
                  <a:lnTo>
                    <a:pt x="37774" y="14440"/>
                  </a:lnTo>
                  <a:lnTo>
                    <a:pt x="37605" y="13618"/>
                  </a:lnTo>
                  <a:lnTo>
                    <a:pt x="37364" y="12877"/>
                  </a:lnTo>
                  <a:lnTo>
                    <a:pt x="37051" y="12199"/>
                  </a:lnTo>
                  <a:lnTo>
                    <a:pt x="36649" y="11591"/>
                  </a:lnTo>
                  <a:lnTo>
                    <a:pt x="36167" y="11047"/>
                  </a:lnTo>
                  <a:lnTo>
                    <a:pt x="35587" y="10573"/>
                  </a:lnTo>
                  <a:lnTo>
                    <a:pt x="34917" y="10163"/>
                  </a:lnTo>
                  <a:lnTo>
                    <a:pt x="34533" y="9984"/>
                  </a:lnTo>
                  <a:lnTo>
                    <a:pt x="34247" y="9877"/>
                  </a:lnTo>
                  <a:lnTo>
                    <a:pt x="33667" y="9761"/>
                  </a:lnTo>
                  <a:lnTo>
                    <a:pt x="33095" y="9725"/>
                  </a:lnTo>
                  <a:lnTo>
                    <a:pt x="32524" y="9752"/>
                  </a:lnTo>
                  <a:lnTo>
                    <a:pt x="31675" y="9877"/>
                  </a:lnTo>
                  <a:lnTo>
                    <a:pt x="30577" y="10118"/>
                  </a:lnTo>
                  <a:lnTo>
                    <a:pt x="29782" y="10252"/>
                  </a:lnTo>
                  <a:lnTo>
                    <a:pt x="29273" y="10288"/>
                  </a:lnTo>
                  <a:lnTo>
                    <a:pt x="28791" y="10261"/>
                  </a:lnTo>
                  <a:lnTo>
                    <a:pt x="28318" y="10145"/>
                  </a:lnTo>
                  <a:lnTo>
                    <a:pt x="27871" y="9930"/>
                  </a:lnTo>
                  <a:lnTo>
                    <a:pt x="27442" y="9582"/>
                  </a:lnTo>
                  <a:lnTo>
                    <a:pt x="27041" y="9109"/>
                  </a:lnTo>
                  <a:lnTo>
                    <a:pt x="26674" y="8466"/>
                  </a:lnTo>
                  <a:lnTo>
                    <a:pt x="26496" y="8064"/>
                  </a:lnTo>
                  <a:lnTo>
                    <a:pt x="26398" y="7823"/>
                  </a:lnTo>
                  <a:lnTo>
                    <a:pt x="26264" y="7296"/>
                  </a:lnTo>
                  <a:lnTo>
                    <a:pt x="26201" y="6742"/>
                  </a:lnTo>
                  <a:lnTo>
                    <a:pt x="26219" y="6171"/>
                  </a:lnTo>
                  <a:lnTo>
                    <a:pt x="26246" y="5876"/>
                  </a:lnTo>
                  <a:lnTo>
                    <a:pt x="26273" y="5635"/>
                  </a:lnTo>
                  <a:lnTo>
                    <a:pt x="26273" y="5144"/>
                  </a:lnTo>
                  <a:lnTo>
                    <a:pt x="26219" y="4644"/>
                  </a:lnTo>
                  <a:lnTo>
                    <a:pt x="26103" y="4162"/>
                  </a:lnTo>
                  <a:lnTo>
                    <a:pt x="25942" y="3679"/>
                  </a:lnTo>
                  <a:lnTo>
                    <a:pt x="25728" y="3224"/>
                  </a:lnTo>
                  <a:lnTo>
                    <a:pt x="25469" y="2795"/>
                  </a:lnTo>
                  <a:lnTo>
                    <a:pt x="25165" y="2402"/>
                  </a:lnTo>
                  <a:lnTo>
                    <a:pt x="24817" y="2045"/>
                  </a:lnTo>
                  <a:lnTo>
                    <a:pt x="24424" y="1733"/>
                  </a:lnTo>
                  <a:lnTo>
                    <a:pt x="23995" y="1474"/>
                  </a:lnTo>
                  <a:lnTo>
                    <a:pt x="23531" y="1277"/>
                  </a:lnTo>
                  <a:lnTo>
                    <a:pt x="23031" y="1143"/>
                  </a:lnTo>
                  <a:lnTo>
                    <a:pt x="22504" y="1081"/>
                  </a:lnTo>
                  <a:lnTo>
                    <a:pt x="21942" y="1090"/>
                  </a:lnTo>
                  <a:lnTo>
                    <a:pt x="21352" y="1197"/>
                  </a:lnTo>
                  <a:lnTo>
                    <a:pt x="21049" y="1277"/>
                  </a:lnTo>
                  <a:lnTo>
                    <a:pt x="20727" y="1384"/>
                  </a:lnTo>
                  <a:lnTo>
                    <a:pt x="20102" y="1661"/>
                  </a:lnTo>
                  <a:lnTo>
                    <a:pt x="19164" y="2135"/>
                  </a:lnTo>
                  <a:lnTo>
                    <a:pt x="18245" y="2599"/>
                  </a:lnTo>
                  <a:lnTo>
                    <a:pt x="17646" y="2849"/>
                  </a:lnTo>
                  <a:lnTo>
                    <a:pt x="17039" y="3010"/>
                  </a:lnTo>
                  <a:lnTo>
                    <a:pt x="16450" y="3072"/>
                  </a:lnTo>
                  <a:lnTo>
                    <a:pt x="16146" y="3037"/>
                  </a:lnTo>
                  <a:lnTo>
                    <a:pt x="15941" y="3001"/>
                  </a:lnTo>
                  <a:lnTo>
                    <a:pt x="15557" y="2867"/>
                  </a:lnTo>
                  <a:lnTo>
                    <a:pt x="15039" y="2590"/>
                  </a:lnTo>
                  <a:lnTo>
                    <a:pt x="14726" y="2376"/>
                  </a:lnTo>
                  <a:lnTo>
                    <a:pt x="14056" y="1938"/>
                  </a:lnTo>
                  <a:lnTo>
                    <a:pt x="13003" y="1313"/>
                  </a:lnTo>
                  <a:lnTo>
                    <a:pt x="12261" y="938"/>
                  </a:lnTo>
                  <a:lnTo>
                    <a:pt x="11485" y="599"/>
                  </a:lnTo>
                  <a:lnTo>
                    <a:pt x="10663" y="331"/>
                  </a:lnTo>
                  <a:lnTo>
                    <a:pt x="9806" y="125"/>
                  </a:lnTo>
                  <a:lnTo>
                    <a:pt x="8886" y="18"/>
                  </a:lnTo>
                  <a:lnTo>
                    <a:pt x="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-6023906" flipH="1">
              <a:off x="1330925" y="2560140"/>
              <a:ext cx="681875" cy="566674"/>
            </a:xfrm>
            <a:custGeom>
              <a:avLst/>
              <a:gdLst/>
              <a:ahLst/>
              <a:cxnLst/>
              <a:rect l="l" t="t" r="r" b="b"/>
              <a:pathLst>
                <a:path w="34354" h="28550" fill="none" extrusionOk="0">
                  <a:moveTo>
                    <a:pt x="0" y="1"/>
                  </a:moveTo>
                  <a:lnTo>
                    <a:pt x="1036" y="153"/>
                  </a:lnTo>
                  <a:lnTo>
                    <a:pt x="3081" y="519"/>
                  </a:lnTo>
                  <a:lnTo>
                    <a:pt x="5064" y="992"/>
                  </a:lnTo>
                  <a:lnTo>
                    <a:pt x="6975" y="1555"/>
                  </a:lnTo>
                  <a:lnTo>
                    <a:pt x="7894" y="1876"/>
                  </a:lnTo>
                  <a:lnTo>
                    <a:pt x="8850" y="2260"/>
                  </a:lnTo>
                  <a:lnTo>
                    <a:pt x="10681" y="3117"/>
                  </a:lnTo>
                  <a:lnTo>
                    <a:pt x="12440" y="4046"/>
                  </a:lnTo>
                  <a:lnTo>
                    <a:pt x="14145" y="5028"/>
                  </a:lnTo>
                  <a:lnTo>
                    <a:pt x="14985" y="5537"/>
                  </a:lnTo>
                  <a:lnTo>
                    <a:pt x="16047" y="6296"/>
                  </a:lnTo>
                  <a:lnTo>
                    <a:pt x="18146" y="7868"/>
                  </a:lnTo>
                  <a:lnTo>
                    <a:pt x="20173" y="9493"/>
                  </a:lnTo>
                  <a:lnTo>
                    <a:pt x="22147" y="11181"/>
                  </a:lnTo>
                  <a:lnTo>
                    <a:pt x="24031" y="12931"/>
                  </a:lnTo>
                  <a:lnTo>
                    <a:pt x="25844" y="14762"/>
                  </a:lnTo>
                  <a:lnTo>
                    <a:pt x="27567" y="16673"/>
                  </a:lnTo>
                  <a:lnTo>
                    <a:pt x="29201" y="18673"/>
                  </a:lnTo>
                  <a:lnTo>
                    <a:pt x="29978" y="19709"/>
                  </a:lnTo>
                  <a:lnTo>
                    <a:pt x="30603" y="20745"/>
                  </a:lnTo>
                  <a:lnTo>
                    <a:pt x="31791" y="22870"/>
                  </a:lnTo>
                  <a:lnTo>
                    <a:pt x="32880" y="25085"/>
                  </a:lnTo>
                  <a:lnTo>
                    <a:pt x="33890" y="27371"/>
                  </a:lnTo>
                  <a:lnTo>
                    <a:pt x="34354" y="28550"/>
                  </a:lnTo>
                </a:path>
              </a:pathLst>
            </a:custGeom>
            <a:noFill/>
            <a:ln w="692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-6023906" flipH="1">
              <a:off x="1331153" y="2633717"/>
              <a:ext cx="16335" cy="64170"/>
            </a:xfrm>
            <a:custGeom>
              <a:avLst/>
              <a:gdLst/>
              <a:ahLst/>
              <a:cxnLst/>
              <a:rect l="l" t="t" r="r" b="b"/>
              <a:pathLst>
                <a:path w="823" h="3233" extrusionOk="0">
                  <a:moveTo>
                    <a:pt x="251" y="0"/>
                  </a:moveTo>
                  <a:lnTo>
                    <a:pt x="161" y="9"/>
                  </a:lnTo>
                  <a:lnTo>
                    <a:pt x="135" y="54"/>
                  </a:lnTo>
                  <a:lnTo>
                    <a:pt x="72" y="250"/>
                  </a:lnTo>
                  <a:lnTo>
                    <a:pt x="9" y="661"/>
                  </a:lnTo>
                  <a:lnTo>
                    <a:pt x="1" y="1081"/>
                  </a:lnTo>
                  <a:lnTo>
                    <a:pt x="54" y="1491"/>
                  </a:lnTo>
                  <a:lnTo>
                    <a:pt x="197" y="2099"/>
                  </a:lnTo>
                  <a:lnTo>
                    <a:pt x="510" y="2858"/>
                  </a:lnTo>
                  <a:lnTo>
                    <a:pt x="697" y="3206"/>
                  </a:lnTo>
                  <a:lnTo>
                    <a:pt x="733" y="3233"/>
                  </a:lnTo>
                  <a:lnTo>
                    <a:pt x="822" y="3197"/>
                  </a:lnTo>
                  <a:lnTo>
                    <a:pt x="822" y="3161"/>
                  </a:lnTo>
                  <a:lnTo>
                    <a:pt x="652" y="2768"/>
                  </a:lnTo>
                  <a:lnTo>
                    <a:pt x="402" y="1956"/>
                  </a:lnTo>
                  <a:lnTo>
                    <a:pt x="331" y="1536"/>
                  </a:lnTo>
                  <a:lnTo>
                    <a:pt x="295" y="1161"/>
                  </a:lnTo>
                  <a:lnTo>
                    <a:pt x="295" y="411"/>
                  </a:lnTo>
                  <a:lnTo>
                    <a:pt x="268" y="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-6023906" flipH="1">
              <a:off x="1434255" y="2793037"/>
              <a:ext cx="30348" cy="128698"/>
            </a:xfrm>
            <a:custGeom>
              <a:avLst/>
              <a:gdLst/>
              <a:ahLst/>
              <a:cxnLst/>
              <a:rect l="l" t="t" r="r" b="b"/>
              <a:pathLst>
                <a:path w="1529" h="6484" extrusionOk="0">
                  <a:moveTo>
                    <a:pt x="215" y="1"/>
                  </a:moveTo>
                  <a:lnTo>
                    <a:pt x="117" y="19"/>
                  </a:lnTo>
                  <a:lnTo>
                    <a:pt x="37" y="90"/>
                  </a:lnTo>
                  <a:lnTo>
                    <a:pt x="28" y="144"/>
                  </a:lnTo>
                  <a:lnTo>
                    <a:pt x="1" y="554"/>
                  </a:lnTo>
                  <a:lnTo>
                    <a:pt x="10" y="1376"/>
                  </a:lnTo>
                  <a:lnTo>
                    <a:pt x="90" y="2189"/>
                  </a:lnTo>
                  <a:lnTo>
                    <a:pt x="224" y="2992"/>
                  </a:lnTo>
                  <a:lnTo>
                    <a:pt x="510" y="4180"/>
                  </a:lnTo>
                  <a:lnTo>
                    <a:pt x="1028" y="5707"/>
                  </a:lnTo>
                  <a:lnTo>
                    <a:pt x="1332" y="6439"/>
                  </a:lnTo>
                  <a:lnTo>
                    <a:pt x="1349" y="6466"/>
                  </a:lnTo>
                  <a:lnTo>
                    <a:pt x="1421" y="6484"/>
                  </a:lnTo>
                  <a:lnTo>
                    <a:pt x="1492" y="6457"/>
                  </a:lnTo>
                  <a:lnTo>
                    <a:pt x="1528" y="6404"/>
                  </a:lnTo>
                  <a:lnTo>
                    <a:pt x="1519" y="6368"/>
                  </a:lnTo>
                  <a:lnTo>
                    <a:pt x="1376" y="5984"/>
                  </a:lnTo>
                  <a:lnTo>
                    <a:pt x="1144" y="5216"/>
                  </a:lnTo>
                  <a:lnTo>
                    <a:pt x="858" y="4064"/>
                  </a:lnTo>
                  <a:lnTo>
                    <a:pt x="590" y="2501"/>
                  </a:lnTo>
                  <a:lnTo>
                    <a:pt x="394" y="903"/>
                  </a:lnTo>
                  <a:lnTo>
                    <a:pt x="314" y="99"/>
                  </a:lnTo>
                  <a:lnTo>
                    <a:pt x="296" y="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-6023906" flipH="1">
              <a:off x="1408107" y="2808550"/>
              <a:ext cx="50534" cy="47339"/>
            </a:xfrm>
            <a:custGeom>
              <a:avLst/>
              <a:gdLst/>
              <a:ahLst/>
              <a:cxnLst/>
              <a:rect l="l" t="t" r="r" b="b"/>
              <a:pathLst>
                <a:path w="2546" h="2385" extrusionOk="0">
                  <a:moveTo>
                    <a:pt x="188" y="0"/>
                  </a:moveTo>
                  <a:lnTo>
                    <a:pt x="90" y="18"/>
                  </a:lnTo>
                  <a:lnTo>
                    <a:pt x="19" y="98"/>
                  </a:lnTo>
                  <a:lnTo>
                    <a:pt x="1" y="197"/>
                  </a:lnTo>
                  <a:lnTo>
                    <a:pt x="37" y="232"/>
                  </a:lnTo>
                  <a:lnTo>
                    <a:pt x="680" y="759"/>
                  </a:lnTo>
                  <a:lnTo>
                    <a:pt x="1305" y="1304"/>
                  </a:lnTo>
                  <a:lnTo>
                    <a:pt x="1590" y="1581"/>
                  </a:lnTo>
                  <a:lnTo>
                    <a:pt x="2037" y="2018"/>
                  </a:lnTo>
                  <a:lnTo>
                    <a:pt x="2358" y="2277"/>
                  </a:lnTo>
                  <a:lnTo>
                    <a:pt x="2528" y="2384"/>
                  </a:lnTo>
                  <a:lnTo>
                    <a:pt x="2546" y="2384"/>
                  </a:lnTo>
                  <a:lnTo>
                    <a:pt x="2546" y="2375"/>
                  </a:lnTo>
                  <a:lnTo>
                    <a:pt x="2448" y="2206"/>
                  </a:lnTo>
                  <a:lnTo>
                    <a:pt x="2198" y="1884"/>
                  </a:lnTo>
                  <a:lnTo>
                    <a:pt x="1760" y="1447"/>
                  </a:lnTo>
                  <a:lnTo>
                    <a:pt x="1465" y="1161"/>
                  </a:lnTo>
                  <a:lnTo>
                    <a:pt x="858" y="589"/>
                  </a:lnTo>
                  <a:lnTo>
                    <a:pt x="233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6023906" flipH="1">
              <a:off x="1595429" y="2947944"/>
              <a:ext cx="31043" cy="146601"/>
            </a:xfrm>
            <a:custGeom>
              <a:avLst/>
              <a:gdLst/>
              <a:ahLst/>
              <a:cxnLst/>
              <a:rect l="l" t="t" r="r" b="b"/>
              <a:pathLst>
                <a:path w="1564" h="7386" extrusionOk="0">
                  <a:moveTo>
                    <a:pt x="1430" y="0"/>
                  </a:moveTo>
                  <a:lnTo>
                    <a:pt x="1340" y="54"/>
                  </a:lnTo>
                  <a:lnTo>
                    <a:pt x="1305" y="116"/>
                  </a:lnTo>
                  <a:lnTo>
                    <a:pt x="1135" y="554"/>
                  </a:lnTo>
                  <a:lnTo>
                    <a:pt x="822" y="1447"/>
                  </a:lnTo>
                  <a:lnTo>
                    <a:pt x="572" y="2349"/>
                  </a:lnTo>
                  <a:lnTo>
                    <a:pt x="376" y="3260"/>
                  </a:lnTo>
                  <a:lnTo>
                    <a:pt x="162" y="4626"/>
                  </a:lnTo>
                  <a:lnTo>
                    <a:pt x="19" y="6421"/>
                  </a:lnTo>
                  <a:lnTo>
                    <a:pt x="1" y="7305"/>
                  </a:lnTo>
                  <a:lnTo>
                    <a:pt x="10" y="7341"/>
                  </a:lnTo>
                  <a:lnTo>
                    <a:pt x="54" y="7385"/>
                  </a:lnTo>
                  <a:lnTo>
                    <a:pt x="117" y="7385"/>
                  </a:lnTo>
                  <a:lnTo>
                    <a:pt x="171" y="7332"/>
                  </a:lnTo>
                  <a:lnTo>
                    <a:pt x="180" y="7287"/>
                  </a:lnTo>
                  <a:lnTo>
                    <a:pt x="242" y="6385"/>
                  </a:lnTo>
                  <a:lnTo>
                    <a:pt x="483" y="4608"/>
                  </a:lnTo>
                  <a:lnTo>
                    <a:pt x="849" y="2840"/>
                  </a:lnTo>
                  <a:lnTo>
                    <a:pt x="1305" y="1063"/>
                  </a:lnTo>
                  <a:lnTo>
                    <a:pt x="1555" y="152"/>
                  </a:lnTo>
                  <a:lnTo>
                    <a:pt x="1564" y="89"/>
                  </a:lnTo>
                  <a:lnTo>
                    <a:pt x="1519" y="1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-6023906" flipH="1">
              <a:off x="1574999" y="2971720"/>
              <a:ext cx="24473" cy="66492"/>
            </a:xfrm>
            <a:custGeom>
              <a:avLst/>
              <a:gdLst/>
              <a:ahLst/>
              <a:cxnLst/>
              <a:rect l="l" t="t" r="r" b="b"/>
              <a:pathLst>
                <a:path w="1233" h="3350" extrusionOk="0">
                  <a:moveTo>
                    <a:pt x="144" y="0"/>
                  </a:moveTo>
                  <a:lnTo>
                    <a:pt x="54" y="63"/>
                  </a:lnTo>
                  <a:lnTo>
                    <a:pt x="1" y="161"/>
                  </a:lnTo>
                  <a:lnTo>
                    <a:pt x="19" y="224"/>
                  </a:lnTo>
                  <a:lnTo>
                    <a:pt x="331" y="992"/>
                  </a:lnTo>
                  <a:lnTo>
                    <a:pt x="626" y="1777"/>
                  </a:lnTo>
                  <a:lnTo>
                    <a:pt x="769" y="2170"/>
                  </a:lnTo>
                  <a:lnTo>
                    <a:pt x="1037" y="2974"/>
                  </a:lnTo>
                  <a:lnTo>
                    <a:pt x="1224" y="3340"/>
                  </a:lnTo>
                  <a:lnTo>
                    <a:pt x="1233" y="3349"/>
                  </a:lnTo>
                  <a:lnTo>
                    <a:pt x="1233" y="3340"/>
                  </a:lnTo>
                  <a:lnTo>
                    <a:pt x="1188" y="2912"/>
                  </a:lnTo>
                  <a:lnTo>
                    <a:pt x="992" y="2063"/>
                  </a:lnTo>
                  <a:lnTo>
                    <a:pt x="554" y="831"/>
                  </a:lnTo>
                  <a:lnTo>
                    <a:pt x="260" y="63"/>
                  </a:lnTo>
                  <a:lnTo>
                    <a:pt x="23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-6023906" flipH="1">
              <a:off x="1307180" y="2669048"/>
              <a:ext cx="38109" cy="38486"/>
            </a:xfrm>
            <a:custGeom>
              <a:avLst/>
              <a:gdLst/>
              <a:ahLst/>
              <a:cxnLst/>
              <a:rect l="l" t="t" r="r" b="b"/>
              <a:pathLst>
                <a:path w="1920" h="1939" extrusionOk="0">
                  <a:moveTo>
                    <a:pt x="1840" y="1"/>
                  </a:moveTo>
                  <a:lnTo>
                    <a:pt x="1759" y="19"/>
                  </a:lnTo>
                  <a:lnTo>
                    <a:pt x="1724" y="45"/>
                  </a:lnTo>
                  <a:lnTo>
                    <a:pt x="1215" y="554"/>
                  </a:lnTo>
                  <a:lnTo>
                    <a:pt x="732" y="1072"/>
                  </a:lnTo>
                  <a:lnTo>
                    <a:pt x="536" y="1269"/>
                  </a:lnTo>
                  <a:lnTo>
                    <a:pt x="214" y="1581"/>
                  </a:lnTo>
                  <a:lnTo>
                    <a:pt x="54" y="1805"/>
                  </a:lnTo>
                  <a:lnTo>
                    <a:pt x="0" y="1912"/>
                  </a:lnTo>
                  <a:lnTo>
                    <a:pt x="9" y="1939"/>
                  </a:lnTo>
                  <a:lnTo>
                    <a:pt x="36" y="1939"/>
                  </a:lnTo>
                  <a:lnTo>
                    <a:pt x="170" y="1867"/>
                  </a:lnTo>
                  <a:lnTo>
                    <a:pt x="393" y="1680"/>
                  </a:lnTo>
                  <a:lnTo>
                    <a:pt x="697" y="1358"/>
                  </a:lnTo>
                  <a:lnTo>
                    <a:pt x="893" y="1153"/>
                  </a:lnTo>
                  <a:lnTo>
                    <a:pt x="1402" y="653"/>
                  </a:lnTo>
                  <a:lnTo>
                    <a:pt x="1893" y="135"/>
                  </a:lnTo>
                  <a:lnTo>
                    <a:pt x="1920" y="99"/>
                  </a:lnTo>
                  <a:lnTo>
                    <a:pt x="1902" y="36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-6023906" flipH="1">
              <a:off x="1353878" y="2638195"/>
              <a:ext cx="171054" cy="59049"/>
            </a:xfrm>
            <a:custGeom>
              <a:avLst/>
              <a:gdLst/>
              <a:ahLst/>
              <a:cxnLst/>
              <a:rect l="l" t="t" r="r" b="b"/>
              <a:pathLst>
                <a:path w="8618" h="2975" extrusionOk="0">
                  <a:moveTo>
                    <a:pt x="8528" y="0"/>
                  </a:moveTo>
                  <a:lnTo>
                    <a:pt x="7966" y="18"/>
                  </a:lnTo>
                  <a:lnTo>
                    <a:pt x="6832" y="99"/>
                  </a:lnTo>
                  <a:lnTo>
                    <a:pt x="5698" y="259"/>
                  </a:lnTo>
                  <a:lnTo>
                    <a:pt x="4581" y="527"/>
                  </a:lnTo>
                  <a:lnTo>
                    <a:pt x="4046" y="724"/>
                  </a:lnTo>
                  <a:lnTo>
                    <a:pt x="3510" y="938"/>
                  </a:lnTo>
                  <a:lnTo>
                    <a:pt x="2438" y="1456"/>
                  </a:lnTo>
                  <a:lnTo>
                    <a:pt x="1411" y="2036"/>
                  </a:lnTo>
                  <a:lnTo>
                    <a:pt x="447" y="2653"/>
                  </a:lnTo>
                  <a:lnTo>
                    <a:pt x="0" y="2965"/>
                  </a:lnTo>
                  <a:lnTo>
                    <a:pt x="0" y="2974"/>
                  </a:lnTo>
                  <a:lnTo>
                    <a:pt x="18" y="2974"/>
                  </a:lnTo>
                  <a:lnTo>
                    <a:pt x="482" y="2760"/>
                  </a:lnTo>
                  <a:lnTo>
                    <a:pt x="1393" y="2269"/>
                  </a:lnTo>
                  <a:lnTo>
                    <a:pt x="2286" y="1768"/>
                  </a:lnTo>
                  <a:lnTo>
                    <a:pt x="3215" y="1286"/>
                  </a:lnTo>
                  <a:lnTo>
                    <a:pt x="3697" y="1063"/>
                  </a:lnTo>
                  <a:lnTo>
                    <a:pt x="3992" y="947"/>
                  </a:lnTo>
                  <a:lnTo>
                    <a:pt x="4581" y="742"/>
                  </a:lnTo>
                  <a:lnTo>
                    <a:pt x="5474" y="518"/>
                  </a:lnTo>
                  <a:lnTo>
                    <a:pt x="6680" y="340"/>
                  </a:lnTo>
                  <a:lnTo>
                    <a:pt x="7894" y="241"/>
                  </a:lnTo>
                  <a:lnTo>
                    <a:pt x="8511" y="197"/>
                  </a:lnTo>
                  <a:lnTo>
                    <a:pt x="8555" y="188"/>
                  </a:lnTo>
                  <a:lnTo>
                    <a:pt x="8609" y="125"/>
                  </a:lnTo>
                  <a:lnTo>
                    <a:pt x="8618" y="54"/>
                  </a:lnTo>
                  <a:lnTo>
                    <a:pt x="8573" y="9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-6023906" flipH="1">
              <a:off x="1364462" y="2609740"/>
              <a:ext cx="95015" cy="7642"/>
            </a:xfrm>
            <a:custGeom>
              <a:avLst/>
              <a:gdLst/>
              <a:ahLst/>
              <a:cxnLst/>
              <a:rect l="l" t="t" r="r" b="b"/>
              <a:pathLst>
                <a:path w="4787" h="385" extrusionOk="0">
                  <a:moveTo>
                    <a:pt x="3063" y="1"/>
                  </a:moveTo>
                  <a:lnTo>
                    <a:pt x="1795" y="72"/>
                  </a:lnTo>
                  <a:lnTo>
                    <a:pt x="572" y="251"/>
                  </a:lnTo>
                  <a:lnTo>
                    <a:pt x="18" y="358"/>
                  </a:lnTo>
                  <a:lnTo>
                    <a:pt x="0" y="376"/>
                  </a:lnTo>
                  <a:lnTo>
                    <a:pt x="18" y="385"/>
                  </a:lnTo>
                  <a:lnTo>
                    <a:pt x="661" y="322"/>
                  </a:lnTo>
                  <a:lnTo>
                    <a:pt x="1929" y="233"/>
                  </a:lnTo>
                  <a:lnTo>
                    <a:pt x="2554" y="224"/>
                  </a:lnTo>
                  <a:lnTo>
                    <a:pt x="3099" y="242"/>
                  </a:lnTo>
                  <a:lnTo>
                    <a:pt x="4188" y="322"/>
                  </a:lnTo>
                  <a:lnTo>
                    <a:pt x="4733" y="314"/>
                  </a:lnTo>
                  <a:lnTo>
                    <a:pt x="4769" y="305"/>
                  </a:lnTo>
                  <a:lnTo>
                    <a:pt x="4787" y="260"/>
                  </a:lnTo>
                  <a:lnTo>
                    <a:pt x="4760" y="242"/>
                  </a:lnTo>
                  <a:lnTo>
                    <a:pt x="4510" y="162"/>
                  </a:lnTo>
                  <a:lnTo>
                    <a:pt x="3956" y="6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6023906" flipH="1">
              <a:off x="1481869" y="2774948"/>
              <a:ext cx="177267" cy="59744"/>
            </a:xfrm>
            <a:custGeom>
              <a:avLst/>
              <a:gdLst/>
              <a:ahLst/>
              <a:cxnLst/>
              <a:rect l="l" t="t" r="r" b="b"/>
              <a:pathLst>
                <a:path w="8931" h="3010" extrusionOk="0">
                  <a:moveTo>
                    <a:pt x="8922" y="0"/>
                  </a:moveTo>
                  <a:lnTo>
                    <a:pt x="8690" y="143"/>
                  </a:lnTo>
                  <a:lnTo>
                    <a:pt x="8190" y="384"/>
                  </a:lnTo>
                  <a:lnTo>
                    <a:pt x="7404" y="706"/>
                  </a:lnTo>
                  <a:lnTo>
                    <a:pt x="5752" y="1215"/>
                  </a:lnTo>
                  <a:lnTo>
                    <a:pt x="4725" y="1536"/>
                  </a:lnTo>
                  <a:lnTo>
                    <a:pt x="3573" y="1938"/>
                  </a:lnTo>
                  <a:lnTo>
                    <a:pt x="1831" y="2510"/>
                  </a:lnTo>
                  <a:lnTo>
                    <a:pt x="662" y="2777"/>
                  </a:lnTo>
                  <a:lnTo>
                    <a:pt x="63" y="2849"/>
                  </a:lnTo>
                  <a:lnTo>
                    <a:pt x="10" y="2867"/>
                  </a:lnTo>
                  <a:lnTo>
                    <a:pt x="1" y="2965"/>
                  </a:lnTo>
                  <a:lnTo>
                    <a:pt x="54" y="2983"/>
                  </a:lnTo>
                  <a:lnTo>
                    <a:pt x="358" y="3010"/>
                  </a:lnTo>
                  <a:lnTo>
                    <a:pt x="974" y="2965"/>
                  </a:lnTo>
                  <a:lnTo>
                    <a:pt x="1599" y="2849"/>
                  </a:lnTo>
                  <a:lnTo>
                    <a:pt x="2242" y="2670"/>
                  </a:lnTo>
                  <a:lnTo>
                    <a:pt x="3823" y="2090"/>
                  </a:lnTo>
                  <a:lnTo>
                    <a:pt x="5002" y="1634"/>
                  </a:lnTo>
                  <a:lnTo>
                    <a:pt x="6430" y="1143"/>
                  </a:lnTo>
                  <a:lnTo>
                    <a:pt x="7868" y="625"/>
                  </a:lnTo>
                  <a:lnTo>
                    <a:pt x="8190" y="518"/>
                  </a:lnTo>
                  <a:lnTo>
                    <a:pt x="8600" y="340"/>
                  </a:lnTo>
                  <a:lnTo>
                    <a:pt x="8833" y="152"/>
                  </a:lnTo>
                  <a:lnTo>
                    <a:pt x="8931" y="9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6023906" flipH="1">
              <a:off x="1492928" y="2750152"/>
              <a:ext cx="117900" cy="14370"/>
            </a:xfrm>
            <a:custGeom>
              <a:avLst/>
              <a:gdLst/>
              <a:ahLst/>
              <a:cxnLst/>
              <a:rect l="l" t="t" r="r" b="b"/>
              <a:pathLst>
                <a:path w="5940" h="724" extrusionOk="0">
                  <a:moveTo>
                    <a:pt x="1135" y="0"/>
                  </a:moveTo>
                  <a:lnTo>
                    <a:pt x="394" y="36"/>
                  </a:lnTo>
                  <a:lnTo>
                    <a:pt x="37" y="81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28" y="170"/>
                  </a:lnTo>
                  <a:lnTo>
                    <a:pt x="760" y="259"/>
                  </a:lnTo>
                  <a:lnTo>
                    <a:pt x="2224" y="375"/>
                  </a:lnTo>
                  <a:lnTo>
                    <a:pt x="3689" y="465"/>
                  </a:lnTo>
                  <a:lnTo>
                    <a:pt x="5145" y="607"/>
                  </a:lnTo>
                  <a:lnTo>
                    <a:pt x="5868" y="723"/>
                  </a:lnTo>
                  <a:lnTo>
                    <a:pt x="5921" y="715"/>
                  </a:lnTo>
                  <a:lnTo>
                    <a:pt x="5939" y="625"/>
                  </a:lnTo>
                  <a:lnTo>
                    <a:pt x="5895" y="598"/>
                  </a:lnTo>
                  <a:lnTo>
                    <a:pt x="5216" y="465"/>
                  </a:lnTo>
                  <a:lnTo>
                    <a:pt x="3769" y="197"/>
                  </a:lnTo>
                  <a:lnTo>
                    <a:pt x="2260" y="2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6023906" flipH="1">
              <a:off x="1635616" y="2905435"/>
              <a:ext cx="163968" cy="50892"/>
            </a:xfrm>
            <a:custGeom>
              <a:avLst/>
              <a:gdLst/>
              <a:ahLst/>
              <a:cxnLst/>
              <a:rect l="l" t="t" r="r" b="b"/>
              <a:pathLst>
                <a:path w="8261" h="2564" extrusionOk="0">
                  <a:moveTo>
                    <a:pt x="8207" y="0"/>
                  </a:moveTo>
                  <a:lnTo>
                    <a:pt x="8172" y="9"/>
                  </a:lnTo>
                  <a:lnTo>
                    <a:pt x="7180" y="483"/>
                  </a:lnTo>
                  <a:lnTo>
                    <a:pt x="5716" y="1117"/>
                  </a:lnTo>
                  <a:lnTo>
                    <a:pt x="4725" y="1465"/>
                  </a:lnTo>
                  <a:lnTo>
                    <a:pt x="4207" y="1599"/>
                  </a:lnTo>
                  <a:lnTo>
                    <a:pt x="2117" y="2063"/>
                  </a:lnTo>
                  <a:lnTo>
                    <a:pt x="27" y="2483"/>
                  </a:lnTo>
                  <a:lnTo>
                    <a:pt x="1" y="2501"/>
                  </a:lnTo>
                  <a:lnTo>
                    <a:pt x="10" y="2563"/>
                  </a:lnTo>
                  <a:lnTo>
                    <a:pt x="36" y="2563"/>
                  </a:lnTo>
                  <a:lnTo>
                    <a:pt x="1028" y="2420"/>
                  </a:lnTo>
                  <a:lnTo>
                    <a:pt x="3135" y="2117"/>
                  </a:lnTo>
                  <a:lnTo>
                    <a:pt x="4743" y="1777"/>
                  </a:lnTo>
                  <a:lnTo>
                    <a:pt x="5796" y="1456"/>
                  </a:lnTo>
                  <a:lnTo>
                    <a:pt x="6805" y="1045"/>
                  </a:lnTo>
                  <a:lnTo>
                    <a:pt x="7770" y="500"/>
                  </a:lnTo>
                  <a:lnTo>
                    <a:pt x="8216" y="170"/>
                  </a:lnTo>
                  <a:lnTo>
                    <a:pt x="8261" y="116"/>
                  </a:lnTo>
                  <a:lnTo>
                    <a:pt x="8252" y="27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6023906" flipH="1">
              <a:off x="1725510" y="2846015"/>
              <a:ext cx="49462" cy="49284"/>
            </a:xfrm>
            <a:custGeom>
              <a:avLst/>
              <a:gdLst/>
              <a:ahLst/>
              <a:cxnLst/>
              <a:rect l="l" t="t" r="r" b="b"/>
              <a:pathLst>
                <a:path w="2492" h="2483" extrusionOk="0">
                  <a:moveTo>
                    <a:pt x="2483" y="0"/>
                  </a:moveTo>
                  <a:lnTo>
                    <a:pt x="2322" y="134"/>
                  </a:lnTo>
                  <a:lnTo>
                    <a:pt x="2018" y="455"/>
                  </a:lnTo>
                  <a:lnTo>
                    <a:pt x="1590" y="973"/>
                  </a:lnTo>
                  <a:lnTo>
                    <a:pt x="1295" y="1286"/>
                  </a:lnTo>
                  <a:lnTo>
                    <a:pt x="911" y="1643"/>
                  </a:lnTo>
                  <a:lnTo>
                    <a:pt x="509" y="1965"/>
                  </a:lnTo>
                  <a:lnTo>
                    <a:pt x="375" y="2072"/>
                  </a:lnTo>
                  <a:lnTo>
                    <a:pt x="116" y="2277"/>
                  </a:lnTo>
                  <a:lnTo>
                    <a:pt x="9" y="2420"/>
                  </a:lnTo>
                  <a:lnTo>
                    <a:pt x="0" y="2447"/>
                  </a:lnTo>
                  <a:lnTo>
                    <a:pt x="27" y="2483"/>
                  </a:lnTo>
                  <a:lnTo>
                    <a:pt x="54" y="2483"/>
                  </a:lnTo>
                  <a:lnTo>
                    <a:pt x="232" y="2429"/>
                  </a:lnTo>
                  <a:lnTo>
                    <a:pt x="598" y="2206"/>
                  </a:lnTo>
                  <a:lnTo>
                    <a:pt x="1125" y="1715"/>
                  </a:lnTo>
                  <a:lnTo>
                    <a:pt x="1411" y="1411"/>
                  </a:lnTo>
                  <a:lnTo>
                    <a:pt x="1715" y="1116"/>
                  </a:lnTo>
                  <a:lnTo>
                    <a:pt x="2170" y="589"/>
                  </a:lnTo>
                  <a:lnTo>
                    <a:pt x="2411" y="205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10475"/>
            <a:ext cx="45828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7" name="Google Shape;347;p9"/>
          <p:cNvSpPr/>
          <p:nvPr/>
        </p:nvSpPr>
        <p:spPr>
          <a:xfrm>
            <a:off x="5916085" y="-1955625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5737682" y="569077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7718337" y="19742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7620173" y="25584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>
            <a:off x="7485353" y="23042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7537761" y="17648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7545327" y="754576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7670559" y="10228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7890726" y="8032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7374112" y="768274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7275948" y="13833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7533098" y="14130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025286" y="16754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8175271" y="14538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/>
          <p:nvPr/>
        </p:nvSpPr>
        <p:spPr>
          <a:xfrm>
            <a:off x="8600472" y="9170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>
            <a:off x="8503483" y="11693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8366608" y="9878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6968412" y="15697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6738625" y="13661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6448569" y="8352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6328294" y="14730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5935151" y="10641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7342641" y="26618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7346424" y="23042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7824914" y="32469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7983639" y="25633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7890172" y="20668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>
            <a:off x="7853157" y="25456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/>
          <p:nvPr/>
        </p:nvSpPr>
        <p:spPr>
          <a:xfrm>
            <a:off x="7485940" y="39091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7655134" y="37420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7753852" y="36502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7490017" y="33348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7924220" y="30069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7745112" y="30069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7301582" y="36342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8041298" y="40955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8140310" y="41738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7822012" y="40026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7919556" y="41689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7967333" y="39103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8092859" y="39406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7291113" y="30684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7468166" y="30646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7414584" y="19192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9"/>
          <p:cNvSpPr/>
          <p:nvPr/>
        </p:nvSpPr>
        <p:spPr>
          <a:xfrm>
            <a:off x="7298679" y="9759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7538935" y="10493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7816174" y="13341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7952201" y="18263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7186264" y="19835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9"/>
          <p:cNvSpPr/>
          <p:nvPr/>
        </p:nvSpPr>
        <p:spPr>
          <a:xfrm>
            <a:off x="4874891" y="-224602"/>
            <a:ext cx="1681966" cy="1606861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9"/>
          <p:cNvSpPr/>
          <p:nvPr/>
        </p:nvSpPr>
        <p:spPr>
          <a:xfrm>
            <a:off x="7763310" y="914525"/>
            <a:ext cx="2362523" cy="5219435"/>
          </a:xfrm>
          <a:custGeom>
            <a:avLst/>
            <a:gdLst/>
            <a:ahLst/>
            <a:cxnLst/>
            <a:rect l="l" t="t" r="r" b="b"/>
            <a:pathLst>
              <a:path w="90980" h="160044" extrusionOk="0">
                <a:moveTo>
                  <a:pt x="46142" y="1"/>
                </a:moveTo>
                <a:lnTo>
                  <a:pt x="31497" y="2144"/>
                </a:lnTo>
                <a:lnTo>
                  <a:pt x="30854" y="25585"/>
                </a:lnTo>
                <a:lnTo>
                  <a:pt x="30434" y="25255"/>
                </a:lnTo>
                <a:lnTo>
                  <a:pt x="29452" y="24281"/>
                </a:lnTo>
                <a:lnTo>
                  <a:pt x="28318" y="23004"/>
                </a:lnTo>
                <a:lnTo>
                  <a:pt x="27059" y="21468"/>
                </a:lnTo>
                <a:lnTo>
                  <a:pt x="25023" y="18816"/>
                </a:lnTo>
                <a:lnTo>
                  <a:pt x="22156" y="14842"/>
                </a:lnTo>
                <a:lnTo>
                  <a:pt x="19370" y="10806"/>
                </a:lnTo>
                <a:lnTo>
                  <a:pt x="16905" y="7136"/>
                </a:lnTo>
                <a:lnTo>
                  <a:pt x="14244" y="3073"/>
                </a:lnTo>
                <a:lnTo>
                  <a:pt x="13842" y="2448"/>
                </a:lnTo>
                <a:lnTo>
                  <a:pt x="11654" y="4894"/>
                </a:lnTo>
                <a:lnTo>
                  <a:pt x="21486" y="19834"/>
                </a:lnTo>
                <a:lnTo>
                  <a:pt x="18647" y="18379"/>
                </a:lnTo>
                <a:lnTo>
                  <a:pt x="11637" y="14673"/>
                </a:lnTo>
                <a:lnTo>
                  <a:pt x="1823" y="9413"/>
                </a:lnTo>
                <a:lnTo>
                  <a:pt x="1" y="8431"/>
                </a:lnTo>
                <a:lnTo>
                  <a:pt x="1" y="11020"/>
                </a:lnTo>
                <a:lnTo>
                  <a:pt x="24594" y="24558"/>
                </a:lnTo>
                <a:lnTo>
                  <a:pt x="30881" y="34122"/>
                </a:lnTo>
                <a:lnTo>
                  <a:pt x="31354" y="157811"/>
                </a:lnTo>
                <a:lnTo>
                  <a:pt x="31363" y="157873"/>
                </a:lnTo>
                <a:lnTo>
                  <a:pt x="31765" y="158266"/>
                </a:lnTo>
                <a:lnTo>
                  <a:pt x="32426" y="158614"/>
                </a:lnTo>
                <a:lnTo>
                  <a:pt x="33542" y="158998"/>
                </a:lnTo>
                <a:lnTo>
                  <a:pt x="34783" y="159284"/>
                </a:lnTo>
                <a:lnTo>
                  <a:pt x="35810" y="159463"/>
                </a:lnTo>
                <a:lnTo>
                  <a:pt x="37016" y="159623"/>
                </a:lnTo>
                <a:lnTo>
                  <a:pt x="38418" y="159766"/>
                </a:lnTo>
                <a:lnTo>
                  <a:pt x="40043" y="159882"/>
                </a:lnTo>
                <a:lnTo>
                  <a:pt x="41891" y="159972"/>
                </a:lnTo>
                <a:lnTo>
                  <a:pt x="42918" y="159998"/>
                </a:lnTo>
                <a:lnTo>
                  <a:pt x="44963" y="160034"/>
                </a:lnTo>
                <a:lnTo>
                  <a:pt x="48580" y="160043"/>
                </a:lnTo>
                <a:lnTo>
                  <a:pt x="51625" y="159972"/>
                </a:lnTo>
                <a:lnTo>
                  <a:pt x="54125" y="159865"/>
                </a:lnTo>
                <a:lnTo>
                  <a:pt x="56947" y="159659"/>
                </a:lnTo>
                <a:lnTo>
                  <a:pt x="58849" y="159427"/>
                </a:lnTo>
                <a:lnTo>
                  <a:pt x="59010" y="159400"/>
                </a:lnTo>
                <a:lnTo>
                  <a:pt x="58912" y="156239"/>
                </a:lnTo>
                <a:lnTo>
                  <a:pt x="58698" y="149818"/>
                </a:lnTo>
                <a:lnTo>
                  <a:pt x="58287" y="139986"/>
                </a:lnTo>
                <a:lnTo>
                  <a:pt x="57599" y="126538"/>
                </a:lnTo>
                <a:lnTo>
                  <a:pt x="56804" y="112831"/>
                </a:lnTo>
                <a:lnTo>
                  <a:pt x="55474" y="92015"/>
                </a:lnTo>
                <a:lnTo>
                  <a:pt x="54108" y="71199"/>
                </a:lnTo>
                <a:lnTo>
                  <a:pt x="53232" y="57501"/>
                </a:lnTo>
                <a:lnTo>
                  <a:pt x="52822" y="50759"/>
                </a:lnTo>
                <a:lnTo>
                  <a:pt x="53402" y="49937"/>
                </a:lnTo>
                <a:lnTo>
                  <a:pt x="54849" y="47776"/>
                </a:lnTo>
                <a:lnTo>
                  <a:pt x="57537" y="43615"/>
                </a:lnTo>
                <a:lnTo>
                  <a:pt x="61894" y="36703"/>
                </a:lnTo>
                <a:lnTo>
                  <a:pt x="66645" y="29032"/>
                </a:lnTo>
                <a:lnTo>
                  <a:pt x="69012" y="25183"/>
                </a:lnTo>
                <a:lnTo>
                  <a:pt x="69985" y="24960"/>
                </a:lnTo>
                <a:lnTo>
                  <a:pt x="71753" y="24478"/>
                </a:lnTo>
                <a:lnTo>
                  <a:pt x="73066" y="24058"/>
                </a:lnTo>
                <a:lnTo>
                  <a:pt x="74477" y="23549"/>
                </a:lnTo>
                <a:lnTo>
                  <a:pt x="75968" y="22942"/>
                </a:lnTo>
                <a:lnTo>
                  <a:pt x="77531" y="22227"/>
                </a:lnTo>
                <a:lnTo>
                  <a:pt x="79147" y="21406"/>
                </a:lnTo>
                <a:lnTo>
                  <a:pt x="79969" y="20941"/>
                </a:lnTo>
                <a:lnTo>
                  <a:pt x="80630" y="20557"/>
                </a:lnTo>
                <a:lnTo>
                  <a:pt x="81889" y="19718"/>
                </a:lnTo>
                <a:lnTo>
                  <a:pt x="83067" y="18816"/>
                </a:lnTo>
                <a:lnTo>
                  <a:pt x="84166" y="17870"/>
                </a:lnTo>
                <a:lnTo>
                  <a:pt x="85193" y="16905"/>
                </a:lnTo>
                <a:lnTo>
                  <a:pt x="86139" y="15923"/>
                </a:lnTo>
                <a:lnTo>
                  <a:pt x="87006" y="14949"/>
                </a:lnTo>
                <a:lnTo>
                  <a:pt x="87782" y="13994"/>
                </a:lnTo>
                <a:lnTo>
                  <a:pt x="88809" y="12637"/>
                </a:lnTo>
                <a:lnTo>
                  <a:pt x="89872" y="11065"/>
                </a:lnTo>
                <a:lnTo>
                  <a:pt x="90854" y="9413"/>
                </a:lnTo>
                <a:lnTo>
                  <a:pt x="90979" y="9172"/>
                </a:lnTo>
                <a:lnTo>
                  <a:pt x="89283" y="8493"/>
                </a:lnTo>
                <a:lnTo>
                  <a:pt x="89006" y="8824"/>
                </a:lnTo>
                <a:lnTo>
                  <a:pt x="86970" y="10993"/>
                </a:lnTo>
                <a:lnTo>
                  <a:pt x="84907" y="13012"/>
                </a:lnTo>
                <a:lnTo>
                  <a:pt x="83014" y="14708"/>
                </a:lnTo>
                <a:lnTo>
                  <a:pt x="81621" y="15869"/>
                </a:lnTo>
                <a:lnTo>
                  <a:pt x="80138" y="17039"/>
                </a:lnTo>
                <a:lnTo>
                  <a:pt x="78567" y="18173"/>
                </a:lnTo>
                <a:lnTo>
                  <a:pt x="76924" y="19272"/>
                </a:lnTo>
                <a:lnTo>
                  <a:pt x="75218" y="20290"/>
                </a:lnTo>
                <a:lnTo>
                  <a:pt x="73468" y="21200"/>
                </a:lnTo>
                <a:lnTo>
                  <a:pt x="71673" y="21995"/>
                </a:lnTo>
                <a:lnTo>
                  <a:pt x="70762" y="22326"/>
                </a:lnTo>
                <a:lnTo>
                  <a:pt x="78218" y="10092"/>
                </a:lnTo>
                <a:lnTo>
                  <a:pt x="80380" y="6511"/>
                </a:lnTo>
                <a:lnTo>
                  <a:pt x="76656" y="4966"/>
                </a:lnTo>
                <a:lnTo>
                  <a:pt x="75673" y="6421"/>
                </a:lnTo>
                <a:lnTo>
                  <a:pt x="69574" y="15253"/>
                </a:lnTo>
                <a:lnTo>
                  <a:pt x="64359" y="22674"/>
                </a:lnTo>
                <a:lnTo>
                  <a:pt x="61671" y="26424"/>
                </a:lnTo>
                <a:lnTo>
                  <a:pt x="61582" y="25505"/>
                </a:lnTo>
                <a:lnTo>
                  <a:pt x="61519" y="23844"/>
                </a:lnTo>
                <a:lnTo>
                  <a:pt x="61546" y="22602"/>
                </a:lnTo>
                <a:lnTo>
                  <a:pt x="61644" y="21263"/>
                </a:lnTo>
                <a:lnTo>
                  <a:pt x="61850" y="19834"/>
                </a:lnTo>
                <a:lnTo>
                  <a:pt x="62171" y="18334"/>
                </a:lnTo>
                <a:lnTo>
                  <a:pt x="62645" y="16762"/>
                </a:lnTo>
                <a:lnTo>
                  <a:pt x="62939" y="15950"/>
                </a:lnTo>
                <a:lnTo>
                  <a:pt x="63752" y="13896"/>
                </a:lnTo>
                <a:lnTo>
                  <a:pt x="65181" y="10601"/>
                </a:lnTo>
                <a:lnTo>
                  <a:pt x="66699" y="7457"/>
                </a:lnTo>
                <a:lnTo>
                  <a:pt x="66922" y="7055"/>
                </a:lnTo>
                <a:lnTo>
                  <a:pt x="65734" y="6296"/>
                </a:lnTo>
                <a:lnTo>
                  <a:pt x="65600" y="6520"/>
                </a:lnTo>
                <a:lnTo>
                  <a:pt x="64279" y="8779"/>
                </a:lnTo>
                <a:lnTo>
                  <a:pt x="62868" y="11458"/>
                </a:lnTo>
                <a:lnTo>
                  <a:pt x="61903" y="13467"/>
                </a:lnTo>
                <a:lnTo>
                  <a:pt x="61019" y="15557"/>
                </a:lnTo>
                <a:lnTo>
                  <a:pt x="60475" y="17093"/>
                </a:lnTo>
                <a:lnTo>
                  <a:pt x="60180" y="18093"/>
                </a:lnTo>
                <a:lnTo>
                  <a:pt x="60064" y="18575"/>
                </a:lnTo>
                <a:lnTo>
                  <a:pt x="59912" y="19254"/>
                </a:lnTo>
                <a:lnTo>
                  <a:pt x="59707" y="20665"/>
                </a:lnTo>
                <a:lnTo>
                  <a:pt x="59591" y="22093"/>
                </a:lnTo>
                <a:lnTo>
                  <a:pt x="59555" y="23513"/>
                </a:lnTo>
                <a:lnTo>
                  <a:pt x="59582" y="24888"/>
                </a:lnTo>
                <a:lnTo>
                  <a:pt x="59644" y="26183"/>
                </a:lnTo>
                <a:lnTo>
                  <a:pt x="59796" y="27925"/>
                </a:lnTo>
                <a:lnTo>
                  <a:pt x="59912" y="28836"/>
                </a:lnTo>
                <a:lnTo>
                  <a:pt x="58733" y="30443"/>
                </a:lnTo>
                <a:lnTo>
                  <a:pt x="56510" y="33408"/>
                </a:lnTo>
                <a:lnTo>
                  <a:pt x="54518" y="35971"/>
                </a:lnTo>
                <a:lnTo>
                  <a:pt x="52831" y="38007"/>
                </a:lnTo>
                <a:lnTo>
                  <a:pt x="52143" y="38766"/>
                </a:lnTo>
                <a:lnTo>
                  <a:pt x="51848" y="33015"/>
                </a:lnTo>
                <a:lnTo>
                  <a:pt x="51580" y="27389"/>
                </a:lnTo>
                <a:lnTo>
                  <a:pt x="66020" y="2599"/>
                </a:lnTo>
                <a:lnTo>
                  <a:pt x="63966" y="929"/>
                </a:lnTo>
                <a:lnTo>
                  <a:pt x="55188" y="14807"/>
                </a:lnTo>
                <a:lnTo>
                  <a:pt x="55188" y="14807"/>
                </a:lnTo>
                <a:lnTo>
                  <a:pt x="55224" y="14056"/>
                </a:lnTo>
                <a:lnTo>
                  <a:pt x="55242" y="12521"/>
                </a:lnTo>
                <a:lnTo>
                  <a:pt x="55170" y="10243"/>
                </a:lnTo>
                <a:lnTo>
                  <a:pt x="54849" y="6529"/>
                </a:lnTo>
                <a:lnTo>
                  <a:pt x="54768" y="5912"/>
                </a:lnTo>
                <a:lnTo>
                  <a:pt x="53456" y="6421"/>
                </a:lnTo>
                <a:lnTo>
                  <a:pt x="53527" y="6689"/>
                </a:lnTo>
                <a:lnTo>
                  <a:pt x="53634" y="7305"/>
                </a:lnTo>
                <a:lnTo>
                  <a:pt x="53732" y="8323"/>
                </a:lnTo>
                <a:lnTo>
                  <a:pt x="53741" y="9868"/>
                </a:lnTo>
                <a:lnTo>
                  <a:pt x="53652" y="11538"/>
                </a:lnTo>
                <a:lnTo>
                  <a:pt x="53393" y="14128"/>
                </a:lnTo>
                <a:lnTo>
                  <a:pt x="52938" y="17369"/>
                </a:lnTo>
                <a:lnTo>
                  <a:pt x="52732" y="18682"/>
                </a:lnTo>
                <a:lnTo>
                  <a:pt x="49928" y="23120"/>
                </a:lnTo>
                <a:lnTo>
                  <a:pt x="4614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"/>
          <p:cNvSpPr/>
          <p:nvPr/>
        </p:nvSpPr>
        <p:spPr>
          <a:xfrm flipH="1">
            <a:off x="5407952" y="438714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"/>
          <p:cNvSpPr/>
          <p:nvPr/>
        </p:nvSpPr>
        <p:spPr>
          <a:xfrm rot="333422" flipH="1">
            <a:off x="4291309" y="42360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51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 txBox="1">
            <a:spLocks noGrp="1"/>
          </p:cNvSpPr>
          <p:nvPr>
            <p:ph type="ctrTitle"/>
          </p:nvPr>
        </p:nvSpPr>
        <p:spPr>
          <a:xfrm>
            <a:off x="4510200" y="1027350"/>
            <a:ext cx="3902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2" name="Google Shape;402;p10"/>
          <p:cNvSpPr txBox="1">
            <a:spLocks noGrp="1"/>
          </p:cNvSpPr>
          <p:nvPr>
            <p:ph type="subTitle" idx="1"/>
          </p:nvPr>
        </p:nvSpPr>
        <p:spPr>
          <a:xfrm>
            <a:off x="5060050" y="3079950"/>
            <a:ext cx="33528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39"/>
              </a:buClr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10"/>
          <p:cNvGrpSpPr/>
          <p:nvPr/>
        </p:nvGrpSpPr>
        <p:grpSpPr>
          <a:xfrm rot="-7358832" flipH="1">
            <a:off x="7173619" y="-996568"/>
            <a:ext cx="3563363" cy="3274134"/>
            <a:chOff x="-1657473" y="2924239"/>
            <a:chExt cx="4031687" cy="3866819"/>
          </a:xfrm>
        </p:grpSpPr>
        <p:sp>
          <p:nvSpPr>
            <p:cNvPr id="404" name="Google Shape;404;p10"/>
            <p:cNvSpPr/>
            <p:nvPr/>
          </p:nvSpPr>
          <p:spPr>
            <a:xfrm rot="-975157" flipH="1">
              <a:off x="-1294784" y="332569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 rot="9824843">
              <a:off x="-43893" y="5303856"/>
              <a:ext cx="481227" cy="99820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 rot="-2389081" flipH="1">
            <a:off x="7173520" y="2985353"/>
            <a:ext cx="3563567" cy="3274145"/>
            <a:chOff x="-1361131" y="3033798"/>
            <a:chExt cx="4031687" cy="3866819"/>
          </a:xfrm>
        </p:grpSpPr>
        <p:sp>
          <p:nvSpPr>
            <p:cNvPr id="412" name="Google Shape;412;p1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91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/>
          <p:nvPr/>
        </p:nvSpPr>
        <p:spPr>
          <a:xfrm rot="2050016" flipH="1">
            <a:off x="6502620" y="1278014"/>
            <a:ext cx="2199075" cy="2346084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1"/>
          <p:cNvGrpSpPr/>
          <p:nvPr/>
        </p:nvGrpSpPr>
        <p:grpSpPr>
          <a:xfrm rot="2050016" flipH="1">
            <a:off x="6748029" y="1396293"/>
            <a:ext cx="1806605" cy="2054639"/>
            <a:chOff x="6483174" y="3642597"/>
            <a:chExt cx="1430424" cy="1454574"/>
          </a:xfrm>
        </p:grpSpPr>
        <p:sp>
          <p:nvSpPr>
            <p:cNvPr id="422" name="Google Shape;422;p11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1"/>
          <p:cNvGrpSpPr/>
          <p:nvPr/>
        </p:nvGrpSpPr>
        <p:grpSpPr>
          <a:xfrm rot="2050016" flipH="1">
            <a:off x="6824762" y="145168"/>
            <a:ext cx="1038153" cy="2782859"/>
            <a:chOff x="7334417" y="2987505"/>
            <a:chExt cx="821984" cy="1970115"/>
          </a:xfrm>
        </p:grpSpPr>
        <p:sp>
          <p:nvSpPr>
            <p:cNvPr id="437" name="Google Shape;437;p11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11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439" name="Google Shape;439;p11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" name="Google Shape;442;p11"/>
          <p:cNvGrpSpPr/>
          <p:nvPr/>
        </p:nvGrpSpPr>
        <p:grpSpPr>
          <a:xfrm rot="2050016" flipH="1">
            <a:off x="5875987" y="288241"/>
            <a:ext cx="1447994" cy="2806064"/>
            <a:chOff x="7758346" y="3365641"/>
            <a:chExt cx="1146485" cy="1986543"/>
          </a:xfrm>
        </p:grpSpPr>
        <p:sp>
          <p:nvSpPr>
            <p:cNvPr id="443" name="Google Shape;443;p11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444;p11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445" name="Google Shape;445;p11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8" name="Google Shape;448;p11"/>
          <p:cNvGrpSpPr/>
          <p:nvPr/>
        </p:nvGrpSpPr>
        <p:grpSpPr>
          <a:xfrm rot="104687" flipH="1">
            <a:off x="-744915" y="539855"/>
            <a:ext cx="4502504" cy="4731481"/>
            <a:chOff x="-3670355" y="1813497"/>
            <a:chExt cx="2874013" cy="3157192"/>
          </a:xfrm>
        </p:grpSpPr>
        <p:sp>
          <p:nvSpPr>
            <p:cNvPr id="449" name="Google Shape;449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1"/>
          <p:cNvGrpSpPr/>
          <p:nvPr/>
        </p:nvGrpSpPr>
        <p:grpSpPr>
          <a:xfrm rot="-2024386" flipH="1">
            <a:off x="-629559" y="1608018"/>
            <a:ext cx="4502305" cy="4731318"/>
            <a:chOff x="-3670355" y="1813497"/>
            <a:chExt cx="2874013" cy="3157192"/>
          </a:xfrm>
        </p:grpSpPr>
        <p:sp>
          <p:nvSpPr>
            <p:cNvPr id="452" name="Google Shape;452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11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 txBox="1">
            <a:spLocks noGrp="1"/>
          </p:cNvSpPr>
          <p:nvPr>
            <p:ph type="title" hasCustomPrompt="1"/>
          </p:nvPr>
        </p:nvSpPr>
        <p:spPr>
          <a:xfrm>
            <a:off x="861300" y="1565773"/>
            <a:ext cx="74214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 sz="7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1"/>
          </p:nvPr>
        </p:nvSpPr>
        <p:spPr>
          <a:xfrm>
            <a:off x="861300" y="3238575"/>
            <a:ext cx="74214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27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8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3"/>
          <p:cNvGrpSpPr/>
          <p:nvPr/>
        </p:nvGrpSpPr>
        <p:grpSpPr>
          <a:xfrm rot="661272">
            <a:off x="8229598" y="4035039"/>
            <a:ext cx="594169" cy="795034"/>
            <a:chOff x="7208125" y="2035403"/>
            <a:chExt cx="706836" cy="945900"/>
          </a:xfrm>
        </p:grpSpPr>
        <p:sp>
          <p:nvSpPr>
            <p:cNvPr id="460" name="Google Shape;460;p13"/>
            <p:cNvSpPr/>
            <p:nvPr/>
          </p:nvSpPr>
          <p:spPr>
            <a:xfrm>
              <a:off x="7208125" y="2035403"/>
              <a:ext cx="706836" cy="945900"/>
            </a:xfrm>
            <a:custGeom>
              <a:avLst/>
              <a:gdLst/>
              <a:ahLst/>
              <a:cxnLst/>
              <a:rect l="l" t="t" r="r" b="b"/>
              <a:pathLst>
                <a:path w="49214" h="65859" extrusionOk="0">
                  <a:moveTo>
                    <a:pt x="42033" y="1"/>
                  </a:moveTo>
                  <a:lnTo>
                    <a:pt x="41658" y="18"/>
                  </a:lnTo>
                  <a:lnTo>
                    <a:pt x="41283" y="108"/>
                  </a:lnTo>
                  <a:lnTo>
                    <a:pt x="40926" y="277"/>
                  </a:lnTo>
                  <a:lnTo>
                    <a:pt x="40596" y="519"/>
                  </a:lnTo>
                  <a:lnTo>
                    <a:pt x="40292" y="822"/>
                  </a:lnTo>
                  <a:lnTo>
                    <a:pt x="40033" y="1188"/>
                  </a:lnTo>
                  <a:lnTo>
                    <a:pt x="39828" y="1608"/>
                  </a:lnTo>
                  <a:lnTo>
                    <a:pt x="39676" y="2081"/>
                  </a:lnTo>
                  <a:lnTo>
                    <a:pt x="39596" y="2590"/>
                  </a:lnTo>
                  <a:lnTo>
                    <a:pt x="39587" y="2867"/>
                  </a:lnTo>
                  <a:lnTo>
                    <a:pt x="39596" y="3394"/>
                  </a:lnTo>
                  <a:lnTo>
                    <a:pt x="39676" y="4332"/>
                  </a:lnTo>
                  <a:lnTo>
                    <a:pt x="39863" y="5484"/>
                  </a:lnTo>
                  <a:lnTo>
                    <a:pt x="39980" y="6341"/>
                  </a:lnTo>
                  <a:lnTo>
                    <a:pt x="39953" y="6689"/>
                  </a:lnTo>
                  <a:lnTo>
                    <a:pt x="39899" y="6895"/>
                  </a:lnTo>
                  <a:lnTo>
                    <a:pt x="39801" y="7073"/>
                  </a:lnTo>
                  <a:lnTo>
                    <a:pt x="39658" y="7234"/>
                  </a:lnTo>
                  <a:lnTo>
                    <a:pt x="39462" y="7377"/>
                  </a:lnTo>
                  <a:lnTo>
                    <a:pt x="39212" y="7502"/>
                  </a:lnTo>
                  <a:lnTo>
                    <a:pt x="39051" y="7555"/>
                  </a:lnTo>
                  <a:lnTo>
                    <a:pt x="38944" y="7591"/>
                  </a:lnTo>
                  <a:lnTo>
                    <a:pt x="38720" y="7600"/>
                  </a:lnTo>
                  <a:lnTo>
                    <a:pt x="38390" y="7529"/>
                  </a:lnTo>
                  <a:lnTo>
                    <a:pt x="37729" y="7154"/>
                  </a:lnTo>
                  <a:lnTo>
                    <a:pt x="37015" y="6662"/>
                  </a:lnTo>
                  <a:lnTo>
                    <a:pt x="36506" y="6412"/>
                  </a:lnTo>
                  <a:lnTo>
                    <a:pt x="36095" y="6323"/>
                  </a:lnTo>
                  <a:lnTo>
                    <a:pt x="35800" y="6323"/>
                  </a:lnTo>
                  <a:lnTo>
                    <a:pt x="35497" y="6386"/>
                  </a:lnTo>
                  <a:lnTo>
                    <a:pt x="35175" y="6511"/>
                  </a:lnTo>
                  <a:lnTo>
                    <a:pt x="35006" y="6609"/>
                  </a:lnTo>
                  <a:lnTo>
                    <a:pt x="34881" y="6689"/>
                  </a:lnTo>
                  <a:lnTo>
                    <a:pt x="34675" y="6886"/>
                  </a:lnTo>
                  <a:lnTo>
                    <a:pt x="34514" y="7127"/>
                  </a:lnTo>
                  <a:lnTo>
                    <a:pt x="34389" y="7395"/>
                  </a:lnTo>
                  <a:lnTo>
                    <a:pt x="34273" y="7841"/>
                  </a:lnTo>
                  <a:lnTo>
                    <a:pt x="34247" y="8529"/>
                  </a:lnTo>
                  <a:lnTo>
                    <a:pt x="34327" y="9288"/>
                  </a:lnTo>
                  <a:lnTo>
                    <a:pt x="34479" y="10091"/>
                  </a:lnTo>
                  <a:lnTo>
                    <a:pt x="34800" y="11315"/>
                  </a:lnTo>
                  <a:lnTo>
                    <a:pt x="35023" y="12092"/>
                  </a:lnTo>
                  <a:lnTo>
                    <a:pt x="35140" y="12494"/>
                  </a:lnTo>
                  <a:lnTo>
                    <a:pt x="35318" y="13458"/>
                  </a:lnTo>
                  <a:lnTo>
                    <a:pt x="35434" y="14539"/>
                  </a:lnTo>
                  <a:lnTo>
                    <a:pt x="35461" y="15619"/>
                  </a:lnTo>
                  <a:lnTo>
                    <a:pt x="35407" y="16619"/>
                  </a:lnTo>
                  <a:lnTo>
                    <a:pt x="35282" y="17253"/>
                  </a:lnTo>
                  <a:lnTo>
                    <a:pt x="35175" y="17602"/>
                  </a:lnTo>
                  <a:lnTo>
                    <a:pt x="35032" y="17878"/>
                  </a:lnTo>
                  <a:lnTo>
                    <a:pt x="34854" y="18066"/>
                  </a:lnTo>
                  <a:lnTo>
                    <a:pt x="34648" y="18155"/>
                  </a:lnTo>
                  <a:lnTo>
                    <a:pt x="34398" y="18137"/>
                  </a:lnTo>
                  <a:lnTo>
                    <a:pt x="34264" y="18084"/>
                  </a:lnTo>
                  <a:lnTo>
                    <a:pt x="33988" y="17941"/>
                  </a:lnTo>
                  <a:lnTo>
                    <a:pt x="33505" y="17602"/>
                  </a:lnTo>
                  <a:lnTo>
                    <a:pt x="33086" y="17218"/>
                  </a:lnTo>
                  <a:lnTo>
                    <a:pt x="32728" y="16789"/>
                  </a:lnTo>
                  <a:lnTo>
                    <a:pt x="32425" y="16325"/>
                  </a:lnTo>
                  <a:lnTo>
                    <a:pt x="32157" y="15833"/>
                  </a:lnTo>
                  <a:lnTo>
                    <a:pt x="31818" y="15074"/>
                  </a:lnTo>
                  <a:lnTo>
                    <a:pt x="31425" y="14047"/>
                  </a:lnTo>
                  <a:lnTo>
                    <a:pt x="31041" y="13074"/>
                  </a:lnTo>
                  <a:lnTo>
                    <a:pt x="30701" y="12431"/>
                  </a:lnTo>
                  <a:lnTo>
                    <a:pt x="30433" y="12047"/>
                  </a:lnTo>
                  <a:lnTo>
                    <a:pt x="30139" y="11726"/>
                  </a:lnTo>
                  <a:lnTo>
                    <a:pt x="29782" y="11458"/>
                  </a:lnTo>
                  <a:lnTo>
                    <a:pt x="29585" y="11360"/>
                  </a:lnTo>
                  <a:lnTo>
                    <a:pt x="29380" y="11279"/>
                  </a:lnTo>
                  <a:lnTo>
                    <a:pt x="28960" y="11172"/>
                  </a:lnTo>
                  <a:lnTo>
                    <a:pt x="28522" y="11118"/>
                  </a:lnTo>
                  <a:lnTo>
                    <a:pt x="28067" y="11127"/>
                  </a:lnTo>
                  <a:lnTo>
                    <a:pt x="27612" y="11199"/>
                  </a:lnTo>
                  <a:lnTo>
                    <a:pt x="27147" y="11324"/>
                  </a:lnTo>
                  <a:lnTo>
                    <a:pt x="26692" y="11493"/>
                  </a:lnTo>
                  <a:lnTo>
                    <a:pt x="26254" y="11726"/>
                  </a:lnTo>
                  <a:lnTo>
                    <a:pt x="25826" y="12002"/>
                  </a:lnTo>
                  <a:lnTo>
                    <a:pt x="25424" y="12333"/>
                  </a:lnTo>
                  <a:lnTo>
                    <a:pt x="25049" y="12708"/>
                  </a:lnTo>
                  <a:lnTo>
                    <a:pt x="24700" y="13128"/>
                  </a:lnTo>
                  <a:lnTo>
                    <a:pt x="24406" y="13592"/>
                  </a:lnTo>
                  <a:lnTo>
                    <a:pt x="24147" y="14101"/>
                  </a:lnTo>
                  <a:lnTo>
                    <a:pt x="23941" y="14646"/>
                  </a:lnTo>
                  <a:lnTo>
                    <a:pt x="23798" y="15226"/>
                  </a:lnTo>
                  <a:lnTo>
                    <a:pt x="23745" y="15530"/>
                  </a:lnTo>
                  <a:lnTo>
                    <a:pt x="23700" y="15958"/>
                  </a:lnTo>
                  <a:lnTo>
                    <a:pt x="23718" y="16762"/>
                  </a:lnTo>
                  <a:lnTo>
                    <a:pt x="23852" y="17512"/>
                  </a:lnTo>
                  <a:lnTo>
                    <a:pt x="24093" y="18218"/>
                  </a:lnTo>
                  <a:lnTo>
                    <a:pt x="24397" y="18879"/>
                  </a:lnTo>
                  <a:lnTo>
                    <a:pt x="24763" y="19521"/>
                  </a:lnTo>
                  <a:lnTo>
                    <a:pt x="25361" y="20441"/>
                  </a:lnTo>
                  <a:lnTo>
                    <a:pt x="25763" y="21048"/>
                  </a:lnTo>
                  <a:lnTo>
                    <a:pt x="25960" y="21361"/>
                  </a:lnTo>
                  <a:lnTo>
                    <a:pt x="26326" y="22075"/>
                  </a:lnTo>
                  <a:lnTo>
                    <a:pt x="26638" y="22852"/>
                  </a:lnTo>
                  <a:lnTo>
                    <a:pt x="26861" y="23665"/>
                  </a:lnTo>
                  <a:lnTo>
                    <a:pt x="26995" y="24504"/>
                  </a:lnTo>
                  <a:lnTo>
                    <a:pt x="27004" y="25344"/>
                  </a:lnTo>
                  <a:lnTo>
                    <a:pt x="26915" y="25960"/>
                  </a:lnTo>
                  <a:lnTo>
                    <a:pt x="26808" y="26362"/>
                  </a:lnTo>
                  <a:lnTo>
                    <a:pt x="26656" y="26746"/>
                  </a:lnTo>
                  <a:lnTo>
                    <a:pt x="26460" y="27121"/>
                  </a:lnTo>
                  <a:lnTo>
                    <a:pt x="26344" y="27308"/>
                  </a:lnTo>
                  <a:lnTo>
                    <a:pt x="25915" y="27139"/>
                  </a:lnTo>
                  <a:lnTo>
                    <a:pt x="24995" y="26844"/>
                  </a:lnTo>
                  <a:lnTo>
                    <a:pt x="24040" y="26648"/>
                  </a:lnTo>
                  <a:lnTo>
                    <a:pt x="23075" y="26576"/>
                  </a:lnTo>
                  <a:lnTo>
                    <a:pt x="22370" y="26612"/>
                  </a:lnTo>
                  <a:lnTo>
                    <a:pt x="21905" y="26692"/>
                  </a:lnTo>
                  <a:lnTo>
                    <a:pt x="21459" y="26817"/>
                  </a:lnTo>
                  <a:lnTo>
                    <a:pt x="21030" y="26987"/>
                  </a:lnTo>
                  <a:lnTo>
                    <a:pt x="20619" y="27210"/>
                  </a:lnTo>
                  <a:lnTo>
                    <a:pt x="20244" y="27496"/>
                  </a:lnTo>
                  <a:lnTo>
                    <a:pt x="19887" y="27835"/>
                  </a:lnTo>
                  <a:lnTo>
                    <a:pt x="19575" y="28237"/>
                  </a:lnTo>
                  <a:lnTo>
                    <a:pt x="19423" y="28469"/>
                  </a:lnTo>
                  <a:lnTo>
                    <a:pt x="19325" y="28639"/>
                  </a:lnTo>
                  <a:lnTo>
                    <a:pt x="19164" y="28978"/>
                  </a:lnTo>
                  <a:lnTo>
                    <a:pt x="19048" y="29344"/>
                  </a:lnTo>
                  <a:lnTo>
                    <a:pt x="18976" y="29719"/>
                  </a:lnTo>
                  <a:lnTo>
                    <a:pt x="18941" y="30318"/>
                  </a:lnTo>
                  <a:lnTo>
                    <a:pt x="19003" y="31148"/>
                  </a:lnTo>
                  <a:lnTo>
                    <a:pt x="19182" y="32023"/>
                  </a:lnTo>
                  <a:lnTo>
                    <a:pt x="19441" y="32916"/>
                  </a:lnTo>
                  <a:lnTo>
                    <a:pt x="19914" y="34256"/>
                  </a:lnTo>
                  <a:lnTo>
                    <a:pt x="20557" y="35970"/>
                  </a:lnTo>
                  <a:lnTo>
                    <a:pt x="20914" y="37131"/>
                  </a:lnTo>
                  <a:lnTo>
                    <a:pt x="21048" y="37828"/>
                  </a:lnTo>
                  <a:lnTo>
                    <a:pt x="21057" y="38435"/>
                  </a:lnTo>
                  <a:lnTo>
                    <a:pt x="20968" y="38828"/>
                  </a:lnTo>
                  <a:lnTo>
                    <a:pt x="20861" y="39051"/>
                  </a:lnTo>
                  <a:lnTo>
                    <a:pt x="20700" y="39257"/>
                  </a:lnTo>
                  <a:lnTo>
                    <a:pt x="20503" y="39426"/>
                  </a:lnTo>
                  <a:lnTo>
                    <a:pt x="20244" y="39560"/>
                  </a:lnTo>
                  <a:lnTo>
                    <a:pt x="19932" y="39658"/>
                  </a:lnTo>
                  <a:lnTo>
                    <a:pt x="19744" y="39694"/>
                  </a:lnTo>
                  <a:lnTo>
                    <a:pt x="19539" y="39721"/>
                  </a:lnTo>
                  <a:lnTo>
                    <a:pt x="19146" y="39721"/>
                  </a:lnTo>
                  <a:lnTo>
                    <a:pt x="18762" y="39650"/>
                  </a:lnTo>
                  <a:lnTo>
                    <a:pt x="18387" y="39525"/>
                  </a:lnTo>
                  <a:lnTo>
                    <a:pt x="17851" y="39266"/>
                  </a:lnTo>
                  <a:lnTo>
                    <a:pt x="17155" y="38792"/>
                  </a:lnTo>
                  <a:lnTo>
                    <a:pt x="16119" y="37980"/>
                  </a:lnTo>
                  <a:lnTo>
                    <a:pt x="15047" y="37265"/>
                  </a:lnTo>
                  <a:lnTo>
                    <a:pt x="14476" y="37024"/>
                  </a:lnTo>
                  <a:lnTo>
                    <a:pt x="14083" y="36917"/>
                  </a:lnTo>
                  <a:lnTo>
                    <a:pt x="13877" y="36881"/>
                  </a:lnTo>
                  <a:lnTo>
                    <a:pt x="13466" y="36846"/>
                  </a:lnTo>
                  <a:lnTo>
                    <a:pt x="12618" y="36854"/>
                  </a:lnTo>
                  <a:lnTo>
                    <a:pt x="11761" y="36971"/>
                  </a:lnTo>
                  <a:lnTo>
                    <a:pt x="10921" y="37185"/>
                  </a:lnTo>
                  <a:lnTo>
                    <a:pt x="10109" y="37489"/>
                  </a:lnTo>
                  <a:lnTo>
                    <a:pt x="9368" y="37899"/>
                  </a:lnTo>
                  <a:lnTo>
                    <a:pt x="8707" y="38390"/>
                  </a:lnTo>
                  <a:lnTo>
                    <a:pt x="8162" y="38980"/>
                  </a:lnTo>
                  <a:lnTo>
                    <a:pt x="7948" y="39301"/>
                  </a:lnTo>
                  <a:lnTo>
                    <a:pt x="7841" y="39471"/>
                  </a:lnTo>
                  <a:lnTo>
                    <a:pt x="7671" y="39801"/>
                  </a:lnTo>
                  <a:lnTo>
                    <a:pt x="7483" y="40319"/>
                  </a:lnTo>
                  <a:lnTo>
                    <a:pt x="7385" y="41043"/>
                  </a:lnTo>
                  <a:lnTo>
                    <a:pt x="7403" y="41793"/>
                  </a:lnTo>
                  <a:lnTo>
                    <a:pt x="7528" y="42570"/>
                  </a:lnTo>
                  <a:lnTo>
                    <a:pt x="7716" y="43347"/>
                  </a:lnTo>
                  <a:lnTo>
                    <a:pt x="8091" y="44534"/>
                  </a:lnTo>
                  <a:lnTo>
                    <a:pt x="8609" y="46088"/>
                  </a:lnTo>
                  <a:lnTo>
                    <a:pt x="8894" y="47204"/>
                  </a:lnTo>
                  <a:lnTo>
                    <a:pt x="8984" y="47910"/>
                  </a:lnTo>
                  <a:lnTo>
                    <a:pt x="8966" y="48580"/>
                  </a:lnTo>
                  <a:lnTo>
                    <a:pt x="8823" y="49205"/>
                  </a:lnTo>
                  <a:lnTo>
                    <a:pt x="8609" y="49642"/>
                  </a:lnTo>
                  <a:lnTo>
                    <a:pt x="8403" y="49919"/>
                  </a:lnTo>
                  <a:lnTo>
                    <a:pt x="8162" y="50169"/>
                  </a:lnTo>
                  <a:lnTo>
                    <a:pt x="7867" y="50419"/>
                  </a:lnTo>
                  <a:lnTo>
                    <a:pt x="7698" y="50526"/>
                  </a:lnTo>
                  <a:lnTo>
                    <a:pt x="7385" y="50687"/>
                  </a:lnTo>
                  <a:lnTo>
                    <a:pt x="6707" y="50919"/>
                  </a:lnTo>
                  <a:lnTo>
                    <a:pt x="5965" y="51053"/>
                  </a:lnTo>
                  <a:lnTo>
                    <a:pt x="5188" y="51142"/>
                  </a:lnTo>
                  <a:lnTo>
                    <a:pt x="4001" y="51223"/>
                  </a:lnTo>
                  <a:lnTo>
                    <a:pt x="2849" y="51366"/>
                  </a:lnTo>
                  <a:lnTo>
                    <a:pt x="2125" y="51535"/>
                  </a:lnTo>
                  <a:lnTo>
                    <a:pt x="1795" y="51660"/>
                  </a:lnTo>
                  <a:lnTo>
                    <a:pt x="1563" y="51750"/>
                  </a:lnTo>
                  <a:lnTo>
                    <a:pt x="1170" y="51964"/>
                  </a:lnTo>
                  <a:lnTo>
                    <a:pt x="831" y="52214"/>
                  </a:lnTo>
                  <a:lnTo>
                    <a:pt x="554" y="52509"/>
                  </a:lnTo>
                  <a:lnTo>
                    <a:pt x="339" y="52821"/>
                  </a:lnTo>
                  <a:lnTo>
                    <a:pt x="170" y="53169"/>
                  </a:lnTo>
                  <a:lnTo>
                    <a:pt x="63" y="53545"/>
                  </a:lnTo>
                  <a:lnTo>
                    <a:pt x="9" y="53929"/>
                  </a:lnTo>
                  <a:lnTo>
                    <a:pt x="0" y="54339"/>
                  </a:lnTo>
                  <a:lnTo>
                    <a:pt x="45" y="54759"/>
                  </a:lnTo>
                  <a:lnTo>
                    <a:pt x="179" y="55402"/>
                  </a:lnTo>
                  <a:lnTo>
                    <a:pt x="509" y="56277"/>
                  </a:lnTo>
                  <a:lnTo>
                    <a:pt x="982" y="57134"/>
                  </a:lnTo>
                  <a:lnTo>
                    <a:pt x="1268" y="57554"/>
                  </a:lnTo>
                  <a:lnTo>
                    <a:pt x="1509" y="57885"/>
                  </a:lnTo>
                  <a:lnTo>
                    <a:pt x="2081" y="58581"/>
                  </a:lnTo>
                  <a:lnTo>
                    <a:pt x="2742" y="59313"/>
                  </a:lnTo>
                  <a:lnTo>
                    <a:pt x="3492" y="60072"/>
                  </a:lnTo>
                  <a:lnTo>
                    <a:pt x="4313" y="60831"/>
                  </a:lnTo>
                  <a:lnTo>
                    <a:pt x="5206" y="61590"/>
                  </a:lnTo>
                  <a:lnTo>
                    <a:pt x="6144" y="62323"/>
                  </a:lnTo>
                  <a:lnTo>
                    <a:pt x="7126" y="63028"/>
                  </a:lnTo>
                  <a:lnTo>
                    <a:pt x="8144" y="63680"/>
                  </a:lnTo>
                  <a:lnTo>
                    <a:pt x="9189" y="64278"/>
                  </a:lnTo>
                  <a:lnTo>
                    <a:pt x="10234" y="64796"/>
                  </a:lnTo>
                  <a:lnTo>
                    <a:pt x="11288" y="65225"/>
                  </a:lnTo>
                  <a:lnTo>
                    <a:pt x="12332" y="65555"/>
                  </a:lnTo>
                  <a:lnTo>
                    <a:pt x="13359" y="65770"/>
                  </a:lnTo>
                  <a:lnTo>
                    <a:pt x="14359" y="65859"/>
                  </a:lnTo>
                  <a:lnTo>
                    <a:pt x="15315" y="65805"/>
                  </a:lnTo>
                  <a:lnTo>
                    <a:pt x="15770" y="65716"/>
                  </a:lnTo>
                  <a:lnTo>
                    <a:pt x="16003" y="65636"/>
                  </a:lnTo>
                  <a:lnTo>
                    <a:pt x="16413" y="65439"/>
                  </a:lnTo>
                  <a:lnTo>
                    <a:pt x="16762" y="65189"/>
                  </a:lnTo>
                  <a:lnTo>
                    <a:pt x="17074" y="64886"/>
                  </a:lnTo>
                  <a:lnTo>
                    <a:pt x="17476" y="64368"/>
                  </a:lnTo>
                  <a:lnTo>
                    <a:pt x="17923" y="63582"/>
                  </a:lnTo>
                  <a:lnTo>
                    <a:pt x="18342" y="62769"/>
                  </a:lnTo>
                  <a:lnTo>
                    <a:pt x="18789" y="61983"/>
                  </a:lnTo>
                  <a:lnTo>
                    <a:pt x="19182" y="61465"/>
                  </a:lnTo>
                  <a:lnTo>
                    <a:pt x="19485" y="61171"/>
                  </a:lnTo>
                  <a:lnTo>
                    <a:pt x="19834" y="60912"/>
                  </a:lnTo>
                  <a:lnTo>
                    <a:pt x="20226" y="60715"/>
                  </a:lnTo>
                  <a:lnTo>
                    <a:pt x="20450" y="60644"/>
                  </a:lnTo>
                  <a:lnTo>
                    <a:pt x="20744" y="60555"/>
                  </a:lnTo>
                  <a:lnTo>
                    <a:pt x="21298" y="60447"/>
                  </a:lnTo>
                  <a:lnTo>
                    <a:pt x="21825" y="60430"/>
                  </a:lnTo>
                  <a:lnTo>
                    <a:pt x="22325" y="60483"/>
                  </a:lnTo>
                  <a:lnTo>
                    <a:pt x="22798" y="60608"/>
                  </a:lnTo>
                  <a:lnTo>
                    <a:pt x="23254" y="60796"/>
                  </a:lnTo>
                  <a:lnTo>
                    <a:pt x="23923" y="61162"/>
                  </a:lnTo>
                  <a:lnTo>
                    <a:pt x="25218" y="62117"/>
                  </a:lnTo>
                  <a:lnTo>
                    <a:pt x="26602" y="63180"/>
                  </a:lnTo>
                  <a:lnTo>
                    <a:pt x="27362" y="63680"/>
                  </a:lnTo>
                  <a:lnTo>
                    <a:pt x="27906" y="63975"/>
                  </a:lnTo>
                  <a:lnTo>
                    <a:pt x="28192" y="64109"/>
                  </a:lnTo>
                  <a:lnTo>
                    <a:pt x="28540" y="64260"/>
                  </a:lnTo>
                  <a:lnTo>
                    <a:pt x="29210" y="64430"/>
                  </a:lnTo>
                  <a:lnTo>
                    <a:pt x="29835" y="64475"/>
                  </a:lnTo>
                  <a:lnTo>
                    <a:pt x="30416" y="64377"/>
                  </a:lnTo>
                  <a:lnTo>
                    <a:pt x="30942" y="64171"/>
                  </a:lnTo>
                  <a:lnTo>
                    <a:pt x="31407" y="63850"/>
                  </a:lnTo>
                  <a:lnTo>
                    <a:pt x="31827" y="63439"/>
                  </a:lnTo>
                  <a:lnTo>
                    <a:pt x="32175" y="62948"/>
                  </a:lnTo>
                  <a:lnTo>
                    <a:pt x="32461" y="62385"/>
                  </a:lnTo>
                  <a:lnTo>
                    <a:pt x="32684" y="61760"/>
                  </a:lnTo>
                  <a:lnTo>
                    <a:pt x="32827" y="61081"/>
                  </a:lnTo>
                  <a:lnTo>
                    <a:pt x="32907" y="60367"/>
                  </a:lnTo>
                  <a:lnTo>
                    <a:pt x="32907" y="59635"/>
                  </a:lnTo>
                  <a:lnTo>
                    <a:pt x="32818" y="58876"/>
                  </a:lnTo>
                  <a:lnTo>
                    <a:pt x="32648" y="58126"/>
                  </a:lnTo>
                  <a:lnTo>
                    <a:pt x="32398" y="57375"/>
                  </a:lnTo>
                  <a:lnTo>
                    <a:pt x="32237" y="57009"/>
                  </a:lnTo>
                  <a:lnTo>
                    <a:pt x="31952" y="56393"/>
                  </a:lnTo>
                  <a:lnTo>
                    <a:pt x="31478" y="55197"/>
                  </a:lnTo>
                  <a:lnTo>
                    <a:pt x="31112" y="54018"/>
                  </a:lnTo>
                  <a:lnTo>
                    <a:pt x="30880" y="52875"/>
                  </a:lnTo>
                  <a:lnTo>
                    <a:pt x="30817" y="52044"/>
                  </a:lnTo>
                  <a:lnTo>
                    <a:pt x="30817" y="51500"/>
                  </a:lnTo>
                  <a:lnTo>
                    <a:pt x="30862" y="50973"/>
                  </a:lnTo>
                  <a:lnTo>
                    <a:pt x="30951" y="50455"/>
                  </a:lnTo>
                  <a:lnTo>
                    <a:pt x="31085" y="49964"/>
                  </a:lnTo>
                  <a:lnTo>
                    <a:pt x="31273" y="49472"/>
                  </a:lnTo>
                  <a:lnTo>
                    <a:pt x="31514" y="49008"/>
                  </a:lnTo>
                  <a:lnTo>
                    <a:pt x="31800" y="48553"/>
                  </a:lnTo>
                  <a:lnTo>
                    <a:pt x="31969" y="48338"/>
                  </a:lnTo>
                  <a:lnTo>
                    <a:pt x="32532" y="48160"/>
                  </a:lnTo>
                  <a:lnTo>
                    <a:pt x="33523" y="47963"/>
                  </a:lnTo>
                  <a:lnTo>
                    <a:pt x="34389" y="47954"/>
                  </a:lnTo>
                  <a:lnTo>
                    <a:pt x="35193" y="48079"/>
                  </a:lnTo>
                  <a:lnTo>
                    <a:pt x="35979" y="48321"/>
                  </a:lnTo>
                  <a:lnTo>
                    <a:pt x="36800" y="48660"/>
                  </a:lnTo>
                  <a:lnTo>
                    <a:pt x="37729" y="49053"/>
                  </a:lnTo>
                  <a:lnTo>
                    <a:pt x="38792" y="49472"/>
                  </a:lnTo>
                  <a:lnTo>
                    <a:pt x="39417" y="49687"/>
                  </a:lnTo>
                  <a:lnTo>
                    <a:pt x="40060" y="49901"/>
                  </a:lnTo>
                  <a:lnTo>
                    <a:pt x="41060" y="50124"/>
                  </a:lnTo>
                  <a:lnTo>
                    <a:pt x="41730" y="50232"/>
                  </a:lnTo>
                  <a:lnTo>
                    <a:pt x="42400" y="50285"/>
                  </a:lnTo>
                  <a:lnTo>
                    <a:pt x="43051" y="50285"/>
                  </a:lnTo>
                  <a:lnTo>
                    <a:pt x="43694" y="50232"/>
                  </a:lnTo>
                  <a:lnTo>
                    <a:pt x="44311" y="50124"/>
                  </a:lnTo>
                  <a:lnTo>
                    <a:pt x="44900" y="49955"/>
                  </a:lnTo>
                  <a:lnTo>
                    <a:pt x="45454" y="49723"/>
                  </a:lnTo>
                  <a:lnTo>
                    <a:pt x="45954" y="49419"/>
                  </a:lnTo>
                  <a:lnTo>
                    <a:pt x="46418" y="49053"/>
                  </a:lnTo>
                  <a:lnTo>
                    <a:pt x="46820" y="48606"/>
                  </a:lnTo>
                  <a:lnTo>
                    <a:pt x="47159" y="48079"/>
                  </a:lnTo>
                  <a:lnTo>
                    <a:pt x="47427" y="47472"/>
                  </a:lnTo>
                  <a:lnTo>
                    <a:pt x="47624" y="46785"/>
                  </a:lnTo>
                  <a:lnTo>
                    <a:pt x="47695" y="46401"/>
                  </a:lnTo>
                  <a:lnTo>
                    <a:pt x="47740" y="45972"/>
                  </a:lnTo>
                  <a:lnTo>
                    <a:pt x="47758" y="45115"/>
                  </a:lnTo>
                  <a:lnTo>
                    <a:pt x="47677" y="44275"/>
                  </a:lnTo>
                  <a:lnTo>
                    <a:pt x="47525" y="43436"/>
                  </a:lnTo>
                  <a:lnTo>
                    <a:pt x="47293" y="42614"/>
                  </a:lnTo>
                  <a:lnTo>
                    <a:pt x="46999" y="41811"/>
                  </a:lnTo>
                  <a:lnTo>
                    <a:pt x="46641" y="41007"/>
                  </a:lnTo>
                  <a:lnTo>
                    <a:pt x="46248" y="40212"/>
                  </a:lnTo>
                  <a:lnTo>
                    <a:pt x="45579" y="39042"/>
                  </a:lnTo>
                  <a:lnTo>
                    <a:pt x="44596" y="37515"/>
                  </a:lnTo>
                  <a:lnTo>
                    <a:pt x="43060" y="35283"/>
                  </a:lnTo>
                  <a:lnTo>
                    <a:pt x="42132" y="33836"/>
                  </a:lnTo>
                  <a:lnTo>
                    <a:pt x="41926" y="33506"/>
                  </a:lnTo>
                  <a:lnTo>
                    <a:pt x="41542" y="32774"/>
                  </a:lnTo>
                  <a:lnTo>
                    <a:pt x="41212" y="31997"/>
                  </a:lnTo>
                  <a:lnTo>
                    <a:pt x="40944" y="31184"/>
                  </a:lnTo>
                  <a:lnTo>
                    <a:pt x="40765" y="30371"/>
                  </a:lnTo>
                  <a:lnTo>
                    <a:pt x="40694" y="29568"/>
                  </a:lnTo>
                  <a:lnTo>
                    <a:pt x="40739" y="28782"/>
                  </a:lnTo>
                  <a:lnTo>
                    <a:pt x="40864" y="28237"/>
                  </a:lnTo>
                  <a:lnTo>
                    <a:pt x="40998" y="27880"/>
                  </a:lnTo>
                  <a:lnTo>
                    <a:pt x="41078" y="27719"/>
                  </a:lnTo>
                  <a:lnTo>
                    <a:pt x="41158" y="27549"/>
                  </a:lnTo>
                  <a:lnTo>
                    <a:pt x="41346" y="27255"/>
                  </a:lnTo>
                  <a:lnTo>
                    <a:pt x="41667" y="26889"/>
                  </a:lnTo>
                  <a:lnTo>
                    <a:pt x="42167" y="26540"/>
                  </a:lnTo>
                  <a:lnTo>
                    <a:pt x="42730" y="26326"/>
                  </a:lnTo>
                  <a:lnTo>
                    <a:pt x="43337" y="26210"/>
                  </a:lnTo>
                  <a:lnTo>
                    <a:pt x="43980" y="26165"/>
                  </a:lnTo>
                  <a:lnTo>
                    <a:pt x="44980" y="26192"/>
                  </a:lnTo>
                  <a:lnTo>
                    <a:pt x="46311" y="26264"/>
                  </a:lnTo>
                  <a:lnTo>
                    <a:pt x="47222" y="26228"/>
                  </a:lnTo>
                  <a:lnTo>
                    <a:pt x="47775" y="26103"/>
                  </a:lnTo>
                  <a:lnTo>
                    <a:pt x="48258" y="25889"/>
                  </a:lnTo>
                  <a:lnTo>
                    <a:pt x="48561" y="25638"/>
                  </a:lnTo>
                  <a:lnTo>
                    <a:pt x="48740" y="25424"/>
                  </a:lnTo>
                  <a:lnTo>
                    <a:pt x="48901" y="25174"/>
                  </a:lnTo>
                  <a:lnTo>
                    <a:pt x="49026" y="24888"/>
                  </a:lnTo>
                  <a:lnTo>
                    <a:pt x="49160" y="24362"/>
                  </a:lnTo>
                  <a:lnTo>
                    <a:pt x="49213" y="23942"/>
                  </a:lnTo>
                  <a:lnTo>
                    <a:pt x="49151" y="23558"/>
                  </a:lnTo>
                  <a:lnTo>
                    <a:pt x="48972" y="22817"/>
                  </a:lnTo>
                  <a:lnTo>
                    <a:pt x="48722" y="22120"/>
                  </a:lnTo>
                  <a:lnTo>
                    <a:pt x="48427" y="21477"/>
                  </a:lnTo>
                  <a:lnTo>
                    <a:pt x="48079" y="20897"/>
                  </a:lnTo>
                  <a:lnTo>
                    <a:pt x="47686" y="20397"/>
                  </a:lnTo>
                  <a:lnTo>
                    <a:pt x="47257" y="19977"/>
                  </a:lnTo>
                  <a:lnTo>
                    <a:pt x="46811" y="19655"/>
                  </a:lnTo>
                  <a:lnTo>
                    <a:pt x="46570" y="19539"/>
                  </a:lnTo>
                  <a:lnTo>
                    <a:pt x="45981" y="19325"/>
                  </a:lnTo>
                  <a:lnTo>
                    <a:pt x="45007" y="19048"/>
                  </a:lnTo>
                  <a:lnTo>
                    <a:pt x="44373" y="18834"/>
                  </a:lnTo>
                  <a:lnTo>
                    <a:pt x="43802" y="18557"/>
                  </a:lnTo>
                  <a:lnTo>
                    <a:pt x="43435" y="18289"/>
                  </a:lnTo>
                  <a:lnTo>
                    <a:pt x="43230" y="18075"/>
                  </a:lnTo>
                  <a:lnTo>
                    <a:pt x="43051" y="17816"/>
                  </a:lnTo>
                  <a:lnTo>
                    <a:pt x="42918" y="17521"/>
                  </a:lnTo>
                  <a:lnTo>
                    <a:pt x="42828" y="17182"/>
                  </a:lnTo>
                  <a:lnTo>
                    <a:pt x="42793" y="16798"/>
                  </a:lnTo>
                  <a:lnTo>
                    <a:pt x="42793" y="16584"/>
                  </a:lnTo>
                  <a:lnTo>
                    <a:pt x="42810" y="16333"/>
                  </a:lnTo>
                  <a:lnTo>
                    <a:pt x="42891" y="15905"/>
                  </a:lnTo>
                  <a:lnTo>
                    <a:pt x="43034" y="15557"/>
                  </a:lnTo>
                  <a:lnTo>
                    <a:pt x="43230" y="15262"/>
                  </a:lnTo>
                  <a:lnTo>
                    <a:pt x="43471" y="15021"/>
                  </a:lnTo>
                  <a:lnTo>
                    <a:pt x="43748" y="14815"/>
                  </a:lnTo>
                  <a:lnTo>
                    <a:pt x="44212" y="14574"/>
                  </a:lnTo>
                  <a:lnTo>
                    <a:pt x="44891" y="14297"/>
                  </a:lnTo>
                  <a:lnTo>
                    <a:pt x="45588" y="13994"/>
                  </a:lnTo>
                  <a:lnTo>
                    <a:pt x="46079" y="13699"/>
                  </a:lnTo>
                  <a:lnTo>
                    <a:pt x="46382" y="13458"/>
                  </a:lnTo>
                  <a:lnTo>
                    <a:pt x="46650" y="13163"/>
                  </a:lnTo>
                  <a:lnTo>
                    <a:pt x="46873" y="12806"/>
                  </a:lnTo>
                  <a:lnTo>
                    <a:pt x="46972" y="12601"/>
                  </a:lnTo>
                  <a:lnTo>
                    <a:pt x="47079" y="12324"/>
                  </a:lnTo>
                  <a:lnTo>
                    <a:pt x="47195" y="11726"/>
                  </a:lnTo>
                  <a:lnTo>
                    <a:pt x="47213" y="11092"/>
                  </a:lnTo>
                  <a:lnTo>
                    <a:pt x="47141" y="10449"/>
                  </a:lnTo>
                  <a:lnTo>
                    <a:pt x="46999" y="9824"/>
                  </a:lnTo>
                  <a:lnTo>
                    <a:pt x="46793" y="9243"/>
                  </a:lnTo>
                  <a:lnTo>
                    <a:pt x="46525" y="8716"/>
                  </a:lnTo>
                  <a:lnTo>
                    <a:pt x="46213" y="8279"/>
                  </a:lnTo>
                  <a:lnTo>
                    <a:pt x="46043" y="8109"/>
                  </a:lnTo>
                  <a:lnTo>
                    <a:pt x="45954" y="8038"/>
                  </a:lnTo>
                  <a:lnTo>
                    <a:pt x="45766" y="7921"/>
                  </a:lnTo>
                  <a:lnTo>
                    <a:pt x="45454" y="7823"/>
                  </a:lnTo>
                  <a:lnTo>
                    <a:pt x="44998" y="7788"/>
                  </a:lnTo>
                  <a:lnTo>
                    <a:pt x="44534" y="7823"/>
                  </a:lnTo>
                  <a:lnTo>
                    <a:pt x="44078" y="7877"/>
                  </a:lnTo>
                  <a:lnTo>
                    <a:pt x="43668" y="7904"/>
                  </a:lnTo>
                  <a:lnTo>
                    <a:pt x="43319" y="7850"/>
                  </a:lnTo>
                  <a:lnTo>
                    <a:pt x="43123" y="7716"/>
                  </a:lnTo>
                  <a:lnTo>
                    <a:pt x="43034" y="7582"/>
                  </a:lnTo>
                  <a:lnTo>
                    <a:pt x="42998" y="7493"/>
                  </a:lnTo>
                  <a:lnTo>
                    <a:pt x="42944" y="7314"/>
                  </a:lnTo>
                  <a:lnTo>
                    <a:pt x="42882" y="6984"/>
                  </a:lnTo>
                  <a:lnTo>
                    <a:pt x="42882" y="6653"/>
                  </a:lnTo>
                  <a:lnTo>
                    <a:pt x="42926" y="6341"/>
                  </a:lnTo>
                  <a:lnTo>
                    <a:pt x="43069" y="5877"/>
                  </a:lnTo>
                  <a:lnTo>
                    <a:pt x="43337" y="5260"/>
                  </a:lnTo>
                  <a:lnTo>
                    <a:pt x="43650" y="4644"/>
                  </a:lnTo>
                  <a:lnTo>
                    <a:pt x="43936" y="3992"/>
                  </a:lnTo>
                  <a:lnTo>
                    <a:pt x="44078" y="3483"/>
                  </a:lnTo>
                  <a:lnTo>
                    <a:pt x="44132" y="3126"/>
                  </a:lnTo>
                  <a:lnTo>
                    <a:pt x="44141" y="2751"/>
                  </a:lnTo>
                  <a:lnTo>
                    <a:pt x="44087" y="2349"/>
                  </a:lnTo>
                  <a:lnTo>
                    <a:pt x="44043" y="2144"/>
                  </a:lnTo>
                  <a:lnTo>
                    <a:pt x="43944" y="1822"/>
                  </a:lnTo>
                  <a:lnTo>
                    <a:pt x="43712" y="1269"/>
                  </a:lnTo>
                  <a:lnTo>
                    <a:pt x="43435" y="822"/>
                  </a:lnTo>
                  <a:lnTo>
                    <a:pt x="43123" y="474"/>
                  </a:lnTo>
                  <a:lnTo>
                    <a:pt x="42775" y="224"/>
                  </a:lnTo>
                  <a:lnTo>
                    <a:pt x="42417" y="72"/>
                  </a:lnTo>
                  <a:lnTo>
                    <a:pt x="420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7293277" y="2261267"/>
              <a:ext cx="492390" cy="650779"/>
            </a:xfrm>
            <a:custGeom>
              <a:avLst/>
              <a:gdLst/>
              <a:ahLst/>
              <a:cxnLst/>
              <a:rect l="l" t="t" r="r" b="b"/>
              <a:pathLst>
                <a:path w="34283" h="45311" extrusionOk="0">
                  <a:moveTo>
                    <a:pt x="34247" y="0"/>
                  </a:moveTo>
                  <a:lnTo>
                    <a:pt x="34229" y="27"/>
                  </a:lnTo>
                  <a:lnTo>
                    <a:pt x="33595" y="2170"/>
                  </a:lnTo>
                  <a:lnTo>
                    <a:pt x="32274" y="6287"/>
                  </a:lnTo>
                  <a:lnTo>
                    <a:pt x="31202" y="9252"/>
                  </a:lnTo>
                  <a:lnTo>
                    <a:pt x="30443" y="11181"/>
                  </a:lnTo>
                  <a:lnTo>
                    <a:pt x="29648" y="13074"/>
                  </a:lnTo>
                  <a:lnTo>
                    <a:pt x="28809" y="14940"/>
                  </a:lnTo>
                  <a:lnTo>
                    <a:pt x="28362" y="15869"/>
                  </a:lnTo>
                  <a:lnTo>
                    <a:pt x="27425" y="17565"/>
                  </a:lnTo>
                  <a:lnTo>
                    <a:pt x="25487" y="20843"/>
                  </a:lnTo>
                  <a:lnTo>
                    <a:pt x="23477" y="24004"/>
                  </a:lnTo>
                  <a:lnTo>
                    <a:pt x="21406" y="27040"/>
                  </a:lnTo>
                  <a:lnTo>
                    <a:pt x="20334" y="28505"/>
                  </a:lnTo>
                  <a:lnTo>
                    <a:pt x="19200" y="29844"/>
                  </a:lnTo>
                  <a:lnTo>
                    <a:pt x="16878" y="32407"/>
                  </a:lnTo>
                  <a:lnTo>
                    <a:pt x="14485" y="34845"/>
                  </a:lnTo>
                  <a:lnTo>
                    <a:pt x="12011" y="37149"/>
                  </a:lnTo>
                  <a:lnTo>
                    <a:pt x="10752" y="38247"/>
                  </a:lnTo>
                  <a:lnTo>
                    <a:pt x="10109" y="38712"/>
                  </a:lnTo>
                  <a:lnTo>
                    <a:pt x="8788" y="39596"/>
                  </a:lnTo>
                  <a:lnTo>
                    <a:pt x="6716" y="40855"/>
                  </a:lnTo>
                  <a:lnTo>
                    <a:pt x="3921" y="42471"/>
                  </a:lnTo>
                  <a:lnTo>
                    <a:pt x="1912" y="43703"/>
                  </a:lnTo>
                  <a:lnTo>
                    <a:pt x="644" y="44552"/>
                  </a:lnTo>
                  <a:lnTo>
                    <a:pt x="45" y="44989"/>
                  </a:lnTo>
                  <a:lnTo>
                    <a:pt x="1" y="45043"/>
                  </a:lnTo>
                  <a:lnTo>
                    <a:pt x="18" y="45159"/>
                  </a:lnTo>
                  <a:lnTo>
                    <a:pt x="143" y="45266"/>
                  </a:lnTo>
                  <a:lnTo>
                    <a:pt x="304" y="45311"/>
                  </a:lnTo>
                  <a:lnTo>
                    <a:pt x="385" y="45302"/>
                  </a:lnTo>
                  <a:lnTo>
                    <a:pt x="813" y="45168"/>
                  </a:lnTo>
                  <a:lnTo>
                    <a:pt x="1653" y="44873"/>
                  </a:lnTo>
                  <a:lnTo>
                    <a:pt x="2885" y="44364"/>
                  </a:lnTo>
                  <a:lnTo>
                    <a:pt x="4466" y="43561"/>
                  </a:lnTo>
                  <a:lnTo>
                    <a:pt x="5993" y="42659"/>
                  </a:lnTo>
                  <a:lnTo>
                    <a:pt x="7466" y="41676"/>
                  </a:lnTo>
                  <a:lnTo>
                    <a:pt x="8904" y="40640"/>
                  </a:lnTo>
                  <a:lnTo>
                    <a:pt x="10993" y="39042"/>
                  </a:lnTo>
                  <a:lnTo>
                    <a:pt x="12351" y="37979"/>
                  </a:lnTo>
                  <a:lnTo>
                    <a:pt x="13637" y="36801"/>
                  </a:lnTo>
                  <a:lnTo>
                    <a:pt x="16146" y="34336"/>
                  </a:lnTo>
                  <a:lnTo>
                    <a:pt x="18584" y="31719"/>
                  </a:lnTo>
                  <a:lnTo>
                    <a:pt x="20932" y="28969"/>
                  </a:lnTo>
                  <a:lnTo>
                    <a:pt x="22075" y="27540"/>
                  </a:lnTo>
                  <a:lnTo>
                    <a:pt x="23120" y="26004"/>
                  </a:lnTo>
                  <a:lnTo>
                    <a:pt x="25138" y="22834"/>
                  </a:lnTo>
                  <a:lnTo>
                    <a:pt x="27094" y="19539"/>
                  </a:lnTo>
                  <a:lnTo>
                    <a:pt x="28969" y="16110"/>
                  </a:lnTo>
                  <a:lnTo>
                    <a:pt x="29871" y="14342"/>
                  </a:lnTo>
                  <a:lnTo>
                    <a:pt x="30586" y="12752"/>
                  </a:lnTo>
                  <a:lnTo>
                    <a:pt x="31657" y="10234"/>
                  </a:lnTo>
                  <a:lnTo>
                    <a:pt x="32327" y="8502"/>
                  </a:lnTo>
                  <a:lnTo>
                    <a:pt x="32943" y="6707"/>
                  </a:lnTo>
                  <a:lnTo>
                    <a:pt x="33479" y="4867"/>
                  </a:lnTo>
                  <a:lnTo>
                    <a:pt x="33899" y="2974"/>
                  </a:lnTo>
                  <a:lnTo>
                    <a:pt x="34193" y="1036"/>
                  </a:lnTo>
                  <a:lnTo>
                    <a:pt x="34283" y="45"/>
                  </a:lnTo>
                  <a:lnTo>
                    <a:pt x="34283" y="18"/>
                  </a:lnTo>
                  <a:lnTo>
                    <a:pt x="3424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7665983" y="2582669"/>
              <a:ext cx="139675" cy="28237"/>
            </a:xfrm>
            <a:custGeom>
              <a:avLst/>
              <a:gdLst/>
              <a:ahLst/>
              <a:cxnLst/>
              <a:rect l="l" t="t" r="r" b="b"/>
              <a:pathLst>
                <a:path w="9725" h="1966" extrusionOk="0">
                  <a:moveTo>
                    <a:pt x="4126" y="1"/>
                  </a:moveTo>
                  <a:lnTo>
                    <a:pt x="2920" y="19"/>
                  </a:lnTo>
                  <a:lnTo>
                    <a:pt x="1741" y="179"/>
                  </a:lnTo>
                  <a:lnTo>
                    <a:pt x="598" y="483"/>
                  </a:lnTo>
                  <a:lnTo>
                    <a:pt x="54" y="688"/>
                  </a:lnTo>
                  <a:lnTo>
                    <a:pt x="27" y="706"/>
                  </a:lnTo>
                  <a:lnTo>
                    <a:pt x="0" y="769"/>
                  </a:lnTo>
                  <a:lnTo>
                    <a:pt x="9" y="840"/>
                  </a:lnTo>
                  <a:lnTo>
                    <a:pt x="54" y="885"/>
                  </a:lnTo>
                  <a:lnTo>
                    <a:pt x="89" y="894"/>
                  </a:lnTo>
                  <a:lnTo>
                    <a:pt x="1286" y="822"/>
                  </a:lnTo>
                  <a:lnTo>
                    <a:pt x="3036" y="787"/>
                  </a:lnTo>
                  <a:lnTo>
                    <a:pt x="4179" y="822"/>
                  </a:lnTo>
                  <a:lnTo>
                    <a:pt x="5322" y="920"/>
                  </a:lnTo>
                  <a:lnTo>
                    <a:pt x="6465" y="1090"/>
                  </a:lnTo>
                  <a:lnTo>
                    <a:pt x="7635" y="1358"/>
                  </a:lnTo>
                  <a:lnTo>
                    <a:pt x="8823" y="1715"/>
                  </a:lnTo>
                  <a:lnTo>
                    <a:pt x="9439" y="1947"/>
                  </a:lnTo>
                  <a:lnTo>
                    <a:pt x="9493" y="1965"/>
                  </a:lnTo>
                  <a:lnTo>
                    <a:pt x="9600" y="1947"/>
                  </a:lnTo>
                  <a:lnTo>
                    <a:pt x="9698" y="1840"/>
                  </a:lnTo>
                  <a:lnTo>
                    <a:pt x="9725" y="1590"/>
                  </a:lnTo>
                  <a:lnTo>
                    <a:pt x="9653" y="1412"/>
                  </a:lnTo>
                  <a:lnTo>
                    <a:pt x="9573" y="1313"/>
                  </a:lnTo>
                  <a:lnTo>
                    <a:pt x="9510" y="1278"/>
                  </a:lnTo>
                  <a:lnTo>
                    <a:pt x="8948" y="1037"/>
                  </a:lnTo>
                  <a:lnTo>
                    <a:pt x="7769" y="626"/>
                  </a:lnTo>
                  <a:lnTo>
                    <a:pt x="6573" y="304"/>
                  </a:lnTo>
                  <a:lnTo>
                    <a:pt x="5349" y="99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769346" y="2353991"/>
              <a:ext cx="68251" cy="27978"/>
            </a:xfrm>
            <a:custGeom>
              <a:avLst/>
              <a:gdLst/>
              <a:ahLst/>
              <a:cxnLst/>
              <a:rect l="l" t="t" r="r" b="b"/>
              <a:pathLst>
                <a:path w="4752" h="1948" extrusionOk="0">
                  <a:moveTo>
                    <a:pt x="3778" y="1"/>
                  </a:moveTo>
                  <a:lnTo>
                    <a:pt x="3412" y="36"/>
                  </a:lnTo>
                  <a:lnTo>
                    <a:pt x="2849" y="161"/>
                  </a:lnTo>
                  <a:lnTo>
                    <a:pt x="2126" y="402"/>
                  </a:lnTo>
                  <a:lnTo>
                    <a:pt x="1787" y="536"/>
                  </a:lnTo>
                  <a:lnTo>
                    <a:pt x="1358" y="670"/>
                  </a:lnTo>
                  <a:lnTo>
                    <a:pt x="617" y="992"/>
                  </a:lnTo>
                  <a:lnTo>
                    <a:pt x="349" y="1170"/>
                  </a:lnTo>
                  <a:lnTo>
                    <a:pt x="152" y="1385"/>
                  </a:lnTo>
                  <a:lnTo>
                    <a:pt x="27" y="1644"/>
                  </a:lnTo>
                  <a:lnTo>
                    <a:pt x="1" y="1787"/>
                  </a:lnTo>
                  <a:lnTo>
                    <a:pt x="10" y="1840"/>
                  </a:lnTo>
                  <a:lnTo>
                    <a:pt x="45" y="1921"/>
                  </a:lnTo>
                  <a:lnTo>
                    <a:pt x="81" y="1938"/>
                  </a:lnTo>
                  <a:lnTo>
                    <a:pt x="117" y="1938"/>
                  </a:lnTo>
                  <a:lnTo>
                    <a:pt x="152" y="1947"/>
                  </a:lnTo>
                  <a:lnTo>
                    <a:pt x="188" y="1938"/>
                  </a:lnTo>
                  <a:lnTo>
                    <a:pt x="206" y="1885"/>
                  </a:lnTo>
                  <a:lnTo>
                    <a:pt x="215" y="1849"/>
                  </a:lnTo>
                  <a:lnTo>
                    <a:pt x="215" y="1813"/>
                  </a:lnTo>
                  <a:lnTo>
                    <a:pt x="215" y="1796"/>
                  </a:lnTo>
                  <a:lnTo>
                    <a:pt x="197" y="1796"/>
                  </a:lnTo>
                  <a:lnTo>
                    <a:pt x="724" y="1590"/>
                  </a:lnTo>
                  <a:lnTo>
                    <a:pt x="1858" y="1144"/>
                  </a:lnTo>
                  <a:lnTo>
                    <a:pt x="2412" y="965"/>
                  </a:lnTo>
                  <a:lnTo>
                    <a:pt x="2697" y="894"/>
                  </a:lnTo>
                  <a:lnTo>
                    <a:pt x="3269" y="822"/>
                  </a:lnTo>
                  <a:lnTo>
                    <a:pt x="3849" y="751"/>
                  </a:lnTo>
                  <a:lnTo>
                    <a:pt x="4412" y="626"/>
                  </a:lnTo>
                  <a:lnTo>
                    <a:pt x="4680" y="510"/>
                  </a:lnTo>
                  <a:lnTo>
                    <a:pt x="4716" y="483"/>
                  </a:lnTo>
                  <a:lnTo>
                    <a:pt x="4751" y="394"/>
                  </a:lnTo>
                  <a:lnTo>
                    <a:pt x="4751" y="286"/>
                  </a:lnTo>
                  <a:lnTo>
                    <a:pt x="4707" y="188"/>
                  </a:lnTo>
                  <a:lnTo>
                    <a:pt x="4680" y="170"/>
                  </a:lnTo>
                  <a:lnTo>
                    <a:pt x="4501" y="99"/>
                  </a:lnTo>
                  <a:lnTo>
                    <a:pt x="4144" y="18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7655082" y="2360784"/>
              <a:ext cx="49263" cy="109169"/>
            </a:xfrm>
            <a:custGeom>
              <a:avLst/>
              <a:gdLst/>
              <a:ahLst/>
              <a:cxnLst/>
              <a:rect l="l" t="t" r="r" b="b"/>
              <a:pathLst>
                <a:path w="3430" h="7601" extrusionOk="0">
                  <a:moveTo>
                    <a:pt x="125" y="1"/>
                  </a:moveTo>
                  <a:lnTo>
                    <a:pt x="63" y="10"/>
                  </a:lnTo>
                  <a:lnTo>
                    <a:pt x="0" y="117"/>
                  </a:lnTo>
                  <a:lnTo>
                    <a:pt x="9" y="188"/>
                  </a:lnTo>
                  <a:lnTo>
                    <a:pt x="45" y="358"/>
                  </a:lnTo>
                  <a:lnTo>
                    <a:pt x="170" y="671"/>
                  </a:lnTo>
                  <a:lnTo>
                    <a:pt x="438" y="1135"/>
                  </a:lnTo>
                  <a:lnTo>
                    <a:pt x="893" y="1698"/>
                  </a:lnTo>
                  <a:lnTo>
                    <a:pt x="1340" y="2251"/>
                  </a:lnTo>
                  <a:lnTo>
                    <a:pt x="1509" y="2528"/>
                  </a:lnTo>
                  <a:lnTo>
                    <a:pt x="1795" y="3073"/>
                  </a:lnTo>
                  <a:lnTo>
                    <a:pt x="2277" y="4243"/>
                  </a:lnTo>
                  <a:lnTo>
                    <a:pt x="2652" y="5484"/>
                  </a:lnTo>
                  <a:lnTo>
                    <a:pt x="2938" y="6779"/>
                  </a:lnTo>
                  <a:lnTo>
                    <a:pt x="3063" y="7440"/>
                  </a:lnTo>
                  <a:lnTo>
                    <a:pt x="3090" y="7529"/>
                  </a:lnTo>
                  <a:lnTo>
                    <a:pt x="3206" y="7600"/>
                  </a:lnTo>
                  <a:lnTo>
                    <a:pt x="3349" y="7556"/>
                  </a:lnTo>
                  <a:lnTo>
                    <a:pt x="3429" y="7431"/>
                  </a:lnTo>
                  <a:lnTo>
                    <a:pt x="3429" y="7332"/>
                  </a:lnTo>
                  <a:lnTo>
                    <a:pt x="3322" y="6654"/>
                  </a:lnTo>
                  <a:lnTo>
                    <a:pt x="3054" y="5332"/>
                  </a:lnTo>
                  <a:lnTo>
                    <a:pt x="2706" y="4046"/>
                  </a:lnTo>
                  <a:lnTo>
                    <a:pt x="2250" y="2841"/>
                  </a:lnTo>
                  <a:lnTo>
                    <a:pt x="1982" y="2269"/>
                  </a:lnTo>
                  <a:lnTo>
                    <a:pt x="1822" y="1957"/>
                  </a:lnTo>
                  <a:lnTo>
                    <a:pt x="1420" y="1233"/>
                  </a:lnTo>
                  <a:lnTo>
                    <a:pt x="1063" y="697"/>
                  </a:lnTo>
                  <a:lnTo>
                    <a:pt x="813" y="394"/>
                  </a:lnTo>
                  <a:lnTo>
                    <a:pt x="545" y="162"/>
                  </a:lnTo>
                  <a:lnTo>
                    <a:pt x="268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7424100" y="2648852"/>
              <a:ext cx="53113" cy="107877"/>
            </a:xfrm>
            <a:custGeom>
              <a:avLst/>
              <a:gdLst/>
              <a:ahLst/>
              <a:cxnLst/>
              <a:rect l="l" t="t" r="r" b="b"/>
              <a:pathLst>
                <a:path w="3698" h="7511" extrusionOk="0">
                  <a:moveTo>
                    <a:pt x="322" y="1"/>
                  </a:moveTo>
                  <a:lnTo>
                    <a:pt x="143" y="27"/>
                  </a:lnTo>
                  <a:lnTo>
                    <a:pt x="18" y="161"/>
                  </a:lnTo>
                  <a:lnTo>
                    <a:pt x="0" y="340"/>
                  </a:lnTo>
                  <a:lnTo>
                    <a:pt x="63" y="411"/>
                  </a:lnTo>
                  <a:lnTo>
                    <a:pt x="447" y="795"/>
                  </a:lnTo>
                  <a:lnTo>
                    <a:pt x="1116" y="1554"/>
                  </a:lnTo>
                  <a:lnTo>
                    <a:pt x="1688" y="2340"/>
                  </a:lnTo>
                  <a:lnTo>
                    <a:pt x="2170" y="3153"/>
                  </a:lnTo>
                  <a:lnTo>
                    <a:pt x="2563" y="4001"/>
                  </a:lnTo>
                  <a:lnTo>
                    <a:pt x="2876" y="4894"/>
                  </a:lnTo>
                  <a:lnTo>
                    <a:pt x="3117" y="5832"/>
                  </a:lnTo>
                  <a:lnTo>
                    <a:pt x="3286" y="6832"/>
                  </a:lnTo>
                  <a:lnTo>
                    <a:pt x="3340" y="7359"/>
                  </a:lnTo>
                  <a:lnTo>
                    <a:pt x="3358" y="7421"/>
                  </a:lnTo>
                  <a:lnTo>
                    <a:pt x="3429" y="7502"/>
                  </a:lnTo>
                  <a:lnTo>
                    <a:pt x="3528" y="7511"/>
                  </a:lnTo>
                  <a:lnTo>
                    <a:pt x="3608" y="7457"/>
                  </a:lnTo>
                  <a:lnTo>
                    <a:pt x="3626" y="7403"/>
                  </a:lnTo>
                  <a:lnTo>
                    <a:pt x="3661" y="7153"/>
                  </a:lnTo>
                  <a:lnTo>
                    <a:pt x="3697" y="6653"/>
                  </a:lnTo>
                  <a:lnTo>
                    <a:pt x="3679" y="5885"/>
                  </a:lnTo>
                  <a:lnTo>
                    <a:pt x="3510" y="4849"/>
                  </a:lnTo>
                  <a:lnTo>
                    <a:pt x="3197" y="3840"/>
                  </a:lnTo>
                  <a:lnTo>
                    <a:pt x="2760" y="2858"/>
                  </a:lnTo>
                  <a:lnTo>
                    <a:pt x="2206" y="1938"/>
                  </a:lnTo>
                  <a:lnTo>
                    <a:pt x="1554" y="1099"/>
                  </a:lnTo>
                  <a:lnTo>
                    <a:pt x="813" y="367"/>
                  </a:lnTo>
                  <a:lnTo>
                    <a:pt x="411" y="4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469756" y="2817380"/>
              <a:ext cx="126850" cy="55425"/>
            </a:xfrm>
            <a:custGeom>
              <a:avLst/>
              <a:gdLst/>
              <a:ahLst/>
              <a:cxnLst/>
              <a:rect l="l" t="t" r="r" b="b"/>
              <a:pathLst>
                <a:path w="8832" h="3859" extrusionOk="0">
                  <a:moveTo>
                    <a:pt x="90" y="0"/>
                  </a:moveTo>
                  <a:lnTo>
                    <a:pt x="45" y="9"/>
                  </a:lnTo>
                  <a:lnTo>
                    <a:pt x="0" y="54"/>
                  </a:lnTo>
                  <a:lnTo>
                    <a:pt x="36" y="161"/>
                  </a:lnTo>
                  <a:lnTo>
                    <a:pt x="107" y="197"/>
                  </a:lnTo>
                  <a:lnTo>
                    <a:pt x="1242" y="527"/>
                  </a:lnTo>
                  <a:lnTo>
                    <a:pt x="3385" y="1108"/>
                  </a:lnTo>
                  <a:lnTo>
                    <a:pt x="4921" y="1644"/>
                  </a:lnTo>
                  <a:lnTo>
                    <a:pt x="5930" y="2090"/>
                  </a:lnTo>
                  <a:lnTo>
                    <a:pt x="6930" y="2653"/>
                  </a:lnTo>
                  <a:lnTo>
                    <a:pt x="7939" y="3358"/>
                  </a:lnTo>
                  <a:lnTo>
                    <a:pt x="8439" y="3787"/>
                  </a:lnTo>
                  <a:lnTo>
                    <a:pt x="8537" y="3858"/>
                  </a:lnTo>
                  <a:lnTo>
                    <a:pt x="8716" y="3849"/>
                  </a:lnTo>
                  <a:lnTo>
                    <a:pt x="8832" y="3724"/>
                  </a:lnTo>
                  <a:lnTo>
                    <a:pt x="8832" y="3528"/>
                  </a:lnTo>
                  <a:lnTo>
                    <a:pt x="8769" y="3430"/>
                  </a:lnTo>
                  <a:lnTo>
                    <a:pt x="8564" y="3197"/>
                  </a:lnTo>
                  <a:lnTo>
                    <a:pt x="8127" y="2760"/>
                  </a:lnTo>
                  <a:lnTo>
                    <a:pt x="7662" y="2358"/>
                  </a:lnTo>
                  <a:lnTo>
                    <a:pt x="7162" y="1992"/>
                  </a:lnTo>
                  <a:lnTo>
                    <a:pt x="6376" y="1510"/>
                  </a:lnTo>
                  <a:lnTo>
                    <a:pt x="5251" y="974"/>
                  </a:lnTo>
                  <a:lnTo>
                    <a:pt x="4072" y="572"/>
                  </a:lnTo>
                  <a:lnTo>
                    <a:pt x="2894" y="286"/>
                  </a:lnTo>
                  <a:lnTo>
                    <a:pt x="1724" y="99"/>
                  </a:lnTo>
                  <a:lnTo>
                    <a:pt x="607" y="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7557737" y="2492761"/>
              <a:ext cx="39899" cy="150720"/>
            </a:xfrm>
            <a:custGeom>
              <a:avLst/>
              <a:gdLst/>
              <a:ahLst/>
              <a:cxnLst/>
              <a:rect l="l" t="t" r="r" b="b"/>
              <a:pathLst>
                <a:path w="2778" h="10494" extrusionOk="0">
                  <a:moveTo>
                    <a:pt x="286" y="1"/>
                  </a:moveTo>
                  <a:lnTo>
                    <a:pt x="143" y="37"/>
                  </a:lnTo>
                  <a:lnTo>
                    <a:pt x="18" y="197"/>
                  </a:lnTo>
                  <a:lnTo>
                    <a:pt x="0" y="349"/>
                  </a:lnTo>
                  <a:lnTo>
                    <a:pt x="36" y="447"/>
                  </a:lnTo>
                  <a:lnTo>
                    <a:pt x="81" y="492"/>
                  </a:lnTo>
                  <a:lnTo>
                    <a:pt x="313" y="724"/>
                  </a:lnTo>
                  <a:lnTo>
                    <a:pt x="741" y="1215"/>
                  </a:lnTo>
                  <a:lnTo>
                    <a:pt x="1108" y="1742"/>
                  </a:lnTo>
                  <a:lnTo>
                    <a:pt x="1411" y="2287"/>
                  </a:lnTo>
                  <a:lnTo>
                    <a:pt x="1661" y="2858"/>
                  </a:lnTo>
                  <a:lnTo>
                    <a:pt x="1867" y="3457"/>
                  </a:lnTo>
                  <a:lnTo>
                    <a:pt x="2108" y="4394"/>
                  </a:lnTo>
                  <a:lnTo>
                    <a:pt x="2286" y="5689"/>
                  </a:lnTo>
                  <a:lnTo>
                    <a:pt x="2367" y="7029"/>
                  </a:lnTo>
                  <a:lnTo>
                    <a:pt x="2384" y="9083"/>
                  </a:lnTo>
                  <a:lnTo>
                    <a:pt x="2376" y="10449"/>
                  </a:lnTo>
                  <a:lnTo>
                    <a:pt x="2384" y="10485"/>
                  </a:lnTo>
                  <a:lnTo>
                    <a:pt x="2438" y="10493"/>
                  </a:lnTo>
                  <a:lnTo>
                    <a:pt x="2456" y="10467"/>
                  </a:lnTo>
                  <a:lnTo>
                    <a:pt x="2572" y="9788"/>
                  </a:lnTo>
                  <a:lnTo>
                    <a:pt x="2733" y="8395"/>
                  </a:lnTo>
                  <a:lnTo>
                    <a:pt x="2777" y="6966"/>
                  </a:lnTo>
                  <a:lnTo>
                    <a:pt x="2697" y="5537"/>
                  </a:lnTo>
                  <a:lnTo>
                    <a:pt x="2483" y="4153"/>
                  </a:lnTo>
                  <a:lnTo>
                    <a:pt x="2215" y="3153"/>
                  </a:lnTo>
                  <a:lnTo>
                    <a:pt x="1992" y="2519"/>
                  </a:lnTo>
                  <a:lnTo>
                    <a:pt x="1724" y="1903"/>
                  </a:lnTo>
                  <a:lnTo>
                    <a:pt x="1411" y="1331"/>
                  </a:lnTo>
                  <a:lnTo>
                    <a:pt x="1054" y="787"/>
                  </a:lnTo>
                  <a:lnTo>
                    <a:pt x="643" y="295"/>
                  </a:lnTo>
                  <a:lnTo>
                    <a:pt x="420" y="63"/>
                  </a:lnTo>
                  <a:lnTo>
                    <a:pt x="375" y="28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13"/>
          <p:cNvGrpSpPr/>
          <p:nvPr/>
        </p:nvGrpSpPr>
        <p:grpSpPr>
          <a:xfrm>
            <a:off x="-327451" y="3324190"/>
            <a:ext cx="3157393" cy="1836101"/>
            <a:chOff x="-327451" y="3324190"/>
            <a:chExt cx="3157393" cy="1836101"/>
          </a:xfrm>
        </p:grpSpPr>
        <p:sp>
          <p:nvSpPr>
            <p:cNvPr id="469" name="Google Shape;469;p13"/>
            <p:cNvSpPr/>
            <p:nvPr/>
          </p:nvSpPr>
          <p:spPr>
            <a:xfrm>
              <a:off x="-327451" y="4259232"/>
              <a:ext cx="2896454" cy="901051"/>
            </a:xfrm>
            <a:custGeom>
              <a:avLst/>
              <a:gdLst/>
              <a:ahLst/>
              <a:cxnLst/>
              <a:rect l="l" t="t" r="r" b="b"/>
              <a:pathLst>
                <a:path w="137675" h="42829" extrusionOk="0">
                  <a:moveTo>
                    <a:pt x="1" y="1"/>
                  </a:moveTo>
                  <a:lnTo>
                    <a:pt x="1" y="42829"/>
                  </a:lnTo>
                  <a:lnTo>
                    <a:pt x="137674" y="42829"/>
                  </a:lnTo>
                  <a:lnTo>
                    <a:pt x="136076" y="42355"/>
                  </a:lnTo>
                  <a:lnTo>
                    <a:pt x="132950" y="41373"/>
                  </a:lnTo>
                  <a:lnTo>
                    <a:pt x="129878" y="40337"/>
                  </a:lnTo>
                  <a:lnTo>
                    <a:pt x="126860" y="39266"/>
                  </a:lnTo>
                  <a:lnTo>
                    <a:pt x="122404" y="37605"/>
                  </a:lnTo>
                  <a:lnTo>
                    <a:pt x="116590" y="35283"/>
                  </a:lnTo>
                  <a:lnTo>
                    <a:pt x="108044" y="31702"/>
                  </a:lnTo>
                  <a:lnTo>
                    <a:pt x="99552" y="28139"/>
                  </a:lnTo>
                  <a:lnTo>
                    <a:pt x="93837" y="25844"/>
                  </a:lnTo>
                  <a:lnTo>
                    <a:pt x="90944" y="24745"/>
                  </a:lnTo>
                  <a:lnTo>
                    <a:pt x="87631" y="23522"/>
                  </a:lnTo>
                  <a:lnTo>
                    <a:pt x="80915" y="21120"/>
                  </a:lnTo>
                  <a:lnTo>
                    <a:pt x="74084" y="18780"/>
                  </a:lnTo>
                  <a:lnTo>
                    <a:pt x="67145" y="16503"/>
                  </a:lnTo>
                  <a:lnTo>
                    <a:pt x="60108" y="14288"/>
                  </a:lnTo>
                  <a:lnTo>
                    <a:pt x="52973" y="12154"/>
                  </a:lnTo>
                  <a:lnTo>
                    <a:pt x="45749" y="10082"/>
                  </a:lnTo>
                  <a:lnTo>
                    <a:pt x="38444" y="8091"/>
                  </a:lnTo>
                  <a:lnTo>
                    <a:pt x="34756" y="7127"/>
                  </a:lnTo>
                  <a:lnTo>
                    <a:pt x="32676" y="6591"/>
                  </a:lnTo>
                  <a:lnTo>
                    <a:pt x="28461" y="5537"/>
                  </a:lnTo>
                  <a:lnTo>
                    <a:pt x="24192" y="4528"/>
                  </a:lnTo>
                  <a:lnTo>
                    <a:pt x="19879" y="3564"/>
                  </a:lnTo>
                  <a:lnTo>
                    <a:pt x="15521" y="2653"/>
                  </a:lnTo>
                  <a:lnTo>
                    <a:pt x="11128" y="1804"/>
                  </a:lnTo>
                  <a:lnTo>
                    <a:pt x="6698" y="1019"/>
                  </a:lnTo>
                  <a:lnTo>
                    <a:pt x="2242" y="3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327451" y="4486937"/>
              <a:ext cx="3157393" cy="673353"/>
            </a:xfrm>
            <a:custGeom>
              <a:avLst/>
              <a:gdLst/>
              <a:ahLst/>
              <a:cxnLst/>
              <a:rect l="l" t="t" r="r" b="b"/>
              <a:pathLst>
                <a:path w="150078" h="32006" extrusionOk="0">
                  <a:moveTo>
                    <a:pt x="1" y="1"/>
                  </a:moveTo>
                  <a:lnTo>
                    <a:pt x="1" y="32006"/>
                  </a:lnTo>
                  <a:lnTo>
                    <a:pt x="150078" y="32006"/>
                  </a:lnTo>
                  <a:lnTo>
                    <a:pt x="144470" y="31264"/>
                  </a:lnTo>
                  <a:lnTo>
                    <a:pt x="133200" y="29862"/>
                  </a:lnTo>
                  <a:lnTo>
                    <a:pt x="121904" y="28487"/>
                  </a:lnTo>
                  <a:lnTo>
                    <a:pt x="110634" y="27067"/>
                  </a:lnTo>
                  <a:lnTo>
                    <a:pt x="102231" y="25933"/>
                  </a:lnTo>
                  <a:lnTo>
                    <a:pt x="96650" y="25138"/>
                  </a:lnTo>
                  <a:lnTo>
                    <a:pt x="91095" y="24299"/>
                  </a:lnTo>
                  <a:lnTo>
                    <a:pt x="85586" y="23397"/>
                  </a:lnTo>
                  <a:lnTo>
                    <a:pt x="80103" y="22442"/>
                  </a:lnTo>
                  <a:lnTo>
                    <a:pt x="74673" y="21415"/>
                  </a:lnTo>
                  <a:lnTo>
                    <a:pt x="69288" y="20307"/>
                  </a:lnTo>
                  <a:lnTo>
                    <a:pt x="63957" y="19120"/>
                  </a:lnTo>
                  <a:lnTo>
                    <a:pt x="61323" y="18486"/>
                  </a:lnTo>
                  <a:lnTo>
                    <a:pt x="58224" y="17718"/>
                  </a:lnTo>
                  <a:lnTo>
                    <a:pt x="52134" y="16083"/>
                  </a:lnTo>
                  <a:lnTo>
                    <a:pt x="46124" y="14360"/>
                  </a:lnTo>
                  <a:lnTo>
                    <a:pt x="40195" y="12565"/>
                  </a:lnTo>
                  <a:lnTo>
                    <a:pt x="31372" y="9788"/>
                  </a:lnTo>
                  <a:lnTo>
                    <a:pt x="19656" y="6037"/>
                  </a:lnTo>
                  <a:lnTo>
                    <a:pt x="13762" y="4207"/>
                  </a:lnTo>
                  <a:lnTo>
                    <a:pt x="10726" y="3260"/>
                  </a:lnTo>
                  <a:lnTo>
                    <a:pt x="5573" y="1653"/>
                  </a:lnTo>
                  <a:lnTo>
                    <a:pt x="1912" y="5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252867" y="3324190"/>
              <a:ext cx="785562" cy="1029494"/>
            </a:xfrm>
            <a:custGeom>
              <a:avLst/>
              <a:gdLst/>
              <a:ahLst/>
              <a:cxnLst/>
              <a:rect l="l" t="t" r="r" b="b"/>
              <a:pathLst>
                <a:path w="27264" h="35730" extrusionOk="0">
                  <a:moveTo>
                    <a:pt x="25022" y="0"/>
                  </a:moveTo>
                  <a:lnTo>
                    <a:pt x="24540" y="36"/>
                  </a:lnTo>
                  <a:lnTo>
                    <a:pt x="24058" y="134"/>
                  </a:lnTo>
                  <a:lnTo>
                    <a:pt x="23576" y="295"/>
                  </a:lnTo>
                  <a:lnTo>
                    <a:pt x="23344" y="393"/>
                  </a:lnTo>
                  <a:lnTo>
                    <a:pt x="22272" y="893"/>
                  </a:lnTo>
                  <a:lnTo>
                    <a:pt x="20164" y="2001"/>
                  </a:lnTo>
                  <a:lnTo>
                    <a:pt x="18128" y="3224"/>
                  </a:lnTo>
                  <a:lnTo>
                    <a:pt x="16173" y="4572"/>
                  </a:lnTo>
                  <a:lnTo>
                    <a:pt x="14289" y="6037"/>
                  </a:lnTo>
                  <a:lnTo>
                    <a:pt x="12485" y="7591"/>
                  </a:lnTo>
                  <a:lnTo>
                    <a:pt x="10779" y="9243"/>
                  </a:lnTo>
                  <a:lnTo>
                    <a:pt x="9163" y="10984"/>
                  </a:lnTo>
                  <a:lnTo>
                    <a:pt x="8395" y="11886"/>
                  </a:lnTo>
                  <a:lnTo>
                    <a:pt x="7636" y="12815"/>
                  </a:lnTo>
                  <a:lnTo>
                    <a:pt x="6198" y="14744"/>
                  </a:lnTo>
                  <a:lnTo>
                    <a:pt x="4876" y="16753"/>
                  </a:lnTo>
                  <a:lnTo>
                    <a:pt x="3662" y="18825"/>
                  </a:lnTo>
                  <a:lnTo>
                    <a:pt x="3108" y="19896"/>
                  </a:lnTo>
                  <a:lnTo>
                    <a:pt x="2564" y="20959"/>
                  </a:lnTo>
                  <a:lnTo>
                    <a:pt x="1760" y="22611"/>
                  </a:lnTo>
                  <a:lnTo>
                    <a:pt x="1251" y="23745"/>
                  </a:lnTo>
                  <a:lnTo>
                    <a:pt x="804" y="24897"/>
                  </a:lnTo>
                  <a:lnTo>
                    <a:pt x="429" y="26076"/>
                  </a:lnTo>
                  <a:lnTo>
                    <a:pt x="161" y="27272"/>
                  </a:lnTo>
                  <a:lnTo>
                    <a:pt x="18" y="28487"/>
                  </a:lnTo>
                  <a:lnTo>
                    <a:pt x="1" y="29103"/>
                  </a:lnTo>
                  <a:lnTo>
                    <a:pt x="10" y="29380"/>
                  </a:lnTo>
                  <a:lnTo>
                    <a:pt x="54" y="29942"/>
                  </a:lnTo>
                  <a:lnTo>
                    <a:pt x="197" y="30827"/>
                  </a:lnTo>
                  <a:lnTo>
                    <a:pt x="447" y="31728"/>
                  </a:lnTo>
                  <a:lnTo>
                    <a:pt x="670" y="32318"/>
                  </a:lnTo>
                  <a:lnTo>
                    <a:pt x="929" y="32889"/>
                  </a:lnTo>
                  <a:lnTo>
                    <a:pt x="1233" y="33443"/>
                  </a:lnTo>
                  <a:lnTo>
                    <a:pt x="1572" y="33952"/>
                  </a:lnTo>
                  <a:lnTo>
                    <a:pt x="1956" y="34416"/>
                  </a:lnTo>
                  <a:lnTo>
                    <a:pt x="2385" y="34827"/>
                  </a:lnTo>
                  <a:lnTo>
                    <a:pt x="2849" y="35175"/>
                  </a:lnTo>
                  <a:lnTo>
                    <a:pt x="3358" y="35443"/>
                  </a:lnTo>
                  <a:lnTo>
                    <a:pt x="3903" y="35631"/>
                  </a:lnTo>
                  <a:lnTo>
                    <a:pt x="4483" y="35729"/>
                  </a:lnTo>
                  <a:lnTo>
                    <a:pt x="5109" y="35729"/>
                  </a:lnTo>
                  <a:lnTo>
                    <a:pt x="5439" y="35675"/>
                  </a:lnTo>
                  <a:lnTo>
                    <a:pt x="6037" y="35559"/>
                  </a:lnTo>
                  <a:lnTo>
                    <a:pt x="7216" y="35220"/>
                  </a:lnTo>
                  <a:lnTo>
                    <a:pt x="8368" y="34756"/>
                  </a:lnTo>
                  <a:lnTo>
                    <a:pt x="9493" y="34184"/>
                  </a:lnTo>
                  <a:lnTo>
                    <a:pt x="10038" y="33863"/>
                  </a:lnTo>
                  <a:lnTo>
                    <a:pt x="10449" y="33613"/>
                  </a:lnTo>
                  <a:lnTo>
                    <a:pt x="11243" y="33077"/>
                  </a:lnTo>
                  <a:lnTo>
                    <a:pt x="12413" y="32193"/>
                  </a:lnTo>
                  <a:lnTo>
                    <a:pt x="13896" y="30880"/>
                  </a:lnTo>
                  <a:lnTo>
                    <a:pt x="15307" y="29460"/>
                  </a:lnTo>
                  <a:lnTo>
                    <a:pt x="16637" y="27978"/>
                  </a:lnTo>
                  <a:lnTo>
                    <a:pt x="17878" y="26451"/>
                  </a:lnTo>
                  <a:lnTo>
                    <a:pt x="19030" y="24933"/>
                  </a:lnTo>
                  <a:lnTo>
                    <a:pt x="20084" y="23450"/>
                  </a:lnTo>
                  <a:lnTo>
                    <a:pt x="20566" y="22736"/>
                  </a:lnTo>
                  <a:lnTo>
                    <a:pt x="21227" y="21754"/>
                  </a:lnTo>
                  <a:lnTo>
                    <a:pt x="22477" y="19736"/>
                  </a:lnTo>
                  <a:lnTo>
                    <a:pt x="23620" y="17655"/>
                  </a:lnTo>
                  <a:lnTo>
                    <a:pt x="24656" y="15521"/>
                  </a:lnTo>
                  <a:lnTo>
                    <a:pt x="25112" y="14422"/>
                  </a:lnTo>
                  <a:lnTo>
                    <a:pt x="25540" y="13351"/>
                  </a:lnTo>
                  <a:lnTo>
                    <a:pt x="26094" y="11716"/>
                  </a:lnTo>
                  <a:lnTo>
                    <a:pt x="26407" y="10609"/>
                  </a:lnTo>
                  <a:lnTo>
                    <a:pt x="26683" y="9493"/>
                  </a:lnTo>
                  <a:lnTo>
                    <a:pt x="26907" y="8359"/>
                  </a:lnTo>
                  <a:lnTo>
                    <a:pt x="27067" y="7225"/>
                  </a:lnTo>
                  <a:lnTo>
                    <a:pt x="27183" y="6073"/>
                  </a:lnTo>
                  <a:lnTo>
                    <a:pt x="27210" y="5501"/>
                  </a:lnTo>
                  <a:lnTo>
                    <a:pt x="27237" y="4974"/>
                  </a:lnTo>
                  <a:lnTo>
                    <a:pt x="27264" y="3849"/>
                  </a:lnTo>
                  <a:lnTo>
                    <a:pt x="27228" y="2983"/>
                  </a:lnTo>
                  <a:lnTo>
                    <a:pt x="27157" y="2420"/>
                  </a:lnTo>
                  <a:lnTo>
                    <a:pt x="27041" y="1885"/>
                  </a:lnTo>
                  <a:lnTo>
                    <a:pt x="26862" y="1367"/>
                  </a:lnTo>
                  <a:lnTo>
                    <a:pt x="26755" y="1126"/>
                  </a:lnTo>
                  <a:lnTo>
                    <a:pt x="26612" y="875"/>
                  </a:lnTo>
                  <a:lnTo>
                    <a:pt x="26282" y="483"/>
                  </a:lnTo>
                  <a:lnTo>
                    <a:pt x="25898" y="224"/>
                  </a:lnTo>
                  <a:lnTo>
                    <a:pt x="25478" y="63"/>
                  </a:lnTo>
                  <a:lnTo>
                    <a:pt x="250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356047" y="3506087"/>
              <a:ext cx="565833" cy="806422"/>
            </a:xfrm>
            <a:custGeom>
              <a:avLst/>
              <a:gdLst/>
              <a:ahLst/>
              <a:cxnLst/>
              <a:rect l="l" t="t" r="r" b="b"/>
              <a:pathLst>
                <a:path w="19638" h="27988" extrusionOk="0">
                  <a:moveTo>
                    <a:pt x="18602" y="1"/>
                  </a:moveTo>
                  <a:lnTo>
                    <a:pt x="18566" y="28"/>
                  </a:lnTo>
                  <a:lnTo>
                    <a:pt x="17977" y="590"/>
                  </a:lnTo>
                  <a:lnTo>
                    <a:pt x="16860" y="1760"/>
                  </a:lnTo>
                  <a:lnTo>
                    <a:pt x="15271" y="3600"/>
                  </a:lnTo>
                  <a:lnTo>
                    <a:pt x="14262" y="4850"/>
                  </a:lnTo>
                  <a:lnTo>
                    <a:pt x="14101" y="5055"/>
                  </a:lnTo>
                  <a:lnTo>
                    <a:pt x="13940" y="5252"/>
                  </a:lnTo>
                  <a:lnTo>
                    <a:pt x="13913" y="5002"/>
                  </a:lnTo>
                  <a:lnTo>
                    <a:pt x="13878" y="4752"/>
                  </a:lnTo>
                  <a:lnTo>
                    <a:pt x="13833" y="4350"/>
                  </a:lnTo>
                  <a:lnTo>
                    <a:pt x="13788" y="3555"/>
                  </a:lnTo>
                  <a:lnTo>
                    <a:pt x="13788" y="3153"/>
                  </a:lnTo>
                  <a:lnTo>
                    <a:pt x="13797" y="2421"/>
                  </a:lnTo>
                  <a:lnTo>
                    <a:pt x="13842" y="1689"/>
                  </a:lnTo>
                  <a:lnTo>
                    <a:pt x="13878" y="1349"/>
                  </a:lnTo>
                  <a:lnTo>
                    <a:pt x="13949" y="679"/>
                  </a:lnTo>
                  <a:lnTo>
                    <a:pt x="13931" y="340"/>
                  </a:lnTo>
                  <a:lnTo>
                    <a:pt x="13922" y="322"/>
                  </a:lnTo>
                  <a:lnTo>
                    <a:pt x="13905" y="331"/>
                  </a:lnTo>
                  <a:lnTo>
                    <a:pt x="13824" y="483"/>
                  </a:lnTo>
                  <a:lnTo>
                    <a:pt x="13699" y="822"/>
                  </a:lnTo>
                  <a:lnTo>
                    <a:pt x="13565" y="1367"/>
                  </a:lnTo>
                  <a:lnTo>
                    <a:pt x="13458" y="2510"/>
                  </a:lnTo>
                  <a:lnTo>
                    <a:pt x="13458" y="3225"/>
                  </a:lnTo>
                  <a:lnTo>
                    <a:pt x="13458" y="3930"/>
                  </a:lnTo>
                  <a:lnTo>
                    <a:pt x="13512" y="4627"/>
                  </a:lnTo>
                  <a:lnTo>
                    <a:pt x="13529" y="4877"/>
                  </a:lnTo>
                  <a:lnTo>
                    <a:pt x="13583" y="5377"/>
                  </a:lnTo>
                  <a:lnTo>
                    <a:pt x="13654" y="5618"/>
                  </a:lnTo>
                  <a:lnTo>
                    <a:pt x="12797" y="6707"/>
                  </a:lnTo>
                  <a:lnTo>
                    <a:pt x="11145" y="8922"/>
                  </a:lnTo>
                  <a:lnTo>
                    <a:pt x="10341" y="10047"/>
                  </a:lnTo>
                  <a:lnTo>
                    <a:pt x="9395" y="11386"/>
                  </a:lnTo>
                  <a:lnTo>
                    <a:pt x="7573" y="14119"/>
                  </a:lnTo>
                  <a:lnTo>
                    <a:pt x="5832" y="16887"/>
                  </a:lnTo>
                  <a:lnTo>
                    <a:pt x="4162" y="19718"/>
                  </a:lnTo>
                  <a:lnTo>
                    <a:pt x="3358" y="21147"/>
                  </a:lnTo>
                  <a:lnTo>
                    <a:pt x="2653" y="22433"/>
                  </a:lnTo>
                  <a:lnTo>
                    <a:pt x="1974" y="23728"/>
                  </a:lnTo>
                  <a:lnTo>
                    <a:pt x="1760" y="23308"/>
                  </a:lnTo>
                  <a:lnTo>
                    <a:pt x="1385" y="22451"/>
                  </a:lnTo>
                  <a:lnTo>
                    <a:pt x="1063" y="21584"/>
                  </a:lnTo>
                  <a:lnTo>
                    <a:pt x="840" y="20674"/>
                  </a:lnTo>
                  <a:lnTo>
                    <a:pt x="769" y="20200"/>
                  </a:lnTo>
                  <a:lnTo>
                    <a:pt x="706" y="19647"/>
                  </a:lnTo>
                  <a:lnTo>
                    <a:pt x="688" y="18522"/>
                  </a:lnTo>
                  <a:lnTo>
                    <a:pt x="742" y="17968"/>
                  </a:lnTo>
                  <a:lnTo>
                    <a:pt x="822" y="17441"/>
                  </a:lnTo>
                  <a:lnTo>
                    <a:pt x="1063" y="16405"/>
                  </a:lnTo>
                  <a:lnTo>
                    <a:pt x="1161" y="15887"/>
                  </a:lnTo>
                  <a:lnTo>
                    <a:pt x="1153" y="15843"/>
                  </a:lnTo>
                  <a:lnTo>
                    <a:pt x="1090" y="15825"/>
                  </a:lnTo>
                  <a:lnTo>
                    <a:pt x="1063" y="15851"/>
                  </a:lnTo>
                  <a:lnTo>
                    <a:pt x="929" y="16084"/>
                  </a:lnTo>
                  <a:lnTo>
                    <a:pt x="697" y="16593"/>
                  </a:lnTo>
                  <a:lnTo>
                    <a:pt x="527" y="17120"/>
                  </a:lnTo>
                  <a:lnTo>
                    <a:pt x="402" y="17673"/>
                  </a:lnTo>
                  <a:lnTo>
                    <a:pt x="286" y="18530"/>
                  </a:lnTo>
                  <a:lnTo>
                    <a:pt x="277" y="19656"/>
                  </a:lnTo>
                  <a:lnTo>
                    <a:pt x="322" y="20200"/>
                  </a:lnTo>
                  <a:lnTo>
                    <a:pt x="393" y="20709"/>
                  </a:lnTo>
                  <a:lnTo>
                    <a:pt x="617" y="21736"/>
                  </a:lnTo>
                  <a:lnTo>
                    <a:pt x="965" y="22745"/>
                  </a:lnTo>
                  <a:lnTo>
                    <a:pt x="1331" y="23451"/>
                  </a:lnTo>
                  <a:lnTo>
                    <a:pt x="1617" y="23888"/>
                  </a:lnTo>
                  <a:lnTo>
                    <a:pt x="1778" y="24094"/>
                  </a:lnTo>
                  <a:lnTo>
                    <a:pt x="894" y="25808"/>
                  </a:lnTo>
                  <a:lnTo>
                    <a:pt x="54" y="27559"/>
                  </a:lnTo>
                  <a:lnTo>
                    <a:pt x="18" y="27612"/>
                  </a:lnTo>
                  <a:lnTo>
                    <a:pt x="1" y="27719"/>
                  </a:lnTo>
                  <a:lnTo>
                    <a:pt x="54" y="27862"/>
                  </a:lnTo>
                  <a:lnTo>
                    <a:pt x="242" y="27987"/>
                  </a:lnTo>
                  <a:lnTo>
                    <a:pt x="402" y="27978"/>
                  </a:lnTo>
                  <a:lnTo>
                    <a:pt x="492" y="27916"/>
                  </a:lnTo>
                  <a:lnTo>
                    <a:pt x="518" y="27862"/>
                  </a:lnTo>
                  <a:lnTo>
                    <a:pt x="1090" y="26710"/>
                  </a:lnTo>
                  <a:lnTo>
                    <a:pt x="2269" y="24424"/>
                  </a:lnTo>
                  <a:lnTo>
                    <a:pt x="3492" y="22165"/>
                  </a:lnTo>
                  <a:lnTo>
                    <a:pt x="4760" y="19932"/>
                  </a:lnTo>
                  <a:lnTo>
                    <a:pt x="6073" y="17736"/>
                  </a:lnTo>
                  <a:lnTo>
                    <a:pt x="7430" y="15557"/>
                  </a:lnTo>
                  <a:lnTo>
                    <a:pt x="8823" y="13414"/>
                  </a:lnTo>
                  <a:lnTo>
                    <a:pt x="10270" y="11288"/>
                  </a:lnTo>
                  <a:lnTo>
                    <a:pt x="11011" y="10243"/>
                  </a:lnTo>
                  <a:lnTo>
                    <a:pt x="11029" y="10279"/>
                  </a:lnTo>
                  <a:lnTo>
                    <a:pt x="11100" y="10324"/>
                  </a:lnTo>
                  <a:lnTo>
                    <a:pt x="11145" y="10324"/>
                  </a:lnTo>
                  <a:lnTo>
                    <a:pt x="11708" y="10252"/>
                  </a:lnTo>
                  <a:lnTo>
                    <a:pt x="12824" y="10020"/>
                  </a:lnTo>
                  <a:lnTo>
                    <a:pt x="13931" y="9699"/>
                  </a:lnTo>
                  <a:lnTo>
                    <a:pt x="15012" y="9315"/>
                  </a:lnTo>
                  <a:lnTo>
                    <a:pt x="15539" y="9118"/>
                  </a:lnTo>
                  <a:lnTo>
                    <a:pt x="16057" y="8913"/>
                  </a:lnTo>
                  <a:lnTo>
                    <a:pt x="17119" y="8475"/>
                  </a:lnTo>
                  <a:lnTo>
                    <a:pt x="18164" y="7975"/>
                  </a:lnTo>
                  <a:lnTo>
                    <a:pt x="19146" y="7377"/>
                  </a:lnTo>
                  <a:lnTo>
                    <a:pt x="19584" y="7038"/>
                  </a:lnTo>
                  <a:lnTo>
                    <a:pt x="19629" y="6984"/>
                  </a:lnTo>
                  <a:lnTo>
                    <a:pt x="19638" y="6886"/>
                  </a:lnTo>
                  <a:lnTo>
                    <a:pt x="19575" y="6805"/>
                  </a:lnTo>
                  <a:lnTo>
                    <a:pt x="19477" y="6770"/>
                  </a:lnTo>
                  <a:lnTo>
                    <a:pt x="19414" y="6779"/>
                  </a:lnTo>
                  <a:lnTo>
                    <a:pt x="18896" y="7011"/>
                  </a:lnTo>
                  <a:lnTo>
                    <a:pt x="17896" y="7538"/>
                  </a:lnTo>
                  <a:lnTo>
                    <a:pt x="17396" y="7788"/>
                  </a:lnTo>
                  <a:lnTo>
                    <a:pt x="16896" y="8038"/>
                  </a:lnTo>
                  <a:lnTo>
                    <a:pt x="15860" y="8493"/>
                  </a:lnTo>
                  <a:lnTo>
                    <a:pt x="15342" y="8708"/>
                  </a:lnTo>
                  <a:lnTo>
                    <a:pt x="14851" y="8895"/>
                  </a:lnTo>
                  <a:lnTo>
                    <a:pt x="13878" y="9234"/>
                  </a:lnTo>
                  <a:lnTo>
                    <a:pt x="12386" y="9681"/>
                  </a:lnTo>
                  <a:lnTo>
                    <a:pt x="11404" y="9993"/>
                  </a:lnTo>
                  <a:lnTo>
                    <a:pt x="11431" y="9940"/>
                  </a:lnTo>
                  <a:lnTo>
                    <a:pt x="11467" y="9886"/>
                  </a:lnTo>
                  <a:lnTo>
                    <a:pt x="11467" y="9868"/>
                  </a:lnTo>
                  <a:lnTo>
                    <a:pt x="11449" y="9868"/>
                  </a:lnTo>
                  <a:lnTo>
                    <a:pt x="11270" y="9976"/>
                  </a:lnTo>
                  <a:lnTo>
                    <a:pt x="11145" y="10047"/>
                  </a:lnTo>
                  <a:lnTo>
                    <a:pt x="11895" y="9002"/>
                  </a:lnTo>
                  <a:lnTo>
                    <a:pt x="13440" y="6930"/>
                  </a:lnTo>
                  <a:lnTo>
                    <a:pt x="14226" y="5904"/>
                  </a:lnTo>
                  <a:lnTo>
                    <a:pt x="15360" y="4475"/>
                  </a:lnTo>
                  <a:lnTo>
                    <a:pt x="17084" y="2358"/>
                  </a:lnTo>
                  <a:lnTo>
                    <a:pt x="18209" y="921"/>
                  </a:lnTo>
                  <a:lnTo>
                    <a:pt x="18745" y="188"/>
                  </a:lnTo>
                  <a:lnTo>
                    <a:pt x="18771" y="153"/>
                  </a:lnTo>
                  <a:lnTo>
                    <a:pt x="18753" y="63"/>
                  </a:lnTo>
                  <a:lnTo>
                    <a:pt x="18691" y="10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523797" y="3698040"/>
              <a:ext cx="34000" cy="240100"/>
            </a:xfrm>
            <a:custGeom>
              <a:avLst/>
              <a:gdLst/>
              <a:ahLst/>
              <a:cxnLst/>
              <a:rect l="l" t="t" r="r" b="b"/>
              <a:pathLst>
                <a:path w="1180" h="8333" extrusionOk="0">
                  <a:moveTo>
                    <a:pt x="1171" y="1"/>
                  </a:moveTo>
                  <a:lnTo>
                    <a:pt x="1144" y="9"/>
                  </a:lnTo>
                  <a:lnTo>
                    <a:pt x="1001" y="215"/>
                  </a:lnTo>
                  <a:lnTo>
                    <a:pt x="760" y="679"/>
                  </a:lnTo>
                  <a:lnTo>
                    <a:pt x="555" y="1170"/>
                  </a:lnTo>
                  <a:lnTo>
                    <a:pt x="394" y="1697"/>
                  </a:lnTo>
                  <a:lnTo>
                    <a:pt x="215" y="2510"/>
                  </a:lnTo>
                  <a:lnTo>
                    <a:pt x="72" y="3581"/>
                  </a:lnTo>
                  <a:lnTo>
                    <a:pt x="37" y="4082"/>
                  </a:lnTo>
                  <a:lnTo>
                    <a:pt x="1" y="4617"/>
                  </a:lnTo>
                  <a:lnTo>
                    <a:pt x="19" y="5671"/>
                  </a:lnTo>
                  <a:lnTo>
                    <a:pt x="63" y="6189"/>
                  </a:lnTo>
                  <a:lnTo>
                    <a:pt x="117" y="6725"/>
                  </a:lnTo>
                  <a:lnTo>
                    <a:pt x="278" y="7555"/>
                  </a:lnTo>
                  <a:lnTo>
                    <a:pt x="465" y="8064"/>
                  </a:lnTo>
                  <a:lnTo>
                    <a:pt x="608" y="8296"/>
                  </a:lnTo>
                  <a:lnTo>
                    <a:pt x="644" y="8332"/>
                  </a:lnTo>
                  <a:lnTo>
                    <a:pt x="724" y="8314"/>
                  </a:lnTo>
                  <a:lnTo>
                    <a:pt x="742" y="8270"/>
                  </a:lnTo>
                  <a:lnTo>
                    <a:pt x="742" y="8020"/>
                  </a:lnTo>
                  <a:lnTo>
                    <a:pt x="688" y="7528"/>
                  </a:lnTo>
                  <a:lnTo>
                    <a:pt x="546" y="6787"/>
                  </a:lnTo>
                  <a:lnTo>
                    <a:pt x="474" y="6296"/>
                  </a:lnTo>
                  <a:lnTo>
                    <a:pt x="412" y="5751"/>
                  </a:lnTo>
                  <a:lnTo>
                    <a:pt x="367" y="4662"/>
                  </a:lnTo>
                  <a:lnTo>
                    <a:pt x="385" y="4108"/>
                  </a:lnTo>
                  <a:lnTo>
                    <a:pt x="421" y="3564"/>
                  </a:lnTo>
                  <a:lnTo>
                    <a:pt x="563" y="2474"/>
                  </a:lnTo>
                  <a:lnTo>
                    <a:pt x="680" y="1929"/>
                  </a:lnTo>
                  <a:lnTo>
                    <a:pt x="805" y="1456"/>
                  </a:lnTo>
                  <a:lnTo>
                    <a:pt x="1081" y="501"/>
                  </a:lnTo>
                  <a:lnTo>
                    <a:pt x="1180" y="18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13770" y="3915724"/>
              <a:ext cx="278681" cy="153632"/>
            </a:xfrm>
            <a:custGeom>
              <a:avLst/>
              <a:gdLst/>
              <a:ahLst/>
              <a:cxnLst/>
              <a:rect l="l" t="t" r="r" b="b"/>
              <a:pathLst>
                <a:path w="9672" h="5332" extrusionOk="0">
                  <a:moveTo>
                    <a:pt x="9511" y="0"/>
                  </a:moveTo>
                  <a:lnTo>
                    <a:pt x="9466" y="36"/>
                  </a:lnTo>
                  <a:lnTo>
                    <a:pt x="8359" y="884"/>
                  </a:lnTo>
                  <a:lnTo>
                    <a:pt x="6653" y="2099"/>
                  </a:lnTo>
                  <a:lnTo>
                    <a:pt x="5466" y="2840"/>
                  </a:lnTo>
                  <a:lnTo>
                    <a:pt x="4850" y="3179"/>
                  </a:lnTo>
                  <a:lnTo>
                    <a:pt x="4260" y="3483"/>
                  </a:lnTo>
                  <a:lnTo>
                    <a:pt x="3046" y="4037"/>
                  </a:lnTo>
                  <a:lnTo>
                    <a:pt x="2421" y="4278"/>
                  </a:lnTo>
                  <a:lnTo>
                    <a:pt x="1733" y="4546"/>
                  </a:lnTo>
                  <a:lnTo>
                    <a:pt x="1028" y="4778"/>
                  </a:lnTo>
                  <a:lnTo>
                    <a:pt x="769" y="4849"/>
                  </a:lnTo>
                  <a:lnTo>
                    <a:pt x="376" y="4974"/>
                  </a:lnTo>
                  <a:lnTo>
                    <a:pt x="135" y="5099"/>
                  </a:lnTo>
                  <a:lnTo>
                    <a:pt x="27" y="5180"/>
                  </a:lnTo>
                  <a:lnTo>
                    <a:pt x="1" y="5206"/>
                  </a:lnTo>
                  <a:lnTo>
                    <a:pt x="18" y="5287"/>
                  </a:lnTo>
                  <a:lnTo>
                    <a:pt x="45" y="5305"/>
                  </a:lnTo>
                  <a:lnTo>
                    <a:pt x="179" y="5323"/>
                  </a:lnTo>
                  <a:lnTo>
                    <a:pt x="456" y="5331"/>
                  </a:lnTo>
                  <a:lnTo>
                    <a:pt x="903" y="5269"/>
                  </a:lnTo>
                  <a:lnTo>
                    <a:pt x="1813" y="4983"/>
                  </a:lnTo>
                  <a:lnTo>
                    <a:pt x="2331" y="4787"/>
                  </a:lnTo>
                  <a:lnTo>
                    <a:pt x="3037" y="4546"/>
                  </a:lnTo>
                  <a:lnTo>
                    <a:pt x="4403" y="3947"/>
                  </a:lnTo>
                  <a:lnTo>
                    <a:pt x="5064" y="3617"/>
                  </a:lnTo>
                  <a:lnTo>
                    <a:pt x="5698" y="3278"/>
                  </a:lnTo>
                  <a:lnTo>
                    <a:pt x="6921" y="2536"/>
                  </a:lnTo>
                  <a:lnTo>
                    <a:pt x="8082" y="1697"/>
                  </a:lnTo>
                  <a:lnTo>
                    <a:pt x="9145" y="750"/>
                  </a:lnTo>
                  <a:lnTo>
                    <a:pt x="9636" y="232"/>
                  </a:lnTo>
                  <a:lnTo>
                    <a:pt x="9672" y="179"/>
                  </a:lnTo>
                  <a:lnTo>
                    <a:pt x="9672" y="81"/>
                  </a:lnTo>
                  <a:lnTo>
                    <a:pt x="9609" y="18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-278732" y="3328365"/>
              <a:ext cx="1071186" cy="1151690"/>
              <a:chOff x="-694197" y="2759314"/>
              <a:chExt cx="1212435" cy="1303554"/>
            </a:xfrm>
          </p:grpSpPr>
          <p:sp>
            <p:nvSpPr>
              <p:cNvPr id="476" name="Google Shape;476;p13"/>
              <p:cNvSpPr/>
              <p:nvPr/>
            </p:nvSpPr>
            <p:spPr>
              <a:xfrm>
                <a:off x="-694197" y="2759314"/>
                <a:ext cx="1212435" cy="1303554"/>
              </a:xfrm>
              <a:custGeom>
                <a:avLst/>
                <a:gdLst/>
                <a:ahLst/>
                <a:cxnLst/>
                <a:rect l="l" t="t" r="r" b="b"/>
                <a:pathLst>
                  <a:path w="37177" h="39971" extrusionOk="0">
                    <a:moveTo>
                      <a:pt x="5850" y="0"/>
                    </a:moveTo>
                    <a:lnTo>
                      <a:pt x="5430" y="9"/>
                    </a:lnTo>
                    <a:lnTo>
                      <a:pt x="4993" y="63"/>
                    </a:lnTo>
                    <a:lnTo>
                      <a:pt x="4778" y="116"/>
                    </a:lnTo>
                    <a:lnTo>
                      <a:pt x="4475" y="206"/>
                    </a:lnTo>
                    <a:lnTo>
                      <a:pt x="3912" y="509"/>
                    </a:lnTo>
                    <a:lnTo>
                      <a:pt x="3421" y="929"/>
                    </a:lnTo>
                    <a:lnTo>
                      <a:pt x="3046" y="1438"/>
                    </a:lnTo>
                    <a:lnTo>
                      <a:pt x="2787" y="2009"/>
                    </a:lnTo>
                    <a:lnTo>
                      <a:pt x="2698" y="2456"/>
                    </a:lnTo>
                    <a:lnTo>
                      <a:pt x="2680" y="2768"/>
                    </a:lnTo>
                    <a:lnTo>
                      <a:pt x="2715" y="3072"/>
                    </a:lnTo>
                    <a:lnTo>
                      <a:pt x="2796" y="3376"/>
                    </a:lnTo>
                    <a:lnTo>
                      <a:pt x="2921" y="3670"/>
                    </a:lnTo>
                    <a:lnTo>
                      <a:pt x="3099" y="3956"/>
                    </a:lnTo>
                    <a:lnTo>
                      <a:pt x="3215" y="4090"/>
                    </a:lnTo>
                    <a:lnTo>
                      <a:pt x="3394" y="4287"/>
                    </a:lnTo>
                    <a:lnTo>
                      <a:pt x="3805" y="4599"/>
                    </a:lnTo>
                    <a:lnTo>
                      <a:pt x="4278" y="4858"/>
                    </a:lnTo>
                    <a:lnTo>
                      <a:pt x="4796" y="5063"/>
                    </a:lnTo>
                    <a:lnTo>
                      <a:pt x="5600" y="5331"/>
                    </a:lnTo>
                    <a:lnTo>
                      <a:pt x="6653" y="5671"/>
                    </a:lnTo>
                    <a:lnTo>
                      <a:pt x="7118" y="5876"/>
                    </a:lnTo>
                    <a:lnTo>
                      <a:pt x="7564" y="6117"/>
                    </a:lnTo>
                    <a:lnTo>
                      <a:pt x="8395" y="6653"/>
                    </a:lnTo>
                    <a:lnTo>
                      <a:pt x="9520" y="7555"/>
                    </a:lnTo>
                    <a:lnTo>
                      <a:pt x="10234" y="8216"/>
                    </a:lnTo>
                    <a:lnTo>
                      <a:pt x="10467" y="8823"/>
                    </a:lnTo>
                    <a:lnTo>
                      <a:pt x="11065" y="10037"/>
                    </a:lnTo>
                    <a:lnTo>
                      <a:pt x="11386" y="10627"/>
                    </a:lnTo>
                    <a:lnTo>
                      <a:pt x="11529" y="10895"/>
                    </a:lnTo>
                    <a:lnTo>
                      <a:pt x="11663" y="11172"/>
                    </a:lnTo>
                    <a:lnTo>
                      <a:pt x="11154" y="11207"/>
                    </a:lnTo>
                    <a:lnTo>
                      <a:pt x="10145" y="11198"/>
                    </a:lnTo>
                    <a:lnTo>
                      <a:pt x="9145" y="11073"/>
                    </a:lnTo>
                    <a:lnTo>
                      <a:pt x="8163" y="10832"/>
                    </a:lnTo>
                    <a:lnTo>
                      <a:pt x="7680" y="10663"/>
                    </a:lnTo>
                    <a:lnTo>
                      <a:pt x="7198" y="10466"/>
                    </a:lnTo>
                    <a:lnTo>
                      <a:pt x="6261" y="9993"/>
                    </a:lnTo>
                    <a:lnTo>
                      <a:pt x="5332" y="9511"/>
                    </a:lnTo>
                    <a:lnTo>
                      <a:pt x="4376" y="9091"/>
                    </a:lnTo>
                    <a:lnTo>
                      <a:pt x="3867" y="8939"/>
                    </a:lnTo>
                    <a:lnTo>
                      <a:pt x="3617" y="8885"/>
                    </a:lnTo>
                    <a:lnTo>
                      <a:pt x="2983" y="8841"/>
                    </a:lnTo>
                    <a:lnTo>
                      <a:pt x="2260" y="8885"/>
                    </a:lnTo>
                    <a:lnTo>
                      <a:pt x="1537" y="9028"/>
                    </a:lnTo>
                    <a:lnTo>
                      <a:pt x="1037" y="9216"/>
                    </a:lnTo>
                    <a:lnTo>
                      <a:pt x="733" y="9377"/>
                    </a:lnTo>
                    <a:lnTo>
                      <a:pt x="474" y="9555"/>
                    </a:lnTo>
                    <a:lnTo>
                      <a:pt x="260" y="9778"/>
                    </a:lnTo>
                    <a:lnTo>
                      <a:pt x="108" y="10029"/>
                    </a:lnTo>
                    <a:lnTo>
                      <a:pt x="19" y="10305"/>
                    </a:lnTo>
                    <a:lnTo>
                      <a:pt x="1" y="10618"/>
                    </a:lnTo>
                    <a:lnTo>
                      <a:pt x="72" y="10975"/>
                    </a:lnTo>
                    <a:lnTo>
                      <a:pt x="144" y="11163"/>
                    </a:lnTo>
                    <a:lnTo>
                      <a:pt x="224" y="11323"/>
                    </a:lnTo>
                    <a:lnTo>
                      <a:pt x="420" y="11636"/>
                    </a:lnTo>
                    <a:lnTo>
                      <a:pt x="804" y="12073"/>
                    </a:lnTo>
                    <a:lnTo>
                      <a:pt x="1412" y="12609"/>
                    </a:lnTo>
                    <a:lnTo>
                      <a:pt x="2046" y="13065"/>
                    </a:lnTo>
                    <a:lnTo>
                      <a:pt x="2340" y="13261"/>
                    </a:lnTo>
                    <a:lnTo>
                      <a:pt x="2689" y="13493"/>
                    </a:lnTo>
                    <a:lnTo>
                      <a:pt x="3439" y="13895"/>
                    </a:lnTo>
                    <a:lnTo>
                      <a:pt x="4216" y="14208"/>
                    </a:lnTo>
                    <a:lnTo>
                      <a:pt x="5037" y="14404"/>
                    </a:lnTo>
                    <a:lnTo>
                      <a:pt x="5457" y="14449"/>
                    </a:lnTo>
                    <a:lnTo>
                      <a:pt x="5903" y="14467"/>
                    </a:lnTo>
                    <a:lnTo>
                      <a:pt x="6787" y="14368"/>
                    </a:lnTo>
                    <a:lnTo>
                      <a:pt x="7636" y="14145"/>
                    </a:lnTo>
                    <a:lnTo>
                      <a:pt x="8475" y="13824"/>
                    </a:lnTo>
                    <a:lnTo>
                      <a:pt x="9716" y="13243"/>
                    </a:lnTo>
                    <a:lnTo>
                      <a:pt x="10958" y="12654"/>
                    </a:lnTo>
                    <a:lnTo>
                      <a:pt x="11779" y="12324"/>
                    </a:lnTo>
                    <a:lnTo>
                      <a:pt x="12199" y="12190"/>
                    </a:lnTo>
                    <a:lnTo>
                      <a:pt x="12833" y="13342"/>
                    </a:lnTo>
                    <a:lnTo>
                      <a:pt x="14164" y="15592"/>
                    </a:lnTo>
                    <a:lnTo>
                      <a:pt x="14869" y="16699"/>
                    </a:lnTo>
                    <a:lnTo>
                      <a:pt x="14476" y="16887"/>
                    </a:lnTo>
                    <a:lnTo>
                      <a:pt x="13699" y="17289"/>
                    </a:lnTo>
                    <a:lnTo>
                      <a:pt x="13297" y="17449"/>
                    </a:lnTo>
                    <a:lnTo>
                      <a:pt x="12806" y="17610"/>
                    </a:lnTo>
                    <a:lnTo>
                      <a:pt x="11806" y="17815"/>
                    </a:lnTo>
                    <a:lnTo>
                      <a:pt x="11297" y="17860"/>
                    </a:lnTo>
                    <a:lnTo>
                      <a:pt x="11047" y="17878"/>
                    </a:lnTo>
                    <a:lnTo>
                      <a:pt x="10556" y="17860"/>
                    </a:lnTo>
                    <a:lnTo>
                      <a:pt x="9841" y="17771"/>
                    </a:lnTo>
                    <a:lnTo>
                      <a:pt x="8904" y="17574"/>
                    </a:lnTo>
                    <a:lnTo>
                      <a:pt x="7948" y="17378"/>
                    </a:lnTo>
                    <a:lnTo>
                      <a:pt x="7466" y="17315"/>
                    </a:lnTo>
                    <a:lnTo>
                      <a:pt x="7279" y="17297"/>
                    </a:lnTo>
                    <a:lnTo>
                      <a:pt x="6921" y="17306"/>
                    </a:lnTo>
                    <a:lnTo>
                      <a:pt x="6591" y="17369"/>
                    </a:lnTo>
                    <a:lnTo>
                      <a:pt x="6287" y="17458"/>
                    </a:lnTo>
                    <a:lnTo>
                      <a:pt x="6002" y="17601"/>
                    </a:lnTo>
                    <a:lnTo>
                      <a:pt x="5752" y="17762"/>
                    </a:lnTo>
                    <a:lnTo>
                      <a:pt x="5528" y="17967"/>
                    </a:lnTo>
                    <a:lnTo>
                      <a:pt x="5341" y="18190"/>
                    </a:lnTo>
                    <a:lnTo>
                      <a:pt x="5198" y="18441"/>
                    </a:lnTo>
                    <a:lnTo>
                      <a:pt x="5082" y="18717"/>
                    </a:lnTo>
                    <a:lnTo>
                      <a:pt x="5019" y="19003"/>
                    </a:lnTo>
                    <a:lnTo>
                      <a:pt x="4993" y="19307"/>
                    </a:lnTo>
                    <a:lnTo>
                      <a:pt x="5010" y="19619"/>
                    </a:lnTo>
                    <a:lnTo>
                      <a:pt x="5082" y="19941"/>
                    </a:lnTo>
                    <a:lnTo>
                      <a:pt x="5198" y="20262"/>
                    </a:lnTo>
                    <a:lnTo>
                      <a:pt x="5368" y="20575"/>
                    </a:lnTo>
                    <a:lnTo>
                      <a:pt x="5475" y="20736"/>
                    </a:lnTo>
                    <a:lnTo>
                      <a:pt x="5600" y="20905"/>
                    </a:lnTo>
                    <a:lnTo>
                      <a:pt x="5886" y="21218"/>
                    </a:lnTo>
                    <a:lnTo>
                      <a:pt x="6198" y="21486"/>
                    </a:lnTo>
                    <a:lnTo>
                      <a:pt x="6537" y="21727"/>
                    </a:lnTo>
                    <a:lnTo>
                      <a:pt x="7082" y="22021"/>
                    </a:lnTo>
                    <a:lnTo>
                      <a:pt x="7886" y="22307"/>
                    </a:lnTo>
                    <a:lnTo>
                      <a:pt x="8734" y="22468"/>
                    </a:lnTo>
                    <a:lnTo>
                      <a:pt x="9591" y="22513"/>
                    </a:lnTo>
                    <a:lnTo>
                      <a:pt x="10449" y="22459"/>
                    </a:lnTo>
                    <a:lnTo>
                      <a:pt x="11261" y="22307"/>
                    </a:lnTo>
                    <a:lnTo>
                      <a:pt x="11636" y="22191"/>
                    </a:lnTo>
                    <a:lnTo>
                      <a:pt x="12003" y="22057"/>
                    </a:lnTo>
                    <a:lnTo>
                      <a:pt x="12699" y="21727"/>
                    </a:lnTo>
                    <a:lnTo>
                      <a:pt x="13342" y="21307"/>
                    </a:lnTo>
                    <a:lnTo>
                      <a:pt x="13922" y="20816"/>
                    </a:lnTo>
                    <a:lnTo>
                      <a:pt x="14440" y="20253"/>
                    </a:lnTo>
                    <a:lnTo>
                      <a:pt x="14887" y="19637"/>
                    </a:lnTo>
                    <a:lnTo>
                      <a:pt x="15262" y="18976"/>
                    </a:lnTo>
                    <a:lnTo>
                      <a:pt x="15548" y="18262"/>
                    </a:lnTo>
                    <a:lnTo>
                      <a:pt x="15655" y="17896"/>
                    </a:lnTo>
                    <a:lnTo>
                      <a:pt x="16235" y="18744"/>
                    </a:lnTo>
                    <a:lnTo>
                      <a:pt x="17432" y="20396"/>
                    </a:lnTo>
                    <a:lnTo>
                      <a:pt x="18691" y="22012"/>
                    </a:lnTo>
                    <a:lnTo>
                      <a:pt x="19995" y="23593"/>
                    </a:lnTo>
                    <a:lnTo>
                      <a:pt x="20665" y="24361"/>
                    </a:lnTo>
                    <a:lnTo>
                      <a:pt x="20665" y="24361"/>
                    </a:lnTo>
                    <a:lnTo>
                      <a:pt x="19432" y="24281"/>
                    </a:lnTo>
                    <a:lnTo>
                      <a:pt x="18245" y="24209"/>
                    </a:lnTo>
                    <a:lnTo>
                      <a:pt x="16092" y="23986"/>
                    </a:lnTo>
                    <a:lnTo>
                      <a:pt x="13940" y="23816"/>
                    </a:lnTo>
                    <a:lnTo>
                      <a:pt x="13672" y="23807"/>
                    </a:lnTo>
                    <a:lnTo>
                      <a:pt x="13074" y="23825"/>
                    </a:lnTo>
                    <a:lnTo>
                      <a:pt x="12467" y="23915"/>
                    </a:lnTo>
                    <a:lnTo>
                      <a:pt x="11878" y="24084"/>
                    </a:lnTo>
                    <a:lnTo>
                      <a:pt x="11351" y="24334"/>
                    </a:lnTo>
                    <a:lnTo>
                      <a:pt x="11029" y="24602"/>
                    </a:lnTo>
                    <a:lnTo>
                      <a:pt x="10860" y="24808"/>
                    </a:lnTo>
                    <a:lnTo>
                      <a:pt x="10726" y="25040"/>
                    </a:lnTo>
                    <a:lnTo>
                      <a:pt x="10636" y="25299"/>
                    </a:lnTo>
                    <a:lnTo>
                      <a:pt x="10609" y="25602"/>
                    </a:lnTo>
                    <a:lnTo>
                      <a:pt x="10627" y="25933"/>
                    </a:lnTo>
                    <a:lnTo>
                      <a:pt x="10663" y="26111"/>
                    </a:lnTo>
                    <a:lnTo>
                      <a:pt x="10717" y="26317"/>
                    </a:lnTo>
                    <a:lnTo>
                      <a:pt x="10877" y="26674"/>
                    </a:lnTo>
                    <a:lnTo>
                      <a:pt x="11083" y="26986"/>
                    </a:lnTo>
                    <a:lnTo>
                      <a:pt x="11333" y="27254"/>
                    </a:lnTo>
                    <a:lnTo>
                      <a:pt x="11627" y="27487"/>
                    </a:lnTo>
                    <a:lnTo>
                      <a:pt x="11958" y="27674"/>
                    </a:lnTo>
                    <a:lnTo>
                      <a:pt x="12512" y="27888"/>
                    </a:lnTo>
                    <a:lnTo>
                      <a:pt x="13306" y="28058"/>
                    </a:lnTo>
                    <a:lnTo>
                      <a:pt x="14137" y="28130"/>
                    </a:lnTo>
                    <a:lnTo>
                      <a:pt x="14958" y="28103"/>
                    </a:lnTo>
                    <a:lnTo>
                      <a:pt x="15708" y="28013"/>
                    </a:lnTo>
                    <a:lnTo>
                      <a:pt x="16048" y="27960"/>
                    </a:lnTo>
                    <a:lnTo>
                      <a:pt x="16423" y="27879"/>
                    </a:lnTo>
                    <a:lnTo>
                      <a:pt x="17155" y="27665"/>
                    </a:lnTo>
                    <a:lnTo>
                      <a:pt x="17861" y="27379"/>
                    </a:lnTo>
                    <a:lnTo>
                      <a:pt x="18539" y="27040"/>
                    </a:lnTo>
                    <a:lnTo>
                      <a:pt x="18870" y="26844"/>
                    </a:lnTo>
                    <a:lnTo>
                      <a:pt x="19575" y="26379"/>
                    </a:lnTo>
                    <a:lnTo>
                      <a:pt x="20281" y="25924"/>
                    </a:lnTo>
                    <a:lnTo>
                      <a:pt x="20602" y="25745"/>
                    </a:lnTo>
                    <a:lnTo>
                      <a:pt x="21263" y="25504"/>
                    </a:lnTo>
                    <a:lnTo>
                      <a:pt x="21593" y="25397"/>
                    </a:lnTo>
                    <a:lnTo>
                      <a:pt x="22308" y="26165"/>
                    </a:lnTo>
                    <a:lnTo>
                      <a:pt x="23772" y="27656"/>
                    </a:lnTo>
                    <a:lnTo>
                      <a:pt x="25281" y="29094"/>
                    </a:lnTo>
                    <a:lnTo>
                      <a:pt x="26844" y="30487"/>
                    </a:lnTo>
                    <a:lnTo>
                      <a:pt x="27639" y="31166"/>
                    </a:lnTo>
                    <a:lnTo>
                      <a:pt x="26942" y="30934"/>
                    </a:lnTo>
                    <a:lnTo>
                      <a:pt x="25514" y="30612"/>
                    </a:lnTo>
                    <a:lnTo>
                      <a:pt x="24058" y="30433"/>
                    </a:lnTo>
                    <a:lnTo>
                      <a:pt x="22593" y="30416"/>
                    </a:lnTo>
                    <a:lnTo>
                      <a:pt x="21852" y="30478"/>
                    </a:lnTo>
                    <a:lnTo>
                      <a:pt x="21200" y="30550"/>
                    </a:lnTo>
                    <a:lnTo>
                      <a:pt x="20022" y="30782"/>
                    </a:lnTo>
                    <a:lnTo>
                      <a:pt x="19227" y="31023"/>
                    </a:lnTo>
                    <a:lnTo>
                      <a:pt x="18495" y="31362"/>
                    </a:lnTo>
                    <a:lnTo>
                      <a:pt x="18030" y="31693"/>
                    </a:lnTo>
                    <a:lnTo>
                      <a:pt x="17762" y="31943"/>
                    </a:lnTo>
                    <a:lnTo>
                      <a:pt x="17557" y="32228"/>
                    </a:lnTo>
                    <a:lnTo>
                      <a:pt x="17405" y="32550"/>
                    </a:lnTo>
                    <a:lnTo>
                      <a:pt x="17325" y="32907"/>
                    </a:lnTo>
                    <a:lnTo>
                      <a:pt x="17325" y="33300"/>
                    </a:lnTo>
                    <a:lnTo>
                      <a:pt x="17352" y="33514"/>
                    </a:lnTo>
                    <a:lnTo>
                      <a:pt x="17396" y="33720"/>
                    </a:lnTo>
                    <a:lnTo>
                      <a:pt x="17539" y="34068"/>
                    </a:lnTo>
                    <a:lnTo>
                      <a:pt x="17745" y="34354"/>
                    </a:lnTo>
                    <a:lnTo>
                      <a:pt x="18012" y="34586"/>
                    </a:lnTo>
                    <a:lnTo>
                      <a:pt x="18325" y="34764"/>
                    </a:lnTo>
                    <a:lnTo>
                      <a:pt x="18673" y="34898"/>
                    </a:lnTo>
                    <a:lnTo>
                      <a:pt x="19245" y="35014"/>
                    </a:lnTo>
                    <a:lnTo>
                      <a:pt x="20084" y="35041"/>
                    </a:lnTo>
                    <a:lnTo>
                      <a:pt x="20941" y="34943"/>
                    </a:lnTo>
                    <a:lnTo>
                      <a:pt x="21745" y="34773"/>
                    </a:lnTo>
                    <a:lnTo>
                      <a:pt x="22442" y="34550"/>
                    </a:lnTo>
                    <a:lnTo>
                      <a:pt x="22710" y="34425"/>
                    </a:lnTo>
                    <a:lnTo>
                      <a:pt x="23201" y="34184"/>
                    </a:lnTo>
                    <a:lnTo>
                      <a:pt x="24138" y="33612"/>
                    </a:lnTo>
                    <a:lnTo>
                      <a:pt x="25067" y="33059"/>
                    </a:lnTo>
                    <a:lnTo>
                      <a:pt x="25817" y="32737"/>
                    </a:lnTo>
                    <a:lnTo>
                      <a:pt x="26344" y="32594"/>
                    </a:lnTo>
                    <a:lnTo>
                      <a:pt x="26621" y="32559"/>
                    </a:lnTo>
                    <a:lnTo>
                      <a:pt x="26907" y="32532"/>
                    </a:lnTo>
                    <a:lnTo>
                      <a:pt x="27442" y="32532"/>
                    </a:lnTo>
                    <a:lnTo>
                      <a:pt x="27960" y="32594"/>
                    </a:lnTo>
                    <a:lnTo>
                      <a:pt x="28452" y="32711"/>
                    </a:lnTo>
                    <a:lnTo>
                      <a:pt x="29166" y="32978"/>
                    </a:lnTo>
                    <a:lnTo>
                      <a:pt x="30095" y="33470"/>
                    </a:lnTo>
                    <a:lnTo>
                      <a:pt x="30550" y="33755"/>
                    </a:lnTo>
                    <a:lnTo>
                      <a:pt x="30577" y="33764"/>
                    </a:lnTo>
                    <a:lnTo>
                      <a:pt x="30613" y="33720"/>
                    </a:lnTo>
                    <a:lnTo>
                      <a:pt x="30604" y="33693"/>
                    </a:lnTo>
                    <a:lnTo>
                      <a:pt x="30461" y="33496"/>
                    </a:lnTo>
                    <a:lnTo>
                      <a:pt x="30354" y="33309"/>
                    </a:lnTo>
                    <a:lnTo>
                      <a:pt x="31023" y="33809"/>
                    </a:lnTo>
                    <a:lnTo>
                      <a:pt x="32399" y="34773"/>
                    </a:lnTo>
                    <a:lnTo>
                      <a:pt x="33095" y="35238"/>
                    </a:lnTo>
                    <a:lnTo>
                      <a:pt x="33408" y="35452"/>
                    </a:lnTo>
                    <a:lnTo>
                      <a:pt x="33729" y="35666"/>
                    </a:lnTo>
                    <a:lnTo>
                      <a:pt x="33729" y="35666"/>
                    </a:lnTo>
                    <a:lnTo>
                      <a:pt x="33184" y="35523"/>
                    </a:lnTo>
                    <a:lnTo>
                      <a:pt x="32059" y="35345"/>
                    </a:lnTo>
                    <a:lnTo>
                      <a:pt x="30916" y="35282"/>
                    </a:lnTo>
                    <a:lnTo>
                      <a:pt x="29809" y="35327"/>
                    </a:lnTo>
                    <a:lnTo>
                      <a:pt x="29282" y="35381"/>
                    </a:lnTo>
                    <a:lnTo>
                      <a:pt x="28693" y="35461"/>
                    </a:lnTo>
                    <a:lnTo>
                      <a:pt x="27657" y="35675"/>
                    </a:lnTo>
                    <a:lnTo>
                      <a:pt x="26969" y="35890"/>
                    </a:lnTo>
                    <a:lnTo>
                      <a:pt x="26335" y="36184"/>
                    </a:lnTo>
                    <a:lnTo>
                      <a:pt x="25933" y="36470"/>
                    </a:lnTo>
                    <a:lnTo>
                      <a:pt x="25710" y="36693"/>
                    </a:lnTo>
                    <a:lnTo>
                      <a:pt x="25523" y="36943"/>
                    </a:lnTo>
                    <a:lnTo>
                      <a:pt x="25389" y="37220"/>
                    </a:lnTo>
                    <a:lnTo>
                      <a:pt x="25317" y="37533"/>
                    </a:lnTo>
                    <a:lnTo>
                      <a:pt x="25299" y="37881"/>
                    </a:lnTo>
                    <a:lnTo>
                      <a:pt x="25326" y="38069"/>
                    </a:lnTo>
                    <a:lnTo>
                      <a:pt x="25380" y="38381"/>
                    </a:lnTo>
                    <a:lnTo>
                      <a:pt x="25621" y="38917"/>
                    </a:lnTo>
                    <a:lnTo>
                      <a:pt x="25969" y="39337"/>
                    </a:lnTo>
                    <a:lnTo>
                      <a:pt x="26407" y="39640"/>
                    </a:lnTo>
                    <a:lnTo>
                      <a:pt x="26916" y="39855"/>
                    </a:lnTo>
                    <a:lnTo>
                      <a:pt x="27469" y="39962"/>
                    </a:lnTo>
                    <a:lnTo>
                      <a:pt x="28041" y="39971"/>
                    </a:lnTo>
                    <a:lnTo>
                      <a:pt x="28621" y="39881"/>
                    </a:lnTo>
                    <a:lnTo>
                      <a:pt x="28889" y="39801"/>
                    </a:lnTo>
                    <a:lnTo>
                      <a:pt x="29264" y="39667"/>
                    </a:lnTo>
                    <a:lnTo>
                      <a:pt x="29961" y="39310"/>
                    </a:lnTo>
                    <a:lnTo>
                      <a:pt x="30604" y="38863"/>
                    </a:lnTo>
                    <a:lnTo>
                      <a:pt x="31220" y="38363"/>
                    </a:lnTo>
                    <a:lnTo>
                      <a:pt x="32113" y="37586"/>
                    </a:lnTo>
                    <a:lnTo>
                      <a:pt x="33042" y="36881"/>
                    </a:lnTo>
                    <a:lnTo>
                      <a:pt x="33711" y="36488"/>
                    </a:lnTo>
                    <a:lnTo>
                      <a:pt x="34060" y="36336"/>
                    </a:lnTo>
                    <a:lnTo>
                      <a:pt x="34685" y="36515"/>
                    </a:lnTo>
                    <a:lnTo>
                      <a:pt x="35319" y="36693"/>
                    </a:lnTo>
                    <a:lnTo>
                      <a:pt x="35774" y="36952"/>
                    </a:lnTo>
                    <a:lnTo>
                      <a:pt x="36694" y="37381"/>
                    </a:lnTo>
                    <a:lnTo>
                      <a:pt x="37167" y="37533"/>
                    </a:lnTo>
                    <a:lnTo>
                      <a:pt x="37176" y="37533"/>
                    </a:lnTo>
                    <a:lnTo>
                      <a:pt x="37176" y="37515"/>
                    </a:lnTo>
                    <a:lnTo>
                      <a:pt x="36828" y="37211"/>
                    </a:lnTo>
                    <a:lnTo>
                      <a:pt x="36444" y="36925"/>
                    </a:lnTo>
                    <a:lnTo>
                      <a:pt x="36596" y="36854"/>
                    </a:lnTo>
                    <a:lnTo>
                      <a:pt x="36810" y="36613"/>
                    </a:lnTo>
                    <a:lnTo>
                      <a:pt x="36890" y="36381"/>
                    </a:lnTo>
                    <a:lnTo>
                      <a:pt x="36890" y="36229"/>
                    </a:lnTo>
                    <a:lnTo>
                      <a:pt x="36846" y="36077"/>
                    </a:lnTo>
                    <a:lnTo>
                      <a:pt x="36747" y="35943"/>
                    </a:lnTo>
                    <a:lnTo>
                      <a:pt x="36676" y="35881"/>
                    </a:lnTo>
                    <a:lnTo>
                      <a:pt x="35783" y="35238"/>
                    </a:lnTo>
                    <a:lnTo>
                      <a:pt x="34890" y="34604"/>
                    </a:lnTo>
                    <a:lnTo>
                      <a:pt x="34881" y="34345"/>
                    </a:lnTo>
                    <a:lnTo>
                      <a:pt x="34944" y="33854"/>
                    </a:lnTo>
                    <a:lnTo>
                      <a:pt x="35087" y="33380"/>
                    </a:lnTo>
                    <a:lnTo>
                      <a:pt x="35283" y="32907"/>
                    </a:lnTo>
                    <a:lnTo>
                      <a:pt x="35399" y="32675"/>
                    </a:lnTo>
                    <a:lnTo>
                      <a:pt x="35819" y="31943"/>
                    </a:lnTo>
                    <a:lnTo>
                      <a:pt x="36480" y="30844"/>
                    </a:lnTo>
                    <a:lnTo>
                      <a:pt x="36739" y="30264"/>
                    </a:lnTo>
                    <a:lnTo>
                      <a:pt x="36864" y="29862"/>
                    </a:lnTo>
                    <a:lnTo>
                      <a:pt x="36908" y="29648"/>
                    </a:lnTo>
                    <a:lnTo>
                      <a:pt x="36953" y="29380"/>
                    </a:lnTo>
                    <a:lnTo>
                      <a:pt x="36953" y="28844"/>
                    </a:lnTo>
                    <a:lnTo>
                      <a:pt x="36855" y="28317"/>
                    </a:lnTo>
                    <a:lnTo>
                      <a:pt x="36676" y="27835"/>
                    </a:lnTo>
                    <a:lnTo>
                      <a:pt x="36399" y="27415"/>
                    </a:lnTo>
                    <a:lnTo>
                      <a:pt x="36033" y="27085"/>
                    </a:lnTo>
                    <a:lnTo>
                      <a:pt x="35587" y="26870"/>
                    </a:lnTo>
                    <a:lnTo>
                      <a:pt x="35042" y="26808"/>
                    </a:lnTo>
                    <a:lnTo>
                      <a:pt x="34738" y="26844"/>
                    </a:lnTo>
                    <a:lnTo>
                      <a:pt x="34426" y="26906"/>
                    </a:lnTo>
                    <a:lnTo>
                      <a:pt x="33872" y="27147"/>
                    </a:lnTo>
                    <a:lnTo>
                      <a:pt x="33390" y="27495"/>
                    </a:lnTo>
                    <a:lnTo>
                      <a:pt x="32997" y="27942"/>
                    </a:lnTo>
                    <a:lnTo>
                      <a:pt x="32675" y="28460"/>
                    </a:lnTo>
                    <a:lnTo>
                      <a:pt x="32434" y="29031"/>
                    </a:lnTo>
                    <a:lnTo>
                      <a:pt x="32274" y="29630"/>
                    </a:lnTo>
                    <a:lnTo>
                      <a:pt x="32193" y="30228"/>
                    </a:lnTo>
                    <a:lnTo>
                      <a:pt x="32184" y="30523"/>
                    </a:lnTo>
                    <a:lnTo>
                      <a:pt x="32193" y="30826"/>
                    </a:lnTo>
                    <a:lnTo>
                      <a:pt x="32274" y="31469"/>
                    </a:lnTo>
                    <a:lnTo>
                      <a:pt x="32434" y="32139"/>
                    </a:lnTo>
                    <a:lnTo>
                      <a:pt x="32666" y="32800"/>
                    </a:lnTo>
                    <a:lnTo>
                      <a:pt x="32809" y="33130"/>
                    </a:lnTo>
                    <a:lnTo>
                      <a:pt x="31872" y="32452"/>
                    </a:lnTo>
                    <a:lnTo>
                      <a:pt x="30023" y="31059"/>
                    </a:lnTo>
                    <a:lnTo>
                      <a:pt x="29121" y="30326"/>
                    </a:lnTo>
                    <a:lnTo>
                      <a:pt x="29139" y="30067"/>
                    </a:lnTo>
                    <a:lnTo>
                      <a:pt x="29237" y="29540"/>
                    </a:lnTo>
                    <a:lnTo>
                      <a:pt x="29407" y="29031"/>
                    </a:lnTo>
                    <a:lnTo>
                      <a:pt x="29630" y="28540"/>
                    </a:lnTo>
                    <a:lnTo>
                      <a:pt x="29773" y="28317"/>
                    </a:lnTo>
                    <a:lnTo>
                      <a:pt x="29934" y="28058"/>
                    </a:lnTo>
                    <a:lnTo>
                      <a:pt x="30291" y="27585"/>
                    </a:lnTo>
                    <a:lnTo>
                      <a:pt x="30889" y="26897"/>
                    </a:lnTo>
                    <a:lnTo>
                      <a:pt x="31702" y="26004"/>
                    </a:lnTo>
                    <a:lnTo>
                      <a:pt x="32256" y="25299"/>
                    </a:lnTo>
                    <a:lnTo>
                      <a:pt x="32568" y="24790"/>
                    </a:lnTo>
                    <a:lnTo>
                      <a:pt x="32711" y="24522"/>
                    </a:lnTo>
                    <a:lnTo>
                      <a:pt x="32836" y="24209"/>
                    </a:lnTo>
                    <a:lnTo>
                      <a:pt x="33006" y="23513"/>
                    </a:lnTo>
                    <a:lnTo>
                      <a:pt x="33050" y="22763"/>
                    </a:lnTo>
                    <a:lnTo>
                      <a:pt x="32961" y="22021"/>
                    </a:lnTo>
                    <a:lnTo>
                      <a:pt x="32792" y="21512"/>
                    </a:lnTo>
                    <a:lnTo>
                      <a:pt x="32640" y="21200"/>
                    </a:lnTo>
                    <a:lnTo>
                      <a:pt x="32452" y="20914"/>
                    </a:lnTo>
                    <a:lnTo>
                      <a:pt x="32229" y="20673"/>
                    </a:lnTo>
                    <a:lnTo>
                      <a:pt x="31961" y="20477"/>
                    </a:lnTo>
                    <a:lnTo>
                      <a:pt x="31648" y="20334"/>
                    </a:lnTo>
                    <a:lnTo>
                      <a:pt x="31300" y="20244"/>
                    </a:lnTo>
                    <a:lnTo>
                      <a:pt x="30907" y="20227"/>
                    </a:lnTo>
                    <a:lnTo>
                      <a:pt x="30693" y="20244"/>
                    </a:lnTo>
                    <a:lnTo>
                      <a:pt x="30488" y="20280"/>
                    </a:lnTo>
                    <a:lnTo>
                      <a:pt x="30095" y="20396"/>
                    </a:lnTo>
                    <a:lnTo>
                      <a:pt x="29737" y="20566"/>
                    </a:lnTo>
                    <a:lnTo>
                      <a:pt x="29398" y="20780"/>
                    </a:lnTo>
                    <a:lnTo>
                      <a:pt x="29094" y="21048"/>
                    </a:lnTo>
                    <a:lnTo>
                      <a:pt x="28818" y="21352"/>
                    </a:lnTo>
                    <a:lnTo>
                      <a:pt x="28443" y="21861"/>
                    </a:lnTo>
                    <a:lnTo>
                      <a:pt x="28041" y="22629"/>
                    </a:lnTo>
                    <a:lnTo>
                      <a:pt x="27728" y="23441"/>
                    </a:lnTo>
                    <a:lnTo>
                      <a:pt x="27505" y="24272"/>
                    </a:lnTo>
                    <a:lnTo>
                      <a:pt x="27362" y="25058"/>
                    </a:lnTo>
                    <a:lnTo>
                      <a:pt x="27326" y="25424"/>
                    </a:lnTo>
                    <a:lnTo>
                      <a:pt x="27291" y="25906"/>
                    </a:lnTo>
                    <a:lnTo>
                      <a:pt x="27309" y="26861"/>
                    </a:lnTo>
                    <a:lnTo>
                      <a:pt x="27425" y="27817"/>
                    </a:lnTo>
                    <a:lnTo>
                      <a:pt x="27639" y="28746"/>
                    </a:lnTo>
                    <a:lnTo>
                      <a:pt x="27791" y="29201"/>
                    </a:lnTo>
                    <a:lnTo>
                      <a:pt x="26666" y="28201"/>
                    </a:lnTo>
                    <a:lnTo>
                      <a:pt x="24487" y="26129"/>
                    </a:lnTo>
                    <a:lnTo>
                      <a:pt x="23442" y="25049"/>
                    </a:lnTo>
                    <a:lnTo>
                      <a:pt x="23495" y="24834"/>
                    </a:lnTo>
                    <a:lnTo>
                      <a:pt x="23647" y="24424"/>
                    </a:lnTo>
                    <a:lnTo>
                      <a:pt x="23862" y="24031"/>
                    </a:lnTo>
                    <a:lnTo>
                      <a:pt x="24112" y="23665"/>
                    </a:lnTo>
                    <a:lnTo>
                      <a:pt x="24549" y="23129"/>
                    </a:lnTo>
                    <a:lnTo>
                      <a:pt x="25237" y="22459"/>
                    </a:lnTo>
                    <a:lnTo>
                      <a:pt x="26371" y="21512"/>
                    </a:lnTo>
                    <a:lnTo>
                      <a:pt x="27496" y="20602"/>
                    </a:lnTo>
                    <a:lnTo>
                      <a:pt x="28157" y="19976"/>
                    </a:lnTo>
                    <a:lnTo>
                      <a:pt x="28443" y="19655"/>
                    </a:lnTo>
                    <a:lnTo>
                      <a:pt x="28666" y="19369"/>
                    </a:lnTo>
                    <a:lnTo>
                      <a:pt x="29050" y="18726"/>
                    </a:lnTo>
                    <a:lnTo>
                      <a:pt x="29336" y="18021"/>
                    </a:lnTo>
                    <a:lnTo>
                      <a:pt x="29505" y="17297"/>
                    </a:lnTo>
                    <a:lnTo>
                      <a:pt x="29541" y="16565"/>
                    </a:lnTo>
                    <a:lnTo>
                      <a:pt x="29452" y="16038"/>
                    </a:lnTo>
                    <a:lnTo>
                      <a:pt x="29345" y="15699"/>
                    </a:lnTo>
                    <a:lnTo>
                      <a:pt x="29184" y="15378"/>
                    </a:lnTo>
                    <a:lnTo>
                      <a:pt x="28978" y="15083"/>
                    </a:lnTo>
                    <a:lnTo>
                      <a:pt x="28719" y="14806"/>
                    </a:lnTo>
                    <a:lnTo>
                      <a:pt x="28407" y="14556"/>
                    </a:lnTo>
                    <a:lnTo>
                      <a:pt x="28219" y="14449"/>
                    </a:lnTo>
                    <a:lnTo>
                      <a:pt x="28041" y="14351"/>
                    </a:lnTo>
                    <a:lnTo>
                      <a:pt x="27684" y="14217"/>
                    </a:lnTo>
                    <a:lnTo>
                      <a:pt x="27326" y="14145"/>
                    </a:lnTo>
                    <a:lnTo>
                      <a:pt x="26987" y="14145"/>
                    </a:lnTo>
                    <a:lnTo>
                      <a:pt x="26666" y="14208"/>
                    </a:lnTo>
                    <a:lnTo>
                      <a:pt x="26344" y="14315"/>
                    </a:lnTo>
                    <a:lnTo>
                      <a:pt x="25898" y="14565"/>
                    </a:lnTo>
                    <a:lnTo>
                      <a:pt x="25353" y="15029"/>
                    </a:lnTo>
                    <a:lnTo>
                      <a:pt x="24871" y="15601"/>
                    </a:lnTo>
                    <a:lnTo>
                      <a:pt x="24460" y="16217"/>
                    </a:lnTo>
                    <a:lnTo>
                      <a:pt x="24138" y="16851"/>
                    </a:lnTo>
                    <a:lnTo>
                      <a:pt x="24013" y="17155"/>
                    </a:lnTo>
                    <a:lnTo>
                      <a:pt x="23853" y="17574"/>
                    </a:lnTo>
                    <a:lnTo>
                      <a:pt x="23576" y="18432"/>
                    </a:lnTo>
                    <a:lnTo>
                      <a:pt x="23353" y="19316"/>
                    </a:lnTo>
                    <a:lnTo>
                      <a:pt x="23183" y="20218"/>
                    </a:lnTo>
                    <a:lnTo>
                      <a:pt x="22986" y="21593"/>
                    </a:lnTo>
                    <a:lnTo>
                      <a:pt x="22826" y="23441"/>
                    </a:lnTo>
                    <a:lnTo>
                      <a:pt x="22781" y="24352"/>
                    </a:lnTo>
                    <a:lnTo>
                      <a:pt x="22299" y="23825"/>
                    </a:lnTo>
                    <a:lnTo>
                      <a:pt x="21817" y="23298"/>
                    </a:lnTo>
                    <a:lnTo>
                      <a:pt x="21254" y="22673"/>
                    </a:lnTo>
                    <a:lnTo>
                      <a:pt x="20173" y="21396"/>
                    </a:lnTo>
                    <a:lnTo>
                      <a:pt x="18593" y="19432"/>
                    </a:lnTo>
                    <a:lnTo>
                      <a:pt x="17593" y="18092"/>
                    </a:lnTo>
                    <a:lnTo>
                      <a:pt x="17727" y="18128"/>
                    </a:lnTo>
                    <a:lnTo>
                      <a:pt x="18021" y="18164"/>
                    </a:lnTo>
                    <a:lnTo>
                      <a:pt x="18459" y="18137"/>
                    </a:lnTo>
                    <a:lnTo>
                      <a:pt x="19066" y="17976"/>
                    </a:lnTo>
                    <a:lnTo>
                      <a:pt x="19664" y="17699"/>
                    </a:lnTo>
                    <a:lnTo>
                      <a:pt x="20236" y="17351"/>
                    </a:lnTo>
                    <a:lnTo>
                      <a:pt x="20781" y="16940"/>
                    </a:lnTo>
                    <a:lnTo>
                      <a:pt x="21486" y="16315"/>
                    </a:lnTo>
                    <a:lnTo>
                      <a:pt x="21834" y="15931"/>
                    </a:lnTo>
                    <a:lnTo>
                      <a:pt x="22111" y="15619"/>
                    </a:lnTo>
                    <a:lnTo>
                      <a:pt x="22620" y="14922"/>
                    </a:lnTo>
                    <a:lnTo>
                      <a:pt x="23067" y="14172"/>
                    </a:lnTo>
                    <a:lnTo>
                      <a:pt x="23415" y="13377"/>
                    </a:lnTo>
                    <a:lnTo>
                      <a:pt x="23647" y="12556"/>
                    </a:lnTo>
                    <a:lnTo>
                      <a:pt x="23728" y="11931"/>
                    </a:lnTo>
                    <a:lnTo>
                      <a:pt x="23728" y="11520"/>
                    </a:lnTo>
                    <a:lnTo>
                      <a:pt x="23683" y="11109"/>
                    </a:lnTo>
                    <a:lnTo>
                      <a:pt x="23585" y="10698"/>
                    </a:lnTo>
                    <a:lnTo>
                      <a:pt x="23442" y="10287"/>
                    </a:lnTo>
                    <a:lnTo>
                      <a:pt x="23236" y="9895"/>
                    </a:lnTo>
                    <a:lnTo>
                      <a:pt x="23111" y="9698"/>
                    </a:lnTo>
                    <a:lnTo>
                      <a:pt x="22915" y="9439"/>
                    </a:lnTo>
                    <a:lnTo>
                      <a:pt x="22442" y="8966"/>
                    </a:lnTo>
                    <a:lnTo>
                      <a:pt x="22022" y="8689"/>
                    </a:lnTo>
                    <a:lnTo>
                      <a:pt x="21718" y="8546"/>
                    </a:lnTo>
                    <a:lnTo>
                      <a:pt x="21406" y="8439"/>
                    </a:lnTo>
                    <a:lnTo>
                      <a:pt x="21075" y="8385"/>
                    </a:lnTo>
                    <a:lnTo>
                      <a:pt x="20906" y="8376"/>
                    </a:lnTo>
                    <a:lnTo>
                      <a:pt x="20745" y="8385"/>
                    </a:lnTo>
                    <a:lnTo>
                      <a:pt x="20459" y="8448"/>
                    </a:lnTo>
                    <a:lnTo>
                      <a:pt x="20218" y="8555"/>
                    </a:lnTo>
                    <a:lnTo>
                      <a:pt x="20013" y="8716"/>
                    </a:lnTo>
                    <a:lnTo>
                      <a:pt x="19745" y="9019"/>
                    </a:lnTo>
                    <a:lnTo>
                      <a:pt x="19486" y="9528"/>
                    </a:lnTo>
                    <a:lnTo>
                      <a:pt x="19379" y="9814"/>
                    </a:lnTo>
                    <a:lnTo>
                      <a:pt x="19298" y="10029"/>
                    </a:lnTo>
                    <a:lnTo>
                      <a:pt x="19182" y="10493"/>
                    </a:lnTo>
                    <a:lnTo>
                      <a:pt x="19057" y="11234"/>
                    </a:lnTo>
                    <a:lnTo>
                      <a:pt x="18941" y="12859"/>
                    </a:lnTo>
                    <a:lnTo>
                      <a:pt x="18780" y="14493"/>
                    </a:lnTo>
                    <a:lnTo>
                      <a:pt x="18629" y="15270"/>
                    </a:lnTo>
                    <a:lnTo>
                      <a:pt x="18477" y="15753"/>
                    </a:lnTo>
                    <a:lnTo>
                      <a:pt x="18280" y="16199"/>
                    </a:lnTo>
                    <a:lnTo>
                      <a:pt x="18030" y="16619"/>
                    </a:lnTo>
                    <a:lnTo>
                      <a:pt x="17718" y="16985"/>
                    </a:lnTo>
                    <a:lnTo>
                      <a:pt x="17334" y="17306"/>
                    </a:lnTo>
                    <a:lnTo>
                      <a:pt x="17110" y="17440"/>
                    </a:lnTo>
                    <a:lnTo>
                      <a:pt x="16459" y="16521"/>
                    </a:lnTo>
                    <a:lnTo>
                      <a:pt x="15816" y="15601"/>
                    </a:lnTo>
                    <a:lnTo>
                      <a:pt x="15146" y="14601"/>
                    </a:lnTo>
                    <a:lnTo>
                      <a:pt x="13869" y="12574"/>
                    </a:lnTo>
                    <a:lnTo>
                      <a:pt x="13253" y="11547"/>
                    </a:lnTo>
                    <a:lnTo>
                      <a:pt x="13244" y="11520"/>
                    </a:lnTo>
                    <a:lnTo>
                      <a:pt x="13226" y="11493"/>
                    </a:lnTo>
                    <a:lnTo>
                      <a:pt x="13431" y="11475"/>
                    </a:lnTo>
                    <a:lnTo>
                      <a:pt x="13601" y="11422"/>
                    </a:lnTo>
                    <a:lnTo>
                      <a:pt x="13789" y="11350"/>
                    </a:lnTo>
                    <a:lnTo>
                      <a:pt x="14164" y="11154"/>
                    </a:lnTo>
                    <a:lnTo>
                      <a:pt x="14682" y="10796"/>
                    </a:lnTo>
                    <a:lnTo>
                      <a:pt x="15324" y="10189"/>
                    </a:lnTo>
                    <a:lnTo>
                      <a:pt x="15869" y="9537"/>
                    </a:lnTo>
                    <a:lnTo>
                      <a:pt x="16092" y="9216"/>
                    </a:lnTo>
                    <a:lnTo>
                      <a:pt x="16316" y="8868"/>
                    </a:lnTo>
                    <a:lnTo>
                      <a:pt x="16700" y="8153"/>
                    </a:lnTo>
                    <a:lnTo>
                      <a:pt x="17003" y="7394"/>
                    </a:lnTo>
                    <a:lnTo>
                      <a:pt x="17227" y="6608"/>
                    </a:lnTo>
                    <a:lnTo>
                      <a:pt x="17369" y="5796"/>
                    </a:lnTo>
                    <a:lnTo>
                      <a:pt x="17414" y="4983"/>
                    </a:lnTo>
                    <a:lnTo>
                      <a:pt x="17369" y="4170"/>
                    </a:lnTo>
                    <a:lnTo>
                      <a:pt x="17227" y="3367"/>
                    </a:lnTo>
                    <a:lnTo>
                      <a:pt x="17110" y="2974"/>
                    </a:lnTo>
                    <a:lnTo>
                      <a:pt x="16994" y="2608"/>
                    </a:lnTo>
                    <a:lnTo>
                      <a:pt x="16655" y="1867"/>
                    </a:lnTo>
                    <a:lnTo>
                      <a:pt x="16298" y="1375"/>
                    </a:lnTo>
                    <a:lnTo>
                      <a:pt x="16021" y="1099"/>
                    </a:lnTo>
                    <a:lnTo>
                      <a:pt x="15708" y="875"/>
                    </a:lnTo>
                    <a:lnTo>
                      <a:pt x="15342" y="724"/>
                    </a:lnTo>
                    <a:lnTo>
                      <a:pt x="15137" y="679"/>
                    </a:lnTo>
                    <a:lnTo>
                      <a:pt x="14976" y="661"/>
                    </a:lnTo>
                    <a:lnTo>
                      <a:pt x="14664" y="661"/>
                    </a:lnTo>
                    <a:lnTo>
                      <a:pt x="14369" y="732"/>
                    </a:lnTo>
                    <a:lnTo>
                      <a:pt x="14101" y="849"/>
                    </a:lnTo>
                    <a:lnTo>
                      <a:pt x="13878" y="1018"/>
                    </a:lnTo>
                    <a:lnTo>
                      <a:pt x="13690" y="1233"/>
                    </a:lnTo>
                    <a:lnTo>
                      <a:pt x="13547" y="1491"/>
                    </a:lnTo>
                    <a:lnTo>
                      <a:pt x="13467" y="1786"/>
                    </a:lnTo>
                    <a:lnTo>
                      <a:pt x="13449" y="1956"/>
                    </a:lnTo>
                    <a:lnTo>
                      <a:pt x="13440" y="2152"/>
                    </a:lnTo>
                    <a:lnTo>
                      <a:pt x="13494" y="2554"/>
                    </a:lnTo>
                    <a:lnTo>
                      <a:pt x="13646" y="3170"/>
                    </a:lnTo>
                    <a:lnTo>
                      <a:pt x="13735" y="3554"/>
                    </a:lnTo>
                    <a:lnTo>
                      <a:pt x="13869" y="4206"/>
                    </a:lnTo>
                    <a:lnTo>
                      <a:pt x="14039" y="5537"/>
                    </a:lnTo>
                    <a:lnTo>
                      <a:pt x="14074" y="6206"/>
                    </a:lnTo>
                    <a:lnTo>
                      <a:pt x="14074" y="6814"/>
                    </a:lnTo>
                    <a:lnTo>
                      <a:pt x="13994" y="7707"/>
                    </a:lnTo>
                    <a:lnTo>
                      <a:pt x="13896" y="8287"/>
                    </a:lnTo>
                    <a:lnTo>
                      <a:pt x="13735" y="8850"/>
                    </a:lnTo>
                    <a:lnTo>
                      <a:pt x="13530" y="9386"/>
                    </a:lnTo>
                    <a:lnTo>
                      <a:pt x="13271" y="9912"/>
                    </a:lnTo>
                    <a:lnTo>
                      <a:pt x="12949" y="10404"/>
                    </a:lnTo>
                    <a:lnTo>
                      <a:pt x="12762" y="10636"/>
                    </a:lnTo>
                    <a:lnTo>
                      <a:pt x="12324" y="9778"/>
                    </a:lnTo>
                    <a:lnTo>
                      <a:pt x="11645" y="8493"/>
                    </a:lnTo>
                    <a:lnTo>
                      <a:pt x="11154" y="7671"/>
                    </a:lnTo>
                    <a:lnTo>
                      <a:pt x="10886" y="7287"/>
                    </a:lnTo>
                    <a:lnTo>
                      <a:pt x="10833" y="6269"/>
                    </a:lnTo>
                    <a:lnTo>
                      <a:pt x="10690" y="4751"/>
                    </a:lnTo>
                    <a:lnTo>
                      <a:pt x="10511" y="4028"/>
                    </a:lnTo>
                    <a:lnTo>
                      <a:pt x="10333" y="3554"/>
                    </a:lnTo>
                    <a:lnTo>
                      <a:pt x="10217" y="3331"/>
                    </a:lnTo>
                    <a:lnTo>
                      <a:pt x="10020" y="2974"/>
                    </a:lnTo>
                    <a:lnTo>
                      <a:pt x="9538" y="2268"/>
                    </a:lnTo>
                    <a:lnTo>
                      <a:pt x="8975" y="1608"/>
                    </a:lnTo>
                    <a:lnTo>
                      <a:pt x="8332" y="1027"/>
                    </a:lnTo>
                    <a:lnTo>
                      <a:pt x="7627" y="545"/>
                    </a:lnTo>
                    <a:lnTo>
                      <a:pt x="7064" y="277"/>
                    </a:lnTo>
                    <a:lnTo>
                      <a:pt x="6671" y="143"/>
                    </a:lnTo>
                    <a:lnTo>
                      <a:pt x="6261" y="54"/>
                    </a:lnTo>
                    <a:lnTo>
                      <a:pt x="5850" y="0"/>
                    </a:lnTo>
                    <a:close/>
                  </a:path>
                </a:pathLst>
              </a:custGeom>
              <a:solidFill>
                <a:srgbClr val="B01C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-482770" y="2832986"/>
                <a:ext cx="117992" cy="13107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019" extrusionOk="0">
                    <a:moveTo>
                      <a:pt x="28" y="0"/>
                    </a:moveTo>
                    <a:lnTo>
                      <a:pt x="1" y="9"/>
                    </a:lnTo>
                    <a:lnTo>
                      <a:pt x="10" y="36"/>
                    </a:lnTo>
                    <a:lnTo>
                      <a:pt x="554" y="438"/>
                    </a:lnTo>
                    <a:lnTo>
                      <a:pt x="1367" y="1018"/>
                    </a:lnTo>
                    <a:lnTo>
                      <a:pt x="1876" y="1447"/>
                    </a:lnTo>
                    <a:lnTo>
                      <a:pt x="2117" y="1697"/>
                    </a:lnTo>
                    <a:lnTo>
                      <a:pt x="2340" y="1965"/>
                    </a:lnTo>
                    <a:lnTo>
                      <a:pt x="2707" y="2528"/>
                    </a:lnTo>
                    <a:lnTo>
                      <a:pt x="3171" y="3412"/>
                    </a:lnTo>
                    <a:lnTo>
                      <a:pt x="3510" y="4001"/>
                    </a:lnTo>
                    <a:lnTo>
                      <a:pt x="3537" y="4019"/>
                    </a:lnTo>
                    <a:lnTo>
                      <a:pt x="3609" y="4001"/>
                    </a:lnTo>
                    <a:lnTo>
                      <a:pt x="3617" y="3965"/>
                    </a:lnTo>
                    <a:lnTo>
                      <a:pt x="3582" y="3653"/>
                    </a:lnTo>
                    <a:lnTo>
                      <a:pt x="3376" y="3019"/>
                    </a:lnTo>
                    <a:lnTo>
                      <a:pt x="3055" y="2385"/>
                    </a:lnTo>
                    <a:lnTo>
                      <a:pt x="2626" y="1769"/>
                    </a:lnTo>
                    <a:lnTo>
                      <a:pt x="2108" y="1206"/>
                    </a:lnTo>
                    <a:lnTo>
                      <a:pt x="1546" y="724"/>
                    </a:lnTo>
                    <a:lnTo>
                      <a:pt x="938" y="331"/>
                    </a:lnTo>
                    <a:lnTo>
                      <a:pt x="331" y="7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-603045" y="3110812"/>
                <a:ext cx="247301" cy="46342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421" extrusionOk="0">
                    <a:moveTo>
                      <a:pt x="63" y="1"/>
                    </a:moveTo>
                    <a:lnTo>
                      <a:pt x="10" y="10"/>
                    </a:lnTo>
                    <a:lnTo>
                      <a:pt x="1" y="108"/>
                    </a:lnTo>
                    <a:lnTo>
                      <a:pt x="54" y="135"/>
                    </a:lnTo>
                    <a:lnTo>
                      <a:pt x="1081" y="331"/>
                    </a:lnTo>
                    <a:lnTo>
                      <a:pt x="3091" y="804"/>
                    </a:lnTo>
                    <a:lnTo>
                      <a:pt x="4109" y="1063"/>
                    </a:lnTo>
                    <a:lnTo>
                      <a:pt x="4537" y="1170"/>
                    </a:lnTo>
                    <a:lnTo>
                      <a:pt x="5394" y="1331"/>
                    </a:lnTo>
                    <a:lnTo>
                      <a:pt x="6252" y="1420"/>
                    </a:lnTo>
                    <a:lnTo>
                      <a:pt x="7127" y="1394"/>
                    </a:lnTo>
                    <a:lnTo>
                      <a:pt x="7555" y="1322"/>
                    </a:lnTo>
                    <a:lnTo>
                      <a:pt x="7582" y="1295"/>
                    </a:lnTo>
                    <a:lnTo>
                      <a:pt x="7547" y="1278"/>
                    </a:lnTo>
                    <a:lnTo>
                      <a:pt x="7029" y="1287"/>
                    </a:lnTo>
                    <a:lnTo>
                      <a:pt x="6011" y="1224"/>
                    </a:lnTo>
                    <a:lnTo>
                      <a:pt x="5019" y="1072"/>
                    </a:lnTo>
                    <a:lnTo>
                      <a:pt x="4028" y="840"/>
                    </a:lnTo>
                    <a:lnTo>
                      <a:pt x="3528" y="697"/>
                    </a:lnTo>
                    <a:lnTo>
                      <a:pt x="2680" y="456"/>
                    </a:lnTo>
                    <a:lnTo>
                      <a:pt x="1376" y="126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-238698" y="2869969"/>
                <a:ext cx="53908" cy="225157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904" extrusionOk="0">
                    <a:moveTo>
                      <a:pt x="1206" y="1"/>
                    </a:moveTo>
                    <a:lnTo>
                      <a:pt x="1197" y="36"/>
                    </a:lnTo>
                    <a:lnTo>
                      <a:pt x="1161" y="393"/>
                    </a:lnTo>
                    <a:lnTo>
                      <a:pt x="1179" y="1108"/>
                    </a:lnTo>
                    <a:lnTo>
                      <a:pt x="1313" y="2171"/>
                    </a:lnTo>
                    <a:lnTo>
                      <a:pt x="1384" y="2894"/>
                    </a:lnTo>
                    <a:lnTo>
                      <a:pt x="1393" y="3153"/>
                    </a:lnTo>
                    <a:lnTo>
                      <a:pt x="1375" y="3671"/>
                    </a:lnTo>
                    <a:lnTo>
                      <a:pt x="1295" y="4180"/>
                    </a:lnTo>
                    <a:lnTo>
                      <a:pt x="1179" y="4671"/>
                    </a:lnTo>
                    <a:lnTo>
                      <a:pt x="1000" y="5144"/>
                    </a:lnTo>
                    <a:lnTo>
                      <a:pt x="786" y="5600"/>
                    </a:lnTo>
                    <a:lnTo>
                      <a:pt x="518" y="6028"/>
                    </a:lnTo>
                    <a:lnTo>
                      <a:pt x="214" y="6448"/>
                    </a:lnTo>
                    <a:lnTo>
                      <a:pt x="36" y="6644"/>
                    </a:lnTo>
                    <a:lnTo>
                      <a:pt x="0" y="6698"/>
                    </a:lnTo>
                    <a:lnTo>
                      <a:pt x="18" y="6814"/>
                    </a:lnTo>
                    <a:lnTo>
                      <a:pt x="98" y="6894"/>
                    </a:lnTo>
                    <a:lnTo>
                      <a:pt x="214" y="6903"/>
                    </a:lnTo>
                    <a:lnTo>
                      <a:pt x="268" y="6850"/>
                    </a:lnTo>
                    <a:lnTo>
                      <a:pt x="545" y="6528"/>
                    </a:lnTo>
                    <a:lnTo>
                      <a:pt x="1009" y="5832"/>
                    </a:lnTo>
                    <a:lnTo>
                      <a:pt x="1357" y="5082"/>
                    </a:lnTo>
                    <a:lnTo>
                      <a:pt x="1581" y="4278"/>
                    </a:lnTo>
                    <a:lnTo>
                      <a:pt x="1634" y="3858"/>
                    </a:lnTo>
                    <a:lnTo>
                      <a:pt x="1652" y="3617"/>
                    </a:lnTo>
                    <a:lnTo>
                      <a:pt x="1652" y="3135"/>
                    </a:lnTo>
                    <a:lnTo>
                      <a:pt x="1581" y="2421"/>
                    </a:lnTo>
                    <a:lnTo>
                      <a:pt x="1429" y="1474"/>
                    </a:lnTo>
                    <a:lnTo>
                      <a:pt x="1304" y="518"/>
                    </a:lnTo>
                    <a:lnTo>
                      <a:pt x="1277" y="36"/>
                    </a:lnTo>
                    <a:lnTo>
                      <a:pt x="1268" y="9"/>
                    </a:lnTo>
                    <a:lnTo>
                      <a:pt x="1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-93083" y="3106148"/>
                <a:ext cx="108078" cy="202458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6208" extrusionOk="0">
                    <a:moveTo>
                      <a:pt x="3260" y="1"/>
                    </a:moveTo>
                    <a:lnTo>
                      <a:pt x="3143" y="36"/>
                    </a:lnTo>
                    <a:lnTo>
                      <a:pt x="2938" y="170"/>
                    </a:lnTo>
                    <a:lnTo>
                      <a:pt x="2786" y="376"/>
                    </a:lnTo>
                    <a:lnTo>
                      <a:pt x="2670" y="626"/>
                    </a:lnTo>
                    <a:lnTo>
                      <a:pt x="2483" y="1358"/>
                    </a:lnTo>
                    <a:lnTo>
                      <a:pt x="2367" y="1840"/>
                    </a:lnTo>
                    <a:lnTo>
                      <a:pt x="2188" y="2421"/>
                    </a:lnTo>
                    <a:lnTo>
                      <a:pt x="1750" y="3546"/>
                    </a:lnTo>
                    <a:lnTo>
                      <a:pt x="1349" y="4332"/>
                    </a:lnTo>
                    <a:lnTo>
                      <a:pt x="1036" y="4832"/>
                    </a:lnTo>
                    <a:lnTo>
                      <a:pt x="670" y="5305"/>
                    </a:lnTo>
                    <a:lnTo>
                      <a:pt x="259" y="5752"/>
                    </a:lnTo>
                    <a:lnTo>
                      <a:pt x="36" y="5966"/>
                    </a:lnTo>
                    <a:lnTo>
                      <a:pt x="0" y="6011"/>
                    </a:lnTo>
                    <a:lnTo>
                      <a:pt x="0" y="6109"/>
                    </a:lnTo>
                    <a:lnTo>
                      <a:pt x="72" y="6189"/>
                    </a:lnTo>
                    <a:lnTo>
                      <a:pt x="170" y="6207"/>
                    </a:lnTo>
                    <a:lnTo>
                      <a:pt x="214" y="6180"/>
                    </a:lnTo>
                    <a:lnTo>
                      <a:pt x="518" y="5912"/>
                    </a:lnTo>
                    <a:lnTo>
                      <a:pt x="1054" y="5323"/>
                    </a:lnTo>
                    <a:lnTo>
                      <a:pt x="1500" y="4680"/>
                    </a:lnTo>
                    <a:lnTo>
                      <a:pt x="1875" y="3975"/>
                    </a:lnTo>
                    <a:lnTo>
                      <a:pt x="2036" y="3608"/>
                    </a:lnTo>
                    <a:lnTo>
                      <a:pt x="2304" y="2930"/>
                    </a:lnTo>
                    <a:lnTo>
                      <a:pt x="2527" y="2233"/>
                    </a:lnTo>
                    <a:lnTo>
                      <a:pt x="2643" y="1742"/>
                    </a:lnTo>
                    <a:lnTo>
                      <a:pt x="2876" y="760"/>
                    </a:lnTo>
                    <a:lnTo>
                      <a:pt x="3054" y="358"/>
                    </a:lnTo>
                    <a:lnTo>
                      <a:pt x="3206" y="161"/>
                    </a:lnTo>
                    <a:lnTo>
                      <a:pt x="3295" y="99"/>
                    </a:lnTo>
                    <a:lnTo>
                      <a:pt x="3313" y="72"/>
                    </a:lnTo>
                    <a:lnTo>
                      <a:pt x="3295" y="10"/>
                    </a:lnTo>
                    <a:lnTo>
                      <a:pt x="3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-478400" y="3344089"/>
                <a:ext cx="241463" cy="62355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912" extrusionOk="0">
                    <a:moveTo>
                      <a:pt x="7297" y="1"/>
                    </a:moveTo>
                    <a:lnTo>
                      <a:pt x="7270" y="18"/>
                    </a:lnTo>
                    <a:lnTo>
                      <a:pt x="7082" y="197"/>
                    </a:lnTo>
                    <a:lnTo>
                      <a:pt x="6698" y="510"/>
                    </a:lnTo>
                    <a:lnTo>
                      <a:pt x="6305" y="777"/>
                    </a:lnTo>
                    <a:lnTo>
                      <a:pt x="5895" y="1001"/>
                    </a:lnTo>
                    <a:lnTo>
                      <a:pt x="5261" y="1260"/>
                    </a:lnTo>
                    <a:lnTo>
                      <a:pt x="4385" y="1474"/>
                    </a:lnTo>
                    <a:lnTo>
                      <a:pt x="3475" y="1581"/>
                    </a:lnTo>
                    <a:lnTo>
                      <a:pt x="2546" y="1581"/>
                    </a:lnTo>
                    <a:lnTo>
                      <a:pt x="1126" y="1483"/>
                    </a:lnTo>
                    <a:lnTo>
                      <a:pt x="179" y="1376"/>
                    </a:lnTo>
                    <a:lnTo>
                      <a:pt x="108" y="1376"/>
                    </a:lnTo>
                    <a:lnTo>
                      <a:pt x="19" y="1456"/>
                    </a:lnTo>
                    <a:lnTo>
                      <a:pt x="1" y="1563"/>
                    </a:lnTo>
                    <a:lnTo>
                      <a:pt x="54" y="1661"/>
                    </a:lnTo>
                    <a:lnTo>
                      <a:pt x="126" y="1679"/>
                    </a:lnTo>
                    <a:lnTo>
                      <a:pt x="581" y="1742"/>
                    </a:lnTo>
                    <a:lnTo>
                      <a:pt x="1546" y="1849"/>
                    </a:lnTo>
                    <a:lnTo>
                      <a:pt x="2537" y="1912"/>
                    </a:lnTo>
                    <a:lnTo>
                      <a:pt x="3528" y="1894"/>
                    </a:lnTo>
                    <a:lnTo>
                      <a:pt x="4501" y="1769"/>
                    </a:lnTo>
                    <a:lnTo>
                      <a:pt x="5198" y="1581"/>
                    </a:lnTo>
                    <a:lnTo>
                      <a:pt x="5645" y="1420"/>
                    </a:lnTo>
                    <a:lnTo>
                      <a:pt x="6073" y="1215"/>
                    </a:lnTo>
                    <a:lnTo>
                      <a:pt x="6484" y="965"/>
                    </a:lnTo>
                    <a:lnTo>
                      <a:pt x="6868" y="670"/>
                    </a:lnTo>
                    <a:lnTo>
                      <a:pt x="7216" y="322"/>
                    </a:lnTo>
                    <a:lnTo>
                      <a:pt x="7386" y="126"/>
                    </a:lnTo>
                    <a:lnTo>
                      <a:pt x="7404" y="99"/>
                    </a:lnTo>
                    <a:lnTo>
                      <a:pt x="7395" y="36"/>
                    </a:lnTo>
                    <a:lnTo>
                      <a:pt x="73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>
                <a:off x="-296389" y="3564256"/>
                <a:ext cx="254867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537" extrusionOk="0">
                    <a:moveTo>
                      <a:pt x="7806" y="1"/>
                    </a:moveTo>
                    <a:lnTo>
                      <a:pt x="6779" y="277"/>
                    </a:lnTo>
                    <a:lnTo>
                      <a:pt x="5279" y="760"/>
                    </a:lnTo>
                    <a:lnTo>
                      <a:pt x="4252" y="1019"/>
                    </a:lnTo>
                    <a:lnTo>
                      <a:pt x="3716" y="1090"/>
                    </a:lnTo>
                    <a:lnTo>
                      <a:pt x="3269" y="1126"/>
                    </a:lnTo>
                    <a:lnTo>
                      <a:pt x="2359" y="1108"/>
                    </a:lnTo>
                    <a:lnTo>
                      <a:pt x="1448" y="1081"/>
                    </a:lnTo>
                    <a:lnTo>
                      <a:pt x="778" y="1099"/>
                    </a:lnTo>
                    <a:lnTo>
                      <a:pt x="331" y="1161"/>
                    </a:lnTo>
                    <a:lnTo>
                      <a:pt x="117" y="1206"/>
                    </a:lnTo>
                    <a:lnTo>
                      <a:pt x="46" y="1233"/>
                    </a:lnTo>
                    <a:lnTo>
                      <a:pt x="1" y="1349"/>
                    </a:lnTo>
                    <a:lnTo>
                      <a:pt x="37" y="1465"/>
                    </a:lnTo>
                    <a:lnTo>
                      <a:pt x="153" y="1536"/>
                    </a:lnTo>
                    <a:lnTo>
                      <a:pt x="224" y="1528"/>
                    </a:lnTo>
                    <a:lnTo>
                      <a:pt x="492" y="1474"/>
                    </a:lnTo>
                    <a:lnTo>
                      <a:pt x="1055" y="1447"/>
                    </a:lnTo>
                    <a:lnTo>
                      <a:pt x="1921" y="1492"/>
                    </a:lnTo>
                    <a:lnTo>
                      <a:pt x="2475" y="1501"/>
                    </a:lnTo>
                    <a:lnTo>
                      <a:pt x="2993" y="1483"/>
                    </a:lnTo>
                    <a:lnTo>
                      <a:pt x="4011" y="1367"/>
                    </a:lnTo>
                    <a:lnTo>
                      <a:pt x="4520" y="1278"/>
                    </a:lnTo>
                    <a:lnTo>
                      <a:pt x="4939" y="1197"/>
                    </a:lnTo>
                    <a:lnTo>
                      <a:pt x="5814" y="983"/>
                    </a:lnTo>
                    <a:lnTo>
                      <a:pt x="6672" y="688"/>
                    </a:lnTo>
                    <a:lnTo>
                      <a:pt x="7279" y="385"/>
                    </a:lnTo>
                    <a:lnTo>
                      <a:pt x="7645" y="152"/>
                    </a:lnTo>
                    <a:lnTo>
                      <a:pt x="7815" y="18"/>
                    </a:lnTo>
                    <a:lnTo>
                      <a:pt x="7815" y="9"/>
                    </a:lnTo>
                    <a:lnTo>
                      <a:pt x="78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>
                <a:off x="86873" y="3293703"/>
                <a:ext cx="114796" cy="21961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734" extrusionOk="0">
                    <a:moveTo>
                      <a:pt x="3510" y="1"/>
                    </a:moveTo>
                    <a:lnTo>
                      <a:pt x="3314" y="81"/>
                    </a:lnTo>
                    <a:lnTo>
                      <a:pt x="2957" y="304"/>
                    </a:lnTo>
                    <a:lnTo>
                      <a:pt x="2635" y="572"/>
                    </a:lnTo>
                    <a:lnTo>
                      <a:pt x="2340" y="885"/>
                    </a:lnTo>
                    <a:lnTo>
                      <a:pt x="1948" y="1403"/>
                    </a:lnTo>
                    <a:lnTo>
                      <a:pt x="1501" y="2144"/>
                    </a:lnTo>
                    <a:lnTo>
                      <a:pt x="1314" y="2510"/>
                    </a:lnTo>
                    <a:lnTo>
                      <a:pt x="1081" y="2983"/>
                    </a:lnTo>
                    <a:lnTo>
                      <a:pt x="680" y="3974"/>
                    </a:lnTo>
                    <a:lnTo>
                      <a:pt x="358" y="5001"/>
                    </a:lnTo>
                    <a:lnTo>
                      <a:pt x="108" y="6037"/>
                    </a:lnTo>
                    <a:lnTo>
                      <a:pt x="10" y="6555"/>
                    </a:lnTo>
                    <a:lnTo>
                      <a:pt x="1" y="6627"/>
                    </a:lnTo>
                    <a:lnTo>
                      <a:pt x="72" y="6707"/>
                    </a:lnTo>
                    <a:lnTo>
                      <a:pt x="179" y="6734"/>
                    </a:lnTo>
                    <a:lnTo>
                      <a:pt x="278" y="6680"/>
                    </a:lnTo>
                    <a:lnTo>
                      <a:pt x="304" y="6618"/>
                    </a:lnTo>
                    <a:lnTo>
                      <a:pt x="528" y="5707"/>
                    </a:lnTo>
                    <a:lnTo>
                      <a:pt x="912" y="4350"/>
                    </a:lnTo>
                    <a:lnTo>
                      <a:pt x="1206" y="3457"/>
                    </a:lnTo>
                    <a:lnTo>
                      <a:pt x="1564" y="2599"/>
                    </a:lnTo>
                    <a:lnTo>
                      <a:pt x="1992" y="1787"/>
                    </a:lnTo>
                    <a:lnTo>
                      <a:pt x="2510" y="1028"/>
                    </a:lnTo>
                    <a:lnTo>
                      <a:pt x="3144" y="331"/>
                    </a:lnTo>
                    <a:lnTo>
                      <a:pt x="3519" y="18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233368" y="3480964"/>
                <a:ext cx="69073" cy="245540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7529" extrusionOk="0">
                    <a:moveTo>
                      <a:pt x="2063" y="1"/>
                    </a:moveTo>
                    <a:lnTo>
                      <a:pt x="2028" y="18"/>
                    </a:lnTo>
                    <a:lnTo>
                      <a:pt x="1813" y="170"/>
                    </a:lnTo>
                    <a:lnTo>
                      <a:pt x="1438" y="501"/>
                    </a:lnTo>
                    <a:lnTo>
                      <a:pt x="1117" y="876"/>
                    </a:lnTo>
                    <a:lnTo>
                      <a:pt x="840" y="1278"/>
                    </a:lnTo>
                    <a:lnTo>
                      <a:pt x="617" y="1706"/>
                    </a:lnTo>
                    <a:lnTo>
                      <a:pt x="429" y="2171"/>
                    </a:lnTo>
                    <a:lnTo>
                      <a:pt x="215" y="2885"/>
                    </a:lnTo>
                    <a:lnTo>
                      <a:pt x="54" y="3894"/>
                    </a:lnTo>
                    <a:lnTo>
                      <a:pt x="1" y="4930"/>
                    </a:lnTo>
                    <a:lnTo>
                      <a:pt x="36" y="5957"/>
                    </a:lnTo>
                    <a:lnTo>
                      <a:pt x="135" y="6939"/>
                    </a:lnTo>
                    <a:lnTo>
                      <a:pt x="197" y="7404"/>
                    </a:lnTo>
                    <a:lnTo>
                      <a:pt x="215" y="7457"/>
                    </a:lnTo>
                    <a:lnTo>
                      <a:pt x="304" y="7529"/>
                    </a:lnTo>
                    <a:lnTo>
                      <a:pt x="411" y="7520"/>
                    </a:lnTo>
                    <a:lnTo>
                      <a:pt x="483" y="7448"/>
                    </a:lnTo>
                    <a:lnTo>
                      <a:pt x="483" y="7386"/>
                    </a:lnTo>
                    <a:lnTo>
                      <a:pt x="420" y="6377"/>
                    </a:lnTo>
                    <a:lnTo>
                      <a:pt x="367" y="4921"/>
                    </a:lnTo>
                    <a:lnTo>
                      <a:pt x="411" y="3974"/>
                    </a:lnTo>
                    <a:lnTo>
                      <a:pt x="536" y="3064"/>
                    </a:lnTo>
                    <a:lnTo>
                      <a:pt x="786" y="2179"/>
                    </a:lnTo>
                    <a:lnTo>
                      <a:pt x="1170" y="1322"/>
                    </a:lnTo>
                    <a:lnTo>
                      <a:pt x="1581" y="706"/>
                    </a:lnTo>
                    <a:lnTo>
                      <a:pt x="1912" y="295"/>
                    </a:lnTo>
                    <a:lnTo>
                      <a:pt x="2099" y="99"/>
                    </a:lnTo>
                    <a:lnTo>
                      <a:pt x="2117" y="63"/>
                    </a:lnTo>
                    <a:lnTo>
                      <a:pt x="20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>
                <a:off x="-53491" y="3787913"/>
                <a:ext cx="257476" cy="67019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2055" extrusionOk="0">
                    <a:moveTo>
                      <a:pt x="7028" y="1"/>
                    </a:moveTo>
                    <a:lnTo>
                      <a:pt x="6171" y="90"/>
                    </a:lnTo>
                    <a:lnTo>
                      <a:pt x="5644" y="161"/>
                    </a:lnTo>
                    <a:lnTo>
                      <a:pt x="4180" y="295"/>
                    </a:lnTo>
                    <a:lnTo>
                      <a:pt x="2724" y="474"/>
                    </a:lnTo>
                    <a:lnTo>
                      <a:pt x="2331" y="528"/>
                    </a:lnTo>
                    <a:lnTo>
                      <a:pt x="1554" y="688"/>
                    </a:lnTo>
                    <a:lnTo>
                      <a:pt x="1010" y="894"/>
                    </a:lnTo>
                    <a:lnTo>
                      <a:pt x="679" y="1090"/>
                    </a:lnTo>
                    <a:lnTo>
                      <a:pt x="385" y="1331"/>
                    </a:lnTo>
                    <a:lnTo>
                      <a:pt x="135" y="1635"/>
                    </a:lnTo>
                    <a:lnTo>
                      <a:pt x="27" y="1822"/>
                    </a:lnTo>
                    <a:lnTo>
                      <a:pt x="1" y="1894"/>
                    </a:lnTo>
                    <a:lnTo>
                      <a:pt x="45" y="2001"/>
                    </a:lnTo>
                    <a:lnTo>
                      <a:pt x="152" y="2055"/>
                    </a:lnTo>
                    <a:lnTo>
                      <a:pt x="277" y="2028"/>
                    </a:lnTo>
                    <a:lnTo>
                      <a:pt x="322" y="1965"/>
                    </a:lnTo>
                    <a:lnTo>
                      <a:pt x="465" y="1760"/>
                    </a:lnTo>
                    <a:lnTo>
                      <a:pt x="813" y="1421"/>
                    </a:lnTo>
                    <a:lnTo>
                      <a:pt x="1224" y="1171"/>
                    </a:lnTo>
                    <a:lnTo>
                      <a:pt x="1688" y="1001"/>
                    </a:lnTo>
                    <a:lnTo>
                      <a:pt x="2430" y="831"/>
                    </a:lnTo>
                    <a:lnTo>
                      <a:pt x="3439" y="715"/>
                    </a:lnTo>
                    <a:lnTo>
                      <a:pt x="3912" y="662"/>
                    </a:lnTo>
                    <a:lnTo>
                      <a:pt x="4787" y="545"/>
                    </a:lnTo>
                    <a:lnTo>
                      <a:pt x="5662" y="447"/>
                    </a:lnTo>
                    <a:lnTo>
                      <a:pt x="6135" y="367"/>
                    </a:lnTo>
                    <a:lnTo>
                      <a:pt x="7127" y="215"/>
                    </a:lnTo>
                    <a:lnTo>
                      <a:pt x="7555" y="215"/>
                    </a:lnTo>
                    <a:lnTo>
                      <a:pt x="7788" y="269"/>
                    </a:lnTo>
                    <a:lnTo>
                      <a:pt x="7868" y="313"/>
                    </a:lnTo>
                    <a:lnTo>
                      <a:pt x="7886" y="322"/>
                    </a:lnTo>
                    <a:lnTo>
                      <a:pt x="7886" y="304"/>
                    </a:lnTo>
                    <a:lnTo>
                      <a:pt x="7895" y="233"/>
                    </a:lnTo>
                    <a:lnTo>
                      <a:pt x="7895" y="161"/>
                    </a:lnTo>
                    <a:lnTo>
                      <a:pt x="7877" y="108"/>
                    </a:lnTo>
                    <a:lnTo>
                      <a:pt x="7823" y="81"/>
                    </a:lnTo>
                    <a:lnTo>
                      <a:pt x="7573" y="19"/>
                    </a:lnTo>
                    <a:lnTo>
                      <a:pt x="70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6" name="Google Shape;486;p13"/>
            <p:cNvSpPr/>
            <p:nvPr/>
          </p:nvSpPr>
          <p:spPr>
            <a:xfrm rot="1656525">
              <a:off x="260767" y="3994350"/>
              <a:ext cx="929684" cy="813499"/>
            </a:xfrm>
            <a:custGeom>
              <a:avLst/>
              <a:gdLst/>
              <a:ahLst/>
              <a:cxnLst/>
              <a:rect l="l" t="t" r="r" b="b"/>
              <a:pathLst>
                <a:path w="36016" h="31515" extrusionOk="0">
                  <a:moveTo>
                    <a:pt x="33426" y="1"/>
                  </a:moveTo>
                  <a:lnTo>
                    <a:pt x="32890" y="37"/>
                  </a:lnTo>
                  <a:lnTo>
                    <a:pt x="32613" y="72"/>
                  </a:lnTo>
                  <a:lnTo>
                    <a:pt x="31354" y="278"/>
                  </a:lnTo>
                  <a:lnTo>
                    <a:pt x="28871" y="822"/>
                  </a:lnTo>
                  <a:lnTo>
                    <a:pt x="26416" y="1519"/>
                  </a:lnTo>
                  <a:lnTo>
                    <a:pt x="24005" y="2349"/>
                  </a:lnTo>
                  <a:lnTo>
                    <a:pt x="21638" y="3323"/>
                  </a:lnTo>
                  <a:lnTo>
                    <a:pt x="19334" y="4430"/>
                  </a:lnTo>
                  <a:lnTo>
                    <a:pt x="17093" y="5653"/>
                  </a:lnTo>
                  <a:lnTo>
                    <a:pt x="14932" y="6984"/>
                  </a:lnTo>
                  <a:lnTo>
                    <a:pt x="13878" y="7698"/>
                  </a:lnTo>
                  <a:lnTo>
                    <a:pt x="12824" y="8449"/>
                  </a:lnTo>
                  <a:lnTo>
                    <a:pt x="10797" y="10029"/>
                  </a:lnTo>
                  <a:lnTo>
                    <a:pt x="8850" y="11726"/>
                  </a:lnTo>
                  <a:lnTo>
                    <a:pt x="7011" y="13539"/>
                  </a:lnTo>
                  <a:lnTo>
                    <a:pt x="6136" y="14476"/>
                  </a:lnTo>
                  <a:lnTo>
                    <a:pt x="5269" y="15423"/>
                  </a:lnTo>
                  <a:lnTo>
                    <a:pt x="3966" y="16905"/>
                  </a:lnTo>
                  <a:lnTo>
                    <a:pt x="3117" y="17932"/>
                  </a:lnTo>
                  <a:lnTo>
                    <a:pt x="2323" y="19004"/>
                  </a:lnTo>
                  <a:lnTo>
                    <a:pt x="1608" y="20111"/>
                  </a:lnTo>
                  <a:lnTo>
                    <a:pt x="983" y="21272"/>
                  </a:lnTo>
                  <a:lnTo>
                    <a:pt x="492" y="22486"/>
                  </a:lnTo>
                  <a:lnTo>
                    <a:pt x="304" y="23120"/>
                  </a:lnTo>
                  <a:lnTo>
                    <a:pt x="224" y="23406"/>
                  </a:lnTo>
                  <a:lnTo>
                    <a:pt x="117" y="24005"/>
                  </a:lnTo>
                  <a:lnTo>
                    <a:pt x="37" y="24639"/>
                  </a:lnTo>
                  <a:lnTo>
                    <a:pt x="1" y="25290"/>
                  </a:lnTo>
                  <a:lnTo>
                    <a:pt x="19" y="25960"/>
                  </a:lnTo>
                  <a:lnTo>
                    <a:pt x="72" y="26639"/>
                  </a:lnTo>
                  <a:lnTo>
                    <a:pt x="179" y="27300"/>
                  </a:lnTo>
                  <a:lnTo>
                    <a:pt x="331" y="27952"/>
                  </a:lnTo>
                  <a:lnTo>
                    <a:pt x="546" y="28586"/>
                  </a:lnTo>
                  <a:lnTo>
                    <a:pt x="813" y="29175"/>
                  </a:lnTo>
                  <a:lnTo>
                    <a:pt x="1135" y="29720"/>
                  </a:lnTo>
                  <a:lnTo>
                    <a:pt x="1519" y="30211"/>
                  </a:lnTo>
                  <a:lnTo>
                    <a:pt x="1965" y="30639"/>
                  </a:lnTo>
                  <a:lnTo>
                    <a:pt x="2474" y="30988"/>
                  </a:lnTo>
                  <a:lnTo>
                    <a:pt x="3055" y="31256"/>
                  </a:lnTo>
                  <a:lnTo>
                    <a:pt x="3698" y="31425"/>
                  </a:lnTo>
                  <a:lnTo>
                    <a:pt x="4055" y="31470"/>
                  </a:lnTo>
                  <a:lnTo>
                    <a:pt x="4707" y="31515"/>
                  </a:lnTo>
                  <a:lnTo>
                    <a:pt x="6020" y="31497"/>
                  </a:lnTo>
                  <a:lnTo>
                    <a:pt x="7341" y="31345"/>
                  </a:lnTo>
                  <a:lnTo>
                    <a:pt x="8663" y="31077"/>
                  </a:lnTo>
                  <a:lnTo>
                    <a:pt x="9324" y="30898"/>
                  </a:lnTo>
                  <a:lnTo>
                    <a:pt x="9815" y="30756"/>
                  </a:lnTo>
                  <a:lnTo>
                    <a:pt x="10797" y="30425"/>
                  </a:lnTo>
                  <a:lnTo>
                    <a:pt x="11770" y="30041"/>
                  </a:lnTo>
                  <a:lnTo>
                    <a:pt x="12735" y="29621"/>
                  </a:lnTo>
                  <a:lnTo>
                    <a:pt x="14164" y="28916"/>
                  </a:lnTo>
                  <a:lnTo>
                    <a:pt x="16030" y="27844"/>
                  </a:lnTo>
                  <a:lnTo>
                    <a:pt x="17825" y="26683"/>
                  </a:lnTo>
                  <a:lnTo>
                    <a:pt x="19548" y="25469"/>
                  </a:lnTo>
                  <a:lnTo>
                    <a:pt x="21174" y="24219"/>
                  </a:lnTo>
                  <a:lnTo>
                    <a:pt x="22683" y="22987"/>
                  </a:lnTo>
                  <a:lnTo>
                    <a:pt x="23379" y="22397"/>
                  </a:lnTo>
                  <a:lnTo>
                    <a:pt x="24344" y="21558"/>
                  </a:lnTo>
                  <a:lnTo>
                    <a:pt x="26210" y="19825"/>
                  </a:lnTo>
                  <a:lnTo>
                    <a:pt x="27987" y="18004"/>
                  </a:lnTo>
                  <a:lnTo>
                    <a:pt x="29666" y="16084"/>
                  </a:lnTo>
                  <a:lnTo>
                    <a:pt x="30452" y="15084"/>
                  </a:lnTo>
                  <a:lnTo>
                    <a:pt x="30827" y="14592"/>
                  </a:lnTo>
                  <a:lnTo>
                    <a:pt x="31550" y="13592"/>
                  </a:lnTo>
                  <a:lnTo>
                    <a:pt x="32229" y="12565"/>
                  </a:lnTo>
                  <a:lnTo>
                    <a:pt x="32881" y="11512"/>
                  </a:lnTo>
                  <a:lnTo>
                    <a:pt x="33479" y="10431"/>
                  </a:lnTo>
                  <a:lnTo>
                    <a:pt x="34024" y="9324"/>
                  </a:lnTo>
                  <a:lnTo>
                    <a:pt x="34524" y="8190"/>
                  </a:lnTo>
                  <a:lnTo>
                    <a:pt x="34971" y="7038"/>
                  </a:lnTo>
                  <a:lnTo>
                    <a:pt x="35167" y="6448"/>
                  </a:lnTo>
                  <a:lnTo>
                    <a:pt x="35337" y="5912"/>
                  </a:lnTo>
                  <a:lnTo>
                    <a:pt x="35685" y="4760"/>
                  </a:lnTo>
                  <a:lnTo>
                    <a:pt x="35890" y="3859"/>
                  </a:lnTo>
                  <a:lnTo>
                    <a:pt x="35980" y="3251"/>
                  </a:lnTo>
                  <a:lnTo>
                    <a:pt x="36015" y="2662"/>
                  </a:lnTo>
                  <a:lnTo>
                    <a:pt x="35980" y="2082"/>
                  </a:lnTo>
                  <a:lnTo>
                    <a:pt x="35926" y="1796"/>
                  </a:lnTo>
                  <a:lnTo>
                    <a:pt x="35855" y="1501"/>
                  </a:lnTo>
                  <a:lnTo>
                    <a:pt x="35622" y="1001"/>
                  </a:lnTo>
                  <a:lnTo>
                    <a:pt x="35301" y="617"/>
                  </a:lnTo>
                  <a:lnTo>
                    <a:pt x="34908" y="331"/>
                  </a:lnTo>
                  <a:lnTo>
                    <a:pt x="34453" y="144"/>
                  </a:lnTo>
                  <a:lnTo>
                    <a:pt x="33961" y="37"/>
                  </a:lnTo>
                  <a:lnTo>
                    <a:pt x="33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 rot="1656525">
              <a:off x="315328" y="4094178"/>
              <a:ext cx="704000" cy="639235"/>
            </a:xfrm>
            <a:custGeom>
              <a:avLst/>
              <a:gdLst/>
              <a:ahLst/>
              <a:cxnLst/>
              <a:rect l="l" t="t" r="r" b="b"/>
              <a:pathLst>
                <a:path w="27273" h="24764" extrusionOk="0">
                  <a:moveTo>
                    <a:pt x="22191" y="1"/>
                  </a:moveTo>
                  <a:lnTo>
                    <a:pt x="22174" y="10"/>
                  </a:lnTo>
                  <a:lnTo>
                    <a:pt x="22049" y="144"/>
                  </a:lnTo>
                  <a:lnTo>
                    <a:pt x="21825" y="456"/>
                  </a:lnTo>
                  <a:lnTo>
                    <a:pt x="21539" y="983"/>
                  </a:lnTo>
                  <a:lnTo>
                    <a:pt x="21102" y="2135"/>
                  </a:lnTo>
                  <a:lnTo>
                    <a:pt x="20888" y="2876"/>
                  </a:lnTo>
                  <a:lnTo>
                    <a:pt x="20691" y="3599"/>
                  </a:lnTo>
                  <a:lnTo>
                    <a:pt x="20539" y="4341"/>
                  </a:lnTo>
                  <a:lnTo>
                    <a:pt x="20495" y="4600"/>
                  </a:lnTo>
                  <a:lnTo>
                    <a:pt x="20405" y="5144"/>
                  </a:lnTo>
                  <a:lnTo>
                    <a:pt x="20405" y="5412"/>
                  </a:lnTo>
                  <a:lnTo>
                    <a:pt x="19218" y="6296"/>
                  </a:lnTo>
                  <a:lnTo>
                    <a:pt x="16878" y="8109"/>
                  </a:lnTo>
                  <a:lnTo>
                    <a:pt x="15726" y="9047"/>
                  </a:lnTo>
                  <a:lnTo>
                    <a:pt x="14369" y="10163"/>
                  </a:lnTo>
                  <a:lnTo>
                    <a:pt x="11708" y="12467"/>
                  </a:lnTo>
                  <a:lnTo>
                    <a:pt x="9109" y="14842"/>
                  </a:lnTo>
                  <a:lnTo>
                    <a:pt x="6582" y="17289"/>
                  </a:lnTo>
                  <a:lnTo>
                    <a:pt x="5341" y="18539"/>
                  </a:lnTo>
                  <a:lnTo>
                    <a:pt x="4251" y="19664"/>
                  </a:lnTo>
                  <a:lnTo>
                    <a:pt x="3171" y="20807"/>
                  </a:lnTo>
                  <a:lnTo>
                    <a:pt x="3081" y="20316"/>
                  </a:lnTo>
                  <a:lnTo>
                    <a:pt x="2929" y="19325"/>
                  </a:lnTo>
                  <a:lnTo>
                    <a:pt x="2849" y="18334"/>
                  </a:lnTo>
                  <a:lnTo>
                    <a:pt x="2867" y="17334"/>
                  </a:lnTo>
                  <a:lnTo>
                    <a:pt x="2929" y="16825"/>
                  </a:lnTo>
                  <a:lnTo>
                    <a:pt x="3028" y="16226"/>
                  </a:lnTo>
                  <a:lnTo>
                    <a:pt x="3331" y="15066"/>
                  </a:lnTo>
                  <a:lnTo>
                    <a:pt x="3546" y="14503"/>
                  </a:lnTo>
                  <a:lnTo>
                    <a:pt x="3769" y="13976"/>
                  </a:lnTo>
                  <a:lnTo>
                    <a:pt x="4314" y="12976"/>
                  </a:lnTo>
                  <a:lnTo>
                    <a:pt x="4573" y="12467"/>
                  </a:lnTo>
                  <a:lnTo>
                    <a:pt x="4573" y="12431"/>
                  </a:lnTo>
                  <a:lnTo>
                    <a:pt x="4510" y="12387"/>
                  </a:lnTo>
                  <a:lnTo>
                    <a:pt x="4474" y="12404"/>
                  </a:lnTo>
                  <a:lnTo>
                    <a:pt x="4269" y="12610"/>
                  </a:lnTo>
                  <a:lnTo>
                    <a:pt x="3894" y="13065"/>
                  </a:lnTo>
                  <a:lnTo>
                    <a:pt x="3563" y="13565"/>
                  </a:lnTo>
                  <a:lnTo>
                    <a:pt x="3269" y="14110"/>
                  </a:lnTo>
                  <a:lnTo>
                    <a:pt x="2912" y="14958"/>
                  </a:lnTo>
                  <a:lnTo>
                    <a:pt x="2581" y="16119"/>
                  </a:lnTo>
                  <a:lnTo>
                    <a:pt x="2474" y="16691"/>
                  </a:lnTo>
                  <a:lnTo>
                    <a:pt x="2394" y="17236"/>
                  </a:lnTo>
                  <a:lnTo>
                    <a:pt x="2340" y="18370"/>
                  </a:lnTo>
                  <a:lnTo>
                    <a:pt x="2385" y="19227"/>
                  </a:lnTo>
                  <a:lnTo>
                    <a:pt x="2465" y="19789"/>
                  </a:lnTo>
                  <a:lnTo>
                    <a:pt x="2590" y="20343"/>
                  </a:lnTo>
                  <a:lnTo>
                    <a:pt x="2769" y="20870"/>
                  </a:lnTo>
                  <a:lnTo>
                    <a:pt x="2876" y="21129"/>
                  </a:lnTo>
                  <a:lnTo>
                    <a:pt x="1465" y="22665"/>
                  </a:lnTo>
                  <a:lnTo>
                    <a:pt x="99" y="24228"/>
                  </a:lnTo>
                  <a:lnTo>
                    <a:pt x="54" y="24272"/>
                  </a:lnTo>
                  <a:lnTo>
                    <a:pt x="0" y="24379"/>
                  </a:lnTo>
                  <a:lnTo>
                    <a:pt x="18" y="24549"/>
                  </a:lnTo>
                  <a:lnTo>
                    <a:pt x="179" y="24728"/>
                  </a:lnTo>
                  <a:lnTo>
                    <a:pt x="340" y="24763"/>
                  </a:lnTo>
                  <a:lnTo>
                    <a:pt x="447" y="24719"/>
                  </a:lnTo>
                  <a:lnTo>
                    <a:pt x="500" y="24674"/>
                  </a:lnTo>
                  <a:lnTo>
                    <a:pt x="1420" y="23647"/>
                  </a:lnTo>
                  <a:lnTo>
                    <a:pt x="3287" y="21620"/>
                  </a:lnTo>
                  <a:lnTo>
                    <a:pt x="5198" y="19629"/>
                  </a:lnTo>
                  <a:lnTo>
                    <a:pt x="7144" y="17682"/>
                  </a:lnTo>
                  <a:lnTo>
                    <a:pt x="9127" y="15780"/>
                  </a:lnTo>
                  <a:lnTo>
                    <a:pt x="11145" y="13914"/>
                  </a:lnTo>
                  <a:lnTo>
                    <a:pt x="13199" y="12092"/>
                  </a:lnTo>
                  <a:lnTo>
                    <a:pt x="15297" y="10315"/>
                  </a:lnTo>
                  <a:lnTo>
                    <a:pt x="16360" y="9440"/>
                  </a:lnTo>
                  <a:lnTo>
                    <a:pt x="16369" y="9475"/>
                  </a:lnTo>
                  <a:lnTo>
                    <a:pt x="16432" y="9547"/>
                  </a:lnTo>
                  <a:lnTo>
                    <a:pt x="16476" y="9556"/>
                  </a:lnTo>
                  <a:lnTo>
                    <a:pt x="17075" y="9645"/>
                  </a:lnTo>
                  <a:lnTo>
                    <a:pt x="18298" y="9725"/>
                  </a:lnTo>
                  <a:lnTo>
                    <a:pt x="19539" y="9699"/>
                  </a:lnTo>
                  <a:lnTo>
                    <a:pt x="20763" y="9618"/>
                  </a:lnTo>
                  <a:lnTo>
                    <a:pt x="21370" y="9556"/>
                  </a:lnTo>
                  <a:lnTo>
                    <a:pt x="21959" y="9502"/>
                  </a:lnTo>
                  <a:lnTo>
                    <a:pt x="23183" y="9350"/>
                  </a:lnTo>
                  <a:lnTo>
                    <a:pt x="24406" y="9127"/>
                  </a:lnTo>
                  <a:lnTo>
                    <a:pt x="25299" y="8886"/>
                  </a:lnTo>
                  <a:lnTo>
                    <a:pt x="25871" y="8681"/>
                  </a:lnTo>
                  <a:lnTo>
                    <a:pt x="26138" y="8556"/>
                  </a:lnTo>
                  <a:lnTo>
                    <a:pt x="26201" y="8520"/>
                  </a:lnTo>
                  <a:lnTo>
                    <a:pt x="26237" y="8422"/>
                  </a:lnTo>
                  <a:lnTo>
                    <a:pt x="26201" y="8314"/>
                  </a:lnTo>
                  <a:lnTo>
                    <a:pt x="26103" y="8252"/>
                  </a:lnTo>
                  <a:lnTo>
                    <a:pt x="26040" y="8252"/>
                  </a:lnTo>
                  <a:lnTo>
                    <a:pt x="25442" y="8332"/>
                  </a:lnTo>
                  <a:lnTo>
                    <a:pt x="24254" y="8600"/>
                  </a:lnTo>
                  <a:lnTo>
                    <a:pt x="23665" y="8716"/>
                  </a:lnTo>
                  <a:lnTo>
                    <a:pt x="23075" y="8832"/>
                  </a:lnTo>
                  <a:lnTo>
                    <a:pt x="21879" y="9011"/>
                  </a:lnTo>
                  <a:lnTo>
                    <a:pt x="21272" y="9082"/>
                  </a:lnTo>
                  <a:lnTo>
                    <a:pt x="20718" y="9145"/>
                  </a:lnTo>
                  <a:lnTo>
                    <a:pt x="19611" y="9207"/>
                  </a:lnTo>
                  <a:lnTo>
                    <a:pt x="17950" y="9252"/>
                  </a:lnTo>
                  <a:lnTo>
                    <a:pt x="16833" y="9288"/>
                  </a:lnTo>
                  <a:lnTo>
                    <a:pt x="16887" y="9243"/>
                  </a:lnTo>
                  <a:lnTo>
                    <a:pt x="16941" y="9199"/>
                  </a:lnTo>
                  <a:lnTo>
                    <a:pt x="16941" y="9181"/>
                  </a:lnTo>
                  <a:lnTo>
                    <a:pt x="16914" y="9172"/>
                  </a:lnTo>
                  <a:lnTo>
                    <a:pt x="16708" y="9234"/>
                  </a:lnTo>
                  <a:lnTo>
                    <a:pt x="16557" y="9279"/>
                  </a:lnTo>
                  <a:lnTo>
                    <a:pt x="17637" y="8404"/>
                  </a:lnTo>
                  <a:lnTo>
                    <a:pt x="19816" y="6707"/>
                  </a:lnTo>
                  <a:lnTo>
                    <a:pt x="20923" y="5868"/>
                  </a:lnTo>
                  <a:lnTo>
                    <a:pt x="22495" y="4716"/>
                  </a:lnTo>
                  <a:lnTo>
                    <a:pt x="24879" y="3010"/>
                  </a:lnTo>
                  <a:lnTo>
                    <a:pt x="26451" y="1849"/>
                  </a:lnTo>
                  <a:lnTo>
                    <a:pt x="27228" y="1242"/>
                  </a:lnTo>
                  <a:lnTo>
                    <a:pt x="27264" y="1206"/>
                  </a:lnTo>
                  <a:lnTo>
                    <a:pt x="27273" y="1117"/>
                  </a:lnTo>
                  <a:lnTo>
                    <a:pt x="27219" y="1037"/>
                  </a:lnTo>
                  <a:lnTo>
                    <a:pt x="27130" y="1010"/>
                  </a:lnTo>
                  <a:lnTo>
                    <a:pt x="27076" y="1028"/>
                  </a:lnTo>
                  <a:lnTo>
                    <a:pt x="26317" y="1438"/>
                  </a:lnTo>
                  <a:lnTo>
                    <a:pt x="24835" y="2331"/>
                  </a:lnTo>
                  <a:lnTo>
                    <a:pt x="22665" y="3778"/>
                  </a:lnTo>
                  <a:lnTo>
                    <a:pt x="21254" y="4787"/>
                  </a:lnTo>
                  <a:lnTo>
                    <a:pt x="21039" y="4948"/>
                  </a:lnTo>
                  <a:lnTo>
                    <a:pt x="20816" y="5109"/>
                  </a:lnTo>
                  <a:lnTo>
                    <a:pt x="20852" y="4841"/>
                  </a:lnTo>
                  <a:lnTo>
                    <a:pt x="20888" y="4573"/>
                  </a:lnTo>
                  <a:lnTo>
                    <a:pt x="20959" y="4153"/>
                  </a:lnTo>
                  <a:lnTo>
                    <a:pt x="21147" y="3305"/>
                  </a:lnTo>
                  <a:lnTo>
                    <a:pt x="21254" y="2894"/>
                  </a:lnTo>
                  <a:lnTo>
                    <a:pt x="21468" y="2135"/>
                  </a:lnTo>
                  <a:lnTo>
                    <a:pt x="21727" y="1403"/>
                  </a:lnTo>
                  <a:lnTo>
                    <a:pt x="21861" y="1063"/>
                  </a:lnTo>
                  <a:lnTo>
                    <a:pt x="22120" y="376"/>
                  </a:lnTo>
                  <a:lnTo>
                    <a:pt x="22200" y="19"/>
                  </a:lnTo>
                  <a:lnTo>
                    <a:pt x="221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 rot="1656525">
              <a:off x="625629" y="4199799"/>
              <a:ext cx="79324" cy="218792"/>
            </a:xfrm>
            <a:custGeom>
              <a:avLst/>
              <a:gdLst/>
              <a:ahLst/>
              <a:cxnLst/>
              <a:rect l="l" t="t" r="r" b="b"/>
              <a:pathLst>
                <a:path w="3073" h="8476" extrusionOk="0">
                  <a:moveTo>
                    <a:pt x="3046" y="1"/>
                  </a:moveTo>
                  <a:lnTo>
                    <a:pt x="2841" y="179"/>
                  </a:lnTo>
                  <a:lnTo>
                    <a:pt x="2448" y="581"/>
                  </a:lnTo>
                  <a:lnTo>
                    <a:pt x="2099" y="1037"/>
                  </a:lnTo>
                  <a:lnTo>
                    <a:pt x="1787" y="1537"/>
                  </a:lnTo>
                  <a:lnTo>
                    <a:pt x="1376" y="2322"/>
                  </a:lnTo>
                  <a:lnTo>
                    <a:pt x="921" y="3394"/>
                  </a:lnTo>
                  <a:lnTo>
                    <a:pt x="733" y="3903"/>
                  </a:lnTo>
                  <a:lnTo>
                    <a:pt x="554" y="4439"/>
                  </a:lnTo>
                  <a:lnTo>
                    <a:pt x="269" y="5537"/>
                  </a:lnTo>
                  <a:lnTo>
                    <a:pt x="162" y="6091"/>
                  </a:lnTo>
                  <a:lnTo>
                    <a:pt x="72" y="6662"/>
                  </a:lnTo>
                  <a:lnTo>
                    <a:pt x="1" y="7555"/>
                  </a:lnTo>
                  <a:lnTo>
                    <a:pt x="54" y="8145"/>
                  </a:lnTo>
                  <a:lnTo>
                    <a:pt x="126" y="8422"/>
                  </a:lnTo>
                  <a:lnTo>
                    <a:pt x="153" y="8466"/>
                  </a:lnTo>
                  <a:lnTo>
                    <a:pt x="242" y="8475"/>
                  </a:lnTo>
                  <a:lnTo>
                    <a:pt x="269" y="8431"/>
                  </a:lnTo>
                  <a:lnTo>
                    <a:pt x="349" y="8172"/>
                  </a:lnTo>
                  <a:lnTo>
                    <a:pt x="429" y="7645"/>
                  </a:lnTo>
                  <a:lnTo>
                    <a:pt x="492" y="6841"/>
                  </a:lnTo>
                  <a:lnTo>
                    <a:pt x="554" y="6314"/>
                  </a:lnTo>
                  <a:lnTo>
                    <a:pt x="653" y="5734"/>
                  </a:lnTo>
                  <a:lnTo>
                    <a:pt x="921" y="4591"/>
                  </a:lnTo>
                  <a:lnTo>
                    <a:pt x="1090" y="4028"/>
                  </a:lnTo>
                  <a:lnTo>
                    <a:pt x="1287" y="3474"/>
                  </a:lnTo>
                  <a:lnTo>
                    <a:pt x="1742" y="2385"/>
                  </a:lnTo>
                  <a:lnTo>
                    <a:pt x="2019" y="1858"/>
                  </a:lnTo>
                  <a:lnTo>
                    <a:pt x="2278" y="1403"/>
                  </a:lnTo>
                  <a:lnTo>
                    <a:pt x="2841" y="492"/>
                  </a:lnTo>
                  <a:lnTo>
                    <a:pt x="3073" y="28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 rot="1656525">
              <a:off x="476537" y="4463272"/>
              <a:ext cx="295766" cy="77465"/>
            </a:xfrm>
            <a:custGeom>
              <a:avLst/>
              <a:gdLst/>
              <a:ahLst/>
              <a:cxnLst/>
              <a:rect l="l" t="t" r="r" b="b"/>
              <a:pathLst>
                <a:path w="11458" h="3001" extrusionOk="0">
                  <a:moveTo>
                    <a:pt x="11324" y="1"/>
                  </a:moveTo>
                  <a:lnTo>
                    <a:pt x="11261" y="18"/>
                  </a:lnTo>
                  <a:lnTo>
                    <a:pt x="9877" y="590"/>
                  </a:lnTo>
                  <a:lnTo>
                    <a:pt x="7761" y="1358"/>
                  </a:lnTo>
                  <a:lnTo>
                    <a:pt x="6332" y="1787"/>
                  </a:lnTo>
                  <a:lnTo>
                    <a:pt x="5600" y="1956"/>
                  </a:lnTo>
                  <a:lnTo>
                    <a:pt x="4903" y="2108"/>
                  </a:lnTo>
                  <a:lnTo>
                    <a:pt x="3483" y="2331"/>
                  </a:lnTo>
                  <a:lnTo>
                    <a:pt x="2778" y="2412"/>
                  </a:lnTo>
                  <a:lnTo>
                    <a:pt x="1983" y="2483"/>
                  </a:lnTo>
                  <a:lnTo>
                    <a:pt x="1188" y="2519"/>
                  </a:lnTo>
                  <a:lnTo>
                    <a:pt x="894" y="2528"/>
                  </a:lnTo>
                  <a:lnTo>
                    <a:pt x="456" y="2546"/>
                  </a:lnTo>
                  <a:lnTo>
                    <a:pt x="170" y="2599"/>
                  </a:lnTo>
                  <a:lnTo>
                    <a:pt x="36" y="2653"/>
                  </a:lnTo>
                  <a:lnTo>
                    <a:pt x="1" y="2680"/>
                  </a:lnTo>
                  <a:lnTo>
                    <a:pt x="1" y="2760"/>
                  </a:lnTo>
                  <a:lnTo>
                    <a:pt x="27" y="2787"/>
                  </a:lnTo>
                  <a:lnTo>
                    <a:pt x="152" y="2849"/>
                  </a:lnTo>
                  <a:lnTo>
                    <a:pt x="438" y="2938"/>
                  </a:lnTo>
                  <a:lnTo>
                    <a:pt x="920" y="3001"/>
                  </a:lnTo>
                  <a:lnTo>
                    <a:pt x="1947" y="2965"/>
                  </a:lnTo>
                  <a:lnTo>
                    <a:pt x="2537" y="2912"/>
                  </a:lnTo>
                  <a:lnTo>
                    <a:pt x="3331" y="2849"/>
                  </a:lnTo>
                  <a:lnTo>
                    <a:pt x="4912" y="2626"/>
                  </a:lnTo>
                  <a:lnTo>
                    <a:pt x="5698" y="2474"/>
                  </a:lnTo>
                  <a:lnTo>
                    <a:pt x="6448" y="2304"/>
                  </a:lnTo>
                  <a:lnTo>
                    <a:pt x="7921" y="1885"/>
                  </a:lnTo>
                  <a:lnTo>
                    <a:pt x="9359" y="1349"/>
                  </a:lnTo>
                  <a:lnTo>
                    <a:pt x="10395" y="849"/>
                  </a:lnTo>
                  <a:lnTo>
                    <a:pt x="11065" y="474"/>
                  </a:lnTo>
                  <a:lnTo>
                    <a:pt x="11386" y="268"/>
                  </a:lnTo>
                  <a:lnTo>
                    <a:pt x="11431" y="233"/>
                  </a:lnTo>
                  <a:lnTo>
                    <a:pt x="11458" y="134"/>
                  </a:lnTo>
                  <a:lnTo>
                    <a:pt x="11422" y="45"/>
                  </a:lnTo>
                  <a:lnTo>
                    <a:pt x="11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13"/>
          <p:cNvSpPr txBox="1">
            <a:spLocks noGrp="1"/>
          </p:cNvSpPr>
          <p:nvPr>
            <p:ph type="subTitle" idx="1"/>
          </p:nvPr>
        </p:nvSpPr>
        <p:spPr>
          <a:xfrm>
            <a:off x="3600675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2"/>
          </p:nvPr>
        </p:nvSpPr>
        <p:spPr>
          <a:xfrm>
            <a:off x="3600675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3"/>
          </p:nvPr>
        </p:nvSpPr>
        <p:spPr>
          <a:xfrm>
            <a:off x="117950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4"/>
          </p:nvPr>
        </p:nvSpPr>
        <p:spPr>
          <a:xfrm>
            <a:off x="117950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5"/>
          </p:nvPr>
        </p:nvSpPr>
        <p:spPr>
          <a:xfrm>
            <a:off x="602185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6"/>
          </p:nvPr>
        </p:nvSpPr>
        <p:spPr>
          <a:xfrm>
            <a:off x="602185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888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 + Two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4"/>
          <p:cNvGrpSpPr/>
          <p:nvPr/>
        </p:nvGrpSpPr>
        <p:grpSpPr>
          <a:xfrm rot="118652">
            <a:off x="7227469" y="2540580"/>
            <a:ext cx="3939456" cy="4163704"/>
            <a:chOff x="-3670355" y="1813497"/>
            <a:chExt cx="2874013" cy="3157192"/>
          </a:xfrm>
        </p:grpSpPr>
        <p:sp>
          <p:nvSpPr>
            <p:cNvPr id="499" name="Google Shape;499;p14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4"/>
          <p:cNvSpPr/>
          <p:nvPr/>
        </p:nvSpPr>
        <p:spPr>
          <a:xfrm flipH="1">
            <a:off x="179896" y="4331749"/>
            <a:ext cx="1256256" cy="1198341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4"/>
          <p:cNvGrpSpPr/>
          <p:nvPr/>
        </p:nvGrpSpPr>
        <p:grpSpPr>
          <a:xfrm flipH="1">
            <a:off x="306439" y="4380478"/>
            <a:ext cx="1032051" cy="1049475"/>
            <a:chOff x="6483174" y="3642597"/>
            <a:chExt cx="1430424" cy="1454574"/>
          </a:xfrm>
        </p:grpSpPr>
        <p:sp>
          <p:nvSpPr>
            <p:cNvPr id="503" name="Google Shape;503;p14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14"/>
          <p:cNvGrpSpPr/>
          <p:nvPr/>
        </p:nvGrpSpPr>
        <p:grpSpPr>
          <a:xfrm flipH="1">
            <a:off x="96038" y="3907829"/>
            <a:ext cx="593061" cy="1421438"/>
            <a:chOff x="7334417" y="2987505"/>
            <a:chExt cx="821984" cy="1970115"/>
          </a:xfrm>
        </p:grpSpPr>
        <p:sp>
          <p:nvSpPr>
            <p:cNvPr id="518" name="Google Shape;518;p14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14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520" name="Google Shape;520;p14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4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3" name="Google Shape;523;p14"/>
          <p:cNvGrpSpPr/>
          <p:nvPr/>
        </p:nvGrpSpPr>
        <p:grpSpPr>
          <a:xfrm flipH="1">
            <a:off x="-323021" y="4180654"/>
            <a:ext cx="827189" cy="1433290"/>
            <a:chOff x="7758346" y="3365641"/>
            <a:chExt cx="1146485" cy="1986543"/>
          </a:xfrm>
        </p:grpSpPr>
        <p:sp>
          <p:nvSpPr>
            <p:cNvPr id="524" name="Google Shape;524;p14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14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526" name="Google Shape;526;p14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9" name="Google Shape;529;p14"/>
          <p:cNvSpPr txBox="1">
            <a:spLocks noGrp="1"/>
          </p:cNvSpPr>
          <p:nvPr>
            <p:ph type="title"/>
          </p:nvPr>
        </p:nvSpPr>
        <p:spPr>
          <a:xfrm>
            <a:off x="720000" y="394950"/>
            <a:ext cx="76929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530" name="Google Shape;530;p14"/>
          <p:cNvSpPr txBox="1">
            <a:spLocks noGrp="1"/>
          </p:cNvSpPr>
          <p:nvPr>
            <p:ph type="subTitle" idx="1"/>
          </p:nvPr>
        </p:nvSpPr>
        <p:spPr>
          <a:xfrm>
            <a:off x="1584950" y="3694225"/>
            <a:ext cx="2466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4"/>
          <p:cNvSpPr txBox="1">
            <a:spLocks noGrp="1"/>
          </p:cNvSpPr>
          <p:nvPr>
            <p:ph type="subTitle" idx="2"/>
          </p:nvPr>
        </p:nvSpPr>
        <p:spPr>
          <a:xfrm>
            <a:off x="1584950" y="333857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3"/>
          </p:nvPr>
        </p:nvSpPr>
        <p:spPr>
          <a:xfrm>
            <a:off x="5093025" y="3694225"/>
            <a:ext cx="2466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subTitle" idx="4"/>
          </p:nvPr>
        </p:nvSpPr>
        <p:spPr>
          <a:xfrm>
            <a:off x="5093025" y="333857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71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Title + Column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9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Title + Three Columns 2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6"/>
          <p:cNvGrpSpPr/>
          <p:nvPr/>
        </p:nvGrpSpPr>
        <p:grpSpPr>
          <a:xfrm>
            <a:off x="-1212637" y="189418"/>
            <a:ext cx="2401028" cy="2806260"/>
            <a:chOff x="-129354" y="2594331"/>
            <a:chExt cx="2401028" cy="2806260"/>
          </a:xfrm>
        </p:grpSpPr>
        <p:sp>
          <p:nvSpPr>
            <p:cNvPr id="649" name="Google Shape;649;p16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16"/>
          <p:cNvSpPr txBox="1">
            <a:spLocks noGrp="1"/>
          </p:cNvSpPr>
          <p:nvPr>
            <p:ph type="subTitle" idx="1"/>
          </p:nvPr>
        </p:nvSpPr>
        <p:spPr>
          <a:xfrm>
            <a:off x="731100" y="3568950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2"/>
          </p:nvPr>
        </p:nvSpPr>
        <p:spPr>
          <a:xfrm>
            <a:off x="731100" y="3169200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3"/>
          </p:nvPr>
        </p:nvSpPr>
        <p:spPr>
          <a:xfrm>
            <a:off x="5946900" y="3568950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4"/>
          </p:nvPr>
        </p:nvSpPr>
        <p:spPr>
          <a:xfrm>
            <a:off x="5946900" y="3169200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5"/>
          </p:nvPr>
        </p:nvSpPr>
        <p:spPr>
          <a:xfrm>
            <a:off x="3339000" y="3128575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subTitle" idx="6"/>
          </p:nvPr>
        </p:nvSpPr>
        <p:spPr>
          <a:xfrm>
            <a:off x="3339000" y="27288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2" name="Google Shape;662;p16"/>
          <p:cNvGrpSpPr/>
          <p:nvPr/>
        </p:nvGrpSpPr>
        <p:grpSpPr>
          <a:xfrm>
            <a:off x="-752675" y="793420"/>
            <a:ext cx="2250681" cy="2583255"/>
            <a:chOff x="-857008" y="739600"/>
            <a:chExt cx="2589073" cy="2971649"/>
          </a:xfrm>
        </p:grpSpPr>
        <p:sp>
          <p:nvSpPr>
            <p:cNvPr id="663" name="Google Shape;663;p16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16"/>
          <p:cNvGrpSpPr/>
          <p:nvPr/>
        </p:nvGrpSpPr>
        <p:grpSpPr>
          <a:xfrm flipH="1">
            <a:off x="7955603" y="189418"/>
            <a:ext cx="2401028" cy="2806260"/>
            <a:chOff x="-129354" y="2594331"/>
            <a:chExt cx="2401028" cy="2806260"/>
          </a:xfrm>
        </p:grpSpPr>
        <p:sp>
          <p:nvSpPr>
            <p:cNvPr id="666" name="Google Shape;666;p16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16"/>
          <p:cNvGrpSpPr/>
          <p:nvPr/>
        </p:nvGrpSpPr>
        <p:grpSpPr>
          <a:xfrm flipH="1">
            <a:off x="7645988" y="793420"/>
            <a:ext cx="2250681" cy="2583255"/>
            <a:chOff x="-857008" y="739600"/>
            <a:chExt cx="2589073" cy="2971649"/>
          </a:xfrm>
        </p:grpSpPr>
        <p:sp>
          <p:nvSpPr>
            <p:cNvPr id="674" name="Google Shape;674;p16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97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"/>
          <p:cNvSpPr txBox="1">
            <a:spLocks noGrp="1"/>
          </p:cNvSpPr>
          <p:nvPr>
            <p:ph type="subTitle" idx="1"/>
          </p:nvPr>
        </p:nvSpPr>
        <p:spPr>
          <a:xfrm>
            <a:off x="2059350" y="1600200"/>
            <a:ext cx="502530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7"/>
          <p:cNvSpPr txBox="1">
            <a:spLocks noGrp="1"/>
          </p:cNvSpPr>
          <p:nvPr>
            <p:ph type="subTitle" idx="2"/>
          </p:nvPr>
        </p:nvSpPr>
        <p:spPr>
          <a:xfrm>
            <a:off x="2059350" y="3067650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arrio"/>
              <a:buNone/>
              <a:defRPr>
                <a:solidFill>
                  <a:schemeClr val="accent4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17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681" name="Google Shape;681;p17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7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7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7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7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7"/>
          <p:cNvGrpSpPr/>
          <p:nvPr/>
        </p:nvGrpSpPr>
        <p:grpSpPr>
          <a:xfrm>
            <a:off x="7460035" y="3269185"/>
            <a:ext cx="1488372" cy="2508924"/>
            <a:chOff x="7460035" y="3269185"/>
            <a:chExt cx="1488372" cy="2508924"/>
          </a:xfrm>
        </p:grpSpPr>
        <p:grpSp>
          <p:nvGrpSpPr>
            <p:cNvPr id="758" name="Google Shape;758;p17"/>
            <p:cNvGrpSpPr/>
            <p:nvPr/>
          </p:nvGrpSpPr>
          <p:grpSpPr>
            <a:xfrm>
              <a:off x="7460035" y="3269185"/>
              <a:ext cx="872125" cy="2090292"/>
              <a:chOff x="7334417" y="2987505"/>
              <a:chExt cx="821984" cy="1970115"/>
            </a:xfrm>
          </p:grpSpPr>
          <p:sp>
            <p:nvSpPr>
              <p:cNvPr id="759" name="Google Shape;759;p1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0" name="Google Shape;760;p1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761" name="Google Shape;761;p1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17"/>
            <p:cNvGrpSpPr/>
            <p:nvPr/>
          </p:nvGrpSpPr>
          <p:grpSpPr>
            <a:xfrm>
              <a:off x="7731986" y="3670387"/>
              <a:ext cx="1216421" cy="2107722"/>
              <a:chOff x="7758346" y="3365641"/>
              <a:chExt cx="1146485" cy="1986543"/>
            </a:xfrm>
          </p:grpSpPr>
          <p:sp>
            <p:nvSpPr>
              <p:cNvPr id="765" name="Google Shape;765;p1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1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767" name="Google Shape;767;p1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70" name="Google Shape;770;p17"/>
          <p:cNvGrpSpPr/>
          <p:nvPr/>
        </p:nvGrpSpPr>
        <p:grpSpPr>
          <a:xfrm rot="-10659362">
            <a:off x="1249365" y="409937"/>
            <a:ext cx="574596" cy="554114"/>
            <a:chOff x="288275" y="222587"/>
            <a:chExt cx="574574" cy="554093"/>
          </a:xfrm>
        </p:grpSpPr>
        <p:sp>
          <p:nvSpPr>
            <p:cNvPr id="771" name="Google Shape;771;p17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17"/>
          <p:cNvGrpSpPr/>
          <p:nvPr/>
        </p:nvGrpSpPr>
        <p:grpSpPr>
          <a:xfrm>
            <a:off x="8052670" y="2086184"/>
            <a:ext cx="688429" cy="697959"/>
            <a:chOff x="3817720" y="-683366"/>
            <a:chExt cx="688429" cy="697959"/>
          </a:xfrm>
        </p:grpSpPr>
        <p:sp>
          <p:nvSpPr>
            <p:cNvPr id="774" name="Google Shape;774;p17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17"/>
          <p:cNvSpPr/>
          <p:nvPr/>
        </p:nvSpPr>
        <p:spPr>
          <a:xfrm rot="-212454">
            <a:off x="-121256" y="3532199"/>
            <a:ext cx="1760927" cy="1977875"/>
          </a:xfrm>
          <a:custGeom>
            <a:avLst/>
            <a:gdLst/>
            <a:ahLst/>
            <a:cxnLst/>
            <a:rect l="l" t="t" r="r" b="b"/>
            <a:pathLst>
              <a:path w="41079" h="49714" extrusionOk="0">
                <a:moveTo>
                  <a:pt x="0" y="49714"/>
                </a:moveTo>
                <a:lnTo>
                  <a:pt x="241" y="48258"/>
                </a:lnTo>
                <a:lnTo>
                  <a:pt x="858" y="44159"/>
                </a:lnTo>
                <a:lnTo>
                  <a:pt x="1518" y="40320"/>
                </a:lnTo>
                <a:lnTo>
                  <a:pt x="2063" y="37498"/>
                </a:lnTo>
                <a:lnTo>
                  <a:pt x="2742" y="34515"/>
                </a:lnTo>
                <a:lnTo>
                  <a:pt x="3546" y="31399"/>
                </a:lnTo>
                <a:lnTo>
                  <a:pt x="4510" y="28193"/>
                </a:lnTo>
                <a:lnTo>
                  <a:pt x="5358" y="25755"/>
                </a:lnTo>
                <a:lnTo>
                  <a:pt x="5974" y="24130"/>
                </a:lnTo>
                <a:lnTo>
                  <a:pt x="6644" y="22513"/>
                </a:lnTo>
                <a:lnTo>
                  <a:pt x="7368" y="20897"/>
                </a:lnTo>
                <a:lnTo>
                  <a:pt x="8144" y="19290"/>
                </a:lnTo>
                <a:lnTo>
                  <a:pt x="8984" y="17709"/>
                </a:lnTo>
                <a:lnTo>
                  <a:pt x="9877" y="16146"/>
                </a:lnTo>
                <a:lnTo>
                  <a:pt x="10832" y="14610"/>
                </a:lnTo>
                <a:lnTo>
                  <a:pt x="11850" y="13119"/>
                </a:lnTo>
                <a:lnTo>
                  <a:pt x="12940" y="11663"/>
                </a:lnTo>
                <a:lnTo>
                  <a:pt x="14101" y="10252"/>
                </a:lnTo>
                <a:lnTo>
                  <a:pt x="15333" y="8886"/>
                </a:lnTo>
                <a:lnTo>
                  <a:pt x="16637" y="7582"/>
                </a:lnTo>
                <a:lnTo>
                  <a:pt x="18012" y="6332"/>
                </a:lnTo>
                <a:lnTo>
                  <a:pt x="18735" y="5743"/>
                </a:lnTo>
                <a:lnTo>
                  <a:pt x="19468" y="5162"/>
                </a:lnTo>
                <a:lnTo>
                  <a:pt x="20914" y="4118"/>
                </a:lnTo>
                <a:lnTo>
                  <a:pt x="22361" y="3198"/>
                </a:lnTo>
                <a:lnTo>
                  <a:pt x="23790" y="2412"/>
                </a:lnTo>
                <a:lnTo>
                  <a:pt x="25192" y="1733"/>
                </a:lnTo>
                <a:lnTo>
                  <a:pt x="26576" y="1180"/>
                </a:lnTo>
                <a:lnTo>
                  <a:pt x="27924" y="733"/>
                </a:lnTo>
                <a:lnTo>
                  <a:pt x="29228" y="403"/>
                </a:lnTo>
                <a:lnTo>
                  <a:pt x="30505" y="171"/>
                </a:lnTo>
                <a:lnTo>
                  <a:pt x="31728" y="37"/>
                </a:lnTo>
                <a:lnTo>
                  <a:pt x="32898" y="1"/>
                </a:lnTo>
                <a:lnTo>
                  <a:pt x="34015" y="54"/>
                </a:lnTo>
                <a:lnTo>
                  <a:pt x="35059" y="197"/>
                </a:lnTo>
                <a:lnTo>
                  <a:pt x="36051" y="421"/>
                </a:lnTo>
                <a:lnTo>
                  <a:pt x="36961" y="733"/>
                </a:lnTo>
                <a:lnTo>
                  <a:pt x="37801" y="1108"/>
                </a:lnTo>
                <a:lnTo>
                  <a:pt x="38551" y="1564"/>
                </a:lnTo>
                <a:lnTo>
                  <a:pt x="39212" y="2082"/>
                </a:lnTo>
                <a:lnTo>
                  <a:pt x="39783" y="2671"/>
                </a:lnTo>
                <a:lnTo>
                  <a:pt x="40266" y="3305"/>
                </a:lnTo>
                <a:lnTo>
                  <a:pt x="40632" y="4010"/>
                </a:lnTo>
                <a:lnTo>
                  <a:pt x="40900" y="4752"/>
                </a:lnTo>
                <a:lnTo>
                  <a:pt x="41042" y="5546"/>
                </a:lnTo>
                <a:lnTo>
                  <a:pt x="41078" y="6386"/>
                </a:lnTo>
                <a:lnTo>
                  <a:pt x="40980" y="7261"/>
                </a:lnTo>
                <a:lnTo>
                  <a:pt x="40766" y="8172"/>
                </a:lnTo>
                <a:lnTo>
                  <a:pt x="40408" y="9118"/>
                </a:lnTo>
                <a:lnTo>
                  <a:pt x="39917" y="10083"/>
                </a:lnTo>
                <a:lnTo>
                  <a:pt x="39274" y="11074"/>
                </a:lnTo>
                <a:lnTo>
                  <a:pt x="38488" y="12083"/>
                </a:lnTo>
                <a:lnTo>
                  <a:pt x="37551" y="13110"/>
                </a:lnTo>
                <a:lnTo>
                  <a:pt x="36444" y="14146"/>
                </a:lnTo>
                <a:lnTo>
                  <a:pt x="35827" y="14664"/>
                </a:lnTo>
                <a:lnTo>
                  <a:pt x="34541" y="15727"/>
                </a:lnTo>
                <a:lnTo>
                  <a:pt x="31827" y="18084"/>
                </a:lnTo>
                <a:lnTo>
                  <a:pt x="28978" y="20656"/>
                </a:lnTo>
                <a:lnTo>
                  <a:pt x="26031" y="23397"/>
                </a:lnTo>
                <a:lnTo>
                  <a:pt x="21530" y="27702"/>
                </a:lnTo>
                <a:lnTo>
                  <a:pt x="15628" y="33533"/>
                </a:lnTo>
                <a:lnTo>
                  <a:pt x="10172" y="39069"/>
                </a:lnTo>
                <a:lnTo>
                  <a:pt x="5537" y="43865"/>
                </a:lnTo>
                <a:lnTo>
                  <a:pt x="697" y="48964"/>
                </a:lnTo>
                <a:lnTo>
                  <a:pt x="0" y="497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 rot="-212454">
            <a:off x="-281708" y="3673316"/>
            <a:ext cx="1694697" cy="2273120"/>
          </a:xfrm>
          <a:custGeom>
            <a:avLst/>
            <a:gdLst/>
            <a:ahLst/>
            <a:cxnLst/>
            <a:rect l="l" t="t" r="r" b="b"/>
            <a:pathLst>
              <a:path w="39534" h="57135" extrusionOk="0">
                <a:moveTo>
                  <a:pt x="30559" y="1"/>
                </a:moveTo>
                <a:lnTo>
                  <a:pt x="30496" y="27"/>
                </a:lnTo>
                <a:lnTo>
                  <a:pt x="30487" y="72"/>
                </a:lnTo>
                <a:lnTo>
                  <a:pt x="30041" y="7136"/>
                </a:lnTo>
                <a:lnTo>
                  <a:pt x="30041" y="7162"/>
                </a:lnTo>
                <a:lnTo>
                  <a:pt x="30041" y="7189"/>
                </a:lnTo>
                <a:lnTo>
                  <a:pt x="29344" y="7805"/>
                </a:lnTo>
                <a:lnTo>
                  <a:pt x="27960" y="9091"/>
                </a:lnTo>
                <a:lnTo>
                  <a:pt x="26603" y="10431"/>
                </a:lnTo>
                <a:lnTo>
                  <a:pt x="25281" y="11824"/>
                </a:lnTo>
                <a:lnTo>
                  <a:pt x="24629" y="12547"/>
                </a:lnTo>
                <a:lnTo>
                  <a:pt x="24629" y="12547"/>
                </a:lnTo>
                <a:lnTo>
                  <a:pt x="25067" y="5734"/>
                </a:lnTo>
                <a:lnTo>
                  <a:pt x="25058" y="5689"/>
                </a:lnTo>
                <a:lnTo>
                  <a:pt x="25013" y="5591"/>
                </a:lnTo>
                <a:lnTo>
                  <a:pt x="24969" y="5564"/>
                </a:lnTo>
                <a:lnTo>
                  <a:pt x="24933" y="5546"/>
                </a:lnTo>
                <a:lnTo>
                  <a:pt x="24870" y="5573"/>
                </a:lnTo>
                <a:lnTo>
                  <a:pt x="24861" y="5617"/>
                </a:lnTo>
                <a:lnTo>
                  <a:pt x="24415" y="12690"/>
                </a:lnTo>
                <a:lnTo>
                  <a:pt x="24415" y="12726"/>
                </a:lnTo>
                <a:lnTo>
                  <a:pt x="24433" y="12770"/>
                </a:lnTo>
                <a:lnTo>
                  <a:pt x="23638" y="13663"/>
                </a:lnTo>
                <a:lnTo>
                  <a:pt x="22084" y="15512"/>
                </a:lnTo>
                <a:lnTo>
                  <a:pt x="20584" y="17414"/>
                </a:lnTo>
                <a:lnTo>
                  <a:pt x="19128" y="19370"/>
                </a:lnTo>
                <a:lnTo>
                  <a:pt x="18423" y="20361"/>
                </a:lnTo>
                <a:lnTo>
                  <a:pt x="19986" y="10806"/>
                </a:lnTo>
                <a:lnTo>
                  <a:pt x="19986" y="10761"/>
                </a:lnTo>
                <a:lnTo>
                  <a:pt x="19941" y="10663"/>
                </a:lnTo>
                <a:lnTo>
                  <a:pt x="19905" y="10627"/>
                </a:lnTo>
                <a:lnTo>
                  <a:pt x="19861" y="10600"/>
                </a:lnTo>
                <a:lnTo>
                  <a:pt x="19798" y="10618"/>
                </a:lnTo>
                <a:lnTo>
                  <a:pt x="19789" y="10663"/>
                </a:lnTo>
                <a:lnTo>
                  <a:pt x="18128" y="20772"/>
                </a:lnTo>
                <a:lnTo>
                  <a:pt x="17432" y="21781"/>
                </a:lnTo>
                <a:lnTo>
                  <a:pt x="16074" y="23817"/>
                </a:lnTo>
                <a:lnTo>
                  <a:pt x="14771" y="25871"/>
                </a:lnTo>
                <a:lnTo>
                  <a:pt x="13502" y="27951"/>
                </a:lnTo>
                <a:lnTo>
                  <a:pt x="12895" y="28987"/>
                </a:lnTo>
                <a:lnTo>
                  <a:pt x="13529" y="19003"/>
                </a:lnTo>
                <a:lnTo>
                  <a:pt x="13529" y="18959"/>
                </a:lnTo>
                <a:lnTo>
                  <a:pt x="13476" y="18861"/>
                </a:lnTo>
                <a:lnTo>
                  <a:pt x="13440" y="18834"/>
                </a:lnTo>
                <a:lnTo>
                  <a:pt x="13395" y="18816"/>
                </a:lnTo>
                <a:lnTo>
                  <a:pt x="13342" y="18843"/>
                </a:lnTo>
                <a:lnTo>
                  <a:pt x="13333" y="18887"/>
                </a:lnTo>
                <a:lnTo>
                  <a:pt x="12663" y="29398"/>
                </a:lnTo>
                <a:lnTo>
                  <a:pt x="11600" y="31255"/>
                </a:lnTo>
                <a:lnTo>
                  <a:pt x="9600" y="34952"/>
                </a:lnTo>
                <a:lnTo>
                  <a:pt x="8671" y="36783"/>
                </a:lnTo>
                <a:lnTo>
                  <a:pt x="9475" y="28264"/>
                </a:lnTo>
                <a:lnTo>
                  <a:pt x="9475" y="28219"/>
                </a:lnTo>
                <a:lnTo>
                  <a:pt x="9421" y="28121"/>
                </a:lnTo>
                <a:lnTo>
                  <a:pt x="9386" y="28085"/>
                </a:lnTo>
                <a:lnTo>
                  <a:pt x="9341" y="28067"/>
                </a:lnTo>
                <a:lnTo>
                  <a:pt x="9279" y="28094"/>
                </a:lnTo>
                <a:lnTo>
                  <a:pt x="9270" y="28139"/>
                </a:lnTo>
                <a:lnTo>
                  <a:pt x="8403" y="37310"/>
                </a:lnTo>
                <a:lnTo>
                  <a:pt x="7689" y="38748"/>
                </a:lnTo>
                <a:lnTo>
                  <a:pt x="6350" y="41569"/>
                </a:lnTo>
                <a:lnTo>
                  <a:pt x="5099" y="44311"/>
                </a:lnTo>
                <a:lnTo>
                  <a:pt x="3947" y="46945"/>
                </a:lnTo>
                <a:lnTo>
                  <a:pt x="2394" y="50678"/>
                </a:lnTo>
                <a:lnTo>
                  <a:pt x="697" y="55063"/>
                </a:lnTo>
                <a:lnTo>
                  <a:pt x="9" y="56920"/>
                </a:lnTo>
                <a:lnTo>
                  <a:pt x="0" y="56982"/>
                </a:lnTo>
                <a:lnTo>
                  <a:pt x="36" y="57054"/>
                </a:lnTo>
                <a:lnTo>
                  <a:pt x="54" y="57081"/>
                </a:lnTo>
                <a:lnTo>
                  <a:pt x="72" y="57108"/>
                </a:lnTo>
                <a:lnTo>
                  <a:pt x="116" y="57134"/>
                </a:lnTo>
                <a:lnTo>
                  <a:pt x="188" y="57134"/>
                </a:lnTo>
                <a:lnTo>
                  <a:pt x="206" y="57099"/>
                </a:lnTo>
                <a:lnTo>
                  <a:pt x="884" y="55241"/>
                </a:lnTo>
                <a:lnTo>
                  <a:pt x="2581" y="50865"/>
                </a:lnTo>
                <a:lnTo>
                  <a:pt x="4126" y="47151"/>
                </a:lnTo>
                <a:lnTo>
                  <a:pt x="5269" y="44516"/>
                </a:lnTo>
                <a:lnTo>
                  <a:pt x="6519" y="41784"/>
                </a:lnTo>
                <a:lnTo>
                  <a:pt x="7859" y="38971"/>
                </a:lnTo>
                <a:lnTo>
                  <a:pt x="8573" y="37533"/>
                </a:lnTo>
                <a:lnTo>
                  <a:pt x="8582" y="37533"/>
                </a:lnTo>
                <a:lnTo>
                  <a:pt x="9332" y="36926"/>
                </a:lnTo>
                <a:lnTo>
                  <a:pt x="11011" y="35622"/>
                </a:lnTo>
                <a:lnTo>
                  <a:pt x="12574" y="34488"/>
                </a:lnTo>
                <a:lnTo>
                  <a:pt x="13449" y="33934"/>
                </a:lnTo>
                <a:lnTo>
                  <a:pt x="13824" y="33765"/>
                </a:lnTo>
                <a:lnTo>
                  <a:pt x="13913" y="33756"/>
                </a:lnTo>
                <a:lnTo>
                  <a:pt x="13958" y="33756"/>
                </a:lnTo>
                <a:lnTo>
                  <a:pt x="13994" y="33693"/>
                </a:lnTo>
                <a:lnTo>
                  <a:pt x="13985" y="33649"/>
                </a:lnTo>
                <a:lnTo>
                  <a:pt x="13967" y="33595"/>
                </a:lnTo>
                <a:lnTo>
                  <a:pt x="13904" y="33515"/>
                </a:lnTo>
                <a:lnTo>
                  <a:pt x="13860" y="33497"/>
                </a:lnTo>
                <a:lnTo>
                  <a:pt x="13744" y="33506"/>
                </a:lnTo>
                <a:lnTo>
                  <a:pt x="13324" y="33693"/>
                </a:lnTo>
                <a:lnTo>
                  <a:pt x="12404" y="34265"/>
                </a:lnTo>
                <a:lnTo>
                  <a:pt x="10056" y="35997"/>
                </a:lnTo>
                <a:lnTo>
                  <a:pt x="8877" y="36935"/>
                </a:lnTo>
                <a:lnTo>
                  <a:pt x="9797" y="35131"/>
                </a:lnTo>
                <a:lnTo>
                  <a:pt x="11761" y="31479"/>
                </a:lnTo>
                <a:lnTo>
                  <a:pt x="12815" y="29639"/>
                </a:lnTo>
                <a:lnTo>
                  <a:pt x="13440" y="29380"/>
                </a:lnTo>
                <a:lnTo>
                  <a:pt x="16432" y="28076"/>
                </a:lnTo>
                <a:lnTo>
                  <a:pt x="18360" y="27192"/>
                </a:lnTo>
                <a:lnTo>
                  <a:pt x="18994" y="26862"/>
                </a:lnTo>
                <a:lnTo>
                  <a:pt x="19021" y="26835"/>
                </a:lnTo>
                <a:lnTo>
                  <a:pt x="19021" y="26746"/>
                </a:lnTo>
                <a:lnTo>
                  <a:pt x="19003" y="26692"/>
                </a:lnTo>
                <a:lnTo>
                  <a:pt x="18968" y="26647"/>
                </a:lnTo>
                <a:lnTo>
                  <a:pt x="18887" y="26603"/>
                </a:lnTo>
                <a:lnTo>
                  <a:pt x="18860" y="26612"/>
                </a:lnTo>
                <a:lnTo>
                  <a:pt x="18343" y="26889"/>
                </a:lnTo>
                <a:lnTo>
                  <a:pt x="16798" y="27603"/>
                </a:lnTo>
                <a:lnTo>
                  <a:pt x="14181" y="28755"/>
                </a:lnTo>
                <a:lnTo>
                  <a:pt x="13038" y="29246"/>
                </a:lnTo>
                <a:lnTo>
                  <a:pt x="13654" y="28201"/>
                </a:lnTo>
                <a:lnTo>
                  <a:pt x="14904" y="26138"/>
                </a:lnTo>
                <a:lnTo>
                  <a:pt x="16217" y="24085"/>
                </a:lnTo>
                <a:lnTo>
                  <a:pt x="17566" y="22049"/>
                </a:lnTo>
                <a:lnTo>
                  <a:pt x="18262" y="21048"/>
                </a:lnTo>
                <a:lnTo>
                  <a:pt x="18271" y="21048"/>
                </a:lnTo>
                <a:lnTo>
                  <a:pt x="20155" y="20620"/>
                </a:lnTo>
                <a:lnTo>
                  <a:pt x="23361" y="19950"/>
                </a:lnTo>
                <a:lnTo>
                  <a:pt x="24522" y="19745"/>
                </a:lnTo>
                <a:lnTo>
                  <a:pt x="25013" y="19691"/>
                </a:lnTo>
                <a:lnTo>
                  <a:pt x="25165" y="19691"/>
                </a:lnTo>
                <a:lnTo>
                  <a:pt x="25201" y="19637"/>
                </a:lnTo>
                <a:lnTo>
                  <a:pt x="25201" y="19584"/>
                </a:lnTo>
                <a:lnTo>
                  <a:pt x="25183" y="19530"/>
                </a:lnTo>
                <a:lnTo>
                  <a:pt x="25111" y="19450"/>
                </a:lnTo>
                <a:lnTo>
                  <a:pt x="25076" y="19441"/>
                </a:lnTo>
                <a:lnTo>
                  <a:pt x="24942" y="19432"/>
                </a:lnTo>
                <a:lnTo>
                  <a:pt x="24397" y="19495"/>
                </a:lnTo>
                <a:lnTo>
                  <a:pt x="23129" y="19718"/>
                </a:lnTo>
                <a:lnTo>
                  <a:pt x="19905" y="20397"/>
                </a:lnTo>
                <a:lnTo>
                  <a:pt x="18485" y="20718"/>
                </a:lnTo>
                <a:lnTo>
                  <a:pt x="19218" y="19691"/>
                </a:lnTo>
                <a:lnTo>
                  <a:pt x="20718" y="17673"/>
                </a:lnTo>
                <a:lnTo>
                  <a:pt x="22272" y="15708"/>
                </a:lnTo>
                <a:lnTo>
                  <a:pt x="23870" y="13806"/>
                </a:lnTo>
                <a:lnTo>
                  <a:pt x="24692" y="12886"/>
                </a:lnTo>
                <a:lnTo>
                  <a:pt x="25942" y="12931"/>
                </a:lnTo>
                <a:lnTo>
                  <a:pt x="30523" y="13136"/>
                </a:lnTo>
                <a:lnTo>
                  <a:pt x="31523" y="13226"/>
                </a:lnTo>
                <a:lnTo>
                  <a:pt x="31559" y="13226"/>
                </a:lnTo>
                <a:lnTo>
                  <a:pt x="31595" y="13163"/>
                </a:lnTo>
                <a:lnTo>
                  <a:pt x="31595" y="13119"/>
                </a:lnTo>
                <a:lnTo>
                  <a:pt x="31577" y="13065"/>
                </a:lnTo>
                <a:lnTo>
                  <a:pt x="31505" y="12985"/>
                </a:lnTo>
                <a:lnTo>
                  <a:pt x="31470" y="12967"/>
                </a:lnTo>
                <a:lnTo>
                  <a:pt x="30577" y="12886"/>
                </a:lnTo>
                <a:lnTo>
                  <a:pt x="26397" y="12690"/>
                </a:lnTo>
                <a:lnTo>
                  <a:pt x="24915" y="12636"/>
                </a:lnTo>
                <a:lnTo>
                  <a:pt x="25558" y="11922"/>
                </a:lnTo>
                <a:lnTo>
                  <a:pt x="26880" y="10547"/>
                </a:lnTo>
                <a:lnTo>
                  <a:pt x="28219" y="9216"/>
                </a:lnTo>
                <a:lnTo>
                  <a:pt x="29594" y="7948"/>
                </a:lnTo>
                <a:lnTo>
                  <a:pt x="30300" y="7332"/>
                </a:lnTo>
                <a:lnTo>
                  <a:pt x="31523" y="7386"/>
                </a:lnTo>
                <a:lnTo>
                  <a:pt x="34997" y="7537"/>
                </a:lnTo>
                <a:lnTo>
                  <a:pt x="36801" y="7636"/>
                </a:lnTo>
                <a:lnTo>
                  <a:pt x="37149" y="7680"/>
                </a:lnTo>
                <a:lnTo>
                  <a:pt x="37185" y="7680"/>
                </a:lnTo>
                <a:lnTo>
                  <a:pt x="37220" y="7618"/>
                </a:lnTo>
                <a:lnTo>
                  <a:pt x="37220" y="7564"/>
                </a:lnTo>
                <a:lnTo>
                  <a:pt x="37203" y="7520"/>
                </a:lnTo>
                <a:lnTo>
                  <a:pt x="37131" y="7439"/>
                </a:lnTo>
                <a:lnTo>
                  <a:pt x="37095" y="7421"/>
                </a:lnTo>
                <a:lnTo>
                  <a:pt x="36220" y="7341"/>
                </a:lnTo>
                <a:lnTo>
                  <a:pt x="32095" y="7144"/>
                </a:lnTo>
                <a:lnTo>
                  <a:pt x="30586" y="7091"/>
                </a:lnTo>
                <a:lnTo>
                  <a:pt x="31639" y="6207"/>
                </a:lnTo>
                <a:lnTo>
                  <a:pt x="33809" y="4555"/>
                </a:lnTo>
                <a:lnTo>
                  <a:pt x="35479" y="3421"/>
                </a:lnTo>
                <a:lnTo>
                  <a:pt x="36604" y="2715"/>
                </a:lnTo>
                <a:lnTo>
                  <a:pt x="37747" y="2054"/>
                </a:lnTo>
                <a:lnTo>
                  <a:pt x="38908" y="1429"/>
                </a:lnTo>
                <a:lnTo>
                  <a:pt x="39498" y="1144"/>
                </a:lnTo>
                <a:lnTo>
                  <a:pt x="39524" y="1126"/>
                </a:lnTo>
                <a:lnTo>
                  <a:pt x="39533" y="1036"/>
                </a:lnTo>
                <a:lnTo>
                  <a:pt x="39515" y="983"/>
                </a:lnTo>
                <a:lnTo>
                  <a:pt x="39480" y="938"/>
                </a:lnTo>
                <a:lnTo>
                  <a:pt x="39399" y="885"/>
                </a:lnTo>
                <a:lnTo>
                  <a:pt x="39373" y="894"/>
                </a:lnTo>
                <a:lnTo>
                  <a:pt x="38765" y="1188"/>
                </a:lnTo>
                <a:lnTo>
                  <a:pt x="37578" y="1822"/>
                </a:lnTo>
                <a:lnTo>
                  <a:pt x="36408" y="2510"/>
                </a:lnTo>
                <a:lnTo>
                  <a:pt x="35256" y="3233"/>
                </a:lnTo>
                <a:lnTo>
                  <a:pt x="34113" y="4001"/>
                </a:lnTo>
                <a:lnTo>
                  <a:pt x="32988" y="4814"/>
                </a:lnTo>
                <a:lnTo>
                  <a:pt x="31336" y="6091"/>
                </a:lnTo>
                <a:lnTo>
                  <a:pt x="30255" y="7002"/>
                </a:lnTo>
                <a:lnTo>
                  <a:pt x="30255" y="7002"/>
                </a:lnTo>
                <a:lnTo>
                  <a:pt x="30693" y="188"/>
                </a:lnTo>
                <a:lnTo>
                  <a:pt x="30693" y="143"/>
                </a:lnTo>
                <a:lnTo>
                  <a:pt x="30639" y="45"/>
                </a:lnTo>
                <a:lnTo>
                  <a:pt x="30594" y="18"/>
                </a:lnTo>
                <a:lnTo>
                  <a:pt x="30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>
            <a:off x="-937629" y="2644956"/>
            <a:ext cx="2401028" cy="2806260"/>
            <a:chOff x="-129354" y="2594331"/>
            <a:chExt cx="2401028" cy="2806260"/>
          </a:xfrm>
        </p:grpSpPr>
        <p:sp>
          <p:nvSpPr>
            <p:cNvPr id="779" name="Google Shape;779;p17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1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987350" y="844800"/>
            <a:ext cx="3150600" cy="922500"/>
          </a:xfrm>
          <a:prstGeom prst="rect">
            <a:avLst/>
          </a:prstGeom>
          <a:effectLst>
            <a:outerShdw dist="19050" dir="3780000" algn="bl" rotWithShape="0">
              <a:schemeClr val="accent2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300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18"/>
          <p:cNvGrpSpPr/>
          <p:nvPr/>
        </p:nvGrpSpPr>
        <p:grpSpPr>
          <a:xfrm rot="-3179923">
            <a:off x="8390806" y="3685905"/>
            <a:ext cx="1308270" cy="1117620"/>
            <a:chOff x="6032989" y="2653290"/>
            <a:chExt cx="535692" cy="457560"/>
          </a:xfrm>
        </p:grpSpPr>
        <p:sp>
          <p:nvSpPr>
            <p:cNvPr id="788" name="Google Shape;788;p18"/>
            <p:cNvSpPr/>
            <p:nvPr/>
          </p:nvSpPr>
          <p:spPr>
            <a:xfrm>
              <a:off x="6067519" y="2653290"/>
              <a:ext cx="501162" cy="361310"/>
            </a:xfrm>
            <a:custGeom>
              <a:avLst/>
              <a:gdLst/>
              <a:ahLst/>
              <a:cxnLst/>
              <a:rect l="l" t="t" r="r" b="b"/>
              <a:pathLst>
                <a:path w="15298" h="11029" extrusionOk="0">
                  <a:moveTo>
                    <a:pt x="11904" y="0"/>
                  </a:moveTo>
                  <a:lnTo>
                    <a:pt x="11520" y="18"/>
                  </a:lnTo>
                  <a:lnTo>
                    <a:pt x="10823" y="188"/>
                  </a:lnTo>
                  <a:lnTo>
                    <a:pt x="10198" y="455"/>
                  </a:lnTo>
                  <a:lnTo>
                    <a:pt x="9627" y="786"/>
                  </a:lnTo>
                  <a:lnTo>
                    <a:pt x="9350" y="964"/>
                  </a:lnTo>
                  <a:lnTo>
                    <a:pt x="9225" y="1045"/>
                  </a:lnTo>
                  <a:lnTo>
                    <a:pt x="8948" y="1188"/>
                  </a:lnTo>
                  <a:lnTo>
                    <a:pt x="8778" y="1223"/>
                  </a:lnTo>
                  <a:lnTo>
                    <a:pt x="8662" y="1241"/>
                  </a:lnTo>
                  <a:lnTo>
                    <a:pt x="8421" y="1215"/>
                  </a:lnTo>
                  <a:lnTo>
                    <a:pt x="8055" y="1107"/>
                  </a:lnTo>
                  <a:lnTo>
                    <a:pt x="7564" y="866"/>
                  </a:lnTo>
                  <a:lnTo>
                    <a:pt x="7055" y="607"/>
                  </a:lnTo>
                  <a:lnTo>
                    <a:pt x="6805" y="518"/>
                  </a:lnTo>
                  <a:lnTo>
                    <a:pt x="6555" y="455"/>
                  </a:lnTo>
                  <a:lnTo>
                    <a:pt x="6108" y="447"/>
                  </a:lnTo>
                  <a:lnTo>
                    <a:pt x="5706" y="554"/>
                  </a:lnTo>
                  <a:lnTo>
                    <a:pt x="5358" y="759"/>
                  </a:lnTo>
                  <a:lnTo>
                    <a:pt x="5072" y="1045"/>
                  </a:lnTo>
                  <a:lnTo>
                    <a:pt x="4867" y="1393"/>
                  </a:lnTo>
                  <a:lnTo>
                    <a:pt x="4733" y="1777"/>
                  </a:lnTo>
                  <a:lnTo>
                    <a:pt x="4688" y="2179"/>
                  </a:lnTo>
                  <a:lnTo>
                    <a:pt x="4706" y="2375"/>
                  </a:lnTo>
                  <a:lnTo>
                    <a:pt x="4724" y="2608"/>
                  </a:lnTo>
                  <a:lnTo>
                    <a:pt x="4679" y="3054"/>
                  </a:lnTo>
                  <a:lnTo>
                    <a:pt x="4608" y="3259"/>
                  </a:lnTo>
                  <a:lnTo>
                    <a:pt x="4536" y="3420"/>
                  </a:lnTo>
                  <a:lnTo>
                    <a:pt x="4385" y="3679"/>
                  </a:lnTo>
                  <a:lnTo>
                    <a:pt x="4224" y="3867"/>
                  </a:lnTo>
                  <a:lnTo>
                    <a:pt x="4054" y="4010"/>
                  </a:lnTo>
                  <a:lnTo>
                    <a:pt x="3777" y="4126"/>
                  </a:lnTo>
                  <a:lnTo>
                    <a:pt x="3385" y="4152"/>
                  </a:lnTo>
                  <a:lnTo>
                    <a:pt x="2742" y="4036"/>
                  </a:lnTo>
                  <a:lnTo>
                    <a:pt x="2054" y="3929"/>
                  </a:lnTo>
                  <a:lnTo>
                    <a:pt x="1590" y="3956"/>
                  </a:lnTo>
                  <a:lnTo>
                    <a:pt x="1357" y="4036"/>
                  </a:lnTo>
                  <a:lnTo>
                    <a:pt x="1206" y="4108"/>
                  </a:lnTo>
                  <a:lnTo>
                    <a:pt x="938" y="4269"/>
                  </a:lnTo>
                  <a:lnTo>
                    <a:pt x="706" y="4465"/>
                  </a:lnTo>
                  <a:lnTo>
                    <a:pt x="509" y="4679"/>
                  </a:lnTo>
                  <a:lnTo>
                    <a:pt x="277" y="5054"/>
                  </a:lnTo>
                  <a:lnTo>
                    <a:pt x="80" y="5662"/>
                  </a:lnTo>
                  <a:lnTo>
                    <a:pt x="0" y="6376"/>
                  </a:lnTo>
                  <a:lnTo>
                    <a:pt x="18" y="7207"/>
                  </a:lnTo>
                  <a:lnTo>
                    <a:pt x="188" y="8680"/>
                  </a:lnTo>
                  <a:lnTo>
                    <a:pt x="384" y="9850"/>
                  </a:lnTo>
                  <a:lnTo>
                    <a:pt x="429" y="10037"/>
                  </a:lnTo>
                  <a:lnTo>
                    <a:pt x="598" y="10359"/>
                  </a:lnTo>
                  <a:lnTo>
                    <a:pt x="848" y="10600"/>
                  </a:lnTo>
                  <a:lnTo>
                    <a:pt x="1134" y="10734"/>
                  </a:lnTo>
                  <a:lnTo>
                    <a:pt x="1563" y="10734"/>
                  </a:lnTo>
                  <a:lnTo>
                    <a:pt x="2099" y="10787"/>
                  </a:lnTo>
                  <a:lnTo>
                    <a:pt x="2920" y="10912"/>
                  </a:lnTo>
                  <a:lnTo>
                    <a:pt x="3492" y="10957"/>
                  </a:lnTo>
                  <a:lnTo>
                    <a:pt x="3956" y="10984"/>
                  </a:lnTo>
                  <a:lnTo>
                    <a:pt x="4661" y="11029"/>
                  </a:lnTo>
                  <a:lnTo>
                    <a:pt x="5126" y="11029"/>
                  </a:lnTo>
                  <a:lnTo>
                    <a:pt x="5358" y="11011"/>
                  </a:lnTo>
                  <a:lnTo>
                    <a:pt x="5590" y="10975"/>
                  </a:lnTo>
                  <a:lnTo>
                    <a:pt x="6046" y="10832"/>
                  </a:lnTo>
                  <a:lnTo>
                    <a:pt x="6456" y="10600"/>
                  </a:lnTo>
                  <a:lnTo>
                    <a:pt x="6796" y="10269"/>
                  </a:lnTo>
                  <a:lnTo>
                    <a:pt x="6921" y="10064"/>
                  </a:lnTo>
                  <a:lnTo>
                    <a:pt x="7019" y="9877"/>
                  </a:lnTo>
                  <a:lnTo>
                    <a:pt x="7144" y="9466"/>
                  </a:lnTo>
                  <a:lnTo>
                    <a:pt x="7242" y="9046"/>
                  </a:lnTo>
                  <a:lnTo>
                    <a:pt x="7376" y="8644"/>
                  </a:lnTo>
                  <a:lnTo>
                    <a:pt x="7483" y="8457"/>
                  </a:lnTo>
                  <a:lnTo>
                    <a:pt x="7564" y="8350"/>
                  </a:lnTo>
                  <a:lnTo>
                    <a:pt x="7760" y="8171"/>
                  </a:lnTo>
                  <a:lnTo>
                    <a:pt x="8100" y="7966"/>
                  </a:lnTo>
                  <a:lnTo>
                    <a:pt x="8644" y="7796"/>
                  </a:lnTo>
                  <a:lnTo>
                    <a:pt x="9251" y="7698"/>
                  </a:lnTo>
                  <a:lnTo>
                    <a:pt x="9877" y="7635"/>
                  </a:lnTo>
                  <a:lnTo>
                    <a:pt x="10493" y="7555"/>
                  </a:lnTo>
                  <a:lnTo>
                    <a:pt x="11064" y="7412"/>
                  </a:lnTo>
                  <a:lnTo>
                    <a:pt x="11439" y="7233"/>
                  </a:lnTo>
                  <a:lnTo>
                    <a:pt x="11663" y="7073"/>
                  </a:lnTo>
                  <a:lnTo>
                    <a:pt x="11761" y="6974"/>
                  </a:lnTo>
                  <a:lnTo>
                    <a:pt x="11868" y="6858"/>
                  </a:lnTo>
                  <a:lnTo>
                    <a:pt x="12020" y="6617"/>
                  </a:lnTo>
                  <a:lnTo>
                    <a:pt x="12181" y="6224"/>
                  </a:lnTo>
                  <a:lnTo>
                    <a:pt x="12306" y="5662"/>
                  </a:lnTo>
                  <a:lnTo>
                    <a:pt x="12431" y="5242"/>
                  </a:lnTo>
                  <a:lnTo>
                    <a:pt x="12556" y="4983"/>
                  </a:lnTo>
                  <a:lnTo>
                    <a:pt x="12636" y="4858"/>
                  </a:lnTo>
                  <a:lnTo>
                    <a:pt x="12725" y="4751"/>
                  </a:lnTo>
                  <a:lnTo>
                    <a:pt x="12940" y="4554"/>
                  </a:lnTo>
                  <a:lnTo>
                    <a:pt x="13315" y="4304"/>
                  </a:lnTo>
                  <a:lnTo>
                    <a:pt x="13868" y="4010"/>
                  </a:lnTo>
                  <a:lnTo>
                    <a:pt x="14422" y="3706"/>
                  </a:lnTo>
                  <a:lnTo>
                    <a:pt x="14663" y="3527"/>
                  </a:lnTo>
                  <a:lnTo>
                    <a:pt x="14797" y="3429"/>
                  </a:lnTo>
                  <a:lnTo>
                    <a:pt x="15011" y="3188"/>
                  </a:lnTo>
                  <a:lnTo>
                    <a:pt x="15163" y="2929"/>
                  </a:lnTo>
                  <a:lnTo>
                    <a:pt x="15261" y="2652"/>
                  </a:lnTo>
                  <a:lnTo>
                    <a:pt x="15297" y="2358"/>
                  </a:lnTo>
                  <a:lnTo>
                    <a:pt x="15270" y="2063"/>
                  </a:lnTo>
                  <a:lnTo>
                    <a:pt x="15190" y="1768"/>
                  </a:lnTo>
                  <a:lnTo>
                    <a:pt x="15038" y="1473"/>
                  </a:lnTo>
                  <a:lnTo>
                    <a:pt x="14931" y="1331"/>
                  </a:lnTo>
                  <a:lnTo>
                    <a:pt x="14815" y="1188"/>
                  </a:lnTo>
                  <a:lnTo>
                    <a:pt x="14529" y="920"/>
                  </a:lnTo>
                  <a:lnTo>
                    <a:pt x="14199" y="679"/>
                  </a:lnTo>
                  <a:lnTo>
                    <a:pt x="13824" y="473"/>
                  </a:lnTo>
                  <a:lnTo>
                    <a:pt x="13422" y="295"/>
                  </a:lnTo>
                  <a:lnTo>
                    <a:pt x="12993" y="152"/>
                  </a:lnTo>
                  <a:lnTo>
                    <a:pt x="12565" y="54"/>
                  </a:lnTo>
                  <a:lnTo>
                    <a:pt x="12118" y="9"/>
                  </a:lnTo>
                  <a:lnTo>
                    <a:pt x="11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6032989" y="2733421"/>
              <a:ext cx="454348" cy="377428"/>
            </a:xfrm>
            <a:custGeom>
              <a:avLst/>
              <a:gdLst/>
              <a:ahLst/>
              <a:cxnLst/>
              <a:rect l="l" t="t" r="r" b="b"/>
              <a:pathLst>
                <a:path w="13869" h="11521" fill="none" extrusionOk="0">
                  <a:moveTo>
                    <a:pt x="13869" y="1"/>
                  </a:moveTo>
                  <a:lnTo>
                    <a:pt x="13449" y="63"/>
                  </a:lnTo>
                  <a:lnTo>
                    <a:pt x="12618" y="206"/>
                  </a:lnTo>
                  <a:lnTo>
                    <a:pt x="11824" y="403"/>
                  </a:lnTo>
                  <a:lnTo>
                    <a:pt x="11047" y="626"/>
                  </a:lnTo>
                  <a:lnTo>
                    <a:pt x="10681" y="760"/>
                  </a:lnTo>
                  <a:lnTo>
                    <a:pt x="10297" y="912"/>
                  </a:lnTo>
                  <a:lnTo>
                    <a:pt x="9555" y="1260"/>
                  </a:lnTo>
                  <a:lnTo>
                    <a:pt x="8493" y="1823"/>
                  </a:lnTo>
                  <a:lnTo>
                    <a:pt x="7823" y="2233"/>
                  </a:lnTo>
                  <a:lnTo>
                    <a:pt x="6957" y="2850"/>
                  </a:lnTo>
                  <a:lnTo>
                    <a:pt x="5314" y="4162"/>
                  </a:lnTo>
                  <a:lnTo>
                    <a:pt x="4162" y="5216"/>
                  </a:lnTo>
                  <a:lnTo>
                    <a:pt x="3438" y="5957"/>
                  </a:lnTo>
                  <a:lnTo>
                    <a:pt x="2742" y="6725"/>
                  </a:lnTo>
                  <a:lnTo>
                    <a:pt x="2081" y="7538"/>
                  </a:lnTo>
                  <a:lnTo>
                    <a:pt x="1768" y="7957"/>
                  </a:lnTo>
                  <a:lnTo>
                    <a:pt x="1509" y="8368"/>
                  </a:lnTo>
                  <a:lnTo>
                    <a:pt x="1036" y="9234"/>
                  </a:lnTo>
                  <a:lnTo>
                    <a:pt x="599" y="10118"/>
                  </a:lnTo>
                  <a:lnTo>
                    <a:pt x="188" y="11047"/>
                  </a:lnTo>
                  <a:lnTo>
                    <a:pt x="0" y="11520"/>
                  </a:lnTo>
                </a:path>
              </a:pathLst>
            </a:custGeom>
            <a:noFill/>
            <a:ln w="267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6410944" y="2703872"/>
              <a:ext cx="10876" cy="43047"/>
            </a:xfrm>
            <a:custGeom>
              <a:avLst/>
              <a:gdLst/>
              <a:ahLst/>
              <a:cxnLst/>
              <a:rect l="l" t="t" r="r" b="b"/>
              <a:pathLst>
                <a:path w="332" h="1314" extrusionOk="0">
                  <a:moveTo>
                    <a:pt x="251" y="1"/>
                  </a:moveTo>
                  <a:lnTo>
                    <a:pt x="224" y="28"/>
                  </a:lnTo>
                  <a:lnTo>
                    <a:pt x="215" y="331"/>
                  </a:lnTo>
                  <a:lnTo>
                    <a:pt x="206" y="635"/>
                  </a:lnTo>
                  <a:lnTo>
                    <a:pt x="171" y="805"/>
                  </a:lnTo>
                  <a:lnTo>
                    <a:pt x="72" y="1126"/>
                  </a:lnTo>
                  <a:lnTo>
                    <a:pt x="1" y="1287"/>
                  </a:lnTo>
                  <a:lnTo>
                    <a:pt x="19" y="1314"/>
                  </a:lnTo>
                  <a:lnTo>
                    <a:pt x="54" y="1305"/>
                  </a:lnTo>
                  <a:lnTo>
                    <a:pt x="126" y="1162"/>
                  </a:lnTo>
                  <a:lnTo>
                    <a:pt x="251" y="858"/>
                  </a:lnTo>
                  <a:lnTo>
                    <a:pt x="331" y="528"/>
                  </a:lnTo>
                  <a:lnTo>
                    <a:pt x="322" y="197"/>
                  </a:lnTo>
                  <a:lnTo>
                    <a:pt x="278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6267618" y="2731980"/>
              <a:ext cx="20213" cy="85733"/>
            </a:xfrm>
            <a:custGeom>
              <a:avLst/>
              <a:gdLst/>
              <a:ahLst/>
              <a:cxnLst/>
              <a:rect l="l" t="t" r="r" b="b"/>
              <a:pathLst>
                <a:path w="617" h="2617" extrusionOk="0">
                  <a:moveTo>
                    <a:pt x="509" y="0"/>
                  </a:moveTo>
                  <a:lnTo>
                    <a:pt x="491" y="36"/>
                  </a:lnTo>
                  <a:lnTo>
                    <a:pt x="420" y="688"/>
                  </a:lnTo>
                  <a:lnTo>
                    <a:pt x="268" y="1634"/>
                  </a:lnTo>
                  <a:lnTo>
                    <a:pt x="107" y="2259"/>
                  </a:lnTo>
                  <a:lnTo>
                    <a:pt x="0" y="2563"/>
                  </a:lnTo>
                  <a:lnTo>
                    <a:pt x="0" y="2599"/>
                  </a:lnTo>
                  <a:lnTo>
                    <a:pt x="63" y="2617"/>
                  </a:lnTo>
                  <a:lnTo>
                    <a:pt x="81" y="2590"/>
                  </a:lnTo>
                  <a:lnTo>
                    <a:pt x="197" y="2304"/>
                  </a:lnTo>
                  <a:lnTo>
                    <a:pt x="411" y="1688"/>
                  </a:lnTo>
                  <a:lnTo>
                    <a:pt x="554" y="1045"/>
                  </a:lnTo>
                  <a:lnTo>
                    <a:pt x="616" y="384"/>
                  </a:lnTo>
                  <a:lnTo>
                    <a:pt x="607" y="54"/>
                  </a:lnTo>
                  <a:lnTo>
                    <a:pt x="590" y="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6279314" y="2751276"/>
              <a:ext cx="33677" cy="31646"/>
            </a:xfrm>
            <a:custGeom>
              <a:avLst/>
              <a:gdLst/>
              <a:ahLst/>
              <a:cxnLst/>
              <a:rect l="l" t="t" r="r" b="b"/>
              <a:pathLst>
                <a:path w="1028" h="966" extrusionOk="0">
                  <a:moveTo>
                    <a:pt x="974" y="1"/>
                  </a:moveTo>
                  <a:lnTo>
                    <a:pt x="929" y="18"/>
                  </a:lnTo>
                  <a:lnTo>
                    <a:pt x="679" y="242"/>
                  </a:lnTo>
                  <a:lnTo>
                    <a:pt x="438" y="474"/>
                  </a:lnTo>
                  <a:lnTo>
                    <a:pt x="322" y="590"/>
                  </a:lnTo>
                  <a:lnTo>
                    <a:pt x="81" y="831"/>
                  </a:lnTo>
                  <a:lnTo>
                    <a:pt x="0" y="965"/>
                  </a:lnTo>
                  <a:lnTo>
                    <a:pt x="9" y="965"/>
                  </a:lnTo>
                  <a:lnTo>
                    <a:pt x="268" y="769"/>
                  </a:lnTo>
                  <a:lnTo>
                    <a:pt x="500" y="527"/>
                  </a:lnTo>
                  <a:lnTo>
                    <a:pt x="750" y="313"/>
                  </a:lnTo>
                  <a:lnTo>
                    <a:pt x="1009" y="99"/>
                  </a:lnTo>
                  <a:lnTo>
                    <a:pt x="1027" y="63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6140640" y="2812144"/>
              <a:ext cx="20508" cy="97428"/>
            </a:xfrm>
            <a:custGeom>
              <a:avLst/>
              <a:gdLst/>
              <a:ahLst/>
              <a:cxnLst/>
              <a:rect l="l" t="t" r="r" b="b"/>
              <a:pathLst>
                <a:path w="626" h="2974" extrusionOk="0">
                  <a:moveTo>
                    <a:pt x="72" y="0"/>
                  </a:moveTo>
                  <a:lnTo>
                    <a:pt x="1" y="18"/>
                  </a:lnTo>
                  <a:lnTo>
                    <a:pt x="1" y="63"/>
                  </a:lnTo>
                  <a:lnTo>
                    <a:pt x="197" y="786"/>
                  </a:lnTo>
                  <a:lnTo>
                    <a:pt x="429" y="1857"/>
                  </a:lnTo>
                  <a:lnTo>
                    <a:pt x="536" y="2572"/>
                  </a:lnTo>
                  <a:lnTo>
                    <a:pt x="554" y="2938"/>
                  </a:lnTo>
                  <a:lnTo>
                    <a:pt x="563" y="2974"/>
                  </a:lnTo>
                  <a:lnTo>
                    <a:pt x="617" y="2974"/>
                  </a:lnTo>
                  <a:lnTo>
                    <a:pt x="626" y="2947"/>
                  </a:lnTo>
                  <a:lnTo>
                    <a:pt x="617" y="2590"/>
                  </a:lnTo>
                  <a:lnTo>
                    <a:pt x="563" y="1866"/>
                  </a:lnTo>
                  <a:lnTo>
                    <a:pt x="438" y="1125"/>
                  </a:lnTo>
                  <a:lnTo>
                    <a:pt x="242" y="402"/>
                  </a:lnTo>
                  <a:lnTo>
                    <a:pt x="99" y="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6135" y="2824986"/>
              <a:ext cx="16413" cy="44521"/>
            </a:xfrm>
            <a:custGeom>
              <a:avLst/>
              <a:gdLst/>
              <a:ahLst/>
              <a:cxnLst/>
              <a:rect l="l" t="t" r="r" b="b"/>
              <a:pathLst>
                <a:path w="501" h="1359" extrusionOk="0">
                  <a:moveTo>
                    <a:pt x="421" y="1"/>
                  </a:moveTo>
                  <a:lnTo>
                    <a:pt x="394" y="28"/>
                  </a:lnTo>
                  <a:lnTo>
                    <a:pt x="278" y="340"/>
                  </a:lnTo>
                  <a:lnTo>
                    <a:pt x="99" y="840"/>
                  </a:lnTo>
                  <a:lnTo>
                    <a:pt x="19" y="1180"/>
                  </a:lnTo>
                  <a:lnTo>
                    <a:pt x="1" y="1349"/>
                  </a:lnTo>
                  <a:lnTo>
                    <a:pt x="1" y="1358"/>
                  </a:lnTo>
                  <a:lnTo>
                    <a:pt x="10" y="1358"/>
                  </a:lnTo>
                  <a:lnTo>
                    <a:pt x="144" y="1046"/>
                  </a:lnTo>
                  <a:lnTo>
                    <a:pt x="251" y="724"/>
                  </a:lnTo>
                  <a:lnTo>
                    <a:pt x="367" y="403"/>
                  </a:lnTo>
                  <a:lnTo>
                    <a:pt x="492" y="90"/>
                  </a:lnTo>
                  <a:lnTo>
                    <a:pt x="501" y="46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390469" y="2701546"/>
              <a:ext cx="25487" cy="25782"/>
            </a:xfrm>
            <a:custGeom>
              <a:avLst/>
              <a:gdLst/>
              <a:ahLst/>
              <a:cxnLst/>
              <a:rect l="l" t="t" r="r" b="b"/>
              <a:pathLst>
                <a:path w="778" h="787" extrusionOk="0">
                  <a:moveTo>
                    <a:pt x="54" y="0"/>
                  </a:moveTo>
                  <a:lnTo>
                    <a:pt x="1" y="27"/>
                  </a:lnTo>
                  <a:lnTo>
                    <a:pt x="19" y="54"/>
                  </a:lnTo>
                  <a:lnTo>
                    <a:pt x="215" y="259"/>
                  </a:lnTo>
                  <a:lnTo>
                    <a:pt x="420" y="465"/>
                  </a:lnTo>
                  <a:lnTo>
                    <a:pt x="572" y="635"/>
                  </a:lnTo>
                  <a:lnTo>
                    <a:pt x="760" y="777"/>
                  </a:lnTo>
                  <a:lnTo>
                    <a:pt x="778" y="786"/>
                  </a:lnTo>
                  <a:lnTo>
                    <a:pt x="778" y="768"/>
                  </a:lnTo>
                  <a:lnTo>
                    <a:pt x="662" y="590"/>
                  </a:lnTo>
                  <a:lnTo>
                    <a:pt x="483" y="429"/>
                  </a:lnTo>
                  <a:lnTo>
                    <a:pt x="286" y="224"/>
                  </a:lnTo>
                  <a:lnTo>
                    <a:pt x="81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6346308" y="2771161"/>
              <a:ext cx="113841" cy="39541"/>
            </a:xfrm>
            <a:custGeom>
              <a:avLst/>
              <a:gdLst/>
              <a:ahLst/>
              <a:cxnLst/>
              <a:rect l="l" t="t" r="r" b="b"/>
              <a:pathLst>
                <a:path w="3475" h="1207" extrusionOk="0">
                  <a:moveTo>
                    <a:pt x="36" y="1"/>
                  </a:moveTo>
                  <a:lnTo>
                    <a:pt x="0" y="10"/>
                  </a:lnTo>
                  <a:lnTo>
                    <a:pt x="9" y="72"/>
                  </a:lnTo>
                  <a:lnTo>
                    <a:pt x="45" y="81"/>
                  </a:lnTo>
                  <a:lnTo>
                    <a:pt x="536" y="117"/>
                  </a:lnTo>
                  <a:lnTo>
                    <a:pt x="1268" y="215"/>
                  </a:lnTo>
                  <a:lnTo>
                    <a:pt x="1742" y="340"/>
                  </a:lnTo>
                  <a:lnTo>
                    <a:pt x="1983" y="438"/>
                  </a:lnTo>
                  <a:lnTo>
                    <a:pt x="2367" y="617"/>
                  </a:lnTo>
                  <a:lnTo>
                    <a:pt x="3099" y="1028"/>
                  </a:lnTo>
                  <a:lnTo>
                    <a:pt x="3474" y="1206"/>
                  </a:lnTo>
                  <a:lnTo>
                    <a:pt x="3474" y="1197"/>
                  </a:lnTo>
                  <a:lnTo>
                    <a:pt x="3108" y="947"/>
                  </a:lnTo>
                  <a:lnTo>
                    <a:pt x="2277" y="474"/>
                  </a:lnTo>
                  <a:lnTo>
                    <a:pt x="1840" y="296"/>
                  </a:lnTo>
                  <a:lnTo>
                    <a:pt x="1626" y="215"/>
                  </a:lnTo>
                  <a:lnTo>
                    <a:pt x="1179" y="108"/>
                  </a:lnTo>
                  <a:lnTo>
                    <a:pt x="491" y="2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6410093" y="2777025"/>
              <a:ext cx="63489" cy="5012"/>
            </a:xfrm>
            <a:custGeom>
              <a:avLst/>
              <a:gdLst/>
              <a:ahLst/>
              <a:cxnLst/>
              <a:rect l="l" t="t" r="r" b="b"/>
              <a:pathLst>
                <a:path w="1938" h="153" extrusionOk="0">
                  <a:moveTo>
                    <a:pt x="706" y="0"/>
                  </a:moveTo>
                  <a:lnTo>
                    <a:pt x="223" y="36"/>
                  </a:lnTo>
                  <a:lnTo>
                    <a:pt x="18" y="99"/>
                  </a:lnTo>
                  <a:lnTo>
                    <a:pt x="0" y="117"/>
                  </a:lnTo>
                  <a:lnTo>
                    <a:pt x="27" y="125"/>
                  </a:lnTo>
                  <a:lnTo>
                    <a:pt x="464" y="117"/>
                  </a:lnTo>
                  <a:lnTo>
                    <a:pt x="911" y="90"/>
                  </a:lnTo>
                  <a:lnTo>
                    <a:pt x="1420" y="108"/>
                  </a:lnTo>
                  <a:lnTo>
                    <a:pt x="1929" y="152"/>
                  </a:lnTo>
                  <a:lnTo>
                    <a:pt x="1938" y="152"/>
                  </a:lnTo>
                  <a:lnTo>
                    <a:pt x="1929" y="143"/>
                  </a:lnTo>
                  <a:lnTo>
                    <a:pt x="1473" y="54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238658" y="2840515"/>
              <a:ext cx="117903" cy="39803"/>
            </a:xfrm>
            <a:custGeom>
              <a:avLst/>
              <a:gdLst/>
              <a:ahLst/>
              <a:cxnLst/>
              <a:rect l="l" t="t" r="r" b="b"/>
              <a:pathLst>
                <a:path w="3599" h="1215" extrusionOk="0">
                  <a:moveTo>
                    <a:pt x="0" y="0"/>
                  </a:moveTo>
                  <a:lnTo>
                    <a:pt x="80" y="107"/>
                  </a:lnTo>
                  <a:lnTo>
                    <a:pt x="295" y="206"/>
                  </a:lnTo>
                  <a:lnTo>
                    <a:pt x="429" y="250"/>
                  </a:lnTo>
                  <a:lnTo>
                    <a:pt x="1000" y="456"/>
                  </a:lnTo>
                  <a:lnTo>
                    <a:pt x="1581" y="661"/>
                  </a:lnTo>
                  <a:lnTo>
                    <a:pt x="2054" y="840"/>
                  </a:lnTo>
                  <a:lnTo>
                    <a:pt x="2822" y="1116"/>
                  </a:lnTo>
                  <a:lnTo>
                    <a:pt x="3331" y="1215"/>
                  </a:lnTo>
                  <a:lnTo>
                    <a:pt x="3581" y="1206"/>
                  </a:lnTo>
                  <a:lnTo>
                    <a:pt x="3599" y="1197"/>
                  </a:lnTo>
                  <a:lnTo>
                    <a:pt x="3599" y="1161"/>
                  </a:lnTo>
                  <a:lnTo>
                    <a:pt x="3572" y="1152"/>
                  </a:lnTo>
                  <a:lnTo>
                    <a:pt x="3331" y="1116"/>
                  </a:lnTo>
                  <a:lnTo>
                    <a:pt x="2858" y="1009"/>
                  </a:lnTo>
                  <a:lnTo>
                    <a:pt x="2161" y="777"/>
                  </a:lnTo>
                  <a:lnTo>
                    <a:pt x="1697" y="616"/>
                  </a:lnTo>
                  <a:lnTo>
                    <a:pt x="1277" y="491"/>
                  </a:lnTo>
                  <a:lnTo>
                    <a:pt x="616" y="286"/>
                  </a:lnTo>
                  <a:lnTo>
                    <a:pt x="188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6291599" y="2849294"/>
              <a:ext cx="79017" cy="9369"/>
            </a:xfrm>
            <a:custGeom>
              <a:avLst/>
              <a:gdLst/>
              <a:ahLst/>
              <a:cxnLst/>
              <a:rect l="l" t="t" r="r" b="b"/>
              <a:pathLst>
                <a:path w="2412" h="286" extrusionOk="0">
                  <a:moveTo>
                    <a:pt x="2090" y="0"/>
                  </a:moveTo>
                  <a:lnTo>
                    <a:pt x="1483" y="9"/>
                  </a:lnTo>
                  <a:lnTo>
                    <a:pt x="581" y="125"/>
                  </a:lnTo>
                  <a:lnTo>
                    <a:pt x="18" y="241"/>
                  </a:lnTo>
                  <a:lnTo>
                    <a:pt x="0" y="250"/>
                  </a:lnTo>
                  <a:lnTo>
                    <a:pt x="9" y="286"/>
                  </a:lnTo>
                  <a:lnTo>
                    <a:pt x="36" y="286"/>
                  </a:lnTo>
                  <a:lnTo>
                    <a:pt x="617" y="206"/>
                  </a:lnTo>
                  <a:lnTo>
                    <a:pt x="1795" y="125"/>
                  </a:lnTo>
                  <a:lnTo>
                    <a:pt x="2385" y="63"/>
                  </a:lnTo>
                  <a:lnTo>
                    <a:pt x="2411" y="45"/>
                  </a:lnTo>
                  <a:lnTo>
                    <a:pt x="2385" y="27"/>
                  </a:lnTo>
                  <a:lnTo>
                    <a:pt x="209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6142703" y="2924774"/>
              <a:ext cx="109418" cy="33939"/>
            </a:xfrm>
            <a:custGeom>
              <a:avLst/>
              <a:gdLst/>
              <a:ahLst/>
              <a:cxnLst/>
              <a:rect l="l" t="t" r="r" b="b"/>
              <a:pathLst>
                <a:path w="3340" h="1036" extrusionOk="0">
                  <a:moveTo>
                    <a:pt x="9" y="0"/>
                  </a:moveTo>
                  <a:lnTo>
                    <a:pt x="0" y="45"/>
                  </a:lnTo>
                  <a:lnTo>
                    <a:pt x="18" y="63"/>
                  </a:lnTo>
                  <a:lnTo>
                    <a:pt x="197" y="196"/>
                  </a:lnTo>
                  <a:lnTo>
                    <a:pt x="589" y="420"/>
                  </a:lnTo>
                  <a:lnTo>
                    <a:pt x="1206" y="661"/>
                  </a:lnTo>
                  <a:lnTo>
                    <a:pt x="2500" y="920"/>
                  </a:lnTo>
                  <a:lnTo>
                    <a:pt x="3313" y="1036"/>
                  </a:lnTo>
                  <a:lnTo>
                    <a:pt x="3340" y="1018"/>
                  </a:lnTo>
                  <a:lnTo>
                    <a:pt x="3322" y="1000"/>
                  </a:lnTo>
                  <a:lnTo>
                    <a:pt x="2483" y="831"/>
                  </a:lnTo>
                  <a:lnTo>
                    <a:pt x="1634" y="643"/>
                  </a:lnTo>
                  <a:lnTo>
                    <a:pt x="1223" y="527"/>
                  </a:lnTo>
                  <a:lnTo>
                    <a:pt x="438" y="1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6216414" y="2953734"/>
              <a:ext cx="32793" cy="32793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9"/>
                  </a:lnTo>
                  <a:lnTo>
                    <a:pt x="72" y="161"/>
                  </a:lnTo>
                  <a:lnTo>
                    <a:pt x="313" y="456"/>
                  </a:lnTo>
                  <a:lnTo>
                    <a:pt x="438" y="572"/>
                  </a:lnTo>
                  <a:lnTo>
                    <a:pt x="545" y="697"/>
                  </a:lnTo>
                  <a:lnTo>
                    <a:pt x="759" y="893"/>
                  </a:lnTo>
                  <a:lnTo>
                    <a:pt x="911" y="982"/>
                  </a:lnTo>
                  <a:lnTo>
                    <a:pt x="983" y="1000"/>
                  </a:lnTo>
                  <a:lnTo>
                    <a:pt x="1001" y="1000"/>
                  </a:lnTo>
                  <a:lnTo>
                    <a:pt x="1001" y="982"/>
                  </a:lnTo>
                  <a:lnTo>
                    <a:pt x="911" y="875"/>
                  </a:lnTo>
                  <a:lnTo>
                    <a:pt x="795" y="795"/>
                  </a:lnTo>
                  <a:lnTo>
                    <a:pt x="634" y="670"/>
                  </a:lnTo>
                  <a:lnTo>
                    <a:pt x="483" y="527"/>
                  </a:lnTo>
                  <a:lnTo>
                    <a:pt x="25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8"/>
          <p:cNvGrpSpPr/>
          <p:nvPr/>
        </p:nvGrpSpPr>
        <p:grpSpPr>
          <a:xfrm rot="1767030" flipH="1">
            <a:off x="7253570" y="3271719"/>
            <a:ext cx="2999361" cy="2978740"/>
            <a:chOff x="-5716253" y="2181626"/>
            <a:chExt cx="4501527" cy="4470579"/>
          </a:xfrm>
        </p:grpSpPr>
        <p:sp>
          <p:nvSpPr>
            <p:cNvPr id="803" name="Google Shape;803;p18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 rot="-661272" flipH="1">
            <a:off x="331899" y="4149489"/>
            <a:ext cx="594169" cy="795034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8"/>
          <p:cNvSpPr/>
          <p:nvPr/>
        </p:nvSpPr>
        <p:spPr>
          <a:xfrm rot="-661272" flipH="1">
            <a:off x="452826" y="4334568"/>
            <a:ext cx="413904" cy="546984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8"/>
          <p:cNvSpPr/>
          <p:nvPr/>
        </p:nvSpPr>
        <p:spPr>
          <a:xfrm rot="-661272" flipH="1">
            <a:off x="440693" y="4636105"/>
            <a:ext cx="117412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8"/>
          <p:cNvSpPr/>
          <p:nvPr/>
        </p:nvSpPr>
        <p:spPr>
          <a:xfrm rot="-661272" flipH="1">
            <a:off x="378125" y="4458318"/>
            <a:ext cx="57372" cy="23516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8"/>
          <p:cNvSpPr/>
          <p:nvPr/>
        </p:nvSpPr>
        <p:spPr>
          <a:xfrm rot="-661272" flipH="1">
            <a:off x="495832" y="4443406"/>
            <a:ext cx="41411" cy="91757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8"/>
          <p:cNvSpPr/>
          <p:nvPr/>
        </p:nvSpPr>
        <p:spPr>
          <a:xfrm rot="-661272" flipH="1">
            <a:off x="729399" y="4644262"/>
            <a:ext cx="44647" cy="90671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8"/>
          <p:cNvSpPr/>
          <p:nvPr/>
        </p:nvSpPr>
        <p:spPr>
          <a:xfrm rot="-661272" flipH="1">
            <a:off x="653184" y="4796966"/>
            <a:ext cx="106630" cy="46585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8"/>
          <p:cNvSpPr/>
          <p:nvPr/>
        </p:nvSpPr>
        <p:spPr>
          <a:xfrm rot="-661272" flipH="1">
            <a:off x="608498" y="4535568"/>
            <a:ext cx="33539" cy="126681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18"/>
          <p:cNvGrpSpPr/>
          <p:nvPr/>
        </p:nvGrpSpPr>
        <p:grpSpPr>
          <a:xfrm flipH="1">
            <a:off x="8187246" y="449524"/>
            <a:ext cx="820682" cy="867194"/>
            <a:chOff x="1191400" y="2362761"/>
            <a:chExt cx="820682" cy="867194"/>
          </a:xfrm>
        </p:grpSpPr>
        <p:sp>
          <p:nvSpPr>
            <p:cNvPr id="819" name="Google Shape;819;p18"/>
            <p:cNvSpPr/>
            <p:nvPr/>
          </p:nvSpPr>
          <p:spPr>
            <a:xfrm rot="-6023906" flipH="1">
              <a:off x="1149910" y="2510485"/>
              <a:ext cx="752436" cy="542558"/>
            </a:xfrm>
            <a:custGeom>
              <a:avLst/>
              <a:gdLst/>
              <a:ahLst/>
              <a:cxnLst/>
              <a:rect l="l" t="t" r="r" b="b"/>
              <a:pathLst>
                <a:path w="37909" h="27335" extrusionOk="0">
                  <a:moveTo>
                    <a:pt x="8404" y="0"/>
                  </a:moveTo>
                  <a:lnTo>
                    <a:pt x="7868" y="9"/>
                  </a:lnTo>
                  <a:lnTo>
                    <a:pt x="6778" y="134"/>
                  </a:lnTo>
                  <a:lnTo>
                    <a:pt x="5698" y="375"/>
                  </a:lnTo>
                  <a:lnTo>
                    <a:pt x="4653" y="715"/>
                  </a:lnTo>
                  <a:lnTo>
                    <a:pt x="3653" y="1161"/>
                  </a:lnTo>
                  <a:lnTo>
                    <a:pt x="2724" y="1679"/>
                  </a:lnTo>
                  <a:lnTo>
                    <a:pt x="1903" y="2277"/>
                  </a:lnTo>
                  <a:lnTo>
                    <a:pt x="1197" y="2938"/>
                  </a:lnTo>
                  <a:lnTo>
                    <a:pt x="903" y="3295"/>
                  </a:lnTo>
                  <a:lnTo>
                    <a:pt x="652" y="3644"/>
                  </a:lnTo>
                  <a:lnTo>
                    <a:pt x="277" y="4367"/>
                  </a:lnTo>
                  <a:lnTo>
                    <a:pt x="63" y="5108"/>
                  </a:lnTo>
                  <a:lnTo>
                    <a:pt x="1" y="5841"/>
                  </a:lnTo>
                  <a:lnTo>
                    <a:pt x="90" y="6564"/>
                  </a:lnTo>
                  <a:lnTo>
                    <a:pt x="331" y="7251"/>
                  </a:lnTo>
                  <a:lnTo>
                    <a:pt x="715" y="7894"/>
                  </a:lnTo>
                  <a:lnTo>
                    <a:pt x="1251" y="8484"/>
                  </a:lnTo>
                  <a:lnTo>
                    <a:pt x="1572" y="8743"/>
                  </a:lnTo>
                  <a:lnTo>
                    <a:pt x="1858" y="8966"/>
                  </a:lnTo>
                  <a:lnTo>
                    <a:pt x="2501" y="9377"/>
                  </a:lnTo>
                  <a:lnTo>
                    <a:pt x="3528" y="9939"/>
                  </a:lnTo>
                  <a:lnTo>
                    <a:pt x="4582" y="10475"/>
                  </a:lnTo>
                  <a:lnTo>
                    <a:pt x="5242" y="10868"/>
                  </a:lnTo>
                  <a:lnTo>
                    <a:pt x="5850" y="11288"/>
                  </a:lnTo>
                  <a:lnTo>
                    <a:pt x="6377" y="11770"/>
                  </a:lnTo>
                  <a:lnTo>
                    <a:pt x="6591" y="12038"/>
                  </a:lnTo>
                  <a:lnTo>
                    <a:pt x="6796" y="12342"/>
                  </a:lnTo>
                  <a:lnTo>
                    <a:pt x="7100" y="12993"/>
                  </a:lnTo>
                  <a:lnTo>
                    <a:pt x="7404" y="14020"/>
                  </a:lnTo>
                  <a:lnTo>
                    <a:pt x="7645" y="15065"/>
                  </a:lnTo>
                  <a:lnTo>
                    <a:pt x="7841" y="15744"/>
                  </a:lnTo>
                  <a:lnTo>
                    <a:pt x="8109" y="16396"/>
                  </a:lnTo>
                  <a:lnTo>
                    <a:pt x="8502" y="16994"/>
                  </a:lnTo>
                  <a:lnTo>
                    <a:pt x="8761" y="17271"/>
                  </a:lnTo>
                  <a:lnTo>
                    <a:pt x="9002" y="17512"/>
                  </a:lnTo>
                  <a:lnTo>
                    <a:pt x="9556" y="17914"/>
                  </a:lnTo>
                  <a:lnTo>
                    <a:pt x="10163" y="18217"/>
                  </a:lnTo>
                  <a:lnTo>
                    <a:pt x="10833" y="18459"/>
                  </a:lnTo>
                  <a:lnTo>
                    <a:pt x="11538" y="18637"/>
                  </a:lnTo>
                  <a:lnTo>
                    <a:pt x="12279" y="18771"/>
                  </a:lnTo>
                  <a:lnTo>
                    <a:pt x="13431" y="18914"/>
                  </a:lnTo>
                  <a:lnTo>
                    <a:pt x="14994" y="19075"/>
                  </a:lnTo>
                  <a:lnTo>
                    <a:pt x="16119" y="19235"/>
                  </a:lnTo>
                  <a:lnTo>
                    <a:pt x="16834" y="19396"/>
                  </a:lnTo>
                  <a:lnTo>
                    <a:pt x="17503" y="19602"/>
                  </a:lnTo>
                  <a:lnTo>
                    <a:pt x="18128" y="19878"/>
                  </a:lnTo>
                  <a:lnTo>
                    <a:pt x="18682" y="20236"/>
                  </a:lnTo>
                  <a:lnTo>
                    <a:pt x="19164" y="20682"/>
                  </a:lnTo>
                  <a:lnTo>
                    <a:pt x="19370" y="20950"/>
                  </a:lnTo>
                  <a:lnTo>
                    <a:pt x="19513" y="21173"/>
                  </a:lnTo>
                  <a:lnTo>
                    <a:pt x="19727" y="21647"/>
                  </a:lnTo>
                  <a:lnTo>
                    <a:pt x="19968" y="22397"/>
                  </a:lnTo>
                  <a:lnTo>
                    <a:pt x="20209" y="23441"/>
                  </a:lnTo>
                  <a:lnTo>
                    <a:pt x="20432" y="24209"/>
                  </a:lnTo>
                  <a:lnTo>
                    <a:pt x="20629" y="24701"/>
                  </a:lnTo>
                  <a:lnTo>
                    <a:pt x="20754" y="24933"/>
                  </a:lnTo>
                  <a:lnTo>
                    <a:pt x="20906" y="25192"/>
                  </a:lnTo>
                  <a:lnTo>
                    <a:pt x="21263" y="25665"/>
                  </a:lnTo>
                  <a:lnTo>
                    <a:pt x="21683" y="26067"/>
                  </a:lnTo>
                  <a:lnTo>
                    <a:pt x="22156" y="26415"/>
                  </a:lnTo>
                  <a:lnTo>
                    <a:pt x="22665" y="26710"/>
                  </a:lnTo>
                  <a:lnTo>
                    <a:pt x="23210" y="26933"/>
                  </a:lnTo>
                  <a:lnTo>
                    <a:pt x="23772" y="27112"/>
                  </a:lnTo>
                  <a:lnTo>
                    <a:pt x="24344" y="27237"/>
                  </a:lnTo>
                  <a:lnTo>
                    <a:pt x="24629" y="27272"/>
                  </a:lnTo>
                  <a:lnTo>
                    <a:pt x="25201" y="27335"/>
                  </a:lnTo>
                  <a:lnTo>
                    <a:pt x="26353" y="27335"/>
                  </a:lnTo>
                  <a:lnTo>
                    <a:pt x="28094" y="27201"/>
                  </a:lnTo>
                  <a:lnTo>
                    <a:pt x="29255" y="27138"/>
                  </a:lnTo>
                  <a:lnTo>
                    <a:pt x="29961" y="27103"/>
                  </a:lnTo>
                  <a:lnTo>
                    <a:pt x="31345" y="26924"/>
                  </a:lnTo>
                  <a:lnTo>
                    <a:pt x="32711" y="26719"/>
                  </a:lnTo>
                  <a:lnTo>
                    <a:pt x="33711" y="26620"/>
                  </a:lnTo>
                  <a:lnTo>
                    <a:pt x="34372" y="26594"/>
                  </a:lnTo>
                  <a:lnTo>
                    <a:pt x="34702" y="26603"/>
                  </a:lnTo>
                  <a:lnTo>
                    <a:pt x="34890" y="26594"/>
                  </a:lnTo>
                  <a:lnTo>
                    <a:pt x="35274" y="26522"/>
                  </a:lnTo>
                  <a:lnTo>
                    <a:pt x="35640" y="26362"/>
                  </a:lnTo>
                  <a:lnTo>
                    <a:pt x="35979" y="26129"/>
                  </a:lnTo>
                  <a:lnTo>
                    <a:pt x="36283" y="25826"/>
                  </a:lnTo>
                  <a:lnTo>
                    <a:pt x="36542" y="25477"/>
                  </a:lnTo>
                  <a:lnTo>
                    <a:pt x="36756" y="25076"/>
                  </a:lnTo>
                  <a:lnTo>
                    <a:pt x="36908" y="24629"/>
                  </a:lnTo>
                  <a:lnTo>
                    <a:pt x="36953" y="24397"/>
                  </a:lnTo>
                  <a:lnTo>
                    <a:pt x="37212" y="22923"/>
                  </a:lnTo>
                  <a:lnTo>
                    <a:pt x="37614" y="20236"/>
                  </a:lnTo>
                  <a:lnTo>
                    <a:pt x="37810" y="18432"/>
                  </a:lnTo>
                  <a:lnTo>
                    <a:pt x="37882" y="17324"/>
                  </a:lnTo>
                  <a:lnTo>
                    <a:pt x="37908" y="16289"/>
                  </a:lnTo>
                  <a:lnTo>
                    <a:pt x="37873" y="15324"/>
                  </a:lnTo>
                  <a:lnTo>
                    <a:pt x="37774" y="14440"/>
                  </a:lnTo>
                  <a:lnTo>
                    <a:pt x="37605" y="13618"/>
                  </a:lnTo>
                  <a:lnTo>
                    <a:pt x="37364" y="12877"/>
                  </a:lnTo>
                  <a:lnTo>
                    <a:pt x="37051" y="12199"/>
                  </a:lnTo>
                  <a:lnTo>
                    <a:pt x="36649" y="11591"/>
                  </a:lnTo>
                  <a:lnTo>
                    <a:pt x="36167" y="11047"/>
                  </a:lnTo>
                  <a:lnTo>
                    <a:pt x="35587" y="10573"/>
                  </a:lnTo>
                  <a:lnTo>
                    <a:pt x="34917" y="10163"/>
                  </a:lnTo>
                  <a:lnTo>
                    <a:pt x="34533" y="9984"/>
                  </a:lnTo>
                  <a:lnTo>
                    <a:pt x="34247" y="9877"/>
                  </a:lnTo>
                  <a:lnTo>
                    <a:pt x="33667" y="9761"/>
                  </a:lnTo>
                  <a:lnTo>
                    <a:pt x="33095" y="9725"/>
                  </a:lnTo>
                  <a:lnTo>
                    <a:pt x="32524" y="9752"/>
                  </a:lnTo>
                  <a:lnTo>
                    <a:pt x="31675" y="9877"/>
                  </a:lnTo>
                  <a:lnTo>
                    <a:pt x="30577" y="10118"/>
                  </a:lnTo>
                  <a:lnTo>
                    <a:pt x="29782" y="10252"/>
                  </a:lnTo>
                  <a:lnTo>
                    <a:pt x="29273" y="10288"/>
                  </a:lnTo>
                  <a:lnTo>
                    <a:pt x="28791" y="10261"/>
                  </a:lnTo>
                  <a:lnTo>
                    <a:pt x="28318" y="10145"/>
                  </a:lnTo>
                  <a:lnTo>
                    <a:pt x="27871" y="9930"/>
                  </a:lnTo>
                  <a:lnTo>
                    <a:pt x="27442" y="9582"/>
                  </a:lnTo>
                  <a:lnTo>
                    <a:pt x="27041" y="9109"/>
                  </a:lnTo>
                  <a:lnTo>
                    <a:pt x="26674" y="8466"/>
                  </a:lnTo>
                  <a:lnTo>
                    <a:pt x="26496" y="8064"/>
                  </a:lnTo>
                  <a:lnTo>
                    <a:pt x="26398" y="7823"/>
                  </a:lnTo>
                  <a:lnTo>
                    <a:pt x="26264" y="7296"/>
                  </a:lnTo>
                  <a:lnTo>
                    <a:pt x="26201" y="6742"/>
                  </a:lnTo>
                  <a:lnTo>
                    <a:pt x="26219" y="6171"/>
                  </a:lnTo>
                  <a:lnTo>
                    <a:pt x="26246" y="5876"/>
                  </a:lnTo>
                  <a:lnTo>
                    <a:pt x="26273" y="5635"/>
                  </a:lnTo>
                  <a:lnTo>
                    <a:pt x="26273" y="5144"/>
                  </a:lnTo>
                  <a:lnTo>
                    <a:pt x="26219" y="4644"/>
                  </a:lnTo>
                  <a:lnTo>
                    <a:pt x="26103" y="4162"/>
                  </a:lnTo>
                  <a:lnTo>
                    <a:pt x="25942" y="3679"/>
                  </a:lnTo>
                  <a:lnTo>
                    <a:pt x="25728" y="3224"/>
                  </a:lnTo>
                  <a:lnTo>
                    <a:pt x="25469" y="2795"/>
                  </a:lnTo>
                  <a:lnTo>
                    <a:pt x="25165" y="2402"/>
                  </a:lnTo>
                  <a:lnTo>
                    <a:pt x="24817" y="2045"/>
                  </a:lnTo>
                  <a:lnTo>
                    <a:pt x="24424" y="1733"/>
                  </a:lnTo>
                  <a:lnTo>
                    <a:pt x="23995" y="1474"/>
                  </a:lnTo>
                  <a:lnTo>
                    <a:pt x="23531" y="1277"/>
                  </a:lnTo>
                  <a:lnTo>
                    <a:pt x="23031" y="1143"/>
                  </a:lnTo>
                  <a:lnTo>
                    <a:pt x="22504" y="1081"/>
                  </a:lnTo>
                  <a:lnTo>
                    <a:pt x="21942" y="1090"/>
                  </a:lnTo>
                  <a:lnTo>
                    <a:pt x="21352" y="1197"/>
                  </a:lnTo>
                  <a:lnTo>
                    <a:pt x="21049" y="1277"/>
                  </a:lnTo>
                  <a:lnTo>
                    <a:pt x="20727" y="1384"/>
                  </a:lnTo>
                  <a:lnTo>
                    <a:pt x="20102" y="1661"/>
                  </a:lnTo>
                  <a:lnTo>
                    <a:pt x="19164" y="2135"/>
                  </a:lnTo>
                  <a:lnTo>
                    <a:pt x="18245" y="2599"/>
                  </a:lnTo>
                  <a:lnTo>
                    <a:pt x="17646" y="2849"/>
                  </a:lnTo>
                  <a:lnTo>
                    <a:pt x="17039" y="3010"/>
                  </a:lnTo>
                  <a:lnTo>
                    <a:pt x="16450" y="3072"/>
                  </a:lnTo>
                  <a:lnTo>
                    <a:pt x="16146" y="3037"/>
                  </a:lnTo>
                  <a:lnTo>
                    <a:pt x="15941" y="3001"/>
                  </a:lnTo>
                  <a:lnTo>
                    <a:pt x="15557" y="2867"/>
                  </a:lnTo>
                  <a:lnTo>
                    <a:pt x="15039" y="2590"/>
                  </a:lnTo>
                  <a:lnTo>
                    <a:pt x="14726" y="2376"/>
                  </a:lnTo>
                  <a:lnTo>
                    <a:pt x="14056" y="1938"/>
                  </a:lnTo>
                  <a:lnTo>
                    <a:pt x="13003" y="1313"/>
                  </a:lnTo>
                  <a:lnTo>
                    <a:pt x="12261" y="938"/>
                  </a:lnTo>
                  <a:lnTo>
                    <a:pt x="11485" y="599"/>
                  </a:lnTo>
                  <a:lnTo>
                    <a:pt x="10663" y="331"/>
                  </a:lnTo>
                  <a:lnTo>
                    <a:pt x="9806" y="125"/>
                  </a:lnTo>
                  <a:lnTo>
                    <a:pt x="8886" y="18"/>
                  </a:lnTo>
                  <a:lnTo>
                    <a:pt x="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 rot="-6023906" flipH="1">
              <a:off x="1330925" y="2560140"/>
              <a:ext cx="681875" cy="566674"/>
            </a:xfrm>
            <a:custGeom>
              <a:avLst/>
              <a:gdLst/>
              <a:ahLst/>
              <a:cxnLst/>
              <a:rect l="l" t="t" r="r" b="b"/>
              <a:pathLst>
                <a:path w="34354" h="28550" fill="none" extrusionOk="0">
                  <a:moveTo>
                    <a:pt x="0" y="1"/>
                  </a:moveTo>
                  <a:lnTo>
                    <a:pt x="1036" y="153"/>
                  </a:lnTo>
                  <a:lnTo>
                    <a:pt x="3081" y="519"/>
                  </a:lnTo>
                  <a:lnTo>
                    <a:pt x="5064" y="992"/>
                  </a:lnTo>
                  <a:lnTo>
                    <a:pt x="6975" y="1555"/>
                  </a:lnTo>
                  <a:lnTo>
                    <a:pt x="7894" y="1876"/>
                  </a:lnTo>
                  <a:lnTo>
                    <a:pt x="8850" y="2260"/>
                  </a:lnTo>
                  <a:lnTo>
                    <a:pt x="10681" y="3117"/>
                  </a:lnTo>
                  <a:lnTo>
                    <a:pt x="12440" y="4046"/>
                  </a:lnTo>
                  <a:lnTo>
                    <a:pt x="14145" y="5028"/>
                  </a:lnTo>
                  <a:lnTo>
                    <a:pt x="14985" y="5537"/>
                  </a:lnTo>
                  <a:lnTo>
                    <a:pt x="16047" y="6296"/>
                  </a:lnTo>
                  <a:lnTo>
                    <a:pt x="18146" y="7868"/>
                  </a:lnTo>
                  <a:lnTo>
                    <a:pt x="20173" y="9493"/>
                  </a:lnTo>
                  <a:lnTo>
                    <a:pt x="22147" y="11181"/>
                  </a:lnTo>
                  <a:lnTo>
                    <a:pt x="24031" y="12931"/>
                  </a:lnTo>
                  <a:lnTo>
                    <a:pt x="25844" y="14762"/>
                  </a:lnTo>
                  <a:lnTo>
                    <a:pt x="27567" y="16673"/>
                  </a:lnTo>
                  <a:lnTo>
                    <a:pt x="29201" y="18673"/>
                  </a:lnTo>
                  <a:lnTo>
                    <a:pt x="29978" y="19709"/>
                  </a:lnTo>
                  <a:lnTo>
                    <a:pt x="30603" y="20745"/>
                  </a:lnTo>
                  <a:lnTo>
                    <a:pt x="31791" y="22870"/>
                  </a:lnTo>
                  <a:lnTo>
                    <a:pt x="32880" y="25085"/>
                  </a:lnTo>
                  <a:lnTo>
                    <a:pt x="33890" y="27371"/>
                  </a:lnTo>
                  <a:lnTo>
                    <a:pt x="34354" y="28550"/>
                  </a:lnTo>
                </a:path>
              </a:pathLst>
            </a:custGeom>
            <a:noFill/>
            <a:ln w="692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 rot="-6023906" flipH="1">
              <a:off x="1331153" y="2633717"/>
              <a:ext cx="16335" cy="64170"/>
            </a:xfrm>
            <a:custGeom>
              <a:avLst/>
              <a:gdLst/>
              <a:ahLst/>
              <a:cxnLst/>
              <a:rect l="l" t="t" r="r" b="b"/>
              <a:pathLst>
                <a:path w="823" h="3233" extrusionOk="0">
                  <a:moveTo>
                    <a:pt x="251" y="0"/>
                  </a:moveTo>
                  <a:lnTo>
                    <a:pt x="161" y="9"/>
                  </a:lnTo>
                  <a:lnTo>
                    <a:pt x="135" y="54"/>
                  </a:lnTo>
                  <a:lnTo>
                    <a:pt x="72" y="250"/>
                  </a:lnTo>
                  <a:lnTo>
                    <a:pt x="9" y="661"/>
                  </a:lnTo>
                  <a:lnTo>
                    <a:pt x="1" y="1081"/>
                  </a:lnTo>
                  <a:lnTo>
                    <a:pt x="54" y="1491"/>
                  </a:lnTo>
                  <a:lnTo>
                    <a:pt x="197" y="2099"/>
                  </a:lnTo>
                  <a:lnTo>
                    <a:pt x="510" y="2858"/>
                  </a:lnTo>
                  <a:lnTo>
                    <a:pt x="697" y="3206"/>
                  </a:lnTo>
                  <a:lnTo>
                    <a:pt x="733" y="3233"/>
                  </a:lnTo>
                  <a:lnTo>
                    <a:pt x="822" y="3197"/>
                  </a:lnTo>
                  <a:lnTo>
                    <a:pt x="822" y="3161"/>
                  </a:lnTo>
                  <a:lnTo>
                    <a:pt x="652" y="2768"/>
                  </a:lnTo>
                  <a:lnTo>
                    <a:pt x="402" y="1956"/>
                  </a:lnTo>
                  <a:lnTo>
                    <a:pt x="331" y="1536"/>
                  </a:lnTo>
                  <a:lnTo>
                    <a:pt x="295" y="1161"/>
                  </a:lnTo>
                  <a:lnTo>
                    <a:pt x="295" y="411"/>
                  </a:lnTo>
                  <a:lnTo>
                    <a:pt x="268" y="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 rot="-6023906" flipH="1">
              <a:off x="1434255" y="2793037"/>
              <a:ext cx="30348" cy="128698"/>
            </a:xfrm>
            <a:custGeom>
              <a:avLst/>
              <a:gdLst/>
              <a:ahLst/>
              <a:cxnLst/>
              <a:rect l="l" t="t" r="r" b="b"/>
              <a:pathLst>
                <a:path w="1529" h="6484" extrusionOk="0">
                  <a:moveTo>
                    <a:pt x="215" y="1"/>
                  </a:moveTo>
                  <a:lnTo>
                    <a:pt x="117" y="19"/>
                  </a:lnTo>
                  <a:lnTo>
                    <a:pt x="37" y="90"/>
                  </a:lnTo>
                  <a:lnTo>
                    <a:pt x="28" y="144"/>
                  </a:lnTo>
                  <a:lnTo>
                    <a:pt x="1" y="554"/>
                  </a:lnTo>
                  <a:lnTo>
                    <a:pt x="10" y="1376"/>
                  </a:lnTo>
                  <a:lnTo>
                    <a:pt x="90" y="2189"/>
                  </a:lnTo>
                  <a:lnTo>
                    <a:pt x="224" y="2992"/>
                  </a:lnTo>
                  <a:lnTo>
                    <a:pt x="510" y="4180"/>
                  </a:lnTo>
                  <a:lnTo>
                    <a:pt x="1028" y="5707"/>
                  </a:lnTo>
                  <a:lnTo>
                    <a:pt x="1332" y="6439"/>
                  </a:lnTo>
                  <a:lnTo>
                    <a:pt x="1349" y="6466"/>
                  </a:lnTo>
                  <a:lnTo>
                    <a:pt x="1421" y="6484"/>
                  </a:lnTo>
                  <a:lnTo>
                    <a:pt x="1492" y="6457"/>
                  </a:lnTo>
                  <a:lnTo>
                    <a:pt x="1528" y="6404"/>
                  </a:lnTo>
                  <a:lnTo>
                    <a:pt x="1519" y="6368"/>
                  </a:lnTo>
                  <a:lnTo>
                    <a:pt x="1376" y="5984"/>
                  </a:lnTo>
                  <a:lnTo>
                    <a:pt x="1144" y="5216"/>
                  </a:lnTo>
                  <a:lnTo>
                    <a:pt x="858" y="4064"/>
                  </a:lnTo>
                  <a:lnTo>
                    <a:pt x="590" y="2501"/>
                  </a:lnTo>
                  <a:lnTo>
                    <a:pt x="394" y="903"/>
                  </a:lnTo>
                  <a:lnTo>
                    <a:pt x="314" y="99"/>
                  </a:lnTo>
                  <a:lnTo>
                    <a:pt x="296" y="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 rot="-6023906" flipH="1">
              <a:off x="1408107" y="2808550"/>
              <a:ext cx="50534" cy="47339"/>
            </a:xfrm>
            <a:custGeom>
              <a:avLst/>
              <a:gdLst/>
              <a:ahLst/>
              <a:cxnLst/>
              <a:rect l="l" t="t" r="r" b="b"/>
              <a:pathLst>
                <a:path w="2546" h="2385" extrusionOk="0">
                  <a:moveTo>
                    <a:pt x="188" y="0"/>
                  </a:moveTo>
                  <a:lnTo>
                    <a:pt x="90" y="18"/>
                  </a:lnTo>
                  <a:lnTo>
                    <a:pt x="19" y="98"/>
                  </a:lnTo>
                  <a:lnTo>
                    <a:pt x="1" y="197"/>
                  </a:lnTo>
                  <a:lnTo>
                    <a:pt x="37" y="232"/>
                  </a:lnTo>
                  <a:lnTo>
                    <a:pt x="680" y="759"/>
                  </a:lnTo>
                  <a:lnTo>
                    <a:pt x="1305" y="1304"/>
                  </a:lnTo>
                  <a:lnTo>
                    <a:pt x="1590" y="1581"/>
                  </a:lnTo>
                  <a:lnTo>
                    <a:pt x="2037" y="2018"/>
                  </a:lnTo>
                  <a:lnTo>
                    <a:pt x="2358" y="2277"/>
                  </a:lnTo>
                  <a:lnTo>
                    <a:pt x="2528" y="2384"/>
                  </a:lnTo>
                  <a:lnTo>
                    <a:pt x="2546" y="2384"/>
                  </a:lnTo>
                  <a:lnTo>
                    <a:pt x="2546" y="2375"/>
                  </a:lnTo>
                  <a:lnTo>
                    <a:pt x="2448" y="2206"/>
                  </a:lnTo>
                  <a:lnTo>
                    <a:pt x="2198" y="1884"/>
                  </a:lnTo>
                  <a:lnTo>
                    <a:pt x="1760" y="1447"/>
                  </a:lnTo>
                  <a:lnTo>
                    <a:pt x="1465" y="1161"/>
                  </a:lnTo>
                  <a:lnTo>
                    <a:pt x="858" y="589"/>
                  </a:lnTo>
                  <a:lnTo>
                    <a:pt x="233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 rot="-6023906" flipH="1">
              <a:off x="1595429" y="2947944"/>
              <a:ext cx="31043" cy="146601"/>
            </a:xfrm>
            <a:custGeom>
              <a:avLst/>
              <a:gdLst/>
              <a:ahLst/>
              <a:cxnLst/>
              <a:rect l="l" t="t" r="r" b="b"/>
              <a:pathLst>
                <a:path w="1564" h="7386" extrusionOk="0">
                  <a:moveTo>
                    <a:pt x="1430" y="0"/>
                  </a:moveTo>
                  <a:lnTo>
                    <a:pt x="1340" y="54"/>
                  </a:lnTo>
                  <a:lnTo>
                    <a:pt x="1305" y="116"/>
                  </a:lnTo>
                  <a:lnTo>
                    <a:pt x="1135" y="554"/>
                  </a:lnTo>
                  <a:lnTo>
                    <a:pt x="822" y="1447"/>
                  </a:lnTo>
                  <a:lnTo>
                    <a:pt x="572" y="2349"/>
                  </a:lnTo>
                  <a:lnTo>
                    <a:pt x="376" y="3260"/>
                  </a:lnTo>
                  <a:lnTo>
                    <a:pt x="162" y="4626"/>
                  </a:lnTo>
                  <a:lnTo>
                    <a:pt x="19" y="6421"/>
                  </a:lnTo>
                  <a:lnTo>
                    <a:pt x="1" y="7305"/>
                  </a:lnTo>
                  <a:lnTo>
                    <a:pt x="10" y="7341"/>
                  </a:lnTo>
                  <a:lnTo>
                    <a:pt x="54" y="7385"/>
                  </a:lnTo>
                  <a:lnTo>
                    <a:pt x="117" y="7385"/>
                  </a:lnTo>
                  <a:lnTo>
                    <a:pt x="171" y="7332"/>
                  </a:lnTo>
                  <a:lnTo>
                    <a:pt x="180" y="7287"/>
                  </a:lnTo>
                  <a:lnTo>
                    <a:pt x="242" y="6385"/>
                  </a:lnTo>
                  <a:lnTo>
                    <a:pt x="483" y="4608"/>
                  </a:lnTo>
                  <a:lnTo>
                    <a:pt x="849" y="2840"/>
                  </a:lnTo>
                  <a:lnTo>
                    <a:pt x="1305" y="1063"/>
                  </a:lnTo>
                  <a:lnTo>
                    <a:pt x="1555" y="152"/>
                  </a:lnTo>
                  <a:lnTo>
                    <a:pt x="1564" y="89"/>
                  </a:lnTo>
                  <a:lnTo>
                    <a:pt x="1519" y="1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 rot="-6023906" flipH="1">
              <a:off x="1574999" y="2971720"/>
              <a:ext cx="24473" cy="66492"/>
            </a:xfrm>
            <a:custGeom>
              <a:avLst/>
              <a:gdLst/>
              <a:ahLst/>
              <a:cxnLst/>
              <a:rect l="l" t="t" r="r" b="b"/>
              <a:pathLst>
                <a:path w="1233" h="3350" extrusionOk="0">
                  <a:moveTo>
                    <a:pt x="144" y="0"/>
                  </a:moveTo>
                  <a:lnTo>
                    <a:pt x="54" y="63"/>
                  </a:lnTo>
                  <a:lnTo>
                    <a:pt x="1" y="161"/>
                  </a:lnTo>
                  <a:lnTo>
                    <a:pt x="19" y="224"/>
                  </a:lnTo>
                  <a:lnTo>
                    <a:pt x="331" y="992"/>
                  </a:lnTo>
                  <a:lnTo>
                    <a:pt x="626" y="1777"/>
                  </a:lnTo>
                  <a:lnTo>
                    <a:pt x="769" y="2170"/>
                  </a:lnTo>
                  <a:lnTo>
                    <a:pt x="1037" y="2974"/>
                  </a:lnTo>
                  <a:lnTo>
                    <a:pt x="1224" y="3340"/>
                  </a:lnTo>
                  <a:lnTo>
                    <a:pt x="1233" y="3349"/>
                  </a:lnTo>
                  <a:lnTo>
                    <a:pt x="1233" y="3340"/>
                  </a:lnTo>
                  <a:lnTo>
                    <a:pt x="1188" y="2912"/>
                  </a:lnTo>
                  <a:lnTo>
                    <a:pt x="992" y="2063"/>
                  </a:lnTo>
                  <a:lnTo>
                    <a:pt x="554" y="831"/>
                  </a:lnTo>
                  <a:lnTo>
                    <a:pt x="260" y="63"/>
                  </a:lnTo>
                  <a:lnTo>
                    <a:pt x="23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 rot="-6023906" flipH="1">
              <a:off x="1307180" y="2669048"/>
              <a:ext cx="38109" cy="38486"/>
            </a:xfrm>
            <a:custGeom>
              <a:avLst/>
              <a:gdLst/>
              <a:ahLst/>
              <a:cxnLst/>
              <a:rect l="l" t="t" r="r" b="b"/>
              <a:pathLst>
                <a:path w="1920" h="1939" extrusionOk="0">
                  <a:moveTo>
                    <a:pt x="1840" y="1"/>
                  </a:moveTo>
                  <a:lnTo>
                    <a:pt x="1759" y="19"/>
                  </a:lnTo>
                  <a:lnTo>
                    <a:pt x="1724" y="45"/>
                  </a:lnTo>
                  <a:lnTo>
                    <a:pt x="1215" y="554"/>
                  </a:lnTo>
                  <a:lnTo>
                    <a:pt x="732" y="1072"/>
                  </a:lnTo>
                  <a:lnTo>
                    <a:pt x="536" y="1269"/>
                  </a:lnTo>
                  <a:lnTo>
                    <a:pt x="214" y="1581"/>
                  </a:lnTo>
                  <a:lnTo>
                    <a:pt x="54" y="1805"/>
                  </a:lnTo>
                  <a:lnTo>
                    <a:pt x="0" y="1912"/>
                  </a:lnTo>
                  <a:lnTo>
                    <a:pt x="9" y="1939"/>
                  </a:lnTo>
                  <a:lnTo>
                    <a:pt x="36" y="1939"/>
                  </a:lnTo>
                  <a:lnTo>
                    <a:pt x="170" y="1867"/>
                  </a:lnTo>
                  <a:lnTo>
                    <a:pt x="393" y="1680"/>
                  </a:lnTo>
                  <a:lnTo>
                    <a:pt x="697" y="1358"/>
                  </a:lnTo>
                  <a:lnTo>
                    <a:pt x="893" y="1153"/>
                  </a:lnTo>
                  <a:lnTo>
                    <a:pt x="1402" y="653"/>
                  </a:lnTo>
                  <a:lnTo>
                    <a:pt x="1893" y="135"/>
                  </a:lnTo>
                  <a:lnTo>
                    <a:pt x="1920" y="99"/>
                  </a:lnTo>
                  <a:lnTo>
                    <a:pt x="1902" y="36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 rot="-6023906" flipH="1">
              <a:off x="1353878" y="2638195"/>
              <a:ext cx="171054" cy="59049"/>
            </a:xfrm>
            <a:custGeom>
              <a:avLst/>
              <a:gdLst/>
              <a:ahLst/>
              <a:cxnLst/>
              <a:rect l="l" t="t" r="r" b="b"/>
              <a:pathLst>
                <a:path w="8618" h="2975" extrusionOk="0">
                  <a:moveTo>
                    <a:pt x="8528" y="0"/>
                  </a:moveTo>
                  <a:lnTo>
                    <a:pt x="7966" y="18"/>
                  </a:lnTo>
                  <a:lnTo>
                    <a:pt x="6832" y="99"/>
                  </a:lnTo>
                  <a:lnTo>
                    <a:pt x="5698" y="259"/>
                  </a:lnTo>
                  <a:lnTo>
                    <a:pt x="4581" y="527"/>
                  </a:lnTo>
                  <a:lnTo>
                    <a:pt x="4046" y="724"/>
                  </a:lnTo>
                  <a:lnTo>
                    <a:pt x="3510" y="938"/>
                  </a:lnTo>
                  <a:lnTo>
                    <a:pt x="2438" y="1456"/>
                  </a:lnTo>
                  <a:lnTo>
                    <a:pt x="1411" y="2036"/>
                  </a:lnTo>
                  <a:lnTo>
                    <a:pt x="447" y="2653"/>
                  </a:lnTo>
                  <a:lnTo>
                    <a:pt x="0" y="2965"/>
                  </a:lnTo>
                  <a:lnTo>
                    <a:pt x="0" y="2974"/>
                  </a:lnTo>
                  <a:lnTo>
                    <a:pt x="18" y="2974"/>
                  </a:lnTo>
                  <a:lnTo>
                    <a:pt x="482" y="2760"/>
                  </a:lnTo>
                  <a:lnTo>
                    <a:pt x="1393" y="2269"/>
                  </a:lnTo>
                  <a:lnTo>
                    <a:pt x="2286" y="1768"/>
                  </a:lnTo>
                  <a:lnTo>
                    <a:pt x="3215" y="1286"/>
                  </a:lnTo>
                  <a:lnTo>
                    <a:pt x="3697" y="1063"/>
                  </a:lnTo>
                  <a:lnTo>
                    <a:pt x="3992" y="947"/>
                  </a:lnTo>
                  <a:lnTo>
                    <a:pt x="4581" y="742"/>
                  </a:lnTo>
                  <a:lnTo>
                    <a:pt x="5474" y="518"/>
                  </a:lnTo>
                  <a:lnTo>
                    <a:pt x="6680" y="340"/>
                  </a:lnTo>
                  <a:lnTo>
                    <a:pt x="7894" y="241"/>
                  </a:lnTo>
                  <a:lnTo>
                    <a:pt x="8511" y="197"/>
                  </a:lnTo>
                  <a:lnTo>
                    <a:pt x="8555" y="188"/>
                  </a:lnTo>
                  <a:lnTo>
                    <a:pt x="8609" y="125"/>
                  </a:lnTo>
                  <a:lnTo>
                    <a:pt x="8618" y="54"/>
                  </a:lnTo>
                  <a:lnTo>
                    <a:pt x="8573" y="9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 rot="-6023906" flipH="1">
              <a:off x="1364462" y="2609740"/>
              <a:ext cx="95015" cy="7642"/>
            </a:xfrm>
            <a:custGeom>
              <a:avLst/>
              <a:gdLst/>
              <a:ahLst/>
              <a:cxnLst/>
              <a:rect l="l" t="t" r="r" b="b"/>
              <a:pathLst>
                <a:path w="4787" h="385" extrusionOk="0">
                  <a:moveTo>
                    <a:pt x="3063" y="1"/>
                  </a:moveTo>
                  <a:lnTo>
                    <a:pt x="1795" y="72"/>
                  </a:lnTo>
                  <a:lnTo>
                    <a:pt x="572" y="251"/>
                  </a:lnTo>
                  <a:lnTo>
                    <a:pt x="18" y="358"/>
                  </a:lnTo>
                  <a:lnTo>
                    <a:pt x="0" y="376"/>
                  </a:lnTo>
                  <a:lnTo>
                    <a:pt x="18" y="385"/>
                  </a:lnTo>
                  <a:lnTo>
                    <a:pt x="661" y="322"/>
                  </a:lnTo>
                  <a:lnTo>
                    <a:pt x="1929" y="233"/>
                  </a:lnTo>
                  <a:lnTo>
                    <a:pt x="2554" y="224"/>
                  </a:lnTo>
                  <a:lnTo>
                    <a:pt x="3099" y="242"/>
                  </a:lnTo>
                  <a:lnTo>
                    <a:pt x="4188" y="322"/>
                  </a:lnTo>
                  <a:lnTo>
                    <a:pt x="4733" y="314"/>
                  </a:lnTo>
                  <a:lnTo>
                    <a:pt x="4769" y="305"/>
                  </a:lnTo>
                  <a:lnTo>
                    <a:pt x="4787" y="260"/>
                  </a:lnTo>
                  <a:lnTo>
                    <a:pt x="4760" y="242"/>
                  </a:lnTo>
                  <a:lnTo>
                    <a:pt x="4510" y="162"/>
                  </a:lnTo>
                  <a:lnTo>
                    <a:pt x="3956" y="6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 rot="-6023906" flipH="1">
              <a:off x="1481869" y="2774948"/>
              <a:ext cx="177267" cy="59744"/>
            </a:xfrm>
            <a:custGeom>
              <a:avLst/>
              <a:gdLst/>
              <a:ahLst/>
              <a:cxnLst/>
              <a:rect l="l" t="t" r="r" b="b"/>
              <a:pathLst>
                <a:path w="8931" h="3010" extrusionOk="0">
                  <a:moveTo>
                    <a:pt x="8922" y="0"/>
                  </a:moveTo>
                  <a:lnTo>
                    <a:pt x="8690" y="143"/>
                  </a:lnTo>
                  <a:lnTo>
                    <a:pt x="8190" y="384"/>
                  </a:lnTo>
                  <a:lnTo>
                    <a:pt x="7404" y="706"/>
                  </a:lnTo>
                  <a:lnTo>
                    <a:pt x="5752" y="1215"/>
                  </a:lnTo>
                  <a:lnTo>
                    <a:pt x="4725" y="1536"/>
                  </a:lnTo>
                  <a:lnTo>
                    <a:pt x="3573" y="1938"/>
                  </a:lnTo>
                  <a:lnTo>
                    <a:pt x="1831" y="2510"/>
                  </a:lnTo>
                  <a:lnTo>
                    <a:pt x="662" y="2777"/>
                  </a:lnTo>
                  <a:lnTo>
                    <a:pt x="63" y="2849"/>
                  </a:lnTo>
                  <a:lnTo>
                    <a:pt x="10" y="2867"/>
                  </a:lnTo>
                  <a:lnTo>
                    <a:pt x="1" y="2965"/>
                  </a:lnTo>
                  <a:lnTo>
                    <a:pt x="54" y="2983"/>
                  </a:lnTo>
                  <a:lnTo>
                    <a:pt x="358" y="3010"/>
                  </a:lnTo>
                  <a:lnTo>
                    <a:pt x="974" y="2965"/>
                  </a:lnTo>
                  <a:lnTo>
                    <a:pt x="1599" y="2849"/>
                  </a:lnTo>
                  <a:lnTo>
                    <a:pt x="2242" y="2670"/>
                  </a:lnTo>
                  <a:lnTo>
                    <a:pt x="3823" y="2090"/>
                  </a:lnTo>
                  <a:lnTo>
                    <a:pt x="5002" y="1634"/>
                  </a:lnTo>
                  <a:lnTo>
                    <a:pt x="6430" y="1143"/>
                  </a:lnTo>
                  <a:lnTo>
                    <a:pt x="7868" y="625"/>
                  </a:lnTo>
                  <a:lnTo>
                    <a:pt x="8190" y="518"/>
                  </a:lnTo>
                  <a:lnTo>
                    <a:pt x="8600" y="340"/>
                  </a:lnTo>
                  <a:lnTo>
                    <a:pt x="8833" y="152"/>
                  </a:lnTo>
                  <a:lnTo>
                    <a:pt x="8931" y="9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 rot="-6023906" flipH="1">
              <a:off x="1492928" y="2750152"/>
              <a:ext cx="117900" cy="14370"/>
            </a:xfrm>
            <a:custGeom>
              <a:avLst/>
              <a:gdLst/>
              <a:ahLst/>
              <a:cxnLst/>
              <a:rect l="l" t="t" r="r" b="b"/>
              <a:pathLst>
                <a:path w="5940" h="724" extrusionOk="0">
                  <a:moveTo>
                    <a:pt x="1135" y="0"/>
                  </a:moveTo>
                  <a:lnTo>
                    <a:pt x="394" y="36"/>
                  </a:lnTo>
                  <a:lnTo>
                    <a:pt x="37" y="81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28" y="170"/>
                  </a:lnTo>
                  <a:lnTo>
                    <a:pt x="760" y="259"/>
                  </a:lnTo>
                  <a:lnTo>
                    <a:pt x="2224" y="375"/>
                  </a:lnTo>
                  <a:lnTo>
                    <a:pt x="3689" y="465"/>
                  </a:lnTo>
                  <a:lnTo>
                    <a:pt x="5145" y="607"/>
                  </a:lnTo>
                  <a:lnTo>
                    <a:pt x="5868" y="723"/>
                  </a:lnTo>
                  <a:lnTo>
                    <a:pt x="5921" y="715"/>
                  </a:lnTo>
                  <a:lnTo>
                    <a:pt x="5939" y="625"/>
                  </a:lnTo>
                  <a:lnTo>
                    <a:pt x="5895" y="598"/>
                  </a:lnTo>
                  <a:lnTo>
                    <a:pt x="5216" y="465"/>
                  </a:lnTo>
                  <a:lnTo>
                    <a:pt x="3769" y="197"/>
                  </a:lnTo>
                  <a:lnTo>
                    <a:pt x="2260" y="2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 rot="-6023906" flipH="1">
              <a:off x="1635616" y="2905435"/>
              <a:ext cx="163968" cy="50892"/>
            </a:xfrm>
            <a:custGeom>
              <a:avLst/>
              <a:gdLst/>
              <a:ahLst/>
              <a:cxnLst/>
              <a:rect l="l" t="t" r="r" b="b"/>
              <a:pathLst>
                <a:path w="8261" h="2564" extrusionOk="0">
                  <a:moveTo>
                    <a:pt x="8207" y="0"/>
                  </a:moveTo>
                  <a:lnTo>
                    <a:pt x="8172" y="9"/>
                  </a:lnTo>
                  <a:lnTo>
                    <a:pt x="7180" y="483"/>
                  </a:lnTo>
                  <a:lnTo>
                    <a:pt x="5716" y="1117"/>
                  </a:lnTo>
                  <a:lnTo>
                    <a:pt x="4725" y="1465"/>
                  </a:lnTo>
                  <a:lnTo>
                    <a:pt x="4207" y="1599"/>
                  </a:lnTo>
                  <a:lnTo>
                    <a:pt x="2117" y="2063"/>
                  </a:lnTo>
                  <a:lnTo>
                    <a:pt x="27" y="2483"/>
                  </a:lnTo>
                  <a:lnTo>
                    <a:pt x="1" y="2501"/>
                  </a:lnTo>
                  <a:lnTo>
                    <a:pt x="10" y="2563"/>
                  </a:lnTo>
                  <a:lnTo>
                    <a:pt x="36" y="2563"/>
                  </a:lnTo>
                  <a:lnTo>
                    <a:pt x="1028" y="2420"/>
                  </a:lnTo>
                  <a:lnTo>
                    <a:pt x="3135" y="2117"/>
                  </a:lnTo>
                  <a:lnTo>
                    <a:pt x="4743" y="1777"/>
                  </a:lnTo>
                  <a:lnTo>
                    <a:pt x="5796" y="1456"/>
                  </a:lnTo>
                  <a:lnTo>
                    <a:pt x="6805" y="1045"/>
                  </a:lnTo>
                  <a:lnTo>
                    <a:pt x="7770" y="500"/>
                  </a:lnTo>
                  <a:lnTo>
                    <a:pt x="8216" y="170"/>
                  </a:lnTo>
                  <a:lnTo>
                    <a:pt x="8261" y="116"/>
                  </a:lnTo>
                  <a:lnTo>
                    <a:pt x="8252" y="27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 rot="-6023906" flipH="1">
              <a:off x="1725510" y="2846015"/>
              <a:ext cx="49462" cy="49284"/>
            </a:xfrm>
            <a:custGeom>
              <a:avLst/>
              <a:gdLst/>
              <a:ahLst/>
              <a:cxnLst/>
              <a:rect l="l" t="t" r="r" b="b"/>
              <a:pathLst>
                <a:path w="2492" h="2483" extrusionOk="0">
                  <a:moveTo>
                    <a:pt x="2483" y="0"/>
                  </a:moveTo>
                  <a:lnTo>
                    <a:pt x="2322" y="134"/>
                  </a:lnTo>
                  <a:lnTo>
                    <a:pt x="2018" y="455"/>
                  </a:lnTo>
                  <a:lnTo>
                    <a:pt x="1590" y="973"/>
                  </a:lnTo>
                  <a:lnTo>
                    <a:pt x="1295" y="1286"/>
                  </a:lnTo>
                  <a:lnTo>
                    <a:pt x="911" y="1643"/>
                  </a:lnTo>
                  <a:lnTo>
                    <a:pt x="509" y="1965"/>
                  </a:lnTo>
                  <a:lnTo>
                    <a:pt x="375" y="2072"/>
                  </a:lnTo>
                  <a:lnTo>
                    <a:pt x="116" y="2277"/>
                  </a:lnTo>
                  <a:lnTo>
                    <a:pt x="9" y="2420"/>
                  </a:lnTo>
                  <a:lnTo>
                    <a:pt x="0" y="2447"/>
                  </a:lnTo>
                  <a:lnTo>
                    <a:pt x="27" y="2483"/>
                  </a:lnTo>
                  <a:lnTo>
                    <a:pt x="54" y="2483"/>
                  </a:lnTo>
                  <a:lnTo>
                    <a:pt x="232" y="2429"/>
                  </a:lnTo>
                  <a:lnTo>
                    <a:pt x="598" y="2206"/>
                  </a:lnTo>
                  <a:lnTo>
                    <a:pt x="1125" y="1715"/>
                  </a:lnTo>
                  <a:lnTo>
                    <a:pt x="1411" y="1411"/>
                  </a:lnTo>
                  <a:lnTo>
                    <a:pt x="1715" y="1116"/>
                  </a:lnTo>
                  <a:lnTo>
                    <a:pt x="2170" y="589"/>
                  </a:lnTo>
                  <a:lnTo>
                    <a:pt x="2411" y="205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1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1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2">
  <p:cSld name="Title + Column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9"/>
          <p:cNvSpPr txBox="1">
            <a:spLocks noGrp="1"/>
          </p:cNvSpPr>
          <p:nvPr>
            <p:ph type="title"/>
          </p:nvPr>
        </p:nvSpPr>
        <p:spPr>
          <a:xfrm>
            <a:off x="720000" y="3956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grpSp>
        <p:nvGrpSpPr>
          <p:cNvPr id="836" name="Google Shape;836;p19"/>
          <p:cNvGrpSpPr/>
          <p:nvPr/>
        </p:nvGrpSpPr>
        <p:grpSpPr>
          <a:xfrm>
            <a:off x="-1405029" y="1480282"/>
            <a:ext cx="3513873" cy="4283389"/>
            <a:chOff x="-1307454" y="1480282"/>
            <a:chExt cx="3513873" cy="4283389"/>
          </a:xfrm>
        </p:grpSpPr>
        <p:sp>
          <p:nvSpPr>
            <p:cNvPr id="837" name="Google Shape;837;p19"/>
            <p:cNvSpPr/>
            <p:nvPr/>
          </p:nvSpPr>
          <p:spPr>
            <a:xfrm rot="605540">
              <a:off x="-194818" y="2968998"/>
              <a:ext cx="2213330" cy="2479821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 rot="605540">
              <a:off x="-155027" y="3062016"/>
              <a:ext cx="2009675" cy="2543077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 rot="-741943">
              <a:off x="-240636" y="2453400"/>
              <a:ext cx="1760933" cy="1977870"/>
            </a:xfrm>
            <a:custGeom>
              <a:avLst/>
              <a:gdLst/>
              <a:ahLst/>
              <a:cxnLst/>
              <a:rect l="l" t="t" r="r" b="b"/>
              <a:pathLst>
                <a:path w="41079" h="49714" extrusionOk="0">
                  <a:moveTo>
                    <a:pt x="0" y="49714"/>
                  </a:moveTo>
                  <a:lnTo>
                    <a:pt x="241" y="48258"/>
                  </a:lnTo>
                  <a:lnTo>
                    <a:pt x="858" y="44159"/>
                  </a:lnTo>
                  <a:lnTo>
                    <a:pt x="1518" y="40320"/>
                  </a:lnTo>
                  <a:lnTo>
                    <a:pt x="2063" y="37498"/>
                  </a:lnTo>
                  <a:lnTo>
                    <a:pt x="2742" y="34515"/>
                  </a:lnTo>
                  <a:lnTo>
                    <a:pt x="3546" y="31399"/>
                  </a:lnTo>
                  <a:lnTo>
                    <a:pt x="4510" y="28193"/>
                  </a:lnTo>
                  <a:lnTo>
                    <a:pt x="5358" y="25755"/>
                  </a:lnTo>
                  <a:lnTo>
                    <a:pt x="5974" y="24130"/>
                  </a:lnTo>
                  <a:lnTo>
                    <a:pt x="6644" y="22513"/>
                  </a:lnTo>
                  <a:lnTo>
                    <a:pt x="7368" y="20897"/>
                  </a:lnTo>
                  <a:lnTo>
                    <a:pt x="8144" y="19290"/>
                  </a:lnTo>
                  <a:lnTo>
                    <a:pt x="8984" y="17709"/>
                  </a:lnTo>
                  <a:lnTo>
                    <a:pt x="9877" y="16146"/>
                  </a:lnTo>
                  <a:lnTo>
                    <a:pt x="10832" y="14610"/>
                  </a:lnTo>
                  <a:lnTo>
                    <a:pt x="11850" y="13119"/>
                  </a:lnTo>
                  <a:lnTo>
                    <a:pt x="12940" y="11663"/>
                  </a:lnTo>
                  <a:lnTo>
                    <a:pt x="14101" y="10252"/>
                  </a:lnTo>
                  <a:lnTo>
                    <a:pt x="15333" y="8886"/>
                  </a:lnTo>
                  <a:lnTo>
                    <a:pt x="16637" y="7582"/>
                  </a:lnTo>
                  <a:lnTo>
                    <a:pt x="18012" y="6332"/>
                  </a:lnTo>
                  <a:lnTo>
                    <a:pt x="18735" y="5743"/>
                  </a:lnTo>
                  <a:lnTo>
                    <a:pt x="19468" y="5162"/>
                  </a:lnTo>
                  <a:lnTo>
                    <a:pt x="20914" y="4118"/>
                  </a:lnTo>
                  <a:lnTo>
                    <a:pt x="22361" y="3198"/>
                  </a:lnTo>
                  <a:lnTo>
                    <a:pt x="23790" y="2412"/>
                  </a:lnTo>
                  <a:lnTo>
                    <a:pt x="25192" y="1733"/>
                  </a:lnTo>
                  <a:lnTo>
                    <a:pt x="26576" y="1180"/>
                  </a:lnTo>
                  <a:lnTo>
                    <a:pt x="27924" y="733"/>
                  </a:lnTo>
                  <a:lnTo>
                    <a:pt x="29228" y="403"/>
                  </a:lnTo>
                  <a:lnTo>
                    <a:pt x="30505" y="171"/>
                  </a:lnTo>
                  <a:lnTo>
                    <a:pt x="31728" y="37"/>
                  </a:lnTo>
                  <a:lnTo>
                    <a:pt x="32898" y="1"/>
                  </a:lnTo>
                  <a:lnTo>
                    <a:pt x="34015" y="54"/>
                  </a:lnTo>
                  <a:lnTo>
                    <a:pt x="35059" y="197"/>
                  </a:lnTo>
                  <a:lnTo>
                    <a:pt x="36051" y="421"/>
                  </a:lnTo>
                  <a:lnTo>
                    <a:pt x="36961" y="733"/>
                  </a:lnTo>
                  <a:lnTo>
                    <a:pt x="37801" y="1108"/>
                  </a:lnTo>
                  <a:lnTo>
                    <a:pt x="38551" y="1564"/>
                  </a:lnTo>
                  <a:lnTo>
                    <a:pt x="39212" y="2082"/>
                  </a:lnTo>
                  <a:lnTo>
                    <a:pt x="39783" y="2671"/>
                  </a:lnTo>
                  <a:lnTo>
                    <a:pt x="40266" y="3305"/>
                  </a:lnTo>
                  <a:lnTo>
                    <a:pt x="40632" y="4010"/>
                  </a:lnTo>
                  <a:lnTo>
                    <a:pt x="40900" y="4752"/>
                  </a:lnTo>
                  <a:lnTo>
                    <a:pt x="41042" y="5546"/>
                  </a:lnTo>
                  <a:lnTo>
                    <a:pt x="41078" y="6386"/>
                  </a:lnTo>
                  <a:lnTo>
                    <a:pt x="40980" y="7261"/>
                  </a:lnTo>
                  <a:lnTo>
                    <a:pt x="40766" y="8172"/>
                  </a:lnTo>
                  <a:lnTo>
                    <a:pt x="40408" y="9118"/>
                  </a:lnTo>
                  <a:lnTo>
                    <a:pt x="39917" y="10083"/>
                  </a:lnTo>
                  <a:lnTo>
                    <a:pt x="39274" y="11074"/>
                  </a:lnTo>
                  <a:lnTo>
                    <a:pt x="38488" y="12083"/>
                  </a:lnTo>
                  <a:lnTo>
                    <a:pt x="37551" y="13110"/>
                  </a:lnTo>
                  <a:lnTo>
                    <a:pt x="36444" y="14146"/>
                  </a:lnTo>
                  <a:lnTo>
                    <a:pt x="35827" y="14664"/>
                  </a:lnTo>
                  <a:lnTo>
                    <a:pt x="34541" y="15727"/>
                  </a:lnTo>
                  <a:lnTo>
                    <a:pt x="31827" y="18084"/>
                  </a:lnTo>
                  <a:lnTo>
                    <a:pt x="28978" y="20656"/>
                  </a:lnTo>
                  <a:lnTo>
                    <a:pt x="26031" y="23397"/>
                  </a:lnTo>
                  <a:lnTo>
                    <a:pt x="21530" y="27702"/>
                  </a:lnTo>
                  <a:lnTo>
                    <a:pt x="15628" y="33533"/>
                  </a:lnTo>
                  <a:lnTo>
                    <a:pt x="10172" y="39069"/>
                  </a:lnTo>
                  <a:lnTo>
                    <a:pt x="5537" y="43865"/>
                  </a:lnTo>
                  <a:lnTo>
                    <a:pt x="697" y="48964"/>
                  </a:lnTo>
                  <a:lnTo>
                    <a:pt x="0" y="49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 rot="-741943">
              <a:off x="-354502" y="2620792"/>
              <a:ext cx="1694704" cy="2273115"/>
            </a:xfrm>
            <a:custGeom>
              <a:avLst/>
              <a:gdLst/>
              <a:ahLst/>
              <a:cxnLst/>
              <a:rect l="l" t="t" r="r" b="b"/>
              <a:pathLst>
                <a:path w="39534" h="57135" extrusionOk="0">
                  <a:moveTo>
                    <a:pt x="30559" y="1"/>
                  </a:moveTo>
                  <a:lnTo>
                    <a:pt x="30496" y="27"/>
                  </a:lnTo>
                  <a:lnTo>
                    <a:pt x="30487" y="72"/>
                  </a:lnTo>
                  <a:lnTo>
                    <a:pt x="30041" y="7136"/>
                  </a:lnTo>
                  <a:lnTo>
                    <a:pt x="30041" y="7162"/>
                  </a:lnTo>
                  <a:lnTo>
                    <a:pt x="30041" y="7189"/>
                  </a:lnTo>
                  <a:lnTo>
                    <a:pt x="29344" y="7805"/>
                  </a:lnTo>
                  <a:lnTo>
                    <a:pt x="27960" y="9091"/>
                  </a:lnTo>
                  <a:lnTo>
                    <a:pt x="26603" y="10431"/>
                  </a:lnTo>
                  <a:lnTo>
                    <a:pt x="25281" y="11824"/>
                  </a:lnTo>
                  <a:lnTo>
                    <a:pt x="24629" y="12547"/>
                  </a:lnTo>
                  <a:lnTo>
                    <a:pt x="24629" y="12547"/>
                  </a:lnTo>
                  <a:lnTo>
                    <a:pt x="25067" y="5734"/>
                  </a:lnTo>
                  <a:lnTo>
                    <a:pt x="25058" y="5689"/>
                  </a:lnTo>
                  <a:lnTo>
                    <a:pt x="25013" y="5591"/>
                  </a:lnTo>
                  <a:lnTo>
                    <a:pt x="24969" y="5564"/>
                  </a:lnTo>
                  <a:lnTo>
                    <a:pt x="24933" y="5546"/>
                  </a:lnTo>
                  <a:lnTo>
                    <a:pt x="24870" y="5573"/>
                  </a:lnTo>
                  <a:lnTo>
                    <a:pt x="24861" y="5617"/>
                  </a:lnTo>
                  <a:lnTo>
                    <a:pt x="24415" y="12690"/>
                  </a:lnTo>
                  <a:lnTo>
                    <a:pt x="24415" y="12726"/>
                  </a:lnTo>
                  <a:lnTo>
                    <a:pt x="24433" y="12770"/>
                  </a:lnTo>
                  <a:lnTo>
                    <a:pt x="23638" y="13663"/>
                  </a:lnTo>
                  <a:lnTo>
                    <a:pt x="22084" y="15512"/>
                  </a:lnTo>
                  <a:lnTo>
                    <a:pt x="20584" y="17414"/>
                  </a:lnTo>
                  <a:lnTo>
                    <a:pt x="19128" y="19370"/>
                  </a:lnTo>
                  <a:lnTo>
                    <a:pt x="18423" y="20361"/>
                  </a:lnTo>
                  <a:lnTo>
                    <a:pt x="19986" y="10806"/>
                  </a:lnTo>
                  <a:lnTo>
                    <a:pt x="19986" y="10761"/>
                  </a:lnTo>
                  <a:lnTo>
                    <a:pt x="19941" y="10663"/>
                  </a:lnTo>
                  <a:lnTo>
                    <a:pt x="19905" y="10627"/>
                  </a:lnTo>
                  <a:lnTo>
                    <a:pt x="19861" y="10600"/>
                  </a:lnTo>
                  <a:lnTo>
                    <a:pt x="19798" y="10618"/>
                  </a:lnTo>
                  <a:lnTo>
                    <a:pt x="19789" y="10663"/>
                  </a:lnTo>
                  <a:lnTo>
                    <a:pt x="18128" y="20772"/>
                  </a:lnTo>
                  <a:lnTo>
                    <a:pt x="17432" y="21781"/>
                  </a:lnTo>
                  <a:lnTo>
                    <a:pt x="16074" y="23817"/>
                  </a:lnTo>
                  <a:lnTo>
                    <a:pt x="14771" y="25871"/>
                  </a:lnTo>
                  <a:lnTo>
                    <a:pt x="13502" y="27951"/>
                  </a:lnTo>
                  <a:lnTo>
                    <a:pt x="12895" y="28987"/>
                  </a:lnTo>
                  <a:lnTo>
                    <a:pt x="13529" y="19003"/>
                  </a:lnTo>
                  <a:lnTo>
                    <a:pt x="13529" y="18959"/>
                  </a:lnTo>
                  <a:lnTo>
                    <a:pt x="13476" y="18861"/>
                  </a:lnTo>
                  <a:lnTo>
                    <a:pt x="13440" y="18834"/>
                  </a:lnTo>
                  <a:lnTo>
                    <a:pt x="13395" y="18816"/>
                  </a:lnTo>
                  <a:lnTo>
                    <a:pt x="13342" y="18843"/>
                  </a:lnTo>
                  <a:lnTo>
                    <a:pt x="13333" y="18887"/>
                  </a:lnTo>
                  <a:lnTo>
                    <a:pt x="12663" y="29398"/>
                  </a:lnTo>
                  <a:lnTo>
                    <a:pt x="11600" y="31255"/>
                  </a:lnTo>
                  <a:lnTo>
                    <a:pt x="9600" y="34952"/>
                  </a:lnTo>
                  <a:lnTo>
                    <a:pt x="8671" y="36783"/>
                  </a:lnTo>
                  <a:lnTo>
                    <a:pt x="9475" y="28264"/>
                  </a:lnTo>
                  <a:lnTo>
                    <a:pt x="9475" y="28219"/>
                  </a:lnTo>
                  <a:lnTo>
                    <a:pt x="9421" y="28121"/>
                  </a:lnTo>
                  <a:lnTo>
                    <a:pt x="9386" y="28085"/>
                  </a:lnTo>
                  <a:lnTo>
                    <a:pt x="9341" y="28067"/>
                  </a:lnTo>
                  <a:lnTo>
                    <a:pt x="9279" y="28094"/>
                  </a:lnTo>
                  <a:lnTo>
                    <a:pt x="9270" y="28139"/>
                  </a:lnTo>
                  <a:lnTo>
                    <a:pt x="8403" y="37310"/>
                  </a:lnTo>
                  <a:lnTo>
                    <a:pt x="7689" y="38748"/>
                  </a:lnTo>
                  <a:lnTo>
                    <a:pt x="6350" y="41569"/>
                  </a:lnTo>
                  <a:lnTo>
                    <a:pt x="5099" y="44311"/>
                  </a:lnTo>
                  <a:lnTo>
                    <a:pt x="3947" y="46945"/>
                  </a:lnTo>
                  <a:lnTo>
                    <a:pt x="2394" y="50678"/>
                  </a:lnTo>
                  <a:lnTo>
                    <a:pt x="697" y="55063"/>
                  </a:lnTo>
                  <a:lnTo>
                    <a:pt x="9" y="56920"/>
                  </a:lnTo>
                  <a:lnTo>
                    <a:pt x="0" y="56982"/>
                  </a:lnTo>
                  <a:lnTo>
                    <a:pt x="36" y="57054"/>
                  </a:lnTo>
                  <a:lnTo>
                    <a:pt x="54" y="57081"/>
                  </a:lnTo>
                  <a:lnTo>
                    <a:pt x="72" y="57108"/>
                  </a:lnTo>
                  <a:lnTo>
                    <a:pt x="116" y="57134"/>
                  </a:lnTo>
                  <a:lnTo>
                    <a:pt x="188" y="57134"/>
                  </a:lnTo>
                  <a:lnTo>
                    <a:pt x="206" y="57099"/>
                  </a:lnTo>
                  <a:lnTo>
                    <a:pt x="884" y="55241"/>
                  </a:lnTo>
                  <a:lnTo>
                    <a:pt x="2581" y="50865"/>
                  </a:lnTo>
                  <a:lnTo>
                    <a:pt x="4126" y="47151"/>
                  </a:lnTo>
                  <a:lnTo>
                    <a:pt x="5269" y="44516"/>
                  </a:lnTo>
                  <a:lnTo>
                    <a:pt x="6519" y="41784"/>
                  </a:lnTo>
                  <a:lnTo>
                    <a:pt x="7859" y="38971"/>
                  </a:lnTo>
                  <a:lnTo>
                    <a:pt x="8573" y="37533"/>
                  </a:lnTo>
                  <a:lnTo>
                    <a:pt x="8582" y="37533"/>
                  </a:lnTo>
                  <a:lnTo>
                    <a:pt x="9332" y="36926"/>
                  </a:lnTo>
                  <a:lnTo>
                    <a:pt x="11011" y="35622"/>
                  </a:lnTo>
                  <a:lnTo>
                    <a:pt x="12574" y="34488"/>
                  </a:lnTo>
                  <a:lnTo>
                    <a:pt x="13449" y="33934"/>
                  </a:lnTo>
                  <a:lnTo>
                    <a:pt x="13824" y="33765"/>
                  </a:lnTo>
                  <a:lnTo>
                    <a:pt x="13913" y="33756"/>
                  </a:lnTo>
                  <a:lnTo>
                    <a:pt x="13958" y="33756"/>
                  </a:lnTo>
                  <a:lnTo>
                    <a:pt x="13994" y="33693"/>
                  </a:lnTo>
                  <a:lnTo>
                    <a:pt x="13985" y="33649"/>
                  </a:lnTo>
                  <a:lnTo>
                    <a:pt x="13967" y="33595"/>
                  </a:lnTo>
                  <a:lnTo>
                    <a:pt x="13904" y="33515"/>
                  </a:lnTo>
                  <a:lnTo>
                    <a:pt x="13860" y="33497"/>
                  </a:lnTo>
                  <a:lnTo>
                    <a:pt x="13744" y="33506"/>
                  </a:lnTo>
                  <a:lnTo>
                    <a:pt x="13324" y="33693"/>
                  </a:lnTo>
                  <a:lnTo>
                    <a:pt x="12404" y="34265"/>
                  </a:lnTo>
                  <a:lnTo>
                    <a:pt x="10056" y="35997"/>
                  </a:lnTo>
                  <a:lnTo>
                    <a:pt x="8877" y="36935"/>
                  </a:lnTo>
                  <a:lnTo>
                    <a:pt x="9797" y="35131"/>
                  </a:lnTo>
                  <a:lnTo>
                    <a:pt x="11761" y="31479"/>
                  </a:lnTo>
                  <a:lnTo>
                    <a:pt x="12815" y="29639"/>
                  </a:lnTo>
                  <a:lnTo>
                    <a:pt x="13440" y="29380"/>
                  </a:lnTo>
                  <a:lnTo>
                    <a:pt x="16432" y="28076"/>
                  </a:lnTo>
                  <a:lnTo>
                    <a:pt x="18360" y="27192"/>
                  </a:lnTo>
                  <a:lnTo>
                    <a:pt x="18994" y="26862"/>
                  </a:lnTo>
                  <a:lnTo>
                    <a:pt x="19021" y="26835"/>
                  </a:lnTo>
                  <a:lnTo>
                    <a:pt x="19021" y="26746"/>
                  </a:lnTo>
                  <a:lnTo>
                    <a:pt x="19003" y="26692"/>
                  </a:lnTo>
                  <a:lnTo>
                    <a:pt x="18968" y="26647"/>
                  </a:lnTo>
                  <a:lnTo>
                    <a:pt x="18887" y="26603"/>
                  </a:lnTo>
                  <a:lnTo>
                    <a:pt x="18860" y="26612"/>
                  </a:lnTo>
                  <a:lnTo>
                    <a:pt x="18343" y="26889"/>
                  </a:lnTo>
                  <a:lnTo>
                    <a:pt x="16798" y="27603"/>
                  </a:lnTo>
                  <a:lnTo>
                    <a:pt x="14181" y="28755"/>
                  </a:lnTo>
                  <a:lnTo>
                    <a:pt x="13038" y="29246"/>
                  </a:lnTo>
                  <a:lnTo>
                    <a:pt x="13654" y="28201"/>
                  </a:lnTo>
                  <a:lnTo>
                    <a:pt x="14904" y="26138"/>
                  </a:lnTo>
                  <a:lnTo>
                    <a:pt x="16217" y="24085"/>
                  </a:lnTo>
                  <a:lnTo>
                    <a:pt x="17566" y="22049"/>
                  </a:lnTo>
                  <a:lnTo>
                    <a:pt x="18262" y="21048"/>
                  </a:lnTo>
                  <a:lnTo>
                    <a:pt x="18271" y="21048"/>
                  </a:lnTo>
                  <a:lnTo>
                    <a:pt x="20155" y="20620"/>
                  </a:lnTo>
                  <a:lnTo>
                    <a:pt x="23361" y="19950"/>
                  </a:lnTo>
                  <a:lnTo>
                    <a:pt x="24522" y="19745"/>
                  </a:lnTo>
                  <a:lnTo>
                    <a:pt x="25013" y="19691"/>
                  </a:lnTo>
                  <a:lnTo>
                    <a:pt x="25165" y="19691"/>
                  </a:lnTo>
                  <a:lnTo>
                    <a:pt x="25201" y="19637"/>
                  </a:lnTo>
                  <a:lnTo>
                    <a:pt x="25201" y="19584"/>
                  </a:lnTo>
                  <a:lnTo>
                    <a:pt x="25183" y="19530"/>
                  </a:lnTo>
                  <a:lnTo>
                    <a:pt x="25111" y="19450"/>
                  </a:lnTo>
                  <a:lnTo>
                    <a:pt x="25076" y="19441"/>
                  </a:lnTo>
                  <a:lnTo>
                    <a:pt x="24942" y="19432"/>
                  </a:lnTo>
                  <a:lnTo>
                    <a:pt x="24397" y="19495"/>
                  </a:lnTo>
                  <a:lnTo>
                    <a:pt x="23129" y="19718"/>
                  </a:lnTo>
                  <a:lnTo>
                    <a:pt x="19905" y="20397"/>
                  </a:lnTo>
                  <a:lnTo>
                    <a:pt x="18485" y="20718"/>
                  </a:lnTo>
                  <a:lnTo>
                    <a:pt x="19218" y="19691"/>
                  </a:lnTo>
                  <a:lnTo>
                    <a:pt x="20718" y="17673"/>
                  </a:lnTo>
                  <a:lnTo>
                    <a:pt x="22272" y="15708"/>
                  </a:lnTo>
                  <a:lnTo>
                    <a:pt x="23870" y="13806"/>
                  </a:lnTo>
                  <a:lnTo>
                    <a:pt x="24692" y="12886"/>
                  </a:lnTo>
                  <a:lnTo>
                    <a:pt x="25942" y="12931"/>
                  </a:lnTo>
                  <a:lnTo>
                    <a:pt x="30523" y="13136"/>
                  </a:lnTo>
                  <a:lnTo>
                    <a:pt x="31523" y="13226"/>
                  </a:lnTo>
                  <a:lnTo>
                    <a:pt x="31559" y="13226"/>
                  </a:lnTo>
                  <a:lnTo>
                    <a:pt x="31595" y="13163"/>
                  </a:lnTo>
                  <a:lnTo>
                    <a:pt x="31595" y="13119"/>
                  </a:lnTo>
                  <a:lnTo>
                    <a:pt x="31577" y="13065"/>
                  </a:lnTo>
                  <a:lnTo>
                    <a:pt x="31505" y="12985"/>
                  </a:lnTo>
                  <a:lnTo>
                    <a:pt x="31470" y="12967"/>
                  </a:lnTo>
                  <a:lnTo>
                    <a:pt x="30577" y="12886"/>
                  </a:lnTo>
                  <a:lnTo>
                    <a:pt x="26397" y="12690"/>
                  </a:lnTo>
                  <a:lnTo>
                    <a:pt x="24915" y="12636"/>
                  </a:lnTo>
                  <a:lnTo>
                    <a:pt x="25558" y="11922"/>
                  </a:lnTo>
                  <a:lnTo>
                    <a:pt x="26880" y="10547"/>
                  </a:lnTo>
                  <a:lnTo>
                    <a:pt x="28219" y="9216"/>
                  </a:lnTo>
                  <a:lnTo>
                    <a:pt x="29594" y="7948"/>
                  </a:lnTo>
                  <a:lnTo>
                    <a:pt x="30300" y="7332"/>
                  </a:lnTo>
                  <a:lnTo>
                    <a:pt x="31523" y="7386"/>
                  </a:lnTo>
                  <a:lnTo>
                    <a:pt x="34997" y="7537"/>
                  </a:lnTo>
                  <a:lnTo>
                    <a:pt x="36801" y="7636"/>
                  </a:lnTo>
                  <a:lnTo>
                    <a:pt x="37149" y="7680"/>
                  </a:lnTo>
                  <a:lnTo>
                    <a:pt x="37185" y="7680"/>
                  </a:lnTo>
                  <a:lnTo>
                    <a:pt x="37220" y="7618"/>
                  </a:lnTo>
                  <a:lnTo>
                    <a:pt x="37220" y="7564"/>
                  </a:lnTo>
                  <a:lnTo>
                    <a:pt x="37203" y="7520"/>
                  </a:lnTo>
                  <a:lnTo>
                    <a:pt x="37131" y="7439"/>
                  </a:lnTo>
                  <a:lnTo>
                    <a:pt x="37095" y="7421"/>
                  </a:lnTo>
                  <a:lnTo>
                    <a:pt x="36220" y="7341"/>
                  </a:lnTo>
                  <a:lnTo>
                    <a:pt x="32095" y="7144"/>
                  </a:lnTo>
                  <a:lnTo>
                    <a:pt x="30586" y="7091"/>
                  </a:lnTo>
                  <a:lnTo>
                    <a:pt x="31639" y="6207"/>
                  </a:lnTo>
                  <a:lnTo>
                    <a:pt x="33809" y="4555"/>
                  </a:lnTo>
                  <a:lnTo>
                    <a:pt x="35479" y="3421"/>
                  </a:lnTo>
                  <a:lnTo>
                    <a:pt x="36604" y="2715"/>
                  </a:lnTo>
                  <a:lnTo>
                    <a:pt x="37747" y="2054"/>
                  </a:lnTo>
                  <a:lnTo>
                    <a:pt x="38908" y="1429"/>
                  </a:lnTo>
                  <a:lnTo>
                    <a:pt x="39498" y="1144"/>
                  </a:lnTo>
                  <a:lnTo>
                    <a:pt x="39524" y="1126"/>
                  </a:lnTo>
                  <a:lnTo>
                    <a:pt x="39533" y="1036"/>
                  </a:lnTo>
                  <a:lnTo>
                    <a:pt x="39515" y="983"/>
                  </a:lnTo>
                  <a:lnTo>
                    <a:pt x="39480" y="938"/>
                  </a:lnTo>
                  <a:lnTo>
                    <a:pt x="39399" y="885"/>
                  </a:lnTo>
                  <a:lnTo>
                    <a:pt x="39373" y="894"/>
                  </a:lnTo>
                  <a:lnTo>
                    <a:pt x="38765" y="1188"/>
                  </a:lnTo>
                  <a:lnTo>
                    <a:pt x="37578" y="1822"/>
                  </a:lnTo>
                  <a:lnTo>
                    <a:pt x="36408" y="2510"/>
                  </a:lnTo>
                  <a:lnTo>
                    <a:pt x="35256" y="3233"/>
                  </a:lnTo>
                  <a:lnTo>
                    <a:pt x="34113" y="4001"/>
                  </a:lnTo>
                  <a:lnTo>
                    <a:pt x="32988" y="4814"/>
                  </a:lnTo>
                  <a:lnTo>
                    <a:pt x="31336" y="6091"/>
                  </a:lnTo>
                  <a:lnTo>
                    <a:pt x="30255" y="7002"/>
                  </a:lnTo>
                  <a:lnTo>
                    <a:pt x="30255" y="7002"/>
                  </a:lnTo>
                  <a:lnTo>
                    <a:pt x="30693" y="188"/>
                  </a:lnTo>
                  <a:lnTo>
                    <a:pt x="30693" y="143"/>
                  </a:lnTo>
                  <a:lnTo>
                    <a:pt x="30639" y="45"/>
                  </a:lnTo>
                  <a:lnTo>
                    <a:pt x="30594" y="18"/>
                  </a:lnTo>
                  <a:lnTo>
                    <a:pt x="30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9"/>
            <p:cNvGrpSpPr/>
            <p:nvPr/>
          </p:nvGrpSpPr>
          <p:grpSpPr>
            <a:xfrm rot="-529475">
              <a:off x="-1106424" y="1647832"/>
              <a:ext cx="2400876" cy="2806082"/>
              <a:chOff x="-129354" y="2594331"/>
              <a:chExt cx="2401028" cy="2806260"/>
            </a:xfrm>
          </p:grpSpPr>
          <p:sp>
            <p:nvSpPr>
              <p:cNvPr id="842" name="Google Shape;842;p19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9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9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9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9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9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9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9" name="Google Shape;849;p19"/>
          <p:cNvGrpSpPr/>
          <p:nvPr/>
        </p:nvGrpSpPr>
        <p:grpSpPr>
          <a:xfrm flipH="1">
            <a:off x="7035146" y="1480282"/>
            <a:ext cx="3513874" cy="4283504"/>
            <a:chOff x="-1307454" y="1480282"/>
            <a:chExt cx="3513874" cy="4283504"/>
          </a:xfrm>
        </p:grpSpPr>
        <p:sp>
          <p:nvSpPr>
            <p:cNvPr id="850" name="Google Shape;850;p19"/>
            <p:cNvSpPr/>
            <p:nvPr/>
          </p:nvSpPr>
          <p:spPr>
            <a:xfrm rot="605612">
              <a:off x="-194786" y="2969028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 rot="605612">
              <a:off x="-154993" y="3062044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 rot="-741943">
              <a:off x="-240636" y="2453400"/>
              <a:ext cx="1760933" cy="1977870"/>
            </a:xfrm>
            <a:custGeom>
              <a:avLst/>
              <a:gdLst/>
              <a:ahLst/>
              <a:cxnLst/>
              <a:rect l="l" t="t" r="r" b="b"/>
              <a:pathLst>
                <a:path w="41079" h="49714" extrusionOk="0">
                  <a:moveTo>
                    <a:pt x="0" y="49714"/>
                  </a:moveTo>
                  <a:lnTo>
                    <a:pt x="241" y="48258"/>
                  </a:lnTo>
                  <a:lnTo>
                    <a:pt x="858" y="44159"/>
                  </a:lnTo>
                  <a:lnTo>
                    <a:pt x="1518" y="40320"/>
                  </a:lnTo>
                  <a:lnTo>
                    <a:pt x="2063" y="37498"/>
                  </a:lnTo>
                  <a:lnTo>
                    <a:pt x="2742" y="34515"/>
                  </a:lnTo>
                  <a:lnTo>
                    <a:pt x="3546" y="31399"/>
                  </a:lnTo>
                  <a:lnTo>
                    <a:pt x="4510" y="28193"/>
                  </a:lnTo>
                  <a:lnTo>
                    <a:pt x="5358" y="25755"/>
                  </a:lnTo>
                  <a:lnTo>
                    <a:pt x="5974" y="24130"/>
                  </a:lnTo>
                  <a:lnTo>
                    <a:pt x="6644" y="22513"/>
                  </a:lnTo>
                  <a:lnTo>
                    <a:pt x="7368" y="20897"/>
                  </a:lnTo>
                  <a:lnTo>
                    <a:pt x="8144" y="19290"/>
                  </a:lnTo>
                  <a:lnTo>
                    <a:pt x="8984" y="17709"/>
                  </a:lnTo>
                  <a:lnTo>
                    <a:pt x="9877" y="16146"/>
                  </a:lnTo>
                  <a:lnTo>
                    <a:pt x="10832" y="14610"/>
                  </a:lnTo>
                  <a:lnTo>
                    <a:pt x="11850" y="13119"/>
                  </a:lnTo>
                  <a:lnTo>
                    <a:pt x="12940" y="11663"/>
                  </a:lnTo>
                  <a:lnTo>
                    <a:pt x="14101" y="10252"/>
                  </a:lnTo>
                  <a:lnTo>
                    <a:pt x="15333" y="8886"/>
                  </a:lnTo>
                  <a:lnTo>
                    <a:pt x="16637" y="7582"/>
                  </a:lnTo>
                  <a:lnTo>
                    <a:pt x="18012" y="6332"/>
                  </a:lnTo>
                  <a:lnTo>
                    <a:pt x="18735" y="5743"/>
                  </a:lnTo>
                  <a:lnTo>
                    <a:pt x="19468" y="5162"/>
                  </a:lnTo>
                  <a:lnTo>
                    <a:pt x="20914" y="4118"/>
                  </a:lnTo>
                  <a:lnTo>
                    <a:pt x="22361" y="3198"/>
                  </a:lnTo>
                  <a:lnTo>
                    <a:pt x="23790" y="2412"/>
                  </a:lnTo>
                  <a:lnTo>
                    <a:pt x="25192" y="1733"/>
                  </a:lnTo>
                  <a:lnTo>
                    <a:pt x="26576" y="1180"/>
                  </a:lnTo>
                  <a:lnTo>
                    <a:pt x="27924" y="733"/>
                  </a:lnTo>
                  <a:lnTo>
                    <a:pt x="29228" y="403"/>
                  </a:lnTo>
                  <a:lnTo>
                    <a:pt x="30505" y="171"/>
                  </a:lnTo>
                  <a:lnTo>
                    <a:pt x="31728" y="37"/>
                  </a:lnTo>
                  <a:lnTo>
                    <a:pt x="32898" y="1"/>
                  </a:lnTo>
                  <a:lnTo>
                    <a:pt x="34015" y="54"/>
                  </a:lnTo>
                  <a:lnTo>
                    <a:pt x="35059" y="197"/>
                  </a:lnTo>
                  <a:lnTo>
                    <a:pt x="36051" y="421"/>
                  </a:lnTo>
                  <a:lnTo>
                    <a:pt x="36961" y="733"/>
                  </a:lnTo>
                  <a:lnTo>
                    <a:pt x="37801" y="1108"/>
                  </a:lnTo>
                  <a:lnTo>
                    <a:pt x="38551" y="1564"/>
                  </a:lnTo>
                  <a:lnTo>
                    <a:pt x="39212" y="2082"/>
                  </a:lnTo>
                  <a:lnTo>
                    <a:pt x="39783" y="2671"/>
                  </a:lnTo>
                  <a:lnTo>
                    <a:pt x="40266" y="3305"/>
                  </a:lnTo>
                  <a:lnTo>
                    <a:pt x="40632" y="4010"/>
                  </a:lnTo>
                  <a:lnTo>
                    <a:pt x="40900" y="4752"/>
                  </a:lnTo>
                  <a:lnTo>
                    <a:pt x="41042" y="5546"/>
                  </a:lnTo>
                  <a:lnTo>
                    <a:pt x="41078" y="6386"/>
                  </a:lnTo>
                  <a:lnTo>
                    <a:pt x="40980" y="7261"/>
                  </a:lnTo>
                  <a:lnTo>
                    <a:pt x="40766" y="8172"/>
                  </a:lnTo>
                  <a:lnTo>
                    <a:pt x="40408" y="9118"/>
                  </a:lnTo>
                  <a:lnTo>
                    <a:pt x="39917" y="10083"/>
                  </a:lnTo>
                  <a:lnTo>
                    <a:pt x="39274" y="11074"/>
                  </a:lnTo>
                  <a:lnTo>
                    <a:pt x="38488" y="12083"/>
                  </a:lnTo>
                  <a:lnTo>
                    <a:pt x="37551" y="13110"/>
                  </a:lnTo>
                  <a:lnTo>
                    <a:pt x="36444" y="14146"/>
                  </a:lnTo>
                  <a:lnTo>
                    <a:pt x="35827" y="14664"/>
                  </a:lnTo>
                  <a:lnTo>
                    <a:pt x="34541" y="15727"/>
                  </a:lnTo>
                  <a:lnTo>
                    <a:pt x="31827" y="18084"/>
                  </a:lnTo>
                  <a:lnTo>
                    <a:pt x="28978" y="20656"/>
                  </a:lnTo>
                  <a:lnTo>
                    <a:pt x="26031" y="23397"/>
                  </a:lnTo>
                  <a:lnTo>
                    <a:pt x="21530" y="27702"/>
                  </a:lnTo>
                  <a:lnTo>
                    <a:pt x="15628" y="33533"/>
                  </a:lnTo>
                  <a:lnTo>
                    <a:pt x="10172" y="39069"/>
                  </a:lnTo>
                  <a:lnTo>
                    <a:pt x="5537" y="43865"/>
                  </a:lnTo>
                  <a:lnTo>
                    <a:pt x="697" y="48964"/>
                  </a:lnTo>
                  <a:lnTo>
                    <a:pt x="0" y="49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 rot="-741943">
              <a:off x="-354502" y="2620792"/>
              <a:ext cx="1694704" cy="2273115"/>
            </a:xfrm>
            <a:custGeom>
              <a:avLst/>
              <a:gdLst/>
              <a:ahLst/>
              <a:cxnLst/>
              <a:rect l="l" t="t" r="r" b="b"/>
              <a:pathLst>
                <a:path w="39534" h="57135" extrusionOk="0">
                  <a:moveTo>
                    <a:pt x="30559" y="1"/>
                  </a:moveTo>
                  <a:lnTo>
                    <a:pt x="30496" y="27"/>
                  </a:lnTo>
                  <a:lnTo>
                    <a:pt x="30487" y="72"/>
                  </a:lnTo>
                  <a:lnTo>
                    <a:pt x="30041" y="7136"/>
                  </a:lnTo>
                  <a:lnTo>
                    <a:pt x="30041" y="7162"/>
                  </a:lnTo>
                  <a:lnTo>
                    <a:pt x="30041" y="7189"/>
                  </a:lnTo>
                  <a:lnTo>
                    <a:pt x="29344" y="7805"/>
                  </a:lnTo>
                  <a:lnTo>
                    <a:pt x="27960" y="9091"/>
                  </a:lnTo>
                  <a:lnTo>
                    <a:pt x="26603" y="10431"/>
                  </a:lnTo>
                  <a:lnTo>
                    <a:pt x="25281" y="11824"/>
                  </a:lnTo>
                  <a:lnTo>
                    <a:pt x="24629" y="12547"/>
                  </a:lnTo>
                  <a:lnTo>
                    <a:pt x="24629" y="12547"/>
                  </a:lnTo>
                  <a:lnTo>
                    <a:pt x="25067" y="5734"/>
                  </a:lnTo>
                  <a:lnTo>
                    <a:pt x="25058" y="5689"/>
                  </a:lnTo>
                  <a:lnTo>
                    <a:pt x="25013" y="5591"/>
                  </a:lnTo>
                  <a:lnTo>
                    <a:pt x="24969" y="5564"/>
                  </a:lnTo>
                  <a:lnTo>
                    <a:pt x="24933" y="5546"/>
                  </a:lnTo>
                  <a:lnTo>
                    <a:pt x="24870" y="5573"/>
                  </a:lnTo>
                  <a:lnTo>
                    <a:pt x="24861" y="5617"/>
                  </a:lnTo>
                  <a:lnTo>
                    <a:pt x="24415" y="12690"/>
                  </a:lnTo>
                  <a:lnTo>
                    <a:pt x="24415" y="12726"/>
                  </a:lnTo>
                  <a:lnTo>
                    <a:pt x="24433" y="12770"/>
                  </a:lnTo>
                  <a:lnTo>
                    <a:pt x="23638" y="13663"/>
                  </a:lnTo>
                  <a:lnTo>
                    <a:pt x="22084" y="15512"/>
                  </a:lnTo>
                  <a:lnTo>
                    <a:pt x="20584" y="17414"/>
                  </a:lnTo>
                  <a:lnTo>
                    <a:pt x="19128" y="19370"/>
                  </a:lnTo>
                  <a:lnTo>
                    <a:pt x="18423" y="20361"/>
                  </a:lnTo>
                  <a:lnTo>
                    <a:pt x="19986" y="10806"/>
                  </a:lnTo>
                  <a:lnTo>
                    <a:pt x="19986" y="10761"/>
                  </a:lnTo>
                  <a:lnTo>
                    <a:pt x="19941" y="10663"/>
                  </a:lnTo>
                  <a:lnTo>
                    <a:pt x="19905" y="10627"/>
                  </a:lnTo>
                  <a:lnTo>
                    <a:pt x="19861" y="10600"/>
                  </a:lnTo>
                  <a:lnTo>
                    <a:pt x="19798" y="10618"/>
                  </a:lnTo>
                  <a:lnTo>
                    <a:pt x="19789" y="10663"/>
                  </a:lnTo>
                  <a:lnTo>
                    <a:pt x="18128" y="20772"/>
                  </a:lnTo>
                  <a:lnTo>
                    <a:pt x="17432" y="21781"/>
                  </a:lnTo>
                  <a:lnTo>
                    <a:pt x="16074" y="23817"/>
                  </a:lnTo>
                  <a:lnTo>
                    <a:pt x="14771" y="25871"/>
                  </a:lnTo>
                  <a:lnTo>
                    <a:pt x="13502" y="27951"/>
                  </a:lnTo>
                  <a:lnTo>
                    <a:pt x="12895" y="28987"/>
                  </a:lnTo>
                  <a:lnTo>
                    <a:pt x="13529" y="19003"/>
                  </a:lnTo>
                  <a:lnTo>
                    <a:pt x="13529" y="18959"/>
                  </a:lnTo>
                  <a:lnTo>
                    <a:pt x="13476" y="18861"/>
                  </a:lnTo>
                  <a:lnTo>
                    <a:pt x="13440" y="18834"/>
                  </a:lnTo>
                  <a:lnTo>
                    <a:pt x="13395" y="18816"/>
                  </a:lnTo>
                  <a:lnTo>
                    <a:pt x="13342" y="18843"/>
                  </a:lnTo>
                  <a:lnTo>
                    <a:pt x="13333" y="18887"/>
                  </a:lnTo>
                  <a:lnTo>
                    <a:pt x="12663" y="29398"/>
                  </a:lnTo>
                  <a:lnTo>
                    <a:pt x="11600" y="31255"/>
                  </a:lnTo>
                  <a:lnTo>
                    <a:pt x="9600" y="34952"/>
                  </a:lnTo>
                  <a:lnTo>
                    <a:pt x="8671" y="36783"/>
                  </a:lnTo>
                  <a:lnTo>
                    <a:pt x="9475" y="28264"/>
                  </a:lnTo>
                  <a:lnTo>
                    <a:pt x="9475" y="28219"/>
                  </a:lnTo>
                  <a:lnTo>
                    <a:pt x="9421" y="28121"/>
                  </a:lnTo>
                  <a:lnTo>
                    <a:pt x="9386" y="28085"/>
                  </a:lnTo>
                  <a:lnTo>
                    <a:pt x="9341" y="28067"/>
                  </a:lnTo>
                  <a:lnTo>
                    <a:pt x="9279" y="28094"/>
                  </a:lnTo>
                  <a:lnTo>
                    <a:pt x="9270" y="28139"/>
                  </a:lnTo>
                  <a:lnTo>
                    <a:pt x="8403" y="37310"/>
                  </a:lnTo>
                  <a:lnTo>
                    <a:pt x="7689" y="38748"/>
                  </a:lnTo>
                  <a:lnTo>
                    <a:pt x="6350" y="41569"/>
                  </a:lnTo>
                  <a:lnTo>
                    <a:pt x="5099" y="44311"/>
                  </a:lnTo>
                  <a:lnTo>
                    <a:pt x="3947" y="46945"/>
                  </a:lnTo>
                  <a:lnTo>
                    <a:pt x="2394" y="50678"/>
                  </a:lnTo>
                  <a:lnTo>
                    <a:pt x="697" y="55063"/>
                  </a:lnTo>
                  <a:lnTo>
                    <a:pt x="9" y="56920"/>
                  </a:lnTo>
                  <a:lnTo>
                    <a:pt x="0" y="56982"/>
                  </a:lnTo>
                  <a:lnTo>
                    <a:pt x="36" y="57054"/>
                  </a:lnTo>
                  <a:lnTo>
                    <a:pt x="54" y="57081"/>
                  </a:lnTo>
                  <a:lnTo>
                    <a:pt x="72" y="57108"/>
                  </a:lnTo>
                  <a:lnTo>
                    <a:pt x="116" y="57134"/>
                  </a:lnTo>
                  <a:lnTo>
                    <a:pt x="188" y="57134"/>
                  </a:lnTo>
                  <a:lnTo>
                    <a:pt x="206" y="57099"/>
                  </a:lnTo>
                  <a:lnTo>
                    <a:pt x="884" y="55241"/>
                  </a:lnTo>
                  <a:lnTo>
                    <a:pt x="2581" y="50865"/>
                  </a:lnTo>
                  <a:lnTo>
                    <a:pt x="4126" y="47151"/>
                  </a:lnTo>
                  <a:lnTo>
                    <a:pt x="5269" y="44516"/>
                  </a:lnTo>
                  <a:lnTo>
                    <a:pt x="6519" y="41784"/>
                  </a:lnTo>
                  <a:lnTo>
                    <a:pt x="7859" y="38971"/>
                  </a:lnTo>
                  <a:lnTo>
                    <a:pt x="8573" y="37533"/>
                  </a:lnTo>
                  <a:lnTo>
                    <a:pt x="8582" y="37533"/>
                  </a:lnTo>
                  <a:lnTo>
                    <a:pt x="9332" y="36926"/>
                  </a:lnTo>
                  <a:lnTo>
                    <a:pt x="11011" y="35622"/>
                  </a:lnTo>
                  <a:lnTo>
                    <a:pt x="12574" y="34488"/>
                  </a:lnTo>
                  <a:lnTo>
                    <a:pt x="13449" y="33934"/>
                  </a:lnTo>
                  <a:lnTo>
                    <a:pt x="13824" y="33765"/>
                  </a:lnTo>
                  <a:lnTo>
                    <a:pt x="13913" y="33756"/>
                  </a:lnTo>
                  <a:lnTo>
                    <a:pt x="13958" y="33756"/>
                  </a:lnTo>
                  <a:lnTo>
                    <a:pt x="13994" y="33693"/>
                  </a:lnTo>
                  <a:lnTo>
                    <a:pt x="13985" y="33649"/>
                  </a:lnTo>
                  <a:lnTo>
                    <a:pt x="13967" y="33595"/>
                  </a:lnTo>
                  <a:lnTo>
                    <a:pt x="13904" y="33515"/>
                  </a:lnTo>
                  <a:lnTo>
                    <a:pt x="13860" y="33497"/>
                  </a:lnTo>
                  <a:lnTo>
                    <a:pt x="13744" y="33506"/>
                  </a:lnTo>
                  <a:lnTo>
                    <a:pt x="13324" y="33693"/>
                  </a:lnTo>
                  <a:lnTo>
                    <a:pt x="12404" y="34265"/>
                  </a:lnTo>
                  <a:lnTo>
                    <a:pt x="10056" y="35997"/>
                  </a:lnTo>
                  <a:lnTo>
                    <a:pt x="8877" y="36935"/>
                  </a:lnTo>
                  <a:lnTo>
                    <a:pt x="9797" y="35131"/>
                  </a:lnTo>
                  <a:lnTo>
                    <a:pt x="11761" y="31479"/>
                  </a:lnTo>
                  <a:lnTo>
                    <a:pt x="12815" y="29639"/>
                  </a:lnTo>
                  <a:lnTo>
                    <a:pt x="13440" y="29380"/>
                  </a:lnTo>
                  <a:lnTo>
                    <a:pt x="16432" y="28076"/>
                  </a:lnTo>
                  <a:lnTo>
                    <a:pt x="18360" y="27192"/>
                  </a:lnTo>
                  <a:lnTo>
                    <a:pt x="18994" y="26862"/>
                  </a:lnTo>
                  <a:lnTo>
                    <a:pt x="19021" y="26835"/>
                  </a:lnTo>
                  <a:lnTo>
                    <a:pt x="19021" y="26746"/>
                  </a:lnTo>
                  <a:lnTo>
                    <a:pt x="19003" y="26692"/>
                  </a:lnTo>
                  <a:lnTo>
                    <a:pt x="18968" y="26647"/>
                  </a:lnTo>
                  <a:lnTo>
                    <a:pt x="18887" y="26603"/>
                  </a:lnTo>
                  <a:lnTo>
                    <a:pt x="18860" y="26612"/>
                  </a:lnTo>
                  <a:lnTo>
                    <a:pt x="18343" y="26889"/>
                  </a:lnTo>
                  <a:lnTo>
                    <a:pt x="16798" y="27603"/>
                  </a:lnTo>
                  <a:lnTo>
                    <a:pt x="14181" y="28755"/>
                  </a:lnTo>
                  <a:lnTo>
                    <a:pt x="13038" y="29246"/>
                  </a:lnTo>
                  <a:lnTo>
                    <a:pt x="13654" y="28201"/>
                  </a:lnTo>
                  <a:lnTo>
                    <a:pt x="14904" y="26138"/>
                  </a:lnTo>
                  <a:lnTo>
                    <a:pt x="16217" y="24085"/>
                  </a:lnTo>
                  <a:lnTo>
                    <a:pt x="17566" y="22049"/>
                  </a:lnTo>
                  <a:lnTo>
                    <a:pt x="18262" y="21048"/>
                  </a:lnTo>
                  <a:lnTo>
                    <a:pt x="18271" y="21048"/>
                  </a:lnTo>
                  <a:lnTo>
                    <a:pt x="20155" y="20620"/>
                  </a:lnTo>
                  <a:lnTo>
                    <a:pt x="23361" y="19950"/>
                  </a:lnTo>
                  <a:lnTo>
                    <a:pt x="24522" y="19745"/>
                  </a:lnTo>
                  <a:lnTo>
                    <a:pt x="25013" y="19691"/>
                  </a:lnTo>
                  <a:lnTo>
                    <a:pt x="25165" y="19691"/>
                  </a:lnTo>
                  <a:lnTo>
                    <a:pt x="25201" y="19637"/>
                  </a:lnTo>
                  <a:lnTo>
                    <a:pt x="25201" y="19584"/>
                  </a:lnTo>
                  <a:lnTo>
                    <a:pt x="25183" y="19530"/>
                  </a:lnTo>
                  <a:lnTo>
                    <a:pt x="25111" y="19450"/>
                  </a:lnTo>
                  <a:lnTo>
                    <a:pt x="25076" y="19441"/>
                  </a:lnTo>
                  <a:lnTo>
                    <a:pt x="24942" y="19432"/>
                  </a:lnTo>
                  <a:lnTo>
                    <a:pt x="24397" y="19495"/>
                  </a:lnTo>
                  <a:lnTo>
                    <a:pt x="23129" y="19718"/>
                  </a:lnTo>
                  <a:lnTo>
                    <a:pt x="19905" y="20397"/>
                  </a:lnTo>
                  <a:lnTo>
                    <a:pt x="18485" y="20718"/>
                  </a:lnTo>
                  <a:lnTo>
                    <a:pt x="19218" y="19691"/>
                  </a:lnTo>
                  <a:lnTo>
                    <a:pt x="20718" y="17673"/>
                  </a:lnTo>
                  <a:lnTo>
                    <a:pt x="22272" y="15708"/>
                  </a:lnTo>
                  <a:lnTo>
                    <a:pt x="23870" y="13806"/>
                  </a:lnTo>
                  <a:lnTo>
                    <a:pt x="24692" y="12886"/>
                  </a:lnTo>
                  <a:lnTo>
                    <a:pt x="25942" y="12931"/>
                  </a:lnTo>
                  <a:lnTo>
                    <a:pt x="30523" y="13136"/>
                  </a:lnTo>
                  <a:lnTo>
                    <a:pt x="31523" y="13226"/>
                  </a:lnTo>
                  <a:lnTo>
                    <a:pt x="31559" y="13226"/>
                  </a:lnTo>
                  <a:lnTo>
                    <a:pt x="31595" y="13163"/>
                  </a:lnTo>
                  <a:lnTo>
                    <a:pt x="31595" y="13119"/>
                  </a:lnTo>
                  <a:lnTo>
                    <a:pt x="31577" y="13065"/>
                  </a:lnTo>
                  <a:lnTo>
                    <a:pt x="31505" y="12985"/>
                  </a:lnTo>
                  <a:lnTo>
                    <a:pt x="31470" y="12967"/>
                  </a:lnTo>
                  <a:lnTo>
                    <a:pt x="30577" y="12886"/>
                  </a:lnTo>
                  <a:lnTo>
                    <a:pt x="26397" y="12690"/>
                  </a:lnTo>
                  <a:lnTo>
                    <a:pt x="24915" y="12636"/>
                  </a:lnTo>
                  <a:lnTo>
                    <a:pt x="25558" y="11922"/>
                  </a:lnTo>
                  <a:lnTo>
                    <a:pt x="26880" y="10547"/>
                  </a:lnTo>
                  <a:lnTo>
                    <a:pt x="28219" y="9216"/>
                  </a:lnTo>
                  <a:lnTo>
                    <a:pt x="29594" y="7948"/>
                  </a:lnTo>
                  <a:lnTo>
                    <a:pt x="30300" y="7332"/>
                  </a:lnTo>
                  <a:lnTo>
                    <a:pt x="31523" y="7386"/>
                  </a:lnTo>
                  <a:lnTo>
                    <a:pt x="34997" y="7537"/>
                  </a:lnTo>
                  <a:lnTo>
                    <a:pt x="36801" y="7636"/>
                  </a:lnTo>
                  <a:lnTo>
                    <a:pt x="37149" y="7680"/>
                  </a:lnTo>
                  <a:lnTo>
                    <a:pt x="37185" y="7680"/>
                  </a:lnTo>
                  <a:lnTo>
                    <a:pt x="37220" y="7618"/>
                  </a:lnTo>
                  <a:lnTo>
                    <a:pt x="37220" y="7564"/>
                  </a:lnTo>
                  <a:lnTo>
                    <a:pt x="37203" y="7520"/>
                  </a:lnTo>
                  <a:lnTo>
                    <a:pt x="37131" y="7439"/>
                  </a:lnTo>
                  <a:lnTo>
                    <a:pt x="37095" y="7421"/>
                  </a:lnTo>
                  <a:lnTo>
                    <a:pt x="36220" y="7341"/>
                  </a:lnTo>
                  <a:lnTo>
                    <a:pt x="32095" y="7144"/>
                  </a:lnTo>
                  <a:lnTo>
                    <a:pt x="30586" y="7091"/>
                  </a:lnTo>
                  <a:lnTo>
                    <a:pt x="31639" y="6207"/>
                  </a:lnTo>
                  <a:lnTo>
                    <a:pt x="33809" y="4555"/>
                  </a:lnTo>
                  <a:lnTo>
                    <a:pt x="35479" y="3421"/>
                  </a:lnTo>
                  <a:lnTo>
                    <a:pt x="36604" y="2715"/>
                  </a:lnTo>
                  <a:lnTo>
                    <a:pt x="37747" y="2054"/>
                  </a:lnTo>
                  <a:lnTo>
                    <a:pt x="38908" y="1429"/>
                  </a:lnTo>
                  <a:lnTo>
                    <a:pt x="39498" y="1144"/>
                  </a:lnTo>
                  <a:lnTo>
                    <a:pt x="39524" y="1126"/>
                  </a:lnTo>
                  <a:lnTo>
                    <a:pt x="39533" y="1036"/>
                  </a:lnTo>
                  <a:lnTo>
                    <a:pt x="39515" y="983"/>
                  </a:lnTo>
                  <a:lnTo>
                    <a:pt x="39480" y="938"/>
                  </a:lnTo>
                  <a:lnTo>
                    <a:pt x="39399" y="885"/>
                  </a:lnTo>
                  <a:lnTo>
                    <a:pt x="39373" y="894"/>
                  </a:lnTo>
                  <a:lnTo>
                    <a:pt x="38765" y="1188"/>
                  </a:lnTo>
                  <a:lnTo>
                    <a:pt x="37578" y="1822"/>
                  </a:lnTo>
                  <a:lnTo>
                    <a:pt x="36408" y="2510"/>
                  </a:lnTo>
                  <a:lnTo>
                    <a:pt x="35256" y="3233"/>
                  </a:lnTo>
                  <a:lnTo>
                    <a:pt x="34113" y="4001"/>
                  </a:lnTo>
                  <a:lnTo>
                    <a:pt x="32988" y="4814"/>
                  </a:lnTo>
                  <a:lnTo>
                    <a:pt x="31336" y="6091"/>
                  </a:lnTo>
                  <a:lnTo>
                    <a:pt x="30255" y="7002"/>
                  </a:lnTo>
                  <a:lnTo>
                    <a:pt x="30255" y="7002"/>
                  </a:lnTo>
                  <a:lnTo>
                    <a:pt x="30693" y="188"/>
                  </a:lnTo>
                  <a:lnTo>
                    <a:pt x="30693" y="143"/>
                  </a:lnTo>
                  <a:lnTo>
                    <a:pt x="30639" y="45"/>
                  </a:lnTo>
                  <a:lnTo>
                    <a:pt x="30594" y="18"/>
                  </a:lnTo>
                  <a:lnTo>
                    <a:pt x="30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4" name="Google Shape;854;p19"/>
            <p:cNvGrpSpPr/>
            <p:nvPr/>
          </p:nvGrpSpPr>
          <p:grpSpPr>
            <a:xfrm rot="-529475">
              <a:off x="-1106424" y="1647832"/>
              <a:ext cx="2400876" cy="2806082"/>
              <a:chOff x="-129354" y="2594331"/>
              <a:chExt cx="2401028" cy="2806260"/>
            </a:xfrm>
          </p:grpSpPr>
          <p:sp>
            <p:nvSpPr>
              <p:cNvPr id="855" name="Google Shape;855;p19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9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9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9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9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2" name="Google Shape;862;p19"/>
          <p:cNvSpPr txBox="1">
            <a:spLocks noGrp="1"/>
          </p:cNvSpPr>
          <p:nvPr>
            <p:ph type="subTitle" idx="1"/>
          </p:nvPr>
        </p:nvSpPr>
        <p:spPr>
          <a:xfrm>
            <a:off x="2186200" y="3958175"/>
            <a:ext cx="47718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865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3">
  <p:cSld name="Title + Column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0"/>
          <p:cNvSpPr txBox="1">
            <a:spLocks noGrp="1"/>
          </p:cNvSpPr>
          <p:nvPr>
            <p:ph type="title"/>
          </p:nvPr>
        </p:nvSpPr>
        <p:spPr>
          <a:xfrm>
            <a:off x="720000" y="3956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65" name="Google Shape;865;p20"/>
          <p:cNvSpPr/>
          <p:nvPr/>
        </p:nvSpPr>
        <p:spPr>
          <a:xfrm flipH="1">
            <a:off x="48623" y="2876280"/>
            <a:ext cx="1847384" cy="1762217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0"/>
          <p:cNvGrpSpPr/>
          <p:nvPr/>
        </p:nvGrpSpPr>
        <p:grpSpPr>
          <a:xfrm flipH="1">
            <a:off x="234710" y="2947937"/>
            <a:ext cx="1517680" cy="1543303"/>
            <a:chOff x="6483174" y="3642597"/>
            <a:chExt cx="1430424" cy="1454574"/>
          </a:xfrm>
        </p:grpSpPr>
        <p:sp>
          <p:nvSpPr>
            <p:cNvPr id="867" name="Google Shape;867;p20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0"/>
          <p:cNvSpPr/>
          <p:nvPr/>
        </p:nvSpPr>
        <p:spPr>
          <a:xfrm flipH="1">
            <a:off x="-74694" y="2252885"/>
            <a:ext cx="872125" cy="2090292"/>
          </a:xfrm>
          <a:custGeom>
            <a:avLst/>
            <a:gdLst/>
            <a:ahLst/>
            <a:cxnLst/>
            <a:rect l="l" t="t" r="r" b="b"/>
            <a:pathLst>
              <a:path w="25969" h="62242" extrusionOk="0">
                <a:moveTo>
                  <a:pt x="17164" y="0"/>
                </a:moveTo>
                <a:lnTo>
                  <a:pt x="16664" y="72"/>
                </a:lnTo>
                <a:lnTo>
                  <a:pt x="16012" y="295"/>
                </a:lnTo>
                <a:lnTo>
                  <a:pt x="15396" y="652"/>
                </a:lnTo>
                <a:lnTo>
                  <a:pt x="14815" y="1107"/>
                </a:lnTo>
                <a:lnTo>
                  <a:pt x="14280" y="1652"/>
                </a:lnTo>
                <a:lnTo>
                  <a:pt x="14039" y="1938"/>
                </a:lnTo>
                <a:lnTo>
                  <a:pt x="13476" y="2635"/>
                </a:lnTo>
                <a:lnTo>
                  <a:pt x="12395" y="4045"/>
                </a:lnTo>
                <a:lnTo>
                  <a:pt x="11360" y="5483"/>
                </a:lnTo>
                <a:lnTo>
                  <a:pt x="10368" y="6957"/>
                </a:lnTo>
                <a:lnTo>
                  <a:pt x="9422" y="8466"/>
                </a:lnTo>
                <a:lnTo>
                  <a:pt x="8511" y="9993"/>
                </a:lnTo>
                <a:lnTo>
                  <a:pt x="7654" y="11556"/>
                </a:lnTo>
                <a:lnTo>
                  <a:pt x="6832" y="13136"/>
                </a:lnTo>
                <a:lnTo>
                  <a:pt x="6064" y="14744"/>
                </a:lnTo>
                <a:lnTo>
                  <a:pt x="5341" y="16369"/>
                </a:lnTo>
                <a:lnTo>
                  <a:pt x="4653" y="18021"/>
                </a:lnTo>
                <a:lnTo>
                  <a:pt x="4019" y="19682"/>
                </a:lnTo>
                <a:lnTo>
                  <a:pt x="3430" y="21361"/>
                </a:lnTo>
                <a:lnTo>
                  <a:pt x="2885" y="23057"/>
                </a:lnTo>
                <a:lnTo>
                  <a:pt x="2385" y="24763"/>
                </a:lnTo>
                <a:lnTo>
                  <a:pt x="1929" y="26469"/>
                </a:lnTo>
                <a:lnTo>
                  <a:pt x="1724" y="27335"/>
                </a:lnTo>
                <a:lnTo>
                  <a:pt x="1519" y="28210"/>
                </a:lnTo>
                <a:lnTo>
                  <a:pt x="1153" y="29969"/>
                </a:lnTo>
                <a:lnTo>
                  <a:pt x="840" y="31746"/>
                </a:lnTo>
                <a:lnTo>
                  <a:pt x="581" y="33523"/>
                </a:lnTo>
                <a:lnTo>
                  <a:pt x="367" y="35309"/>
                </a:lnTo>
                <a:lnTo>
                  <a:pt x="197" y="37104"/>
                </a:lnTo>
                <a:lnTo>
                  <a:pt x="90" y="38899"/>
                </a:lnTo>
                <a:lnTo>
                  <a:pt x="27" y="40694"/>
                </a:lnTo>
                <a:lnTo>
                  <a:pt x="18" y="41596"/>
                </a:lnTo>
                <a:lnTo>
                  <a:pt x="1" y="43382"/>
                </a:lnTo>
                <a:lnTo>
                  <a:pt x="27" y="46141"/>
                </a:lnTo>
                <a:lnTo>
                  <a:pt x="108" y="47990"/>
                </a:lnTo>
                <a:lnTo>
                  <a:pt x="286" y="49838"/>
                </a:lnTo>
                <a:lnTo>
                  <a:pt x="572" y="51660"/>
                </a:lnTo>
                <a:lnTo>
                  <a:pt x="894" y="52999"/>
                </a:lnTo>
                <a:lnTo>
                  <a:pt x="1161" y="53883"/>
                </a:lnTo>
                <a:lnTo>
                  <a:pt x="1465" y="54741"/>
                </a:lnTo>
                <a:lnTo>
                  <a:pt x="1831" y="55589"/>
                </a:lnTo>
                <a:lnTo>
                  <a:pt x="2028" y="56000"/>
                </a:lnTo>
                <a:lnTo>
                  <a:pt x="2215" y="56366"/>
                </a:lnTo>
                <a:lnTo>
                  <a:pt x="2653" y="57089"/>
                </a:lnTo>
                <a:lnTo>
                  <a:pt x="3171" y="57813"/>
                </a:lnTo>
                <a:lnTo>
                  <a:pt x="3742" y="58527"/>
                </a:lnTo>
                <a:lnTo>
                  <a:pt x="4385" y="59215"/>
                </a:lnTo>
                <a:lnTo>
                  <a:pt x="5073" y="59858"/>
                </a:lnTo>
                <a:lnTo>
                  <a:pt x="5805" y="60456"/>
                </a:lnTo>
                <a:lnTo>
                  <a:pt x="6573" y="60983"/>
                </a:lnTo>
                <a:lnTo>
                  <a:pt x="7377" y="61438"/>
                </a:lnTo>
                <a:lnTo>
                  <a:pt x="8207" y="61804"/>
                </a:lnTo>
                <a:lnTo>
                  <a:pt x="9047" y="62063"/>
                </a:lnTo>
                <a:lnTo>
                  <a:pt x="9904" y="62215"/>
                </a:lnTo>
                <a:lnTo>
                  <a:pt x="10761" y="62242"/>
                </a:lnTo>
                <a:lnTo>
                  <a:pt x="11618" y="62126"/>
                </a:lnTo>
                <a:lnTo>
                  <a:pt x="12467" y="61867"/>
                </a:lnTo>
                <a:lnTo>
                  <a:pt x="13297" y="61438"/>
                </a:lnTo>
                <a:lnTo>
                  <a:pt x="13708" y="61152"/>
                </a:lnTo>
                <a:lnTo>
                  <a:pt x="14065" y="60876"/>
                </a:lnTo>
                <a:lnTo>
                  <a:pt x="14771" y="60295"/>
                </a:lnTo>
                <a:lnTo>
                  <a:pt x="15441" y="59670"/>
                </a:lnTo>
                <a:lnTo>
                  <a:pt x="16092" y="59009"/>
                </a:lnTo>
                <a:lnTo>
                  <a:pt x="17003" y="57964"/>
                </a:lnTo>
                <a:lnTo>
                  <a:pt x="18128" y="56446"/>
                </a:lnTo>
                <a:lnTo>
                  <a:pt x="18646" y="55643"/>
                </a:lnTo>
                <a:lnTo>
                  <a:pt x="19021" y="55035"/>
                </a:lnTo>
                <a:lnTo>
                  <a:pt x="19727" y="53785"/>
                </a:lnTo>
                <a:lnTo>
                  <a:pt x="20388" y="52481"/>
                </a:lnTo>
                <a:lnTo>
                  <a:pt x="20986" y="51133"/>
                </a:lnTo>
                <a:lnTo>
                  <a:pt x="21549" y="49758"/>
                </a:lnTo>
                <a:lnTo>
                  <a:pt x="22058" y="48365"/>
                </a:lnTo>
                <a:lnTo>
                  <a:pt x="22754" y="46222"/>
                </a:lnTo>
                <a:lnTo>
                  <a:pt x="23540" y="43346"/>
                </a:lnTo>
                <a:lnTo>
                  <a:pt x="24183" y="40471"/>
                </a:lnTo>
                <a:lnTo>
                  <a:pt x="24701" y="37667"/>
                </a:lnTo>
                <a:lnTo>
                  <a:pt x="25121" y="34979"/>
                </a:lnTo>
                <a:lnTo>
                  <a:pt x="25290" y="33702"/>
                </a:lnTo>
                <a:lnTo>
                  <a:pt x="25505" y="31943"/>
                </a:lnTo>
                <a:lnTo>
                  <a:pt x="25755" y="29290"/>
                </a:lnTo>
                <a:lnTo>
                  <a:pt x="25871" y="27513"/>
                </a:lnTo>
                <a:lnTo>
                  <a:pt x="25942" y="25745"/>
                </a:lnTo>
                <a:lnTo>
                  <a:pt x="25969" y="23968"/>
                </a:lnTo>
                <a:lnTo>
                  <a:pt x="25942" y="22191"/>
                </a:lnTo>
                <a:lnTo>
                  <a:pt x="25862" y="20414"/>
                </a:lnTo>
                <a:lnTo>
                  <a:pt x="25799" y="19530"/>
                </a:lnTo>
                <a:lnTo>
                  <a:pt x="25737" y="18673"/>
                </a:lnTo>
                <a:lnTo>
                  <a:pt x="25549" y="16958"/>
                </a:lnTo>
                <a:lnTo>
                  <a:pt x="25299" y="15253"/>
                </a:lnTo>
                <a:lnTo>
                  <a:pt x="24978" y="13556"/>
                </a:lnTo>
                <a:lnTo>
                  <a:pt x="24594" y="11877"/>
                </a:lnTo>
                <a:lnTo>
                  <a:pt x="24129" y="10216"/>
                </a:lnTo>
                <a:lnTo>
                  <a:pt x="23594" y="8582"/>
                </a:lnTo>
                <a:lnTo>
                  <a:pt x="22977" y="6966"/>
                </a:lnTo>
                <a:lnTo>
                  <a:pt x="22629" y="6180"/>
                </a:lnTo>
                <a:lnTo>
                  <a:pt x="22317" y="5456"/>
                </a:lnTo>
                <a:lnTo>
                  <a:pt x="21593" y="3929"/>
                </a:lnTo>
                <a:lnTo>
                  <a:pt x="20968" y="2804"/>
                </a:lnTo>
                <a:lnTo>
                  <a:pt x="20495" y="2099"/>
                </a:lnTo>
                <a:lnTo>
                  <a:pt x="19977" y="1456"/>
                </a:lnTo>
                <a:lnTo>
                  <a:pt x="19396" y="884"/>
                </a:lnTo>
                <a:lnTo>
                  <a:pt x="19084" y="643"/>
                </a:lnTo>
                <a:lnTo>
                  <a:pt x="18905" y="509"/>
                </a:lnTo>
                <a:lnTo>
                  <a:pt x="18557" y="313"/>
                </a:lnTo>
                <a:lnTo>
                  <a:pt x="18200" y="161"/>
                </a:lnTo>
                <a:lnTo>
                  <a:pt x="17852" y="63"/>
                </a:lnTo>
                <a:lnTo>
                  <a:pt x="17503" y="9"/>
                </a:lnTo>
                <a:lnTo>
                  <a:pt x="171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20"/>
          <p:cNvGrpSpPr/>
          <p:nvPr/>
        </p:nvGrpSpPr>
        <p:grpSpPr>
          <a:xfrm flipH="1">
            <a:off x="41957" y="2608520"/>
            <a:ext cx="635833" cy="1672549"/>
            <a:chOff x="7447180" y="3322694"/>
            <a:chExt cx="599277" cy="1576389"/>
          </a:xfrm>
        </p:grpSpPr>
        <p:sp>
          <p:nvSpPr>
            <p:cNvPr id="883" name="Google Shape;883;p20"/>
            <p:cNvSpPr/>
            <p:nvPr/>
          </p:nvSpPr>
          <p:spPr>
            <a:xfrm>
              <a:off x="7447180" y="3322694"/>
              <a:ext cx="599277" cy="1576389"/>
            </a:xfrm>
            <a:custGeom>
              <a:avLst/>
              <a:gdLst/>
              <a:ahLst/>
              <a:cxnLst/>
              <a:rect l="l" t="t" r="r" b="b"/>
              <a:pathLst>
                <a:path w="18933" h="49803" extrusionOk="0">
                  <a:moveTo>
                    <a:pt x="13003" y="0"/>
                  </a:moveTo>
                  <a:lnTo>
                    <a:pt x="12887" y="54"/>
                  </a:lnTo>
                  <a:lnTo>
                    <a:pt x="12851" y="116"/>
                  </a:lnTo>
                  <a:lnTo>
                    <a:pt x="12440" y="1250"/>
                  </a:lnTo>
                  <a:lnTo>
                    <a:pt x="11735" y="3563"/>
                  </a:lnTo>
                  <a:lnTo>
                    <a:pt x="11127" y="5912"/>
                  </a:lnTo>
                  <a:lnTo>
                    <a:pt x="10574" y="8269"/>
                  </a:lnTo>
                  <a:lnTo>
                    <a:pt x="10324" y="9457"/>
                  </a:lnTo>
                  <a:lnTo>
                    <a:pt x="10243" y="9823"/>
                  </a:lnTo>
                  <a:lnTo>
                    <a:pt x="10163" y="10198"/>
                  </a:lnTo>
                  <a:lnTo>
                    <a:pt x="9949" y="9886"/>
                  </a:lnTo>
                  <a:lnTo>
                    <a:pt x="9743" y="9573"/>
                  </a:lnTo>
                  <a:lnTo>
                    <a:pt x="9422" y="9064"/>
                  </a:lnTo>
                  <a:lnTo>
                    <a:pt x="8823" y="8019"/>
                  </a:lnTo>
                  <a:lnTo>
                    <a:pt x="8547" y="7492"/>
                  </a:lnTo>
                  <a:lnTo>
                    <a:pt x="8306" y="7001"/>
                  </a:lnTo>
                  <a:lnTo>
                    <a:pt x="7850" y="6010"/>
                  </a:lnTo>
                  <a:lnTo>
                    <a:pt x="7645" y="5501"/>
                  </a:lnTo>
                  <a:lnTo>
                    <a:pt x="7466" y="5028"/>
                  </a:lnTo>
                  <a:lnTo>
                    <a:pt x="7198" y="4304"/>
                  </a:lnTo>
                  <a:lnTo>
                    <a:pt x="6984" y="3849"/>
                  </a:lnTo>
                  <a:lnTo>
                    <a:pt x="6859" y="3626"/>
                  </a:lnTo>
                  <a:lnTo>
                    <a:pt x="6832" y="3617"/>
                  </a:lnTo>
                  <a:lnTo>
                    <a:pt x="6814" y="3635"/>
                  </a:lnTo>
                  <a:lnTo>
                    <a:pt x="6814" y="3902"/>
                  </a:lnTo>
                  <a:lnTo>
                    <a:pt x="6868" y="4429"/>
                  </a:lnTo>
                  <a:lnTo>
                    <a:pt x="7055" y="5242"/>
                  </a:lnTo>
                  <a:lnTo>
                    <a:pt x="7457" y="6322"/>
                  </a:lnTo>
                  <a:lnTo>
                    <a:pt x="7922" y="7340"/>
                  </a:lnTo>
                  <a:lnTo>
                    <a:pt x="8154" y="7805"/>
                  </a:lnTo>
                  <a:lnTo>
                    <a:pt x="8386" y="8278"/>
                  </a:lnTo>
                  <a:lnTo>
                    <a:pt x="8895" y="9198"/>
                  </a:lnTo>
                  <a:lnTo>
                    <a:pt x="9163" y="9653"/>
                  </a:lnTo>
                  <a:lnTo>
                    <a:pt x="9350" y="9975"/>
                  </a:lnTo>
                  <a:lnTo>
                    <a:pt x="9770" y="10609"/>
                  </a:lnTo>
                  <a:lnTo>
                    <a:pt x="10020" y="10886"/>
                  </a:lnTo>
                  <a:lnTo>
                    <a:pt x="9609" y="12913"/>
                  </a:lnTo>
                  <a:lnTo>
                    <a:pt x="8877" y="16985"/>
                  </a:lnTo>
                  <a:lnTo>
                    <a:pt x="8556" y="19030"/>
                  </a:lnTo>
                  <a:lnTo>
                    <a:pt x="8189" y="21459"/>
                  </a:lnTo>
                  <a:lnTo>
                    <a:pt x="7582" y="26326"/>
                  </a:lnTo>
                  <a:lnTo>
                    <a:pt x="7100" y="31210"/>
                  </a:lnTo>
                  <a:lnTo>
                    <a:pt x="6761" y="36104"/>
                  </a:lnTo>
                  <a:lnTo>
                    <a:pt x="6645" y="38560"/>
                  </a:lnTo>
                  <a:lnTo>
                    <a:pt x="6564" y="40747"/>
                  </a:lnTo>
                  <a:lnTo>
                    <a:pt x="6520" y="42944"/>
                  </a:lnTo>
                  <a:lnTo>
                    <a:pt x="5957" y="42516"/>
                  </a:lnTo>
                  <a:lnTo>
                    <a:pt x="4876" y="41631"/>
                  </a:lnTo>
                  <a:lnTo>
                    <a:pt x="3876" y="40676"/>
                  </a:lnTo>
                  <a:lnTo>
                    <a:pt x="3180" y="39890"/>
                  </a:lnTo>
                  <a:lnTo>
                    <a:pt x="2742" y="39328"/>
                  </a:lnTo>
                  <a:lnTo>
                    <a:pt x="2546" y="39033"/>
                  </a:lnTo>
                  <a:lnTo>
                    <a:pt x="2314" y="38685"/>
                  </a:lnTo>
                  <a:lnTo>
                    <a:pt x="1885" y="37961"/>
                  </a:lnTo>
                  <a:lnTo>
                    <a:pt x="1501" y="37220"/>
                  </a:lnTo>
                  <a:lnTo>
                    <a:pt x="1162" y="36452"/>
                  </a:lnTo>
                  <a:lnTo>
                    <a:pt x="1010" y="36059"/>
                  </a:lnTo>
                  <a:lnTo>
                    <a:pt x="885" y="35684"/>
                  </a:lnTo>
                  <a:lnTo>
                    <a:pt x="670" y="34916"/>
                  </a:lnTo>
                  <a:lnTo>
                    <a:pt x="394" y="33755"/>
                  </a:lnTo>
                  <a:lnTo>
                    <a:pt x="179" y="32987"/>
                  </a:lnTo>
                  <a:lnTo>
                    <a:pt x="152" y="32943"/>
                  </a:lnTo>
                  <a:lnTo>
                    <a:pt x="45" y="32960"/>
                  </a:lnTo>
                  <a:lnTo>
                    <a:pt x="19" y="33014"/>
                  </a:lnTo>
                  <a:lnTo>
                    <a:pt x="1" y="33416"/>
                  </a:lnTo>
                  <a:lnTo>
                    <a:pt x="36" y="34246"/>
                  </a:lnTo>
                  <a:lnTo>
                    <a:pt x="161" y="35077"/>
                  </a:lnTo>
                  <a:lnTo>
                    <a:pt x="367" y="35898"/>
                  </a:lnTo>
                  <a:lnTo>
                    <a:pt x="635" y="36711"/>
                  </a:lnTo>
                  <a:lnTo>
                    <a:pt x="956" y="37506"/>
                  </a:lnTo>
                  <a:lnTo>
                    <a:pt x="1331" y="38265"/>
                  </a:lnTo>
                  <a:lnTo>
                    <a:pt x="1733" y="38988"/>
                  </a:lnTo>
                  <a:lnTo>
                    <a:pt x="1947" y="39319"/>
                  </a:lnTo>
                  <a:lnTo>
                    <a:pt x="2376" y="39962"/>
                  </a:lnTo>
                  <a:lnTo>
                    <a:pt x="3117" y="40890"/>
                  </a:lnTo>
                  <a:lnTo>
                    <a:pt x="3653" y="41480"/>
                  </a:lnTo>
                  <a:lnTo>
                    <a:pt x="4225" y="42033"/>
                  </a:lnTo>
                  <a:lnTo>
                    <a:pt x="4832" y="42542"/>
                  </a:lnTo>
                  <a:lnTo>
                    <a:pt x="5475" y="42998"/>
                  </a:lnTo>
                  <a:lnTo>
                    <a:pt x="6153" y="43391"/>
                  </a:lnTo>
                  <a:lnTo>
                    <a:pt x="6502" y="43560"/>
                  </a:lnTo>
                  <a:lnTo>
                    <a:pt x="6484" y="45007"/>
                  </a:lnTo>
                  <a:lnTo>
                    <a:pt x="6493" y="47909"/>
                  </a:lnTo>
                  <a:lnTo>
                    <a:pt x="6520" y="49356"/>
                  </a:lnTo>
                  <a:lnTo>
                    <a:pt x="6511" y="49445"/>
                  </a:lnTo>
                  <a:lnTo>
                    <a:pt x="6555" y="49606"/>
                  </a:lnTo>
                  <a:lnTo>
                    <a:pt x="6662" y="49722"/>
                  </a:lnTo>
                  <a:lnTo>
                    <a:pt x="6814" y="49785"/>
                  </a:lnTo>
                  <a:lnTo>
                    <a:pt x="6975" y="49802"/>
                  </a:lnTo>
                  <a:lnTo>
                    <a:pt x="7136" y="49776"/>
                  </a:lnTo>
                  <a:lnTo>
                    <a:pt x="7270" y="49686"/>
                  </a:lnTo>
                  <a:lnTo>
                    <a:pt x="7341" y="49543"/>
                  </a:lnTo>
                  <a:lnTo>
                    <a:pt x="7350" y="49445"/>
                  </a:lnTo>
                  <a:lnTo>
                    <a:pt x="7341" y="47525"/>
                  </a:lnTo>
                  <a:lnTo>
                    <a:pt x="7386" y="43676"/>
                  </a:lnTo>
                  <a:lnTo>
                    <a:pt x="7511" y="39837"/>
                  </a:lnTo>
                  <a:lnTo>
                    <a:pt x="7716" y="36006"/>
                  </a:lnTo>
                  <a:lnTo>
                    <a:pt x="7993" y="32175"/>
                  </a:lnTo>
                  <a:lnTo>
                    <a:pt x="8350" y="28362"/>
                  </a:lnTo>
                  <a:lnTo>
                    <a:pt x="8788" y="24548"/>
                  </a:lnTo>
                  <a:lnTo>
                    <a:pt x="9297" y="20744"/>
                  </a:lnTo>
                  <a:lnTo>
                    <a:pt x="9583" y="18842"/>
                  </a:lnTo>
                  <a:lnTo>
                    <a:pt x="9636" y="18878"/>
                  </a:lnTo>
                  <a:lnTo>
                    <a:pt x="9752" y="18887"/>
                  </a:lnTo>
                  <a:lnTo>
                    <a:pt x="9815" y="18860"/>
                  </a:lnTo>
                  <a:lnTo>
                    <a:pt x="10172" y="18637"/>
                  </a:lnTo>
                  <a:lnTo>
                    <a:pt x="10859" y="18137"/>
                  </a:lnTo>
                  <a:lnTo>
                    <a:pt x="11860" y="17333"/>
                  </a:lnTo>
                  <a:lnTo>
                    <a:pt x="13119" y="16154"/>
                  </a:lnTo>
                  <a:lnTo>
                    <a:pt x="14315" y="14922"/>
                  </a:lnTo>
                  <a:lnTo>
                    <a:pt x="14887" y="14297"/>
                  </a:lnTo>
                  <a:lnTo>
                    <a:pt x="15449" y="13681"/>
                  </a:lnTo>
                  <a:lnTo>
                    <a:pt x="16584" y="12386"/>
                  </a:lnTo>
                  <a:lnTo>
                    <a:pt x="17387" y="11359"/>
                  </a:lnTo>
                  <a:lnTo>
                    <a:pt x="17878" y="10654"/>
                  </a:lnTo>
                  <a:lnTo>
                    <a:pt x="18334" y="9930"/>
                  </a:lnTo>
                  <a:lnTo>
                    <a:pt x="18736" y="9180"/>
                  </a:lnTo>
                  <a:lnTo>
                    <a:pt x="18905" y="8805"/>
                  </a:lnTo>
                  <a:lnTo>
                    <a:pt x="18932" y="8716"/>
                  </a:lnTo>
                  <a:lnTo>
                    <a:pt x="18879" y="8573"/>
                  </a:lnTo>
                  <a:lnTo>
                    <a:pt x="18736" y="8501"/>
                  </a:lnTo>
                  <a:lnTo>
                    <a:pt x="18584" y="8519"/>
                  </a:lnTo>
                  <a:lnTo>
                    <a:pt x="18512" y="8582"/>
                  </a:lnTo>
                  <a:lnTo>
                    <a:pt x="18236" y="8903"/>
                  </a:lnTo>
                  <a:lnTo>
                    <a:pt x="17727" y="9564"/>
                  </a:lnTo>
                  <a:lnTo>
                    <a:pt x="16985" y="10600"/>
                  </a:lnTo>
                  <a:lnTo>
                    <a:pt x="16494" y="11279"/>
                  </a:lnTo>
                  <a:lnTo>
                    <a:pt x="15976" y="11948"/>
                  </a:lnTo>
                  <a:lnTo>
                    <a:pt x="14905" y="13252"/>
                  </a:lnTo>
                  <a:lnTo>
                    <a:pt x="14351" y="13886"/>
                  </a:lnTo>
                  <a:lnTo>
                    <a:pt x="13824" y="14467"/>
                  </a:lnTo>
                  <a:lnTo>
                    <a:pt x="12735" y="15574"/>
                  </a:lnTo>
                  <a:lnTo>
                    <a:pt x="11056" y="17172"/>
                  </a:lnTo>
                  <a:lnTo>
                    <a:pt x="9940" y="18244"/>
                  </a:lnTo>
                  <a:lnTo>
                    <a:pt x="9949" y="18155"/>
                  </a:lnTo>
                  <a:lnTo>
                    <a:pt x="9958" y="18056"/>
                  </a:lnTo>
                  <a:lnTo>
                    <a:pt x="9940" y="18030"/>
                  </a:lnTo>
                  <a:lnTo>
                    <a:pt x="9913" y="18047"/>
                  </a:lnTo>
                  <a:lnTo>
                    <a:pt x="9752" y="18306"/>
                  </a:lnTo>
                  <a:lnTo>
                    <a:pt x="9636" y="18485"/>
                  </a:lnTo>
                  <a:lnTo>
                    <a:pt x="9940" y="16583"/>
                  </a:lnTo>
                  <a:lnTo>
                    <a:pt x="10609" y="12788"/>
                  </a:lnTo>
                  <a:lnTo>
                    <a:pt x="10985" y="10886"/>
                  </a:lnTo>
                  <a:lnTo>
                    <a:pt x="11538" y="8216"/>
                  </a:lnTo>
                  <a:lnTo>
                    <a:pt x="12422" y="4224"/>
                  </a:lnTo>
                  <a:lnTo>
                    <a:pt x="12967" y="1545"/>
                  </a:lnTo>
                  <a:lnTo>
                    <a:pt x="13208" y="205"/>
                  </a:lnTo>
                  <a:lnTo>
                    <a:pt x="13208" y="134"/>
                  </a:lnTo>
                  <a:lnTo>
                    <a:pt x="13128" y="36"/>
                  </a:lnTo>
                  <a:lnTo>
                    <a:pt x="13003" y="0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7501172" y="3852299"/>
              <a:ext cx="160573" cy="364384"/>
            </a:xfrm>
            <a:custGeom>
              <a:avLst/>
              <a:gdLst/>
              <a:ahLst/>
              <a:cxnLst/>
              <a:rect l="l" t="t" r="r" b="b"/>
              <a:pathLst>
                <a:path w="5073" h="11512" extrusionOk="0">
                  <a:moveTo>
                    <a:pt x="99" y="1"/>
                  </a:moveTo>
                  <a:lnTo>
                    <a:pt x="72" y="37"/>
                  </a:lnTo>
                  <a:lnTo>
                    <a:pt x="18" y="412"/>
                  </a:lnTo>
                  <a:lnTo>
                    <a:pt x="0" y="1188"/>
                  </a:lnTo>
                  <a:lnTo>
                    <a:pt x="63" y="1992"/>
                  </a:lnTo>
                  <a:lnTo>
                    <a:pt x="197" y="2796"/>
                  </a:lnTo>
                  <a:lnTo>
                    <a:pt x="500" y="4001"/>
                  </a:lnTo>
                  <a:lnTo>
                    <a:pt x="1036" y="5537"/>
                  </a:lnTo>
                  <a:lnTo>
                    <a:pt x="1322" y="6234"/>
                  </a:lnTo>
                  <a:lnTo>
                    <a:pt x="1626" y="6966"/>
                  </a:lnTo>
                  <a:lnTo>
                    <a:pt x="2358" y="8368"/>
                  </a:lnTo>
                  <a:lnTo>
                    <a:pt x="2769" y="9038"/>
                  </a:lnTo>
                  <a:lnTo>
                    <a:pt x="2983" y="9368"/>
                  </a:lnTo>
                  <a:lnTo>
                    <a:pt x="3447" y="10056"/>
                  </a:lnTo>
                  <a:lnTo>
                    <a:pt x="3965" y="10717"/>
                  </a:lnTo>
                  <a:lnTo>
                    <a:pt x="4412" y="11136"/>
                  </a:lnTo>
                  <a:lnTo>
                    <a:pt x="4733" y="11386"/>
                  </a:lnTo>
                  <a:lnTo>
                    <a:pt x="4903" y="11485"/>
                  </a:lnTo>
                  <a:lnTo>
                    <a:pt x="4965" y="11511"/>
                  </a:lnTo>
                  <a:lnTo>
                    <a:pt x="5055" y="11467"/>
                  </a:lnTo>
                  <a:lnTo>
                    <a:pt x="5072" y="11404"/>
                  </a:lnTo>
                  <a:lnTo>
                    <a:pt x="5064" y="11360"/>
                  </a:lnTo>
                  <a:lnTo>
                    <a:pt x="4903" y="11029"/>
                  </a:lnTo>
                  <a:lnTo>
                    <a:pt x="4501" y="10404"/>
                  </a:lnTo>
                  <a:lnTo>
                    <a:pt x="3813" y="9511"/>
                  </a:lnTo>
                  <a:lnTo>
                    <a:pt x="3385" y="8904"/>
                  </a:lnTo>
                  <a:lnTo>
                    <a:pt x="2938" y="8216"/>
                  </a:lnTo>
                  <a:lnTo>
                    <a:pt x="2152" y="6779"/>
                  </a:lnTo>
                  <a:lnTo>
                    <a:pt x="1813" y="6037"/>
                  </a:lnTo>
                  <a:lnTo>
                    <a:pt x="1483" y="5278"/>
                  </a:lnTo>
                  <a:lnTo>
                    <a:pt x="947" y="3716"/>
                  </a:lnTo>
                  <a:lnTo>
                    <a:pt x="741" y="2921"/>
                  </a:lnTo>
                  <a:lnTo>
                    <a:pt x="581" y="2198"/>
                  </a:lnTo>
                  <a:lnTo>
                    <a:pt x="393" y="1108"/>
                  </a:lnTo>
                  <a:lnTo>
                    <a:pt x="232" y="385"/>
                  </a:lnTo>
                  <a:lnTo>
                    <a:pt x="125" y="28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7710873" y="4001522"/>
              <a:ext cx="302756" cy="426834"/>
            </a:xfrm>
            <a:custGeom>
              <a:avLst/>
              <a:gdLst/>
              <a:ahLst/>
              <a:cxnLst/>
              <a:rect l="l" t="t" r="r" b="b"/>
              <a:pathLst>
                <a:path w="9565" h="13485" extrusionOk="0">
                  <a:moveTo>
                    <a:pt x="9368" y="1"/>
                  </a:moveTo>
                  <a:lnTo>
                    <a:pt x="9234" y="54"/>
                  </a:lnTo>
                  <a:lnTo>
                    <a:pt x="9189" y="126"/>
                  </a:lnTo>
                  <a:lnTo>
                    <a:pt x="8734" y="1072"/>
                  </a:lnTo>
                  <a:lnTo>
                    <a:pt x="7805" y="2939"/>
                  </a:lnTo>
                  <a:lnTo>
                    <a:pt x="6814" y="4778"/>
                  </a:lnTo>
                  <a:lnTo>
                    <a:pt x="5724" y="6564"/>
                  </a:lnTo>
                  <a:lnTo>
                    <a:pt x="5126" y="7422"/>
                  </a:lnTo>
                  <a:lnTo>
                    <a:pt x="4537" y="8234"/>
                  </a:lnTo>
                  <a:lnTo>
                    <a:pt x="3278" y="9779"/>
                  </a:lnTo>
                  <a:lnTo>
                    <a:pt x="2617" y="10529"/>
                  </a:lnTo>
                  <a:lnTo>
                    <a:pt x="1867" y="11342"/>
                  </a:lnTo>
                  <a:lnTo>
                    <a:pt x="1081" y="12128"/>
                  </a:lnTo>
                  <a:lnTo>
                    <a:pt x="777" y="12404"/>
                  </a:lnTo>
                  <a:lnTo>
                    <a:pt x="331" y="12833"/>
                  </a:lnTo>
                  <a:lnTo>
                    <a:pt x="90" y="13155"/>
                  </a:lnTo>
                  <a:lnTo>
                    <a:pt x="9" y="13342"/>
                  </a:lnTo>
                  <a:lnTo>
                    <a:pt x="0" y="13396"/>
                  </a:lnTo>
                  <a:lnTo>
                    <a:pt x="63" y="13485"/>
                  </a:lnTo>
                  <a:lnTo>
                    <a:pt x="116" y="13485"/>
                  </a:lnTo>
                  <a:lnTo>
                    <a:pt x="313" y="13431"/>
                  </a:lnTo>
                  <a:lnTo>
                    <a:pt x="688" y="13253"/>
                  </a:lnTo>
                  <a:lnTo>
                    <a:pt x="1242" y="12878"/>
                  </a:lnTo>
                  <a:lnTo>
                    <a:pt x="2269" y="11878"/>
                  </a:lnTo>
                  <a:lnTo>
                    <a:pt x="2840" y="11270"/>
                  </a:lnTo>
                  <a:lnTo>
                    <a:pt x="3224" y="10869"/>
                  </a:lnTo>
                  <a:lnTo>
                    <a:pt x="3974" y="10047"/>
                  </a:lnTo>
                  <a:lnTo>
                    <a:pt x="5046" y="8761"/>
                  </a:lnTo>
                  <a:lnTo>
                    <a:pt x="5707" y="7859"/>
                  </a:lnTo>
                  <a:lnTo>
                    <a:pt x="6323" y="6984"/>
                  </a:lnTo>
                  <a:lnTo>
                    <a:pt x="7189" y="5636"/>
                  </a:lnTo>
                  <a:lnTo>
                    <a:pt x="7725" y="4707"/>
                  </a:lnTo>
                  <a:lnTo>
                    <a:pt x="8216" y="3760"/>
                  </a:lnTo>
                  <a:lnTo>
                    <a:pt x="8662" y="2796"/>
                  </a:lnTo>
                  <a:lnTo>
                    <a:pt x="9064" y="1805"/>
                  </a:lnTo>
                  <a:lnTo>
                    <a:pt x="9404" y="787"/>
                  </a:lnTo>
                  <a:lnTo>
                    <a:pt x="9555" y="278"/>
                  </a:lnTo>
                  <a:lnTo>
                    <a:pt x="9564" y="188"/>
                  </a:lnTo>
                  <a:lnTo>
                    <a:pt x="9502" y="54"/>
                  </a:lnTo>
                  <a:lnTo>
                    <a:pt x="9368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0"/>
          <p:cNvGrpSpPr/>
          <p:nvPr/>
        </p:nvGrpSpPr>
        <p:grpSpPr>
          <a:xfrm flipH="1">
            <a:off x="-690941" y="2654087"/>
            <a:ext cx="1216421" cy="2107722"/>
            <a:chOff x="7758346" y="3365641"/>
            <a:chExt cx="1146485" cy="1986543"/>
          </a:xfrm>
        </p:grpSpPr>
        <p:sp>
          <p:nvSpPr>
            <p:cNvPr id="887" name="Google Shape;887;p20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20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889" name="Google Shape;889;p20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0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2" name="Google Shape;892;p20"/>
          <p:cNvSpPr/>
          <p:nvPr/>
        </p:nvSpPr>
        <p:spPr>
          <a:xfrm rot="-2089348" flipH="1">
            <a:off x="-871511" y="3427163"/>
            <a:ext cx="2995002" cy="3316652"/>
          </a:xfrm>
          <a:custGeom>
            <a:avLst/>
            <a:gdLst/>
            <a:ahLst/>
            <a:cxnLst/>
            <a:rect l="l" t="t" r="r" b="b"/>
            <a:pathLst>
              <a:path w="51634" h="62332" extrusionOk="0">
                <a:moveTo>
                  <a:pt x="45722" y="1"/>
                </a:moveTo>
                <a:lnTo>
                  <a:pt x="45240" y="19"/>
                </a:lnTo>
                <a:lnTo>
                  <a:pt x="44766" y="99"/>
                </a:lnTo>
                <a:lnTo>
                  <a:pt x="44293" y="233"/>
                </a:lnTo>
                <a:lnTo>
                  <a:pt x="44061" y="322"/>
                </a:lnTo>
                <a:lnTo>
                  <a:pt x="43811" y="438"/>
                </a:lnTo>
                <a:lnTo>
                  <a:pt x="43337" y="715"/>
                </a:lnTo>
                <a:lnTo>
                  <a:pt x="42900" y="1046"/>
                </a:lnTo>
                <a:lnTo>
                  <a:pt x="42480" y="1430"/>
                </a:lnTo>
                <a:lnTo>
                  <a:pt x="41882" y="2055"/>
                </a:lnTo>
                <a:lnTo>
                  <a:pt x="41123" y="2975"/>
                </a:lnTo>
                <a:lnTo>
                  <a:pt x="40382" y="3921"/>
                </a:lnTo>
                <a:lnTo>
                  <a:pt x="39623" y="4814"/>
                </a:lnTo>
                <a:lnTo>
                  <a:pt x="39024" y="5412"/>
                </a:lnTo>
                <a:lnTo>
                  <a:pt x="38596" y="5770"/>
                </a:lnTo>
                <a:lnTo>
                  <a:pt x="38140" y="6073"/>
                </a:lnTo>
                <a:lnTo>
                  <a:pt x="37667" y="6314"/>
                </a:lnTo>
                <a:lnTo>
                  <a:pt x="37417" y="6404"/>
                </a:lnTo>
                <a:lnTo>
                  <a:pt x="37042" y="6520"/>
                </a:lnTo>
                <a:lnTo>
                  <a:pt x="36301" y="6618"/>
                </a:lnTo>
                <a:lnTo>
                  <a:pt x="35559" y="6591"/>
                </a:lnTo>
                <a:lnTo>
                  <a:pt x="34818" y="6493"/>
                </a:lnTo>
                <a:lnTo>
                  <a:pt x="33702" y="6279"/>
                </a:lnTo>
                <a:lnTo>
                  <a:pt x="32586" y="6136"/>
                </a:lnTo>
                <a:lnTo>
                  <a:pt x="31827" y="6136"/>
                </a:lnTo>
                <a:lnTo>
                  <a:pt x="31452" y="6198"/>
                </a:lnTo>
                <a:lnTo>
                  <a:pt x="31086" y="6270"/>
                </a:lnTo>
                <a:lnTo>
                  <a:pt x="30398" y="6520"/>
                </a:lnTo>
                <a:lnTo>
                  <a:pt x="29728" y="6886"/>
                </a:lnTo>
                <a:lnTo>
                  <a:pt x="29103" y="7350"/>
                </a:lnTo>
                <a:lnTo>
                  <a:pt x="28523" y="7895"/>
                </a:lnTo>
                <a:lnTo>
                  <a:pt x="27978" y="8502"/>
                </a:lnTo>
                <a:lnTo>
                  <a:pt x="27487" y="9154"/>
                </a:lnTo>
                <a:lnTo>
                  <a:pt x="27049" y="9851"/>
                </a:lnTo>
                <a:lnTo>
                  <a:pt x="26853" y="10208"/>
                </a:lnTo>
                <a:lnTo>
                  <a:pt x="26487" y="10931"/>
                </a:lnTo>
                <a:lnTo>
                  <a:pt x="25870" y="12431"/>
                </a:lnTo>
                <a:lnTo>
                  <a:pt x="25067" y="14726"/>
                </a:lnTo>
                <a:lnTo>
                  <a:pt x="24495" y="16236"/>
                </a:lnTo>
                <a:lnTo>
                  <a:pt x="24183" y="16995"/>
                </a:lnTo>
                <a:lnTo>
                  <a:pt x="23620" y="18093"/>
                </a:lnTo>
                <a:lnTo>
                  <a:pt x="23200" y="18798"/>
                </a:lnTo>
                <a:lnTo>
                  <a:pt x="22745" y="19459"/>
                </a:lnTo>
                <a:lnTo>
                  <a:pt x="22227" y="20075"/>
                </a:lnTo>
                <a:lnTo>
                  <a:pt x="21673" y="20629"/>
                </a:lnTo>
                <a:lnTo>
                  <a:pt x="21057" y="21111"/>
                </a:lnTo>
                <a:lnTo>
                  <a:pt x="20727" y="21317"/>
                </a:lnTo>
                <a:lnTo>
                  <a:pt x="20486" y="21460"/>
                </a:lnTo>
                <a:lnTo>
                  <a:pt x="19986" y="21701"/>
                </a:lnTo>
                <a:lnTo>
                  <a:pt x="19200" y="21995"/>
                </a:lnTo>
                <a:lnTo>
                  <a:pt x="17583" y="22397"/>
                </a:lnTo>
                <a:lnTo>
                  <a:pt x="15958" y="22745"/>
                </a:lnTo>
                <a:lnTo>
                  <a:pt x="14922" y="23049"/>
                </a:lnTo>
                <a:lnTo>
                  <a:pt x="14190" y="23371"/>
                </a:lnTo>
                <a:lnTo>
                  <a:pt x="13726" y="23630"/>
                </a:lnTo>
                <a:lnTo>
                  <a:pt x="13288" y="23951"/>
                </a:lnTo>
                <a:lnTo>
                  <a:pt x="12868" y="24326"/>
                </a:lnTo>
                <a:lnTo>
                  <a:pt x="12681" y="24540"/>
                </a:lnTo>
                <a:lnTo>
                  <a:pt x="12475" y="24799"/>
                </a:lnTo>
                <a:lnTo>
                  <a:pt x="12127" y="25335"/>
                </a:lnTo>
                <a:lnTo>
                  <a:pt x="11850" y="25925"/>
                </a:lnTo>
                <a:lnTo>
                  <a:pt x="11636" y="26532"/>
                </a:lnTo>
                <a:lnTo>
                  <a:pt x="11475" y="27166"/>
                </a:lnTo>
                <a:lnTo>
                  <a:pt x="11359" y="27818"/>
                </a:lnTo>
                <a:lnTo>
                  <a:pt x="11270" y="28791"/>
                </a:lnTo>
                <a:lnTo>
                  <a:pt x="11252" y="29434"/>
                </a:lnTo>
                <a:lnTo>
                  <a:pt x="11261" y="30711"/>
                </a:lnTo>
                <a:lnTo>
                  <a:pt x="11234" y="32622"/>
                </a:lnTo>
                <a:lnTo>
                  <a:pt x="11118" y="33577"/>
                </a:lnTo>
                <a:lnTo>
                  <a:pt x="10984" y="34211"/>
                </a:lnTo>
                <a:lnTo>
                  <a:pt x="10895" y="34524"/>
                </a:lnTo>
                <a:lnTo>
                  <a:pt x="10797" y="34837"/>
                </a:lnTo>
                <a:lnTo>
                  <a:pt x="10529" y="35453"/>
                </a:lnTo>
                <a:lnTo>
                  <a:pt x="10180" y="36033"/>
                </a:lnTo>
                <a:lnTo>
                  <a:pt x="9779" y="36560"/>
                </a:lnTo>
                <a:lnTo>
                  <a:pt x="9314" y="37015"/>
                </a:lnTo>
                <a:lnTo>
                  <a:pt x="8814" y="37382"/>
                </a:lnTo>
                <a:lnTo>
                  <a:pt x="8269" y="37632"/>
                </a:lnTo>
                <a:lnTo>
                  <a:pt x="7707" y="37757"/>
                </a:lnTo>
                <a:lnTo>
                  <a:pt x="7412" y="37757"/>
                </a:lnTo>
                <a:lnTo>
                  <a:pt x="7046" y="37712"/>
                </a:lnTo>
                <a:lnTo>
                  <a:pt x="6323" y="37524"/>
                </a:lnTo>
                <a:lnTo>
                  <a:pt x="5957" y="37462"/>
                </a:lnTo>
                <a:lnTo>
                  <a:pt x="5707" y="37435"/>
                </a:lnTo>
                <a:lnTo>
                  <a:pt x="5189" y="37453"/>
                </a:lnTo>
                <a:lnTo>
                  <a:pt x="4671" y="37569"/>
                </a:lnTo>
                <a:lnTo>
                  <a:pt x="4171" y="37757"/>
                </a:lnTo>
                <a:lnTo>
                  <a:pt x="3679" y="38025"/>
                </a:lnTo>
                <a:lnTo>
                  <a:pt x="3215" y="38346"/>
                </a:lnTo>
                <a:lnTo>
                  <a:pt x="2778" y="38730"/>
                </a:lnTo>
                <a:lnTo>
                  <a:pt x="2385" y="39159"/>
                </a:lnTo>
                <a:lnTo>
                  <a:pt x="2206" y="39391"/>
                </a:lnTo>
                <a:lnTo>
                  <a:pt x="1867" y="39855"/>
                </a:lnTo>
                <a:lnTo>
                  <a:pt x="1313" y="40775"/>
                </a:lnTo>
                <a:lnTo>
                  <a:pt x="974" y="41543"/>
                </a:lnTo>
                <a:lnTo>
                  <a:pt x="786" y="42114"/>
                </a:lnTo>
                <a:lnTo>
                  <a:pt x="545" y="43079"/>
                </a:lnTo>
                <a:lnTo>
                  <a:pt x="420" y="43856"/>
                </a:lnTo>
                <a:lnTo>
                  <a:pt x="268" y="44927"/>
                </a:lnTo>
                <a:lnTo>
                  <a:pt x="81" y="46981"/>
                </a:lnTo>
                <a:lnTo>
                  <a:pt x="0" y="48928"/>
                </a:lnTo>
                <a:lnTo>
                  <a:pt x="18" y="50750"/>
                </a:lnTo>
                <a:lnTo>
                  <a:pt x="107" y="52455"/>
                </a:lnTo>
                <a:lnTo>
                  <a:pt x="268" y="54036"/>
                </a:lnTo>
                <a:lnTo>
                  <a:pt x="491" y="55492"/>
                </a:lnTo>
                <a:lnTo>
                  <a:pt x="750" y="56813"/>
                </a:lnTo>
                <a:lnTo>
                  <a:pt x="1027" y="58010"/>
                </a:lnTo>
                <a:lnTo>
                  <a:pt x="1331" y="59064"/>
                </a:lnTo>
                <a:lnTo>
                  <a:pt x="1768" y="60394"/>
                </a:lnTo>
                <a:lnTo>
                  <a:pt x="2492" y="62118"/>
                </a:lnTo>
                <a:lnTo>
                  <a:pt x="2608" y="62332"/>
                </a:lnTo>
                <a:lnTo>
                  <a:pt x="3019" y="61957"/>
                </a:lnTo>
                <a:lnTo>
                  <a:pt x="3956" y="60992"/>
                </a:lnTo>
                <a:lnTo>
                  <a:pt x="4974" y="59840"/>
                </a:lnTo>
                <a:lnTo>
                  <a:pt x="6019" y="58563"/>
                </a:lnTo>
                <a:lnTo>
                  <a:pt x="7046" y="57233"/>
                </a:lnTo>
                <a:lnTo>
                  <a:pt x="8002" y="55911"/>
                </a:lnTo>
                <a:lnTo>
                  <a:pt x="8814" y="54670"/>
                </a:lnTo>
                <a:lnTo>
                  <a:pt x="9457" y="53563"/>
                </a:lnTo>
                <a:lnTo>
                  <a:pt x="9671" y="53098"/>
                </a:lnTo>
                <a:lnTo>
                  <a:pt x="9850" y="52714"/>
                </a:lnTo>
                <a:lnTo>
                  <a:pt x="10270" y="52009"/>
                </a:lnTo>
                <a:lnTo>
                  <a:pt x="10752" y="51357"/>
                </a:lnTo>
                <a:lnTo>
                  <a:pt x="11297" y="50777"/>
                </a:lnTo>
                <a:lnTo>
                  <a:pt x="11895" y="50241"/>
                </a:lnTo>
                <a:lnTo>
                  <a:pt x="12538" y="49759"/>
                </a:lnTo>
                <a:lnTo>
                  <a:pt x="13226" y="49321"/>
                </a:lnTo>
                <a:lnTo>
                  <a:pt x="13940" y="48928"/>
                </a:lnTo>
                <a:lnTo>
                  <a:pt x="15074" y="48392"/>
                </a:lnTo>
                <a:lnTo>
                  <a:pt x="16646" y="47794"/>
                </a:lnTo>
                <a:lnTo>
                  <a:pt x="19039" y="47017"/>
                </a:lnTo>
                <a:lnTo>
                  <a:pt x="20575" y="46544"/>
                </a:lnTo>
                <a:lnTo>
                  <a:pt x="21370" y="46294"/>
                </a:lnTo>
                <a:lnTo>
                  <a:pt x="22557" y="45865"/>
                </a:lnTo>
                <a:lnTo>
                  <a:pt x="23325" y="45499"/>
                </a:lnTo>
                <a:lnTo>
                  <a:pt x="23700" y="45285"/>
                </a:lnTo>
                <a:lnTo>
                  <a:pt x="23986" y="45097"/>
                </a:lnTo>
                <a:lnTo>
                  <a:pt x="24531" y="44668"/>
                </a:lnTo>
                <a:lnTo>
                  <a:pt x="25040" y="44186"/>
                </a:lnTo>
                <a:lnTo>
                  <a:pt x="25504" y="43650"/>
                </a:lnTo>
                <a:lnTo>
                  <a:pt x="25915" y="43070"/>
                </a:lnTo>
                <a:lnTo>
                  <a:pt x="26272" y="42454"/>
                </a:lnTo>
                <a:lnTo>
                  <a:pt x="26576" y="41802"/>
                </a:lnTo>
                <a:lnTo>
                  <a:pt x="26808" y="41132"/>
                </a:lnTo>
                <a:lnTo>
                  <a:pt x="26897" y="40793"/>
                </a:lnTo>
                <a:lnTo>
                  <a:pt x="26969" y="40454"/>
                </a:lnTo>
                <a:lnTo>
                  <a:pt x="27067" y="39784"/>
                </a:lnTo>
                <a:lnTo>
                  <a:pt x="27156" y="38766"/>
                </a:lnTo>
                <a:lnTo>
                  <a:pt x="27219" y="37417"/>
                </a:lnTo>
                <a:lnTo>
                  <a:pt x="27308" y="36399"/>
                </a:lnTo>
                <a:lnTo>
                  <a:pt x="27415" y="35730"/>
                </a:lnTo>
                <a:lnTo>
                  <a:pt x="27487" y="35390"/>
                </a:lnTo>
                <a:lnTo>
                  <a:pt x="27612" y="34944"/>
                </a:lnTo>
                <a:lnTo>
                  <a:pt x="27960" y="34078"/>
                </a:lnTo>
                <a:lnTo>
                  <a:pt x="28407" y="33256"/>
                </a:lnTo>
                <a:lnTo>
                  <a:pt x="28951" y="32488"/>
                </a:lnTo>
                <a:lnTo>
                  <a:pt x="29576" y="31791"/>
                </a:lnTo>
                <a:lnTo>
                  <a:pt x="30255" y="31157"/>
                </a:lnTo>
                <a:lnTo>
                  <a:pt x="30996" y="30604"/>
                </a:lnTo>
                <a:lnTo>
                  <a:pt x="31782" y="30139"/>
                </a:lnTo>
                <a:lnTo>
                  <a:pt x="32184" y="29943"/>
                </a:lnTo>
                <a:lnTo>
                  <a:pt x="32720" y="29711"/>
                </a:lnTo>
                <a:lnTo>
                  <a:pt x="33818" y="29327"/>
                </a:lnTo>
                <a:lnTo>
                  <a:pt x="34934" y="28979"/>
                </a:lnTo>
                <a:lnTo>
                  <a:pt x="36033" y="28603"/>
                </a:lnTo>
                <a:lnTo>
                  <a:pt x="36577" y="28362"/>
                </a:lnTo>
                <a:lnTo>
                  <a:pt x="36845" y="28237"/>
                </a:lnTo>
                <a:lnTo>
                  <a:pt x="37372" y="27943"/>
                </a:lnTo>
                <a:lnTo>
                  <a:pt x="37890" y="27594"/>
                </a:lnTo>
                <a:lnTo>
                  <a:pt x="38372" y="27201"/>
                </a:lnTo>
                <a:lnTo>
                  <a:pt x="38810" y="26764"/>
                </a:lnTo>
                <a:lnTo>
                  <a:pt x="39185" y="26273"/>
                </a:lnTo>
                <a:lnTo>
                  <a:pt x="39498" y="25746"/>
                </a:lnTo>
                <a:lnTo>
                  <a:pt x="39730" y="25183"/>
                </a:lnTo>
                <a:lnTo>
                  <a:pt x="39801" y="24880"/>
                </a:lnTo>
                <a:lnTo>
                  <a:pt x="39855" y="24621"/>
                </a:lnTo>
                <a:lnTo>
                  <a:pt x="39899" y="24103"/>
                </a:lnTo>
                <a:lnTo>
                  <a:pt x="39873" y="23326"/>
                </a:lnTo>
                <a:lnTo>
                  <a:pt x="39739" y="22308"/>
                </a:lnTo>
                <a:lnTo>
                  <a:pt x="39614" y="21272"/>
                </a:lnTo>
                <a:lnTo>
                  <a:pt x="39605" y="20745"/>
                </a:lnTo>
                <a:lnTo>
                  <a:pt x="39631" y="20325"/>
                </a:lnTo>
                <a:lnTo>
                  <a:pt x="39783" y="19495"/>
                </a:lnTo>
                <a:lnTo>
                  <a:pt x="40069" y="18682"/>
                </a:lnTo>
                <a:lnTo>
                  <a:pt x="40444" y="17896"/>
                </a:lnTo>
                <a:lnTo>
                  <a:pt x="40917" y="17155"/>
                </a:lnTo>
                <a:lnTo>
                  <a:pt x="41462" y="16450"/>
                </a:lnTo>
                <a:lnTo>
                  <a:pt x="42060" y="15798"/>
                </a:lnTo>
                <a:lnTo>
                  <a:pt x="42694" y="15191"/>
                </a:lnTo>
                <a:lnTo>
                  <a:pt x="43025" y="14914"/>
                </a:lnTo>
                <a:lnTo>
                  <a:pt x="43695" y="14378"/>
                </a:lnTo>
                <a:lnTo>
                  <a:pt x="45097" y="13414"/>
                </a:lnTo>
                <a:lnTo>
                  <a:pt x="46508" y="12467"/>
                </a:lnTo>
                <a:lnTo>
                  <a:pt x="47892" y="11476"/>
                </a:lnTo>
                <a:lnTo>
                  <a:pt x="48544" y="10922"/>
                </a:lnTo>
                <a:lnTo>
                  <a:pt x="48874" y="10636"/>
                </a:lnTo>
                <a:lnTo>
                  <a:pt x="49490" y="10002"/>
                </a:lnTo>
                <a:lnTo>
                  <a:pt x="50062" y="9315"/>
                </a:lnTo>
                <a:lnTo>
                  <a:pt x="50562" y="8583"/>
                </a:lnTo>
                <a:lnTo>
                  <a:pt x="50990" y="7815"/>
                </a:lnTo>
                <a:lnTo>
                  <a:pt x="51321" y="7011"/>
                </a:lnTo>
                <a:lnTo>
                  <a:pt x="51544" y="6189"/>
                </a:lnTo>
                <a:lnTo>
                  <a:pt x="51633" y="5359"/>
                </a:lnTo>
                <a:lnTo>
                  <a:pt x="51616" y="4939"/>
                </a:lnTo>
                <a:lnTo>
                  <a:pt x="51571" y="4519"/>
                </a:lnTo>
                <a:lnTo>
                  <a:pt x="51374" y="3743"/>
                </a:lnTo>
                <a:lnTo>
                  <a:pt x="51053" y="3028"/>
                </a:lnTo>
                <a:lnTo>
                  <a:pt x="50624" y="2385"/>
                </a:lnTo>
                <a:lnTo>
                  <a:pt x="50097" y="1814"/>
                </a:lnTo>
                <a:lnTo>
                  <a:pt x="49508" y="1323"/>
                </a:lnTo>
                <a:lnTo>
                  <a:pt x="48856" y="903"/>
                </a:lnTo>
                <a:lnTo>
                  <a:pt x="48160" y="555"/>
                </a:lnTo>
                <a:lnTo>
                  <a:pt x="47802" y="412"/>
                </a:lnTo>
                <a:lnTo>
                  <a:pt x="47356" y="260"/>
                </a:lnTo>
                <a:lnTo>
                  <a:pt x="46436" y="46"/>
                </a:lnTo>
                <a:lnTo>
                  <a:pt x="457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0"/>
          <p:cNvSpPr/>
          <p:nvPr/>
        </p:nvSpPr>
        <p:spPr>
          <a:xfrm rot="-2089348" flipH="1">
            <a:off x="-595655" y="3506079"/>
            <a:ext cx="2719423" cy="3401255"/>
          </a:xfrm>
          <a:custGeom>
            <a:avLst/>
            <a:gdLst/>
            <a:ahLst/>
            <a:cxnLst/>
            <a:rect l="l" t="t" r="r" b="b"/>
            <a:pathLst>
              <a:path w="46883" h="63922" extrusionOk="0">
                <a:moveTo>
                  <a:pt x="42685" y="1"/>
                </a:moveTo>
                <a:lnTo>
                  <a:pt x="42587" y="36"/>
                </a:lnTo>
                <a:lnTo>
                  <a:pt x="42551" y="99"/>
                </a:lnTo>
                <a:lnTo>
                  <a:pt x="42212" y="813"/>
                </a:lnTo>
                <a:lnTo>
                  <a:pt x="41587" y="2260"/>
                </a:lnTo>
                <a:lnTo>
                  <a:pt x="40703" y="4466"/>
                </a:lnTo>
                <a:lnTo>
                  <a:pt x="40167" y="5948"/>
                </a:lnTo>
                <a:lnTo>
                  <a:pt x="38292" y="7582"/>
                </a:lnTo>
                <a:lnTo>
                  <a:pt x="34622" y="10940"/>
                </a:lnTo>
                <a:lnTo>
                  <a:pt x="32818" y="12672"/>
                </a:lnTo>
                <a:lnTo>
                  <a:pt x="32836" y="11851"/>
                </a:lnTo>
                <a:lnTo>
                  <a:pt x="32961" y="10190"/>
                </a:lnTo>
                <a:lnTo>
                  <a:pt x="33202" y="8538"/>
                </a:lnTo>
                <a:lnTo>
                  <a:pt x="33577" y="6886"/>
                </a:lnTo>
                <a:lnTo>
                  <a:pt x="33818" y="6073"/>
                </a:lnTo>
                <a:lnTo>
                  <a:pt x="33836" y="6011"/>
                </a:lnTo>
                <a:lnTo>
                  <a:pt x="33782" y="5912"/>
                </a:lnTo>
                <a:lnTo>
                  <a:pt x="33693" y="5877"/>
                </a:lnTo>
                <a:lnTo>
                  <a:pt x="33604" y="5921"/>
                </a:lnTo>
                <a:lnTo>
                  <a:pt x="33577" y="5984"/>
                </a:lnTo>
                <a:lnTo>
                  <a:pt x="33327" y="6841"/>
                </a:lnTo>
                <a:lnTo>
                  <a:pt x="32934" y="8574"/>
                </a:lnTo>
                <a:lnTo>
                  <a:pt x="32675" y="10324"/>
                </a:lnTo>
                <a:lnTo>
                  <a:pt x="32559" y="12065"/>
                </a:lnTo>
                <a:lnTo>
                  <a:pt x="32550" y="12931"/>
                </a:lnTo>
                <a:lnTo>
                  <a:pt x="32210" y="13262"/>
                </a:lnTo>
                <a:lnTo>
                  <a:pt x="31871" y="13601"/>
                </a:lnTo>
                <a:lnTo>
                  <a:pt x="30871" y="14592"/>
                </a:lnTo>
                <a:lnTo>
                  <a:pt x="29880" y="15592"/>
                </a:lnTo>
                <a:lnTo>
                  <a:pt x="29862" y="15592"/>
                </a:lnTo>
                <a:lnTo>
                  <a:pt x="29853" y="15601"/>
                </a:lnTo>
                <a:lnTo>
                  <a:pt x="29782" y="15646"/>
                </a:lnTo>
                <a:lnTo>
                  <a:pt x="29764" y="15709"/>
                </a:lnTo>
                <a:lnTo>
                  <a:pt x="28317" y="17191"/>
                </a:lnTo>
                <a:lnTo>
                  <a:pt x="26879" y="18709"/>
                </a:lnTo>
                <a:lnTo>
                  <a:pt x="26879" y="18289"/>
                </a:lnTo>
                <a:lnTo>
                  <a:pt x="26924" y="17459"/>
                </a:lnTo>
                <a:lnTo>
                  <a:pt x="27022" y="16628"/>
                </a:lnTo>
                <a:lnTo>
                  <a:pt x="27156" y="15807"/>
                </a:lnTo>
                <a:lnTo>
                  <a:pt x="27433" y="14574"/>
                </a:lnTo>
                <a:lnTo>
                  <a:pt x="27951" y="12949"/>
                </a:lnTo>
                <a:lnTo>
                  <a:pt x="28263" y="12154"/>
                </a:lnTo>
                <a:lnTo>
                  <a:pt x="28281" y="12083"/>
                </a:lnTo>
                <a:lnTo>
                  <a:pt x="28237" y="11994"/>
                </a:lnTo>
                <a:lnTo>
                  <a:pt x="28147" y="11958"/>
                </a:lnTo>
                <a:lnTo>
                  <a:pt x="28049" y="12003"/>
                </a:lnTo>
                <a:lnTo>
                  <a:pt x="28013" y="12056"/>
                </a:lnTo>
                <a:lnTo>
                  <a:pt x="27692" y="12905"/>
                </a:lnTo>
                <a:lnTo>
                  <a:pt x="27281" y="14190"/>
                </a:lnTo>
                <a:lnTo>
                  <a:pt x="27049" y="15057"/>
                </a:lnTo>
                <a:lnTo>
                  <a:pt x="26870" y="15923"/>
                </a:lnTo>
                <a:lnTo>
                  <a:pt x="26736" y="16798"/>
                </a:lnTo>
                <a:lnTo>
                  <a:pt x="26647" y="17673"/>
                </a:lnTo>
                <a:lnTo>
                  <a:pt x="26611" y="18548"/>
                </a:lnTo>
                <a:lnTo>
                  <a:pt x="26611" y="18995"/>
                </a:lnTo>
                <a:lnTo>
                  <a:pt x="25424" y="20272"/>
                </a:lnTo>
                <a:lnTo>
                  <a:pt x="24254" y="21567"/>
                </a:lnTo>
                <a:lnTo>
                  <a:pt x="24191" y="21602"/>
                </a:lnTo>
                <a:lnTo>
                  <a:pt x="24156" y="21674"/>
                </a:lnTo>
                <a:lnTo>
                  <a:pt x="22977" y="22995"/>
                </a:lnTo>
                <a:lnTo>
                  <a:pt x="21807" y="24335"/>
                </a:lnTo>
                <a:lnTo>
                  <a:pt x="21012" y="25255"/>
                </a:lnTo>
                <a:lnTo>
                  <a:pt x="20218" y="26183"/>
                </a:lnTo>
                <a:lnTo>
                  <a:pt x="20164" y="25674"/>
                </a:lnTo>
                <a:lnTo>
                  <a:pt x="20128" y="24683"/>
                </a:lnTo>
                <a:lnTo>
                  <a:pt x="20146" y="23692"/>
                </a:lnTo>
                <a:lnTo>
                  <a:pt x="20226" y="22701"/>
                </a:lnTo>
                <a:lnTo>
                  <a:pt x="20360" y="21709"/>
                </a:lnTo>
                <a:lnTo>
                  <a:pt x="20539" y="20727"/>
                </a:lnTo>
                <a:lnTo>
                  <a:pt x="20905" y="19227"/>
                </a:lnTo>
                <a:lnTo>
                  <a:pt x="21200" y="18227"/>
                </a:lnTo>
                <a:lnTo>
                  <a:pt x="21218" y="18155"/>
                </a:lnTo>
                <a:lnTo>
                  <a:pt x="21173" y="18066"/>
                </a:lnTo>
                <a:lnTo>
                  <a:pt x="21075" y="18030"/>
                </a:lnTo>
                <a:lnTo>
                  <a:pt x="20986" y="18066"/>
                </a:lnTo>
                <a:lnTo>
                  <a:pt x="20959" y="18129"/>
                </a:lnTo>
                <a:lnTo>
                  <a:pt x="20646" y="19182"/>
                </a:lnTo>
                <a:lnTo>
                  <a:pt x="20271" y="20745"/>
                </a:lnTo>
                <a:lnTo>
                  <a:pt x="20084" y="21781"/>
                </a:lnTo>
                <a:lnTo>
                  <a:pt x="19950" y="22817"/>
                </a:lnTo>
                <a:lnTo>
                  <a:pt x="19869" y="23853"/>
                </a:lnTo>
                <a:lnTo>
                  <a:pt x="19860" y="24889"/>
                </a:lnTo>
                <a:lnTo>
                  <a:pt x="19914" y="25933"/>
                </a:lnTo>
                <a:lnTo>
                  <a:pt x="19967" y="26460"/>
                </a:lnTo>
                <a:lnTo>
                  <a:pt x="18137" y="28594"/>
                </a:lnTo>
                <a:lnTo>
                  <a:pt x="15431" y="31845"/>
                </a:lnTo>
                <a:lnTo>
                  <a:pt x="13690" y="34060"/>
                </a:lnTo>
                <a:lnTo>
                  <a:pt x="12850" y="35185"/>
                </a:lnTo>
                <a:lnTo>
                  <a:pt x="12770" y="34176"/>
                </a:lnTo>
                <a:lnTo>
                  <a:pt x="12699" y="32140"/>
                </a:lnTo>
                <a:lnTo>
                  <a:pt x="12734" y="30095"/>
                </a:lnTo>
                <a:lnTo>
                  <a:pt x="12868" y="28041"/>
                </a:lnTo>
                <a:lnTo>
                  <a:pt x="12975" y="27005"/>
                </a:lnTo>
                <a:lnTo>
                  <a:pt x="12975" y="26942"/>
                </a:lnTo>
                <a:lnTo>
                  <a:pt x="12904" y="26871"/>
                </a:lnTo>
                <a:lnTo>
                  <a:pt x="12806" y="26862"/>
                </a:lnTo>
                <a:lnTo>
                  <a:pt x="12725" y="26925"/>
                </a:lnTo>
                <a:lnTo>
                  <a:pt x="12707" y="26996"/>
                </a:lnTo>
                <a:lnTo>
                  <a:pt x="12591" y="28068"/>
                </a:lnTo>
                <a:lnTo>
                  <a:pt x="12457" y="30220"/>
                </a:lnTo>
                <a:lnTo>
                  <a:pt x="12431" y="32354"/>
                </a:lnTo>
                <a:lnTo>
                  <a:pt x="12511" y="34470"/>
                </a:lnTo>
                <a:lnTo>
                  <a:pt x="12600" y="35524"/>
                </a:lnTo>
                <a:lnTo>
                  <a:pt x="12395" y="35819"/>
                </a:lnTo>
                <a:lnTo>
                  <a:pt x="12181" y="36105"/>
                </a:lnTo>
                <a:lnTo>
                  <a:pt x="11761" y="36703"/>
                </a:lnTo>
                <a:lnTo>
                  <a:pt x="10957" y="37917"/>
                </a:lnTo>
                <a:lnTo>
                  <a:pt x="9814" y="39784"/>
                </a:lnTo>
                <a:lnTo>
                  <a:pt x="8394" y="42347"/>
                </a:lnTo>
                <a:lnTo>
                  <a:pt x="7064" y="44963"/>
                </a:lnTo>
                <a:lnTo>
                  <a:pt x="6430" y="46276"/>
                </a:lnTo>
                <a:lnTo>
                  <a:pt x="6331" y="45713"/>
                </a:lnTo>
                <a:lnTo>
                  <a:pt x="6108" y="44588"/>
                </a:lnTo>
                <a:lnTo>
                  <a:pt x="5822" y="43499"/>
                </a:lnTo>
                <a:lnTo>
                  <a:pt x="5483" y="42436"/>
                </a:lnTo>
                <a:lnTo>
                  <a:pt x="5081" y="41409"/>
                </a:lnTo>
                <a:lnTo>
                  <a:pt x="4617" y="40427"/>
                </a:lnTo>
                <a:lnTo>
                  <a:pt x="4081" y="39480"/>
                </a:lnTo>
                <a:lnTo>
                  <a:pt x="3465" y="38587"/>
                </a:lnTo>
                <a:lnTo>
                  <a:pt x="3126" y="38167"/>
                </a:lnTo>
                <a:lnTo>
                  <a:pt x="3081" y="38123"/>
                </a:lnTo>
                <a:lnTo>
                  <a:pt x="2983" y="38132"/>
                </a:lnTo>
                <a:lnTo>
                  <a:pt x="2893" y="38203"/>
                </a:lnTo>
                <a:lnTo>
                  <a:pt x="2876" y="38310"/>
                </a:lnTo>
                <a:lnTo>
                  <a:pt x="2902" y="38364"/>
                </a:lnTo>
                <a:lnTo>
                  <a:pt x="3251" y="38792"/>
                </a:lnTo>
                <a:lnTo>
                  <a:pt x="3876" y="39712"/>
                </a:lnTo>
                <a:lnTo>
                  <a:pt x="4420" y="40686"/>
                </a:lnTo>
                <a:lnTo>
                  <a:pt x="4894" y="41695"/>
                </a:lnTo>
                <a:lnTo>
                  <a:pt x="5296" y="42757"/>
                </a:lnTo>
                <a:lnTo>
                  <a:pt x="5635" y="43847"/>
                </a:lnTo>
                <a:lnTo>
                  <a:pt x="5903" y="44972"/>
                </a:lnTo>
                <a:lnTo>
                  <a:pt x="6126" y="46133"/>
                </a:lnTo>
                <a:lnTo>
                  <a:pt x="6215" y="46722"/>
                </a:lnTo>
                <a:lnTo>
                  <a:pt x="5563" y="48089"/>
                </a:lnTo>
                <a:lnTo>
                  <a:pt x="4921" y="49446"/>
                </a:lnTo>
                <a:lnTo>
                  <a:pt x="4108" y="51178"/>
                </a:lnTo>
                <a:lnTo>
                  <a:pt x="2965" y="53804"/>
                </a:lnTo>
                <a:lnTo>
                  <a:pt x="2259" y="55572"/>
                </a:lnTo>
                <a:lnTo>
                  <a:pt x="1616" y="57367"/>
                </a:lnTo>
                <a:lnTo>
                  <a:pt x="1045" y="59171"/>
                </a:lnTo>
                <a:lnTo>
                  <a:pt x="554" y="60992"/>
                </a:lnTo>
                <a:lnTo>
                  <a:pt x="152" y="62841"/>
                </a:lnTo>
                <a:lnTo>
                  <a:pt x="0" y="63778"/>
                </a:lnTo>
                <a:lnTo>
                  <a:pt x="0" y="63841"/>
                </a:lnTo>
                <a:lnTo>
                  <a:pt x="63" y="63912"/>
                </a:lnTo>
                <a:lnTo>
                  <a:pt x="161" y="63921"/>
                </a:lnTo>
                <a:lnTo>
                  <a:pt x="250" y="63859"/>
                </a:lnTo>
                <a:lnTo>
                  <a:pt x="268" y="63787"/>
                </a:lnTo>
                <a:lnTo>
                  <a:pt x="447" y="62725"/>
                </a:lnTo>
                <a:lnTo>
                  <a:pt x="920" y="60608"/>
                </a:lnTo>
                <a:lnTo>
                  <a:pt x="1509" y="58528"/>
                </a:lnTo>
                <a:lnTo>
                  <a:pt x="2206" y="56465"/>
                </a:lnTo>
                <a:lnTo>
                  <a:pt x="2983" y="54438"/>
                </a:lnTo>
                <a:lnTo>
                  <a:pt x="3840" y="52420"/>
                </a:lnTo>
                <a:lnTo>
                  <a:pt x="5206" y="49437"/>
                </a:lnTo>
                <a:lnTo>
                  <a:pt x="6162" y="47463"/>
                </a:lnTo>
                <a:lnTo>
                  <a:pt x="6314" y="47160"/>
                </a:lnTo>
                <a:lnTo>
                  <a:pt x="6465" y="46856"/>
                </a:lnTo>
                <a:lnTo>
                  <a:pt x="6483" y="46829"/>
                </a:lnTo>
                <a:lnTo>
                  <a:pt x="6492" y="46794"/>
                </a:lnTo>
                <a:lnTo>
                  <a:pt x="7090" y="45588"/>
                </a:lnTo>
                <a:lnTo>
                  <a:pt x="8296" y="43213"/>
                </a:lnTo>
                <a:lnTo>
                  <a:pt x="8921" y="42034"/>
                </a:lnTo>
                <a:lnTo>
                  <a:pt x="9537" y="41739"/>
                </a:lnTo>
                <a:lnTo>
                  <a:pt x="10761" y="41257"/>
                </a:lnTo>
                <a:lnTo>
                  <a:pt x="11984" y="40891"/>
                </a:lnTo>
                <a:lnTo>
                  <a:pt x="13208" y="40632"/>
                </a:lnTo>
                <a:lnTo>
                  <a:pt x="14431" y="40471"/>
                </a:lnTo>
                <a:lnTo>
                  <a:pt x="15663" y="40382"/>
                </a:lnTo>
                <a:lnTo>
                  <a:pt x="16896" y="40382"/>
                </a:lnTo>
                <a:lnTo>
                  <a:pt x="18146" y="40436"/>
                </a:lnTo>
                <a:lnTo>
                  <a:pt x="18771" y="40489"/>
                </a:lnTo>
                <a:lnTo>
                  <a:pt x="18833" y="40489"/>
                </a:lnTo>
                <a:lnTo>
                  <a:pt x="18914" y="40409"/>
                </a:lnTo>
                <a:lnTo>
                  <a:pt x="18932" y="40302"/>
                </a:lnTo>
                <a:lnTo>
                  <a:pt x="18878" y="40212"/>
                </a:lnTo>
                <a:lnTo>
                  <a:pt x="18824" y="40194"/>
                </a:lnTo>
                <a:lnTo>
                  <a:pt x="18199" y="40150"/>
                </a:lnTo>
                <a:lnTo>
                  <a:pt x="16976" y="40087"/>
                </a:lnTo>
                <a:lnTo>
                  <a:pt x="15761" y="40087"/>
                </a:lnTo>
                <a:lnTo>
                  <a:pt x="14556" y="40168"/>
                </a:lnTo>
                <a:lnTo>
                  <a:pt x="13350" y="40319"/>
                </a:lnTo>
                <a:lnTo>
                  <a:pt x="12154" y="40561"/>
                </a:lnTo>
                <a:lnTo>
                  <a:pt x="10948" y="40909"/>
                </a:lnTo>
                <a:lnTo>
                  <a:pt x="9743" y="41355"/>
                </a:lnTo>
                <a:lnTo>
                  <a:pt x="9144" y="41623"/>
                </a:lnTo>
                <a:lnTo>
                  <a:pt x="9644" y="40703"/>
                </a:lnTo>
                <a:lnTo>
                  <a:pt x="10707" y="38882"/>
                </a:lnTo>
                <a:lnTo>
                  <a:pt x="11841" y="37096"/>
                </a:lnTo>
                <a:lnTo>
                  <a:pt x="13047" y="35363"/>
                </a:lnTo>
                <a:lnTo>
                  <a:pt x="13699" y="34515"/>
                </a:lnTo>
                <a:lnTo>
                  <a:pt x="15172" y="32622"/>
                </a:lnTo>
                <a:lnTo>
                  <a:pt x="16690" y="30755"/>
                </a:lnTo>
                <a:lnTo>
                  <a:pt x="17217" y="30648"/>
                </a:lnTo>
                <a:lnTo>
                  <a:pt x="18262" y="30470"/>
                </a:lnTo>
                <a:lnTo>
                  <a:pt x="19307" y="30345"/>
                </a:lnTo>
                <a:lnTo>
                  <a:pt x="20343" y="30273"/>
                </a:lnTo>
                <a:lnTo>
                  <a:pt x="21378" y="30246"/>
                </a:lnTo>
                <a:lnTo>
                  <a:pt x="22405" y="30273"/>
                </a:lnTo>
                <a:lnTo>
                  <a:pt x="23432" y="30354"/>
                </a:lnTo>
                <a:lnTo>
                  <a:pt x="24450" y="30470"/>
                </a:lnTo>
                <a:lnTo>
                  <a:pt x="24950" y="30550"/>
                </a:lnTo>
                <a:lnTo>
                  <a:pt x="25013" y="30550"/>
                </a:lnTo>
                <a:lnTo>
                  <a:pt x="25084" y="30479"/>
                </a:lnTo>
                <a:lnTo>
                  <a:pt x="25102" y="30372"/>
                </a:lnTo>
                <a:lnTo>
                  <a:pt x="25058" y="30273"/>
                </a:lnTo>
                <a:lnTo>
                  <a:pt x="25004" y="30255"/>
                </a:lnTo>
                <a:lnTo>
                  <a:pt x="24513" y="30184"/>
                </a:lnTo>
                <a:lnTo>
                  <a:pt x="23522" y="30059"/>
                </a:lnTo>
                <a:lnTo>
                  <a:pt x="22530" y="29988"/>
                </a:lnTo>
                <a:lnTo>
                  <a:pt x="21530" y="29952"/>
                </a:lnTo>
                <a:lnTo>
                  <a:pt x="20521" y="29970"/>
                </a:lnTo>
                <a:lnTo>
                  <a:pt x="19512" y="30032"/>
                </a:lnTo>
                <a:lnTo>
                  <a:pt x="18503" y="30139"/>
                </a:lnTo>
                <a:lnTo>
                  <a:pt x="17494" y="30300"/>
                </a:lnTo>
                <a:lnTo>
                  <a:pt x="16985" y="30407"/>
                </a:lnTo>
                <a:lnTo>
                  <a:pt x="16985" y="30407"/>
                </a:lnTo>
                <a:lnTo>
                  <a:pt x="18583" y="28469"/>
                </a:lnTo>
                <a:lnTo>
                  <a:pt x="21861" y="24656"/>
                </a:lnTo>
                <a:lnTo>
                  <a:pt x="23513" y="22781"/>
                </a:lnTo>
                <a:lnTo>
                  <a:pt x="23923" y="22317"/>
                </a:lnTo>
                <a:lnTo>
                  <a:pt x="24343" y="21861"/>
                </a:lnTo>
                <a:lnTo>
                  <a:pt x="25477" y="21933"/>
                </a:lnTo>
                <a:lnTo>
                  <a:pt x="27728" y="22004"/>
                </a:lnTo>
                <a:lnTo>
                  <a:pt x="29406" y="21951"/>
                </a:lnTo>
                <a:lnTo>
                  <a:pt x="30532" y="21852"/>
                </a:lnTo>
                <a:lnTo>
                  <a:pt x="31666" y="21674"/>
                </a:lnTo>
                <a:lnTo>
                  <a:pt x="32800" y="21415"/>
                </a:lnTo>
                <a:lnTo>
                  <a:pt x="33371" y="21245"/>
                </a:lnTo>
                <a:lnTo>
                  <a:pt x="33434" y="21218"/>
                </a:lnTo>
                <a:lnTo>
                  <a:pt x="33487" y="21120"/>
                </a:lnTo>
                <a:lnTo>
                  <a:pt x="33479" y="21013"/>
                </a:lnTo>
                <a:lnTo>
                  <a:pt x="33407" y="20950"/>
                </a:lnTo>
                <a:lnTo>
                  <a:pt x="33354" y="20959"/>
                </a:lnTo>
                <a:lnTo>
                  <a:pt x="32800" y="21129"/>
                </a:lnTo>
                <a:lnTo>
                  <a:pt x="31693" y="21379"/>
                </a:lnTo>
                <a:lnTo>
                  <a:pt x="30594" y="21549"/>
                </a:lnTo>
                <a:lnTo>
                  <a:pt x="29505" y="21656"/>
                </a:lnTo>
                <a:lnTo>
                  <a:pt x="27871" y="21709"/>
                </a:lnTo>
                <a:lnTo>
                  <a:pt x="25692" y="21647"/>
                </a:lnTo>
                <a:lnTo>
                  <a:pt x="24593" y="21576"/>
                </a:lnTo>
                <a:lnTo>
                  <a:pt x="25924" y="20111"/>
                </a:lnTo>
                <a:lnTo>
                  <a:pt x="28630" y="17244"/>
                </a:lnTo>
                <a:lnTo>
                  <a:pt x="30005" y="15834"/>
                </a:lnTo>
                <a:lnTo>
                  <a:pt x="30755" y="15530"/>
                </a:lnTo>
                <a:lnTo>
                  <a:pt x="32255" y="15003"/>
                </a:lnTo>
                <a:lnTo>
                  <a:pt x="33773" y="14601"/>
                </a:lnTo>
                <a:lnTo>
                  <a:pt x="35300" y="14342"/>
                </a:lnTo>
                <a:lnTo>
                  <a:pt x="36077" y="14280"/>
                </a:lnTo>
                <a:lnTo>
                  <a:pt x="36131" y="14271"/>
                </a:lnTo>
                <a:lnTo>
                  <a:pt x="36211" y="14182"/>
                </a:lnTo>
                <a:lnTo>
                  <a:pt x="36229" y="14074"/>
                </a:lnTo>
                <a:lnTo>
                  <a:pt x="36175" y="13994"/>
                </a:lnTo>
                <a:lnTo>
                  <a:pt x="36122" y="13985"/>
                </a:lnTo>
                <a:lnTo>
                  <a:pt x="35407" y="14039"/>
                </a:lnTo>
                <a:lnTo>
                  <a:pt x="33996" y="14262"/>
                </a:lnTo>
                <a:lnTo>
                  <a:pt x="32586" y="14610"/>
                </a:lnTo>
                <a:lnTo>
                  <a:pt x="31201" y="15066"/>
                </a:lnTo>
                <a:lnTo>
                  <a:pt x="30505" y="15333"/>
                </a:lnTo>
                <a:lnTo>
                  <a:pt x="30505" y="15333"/>
                </a:lnTo>
                <a:lnTo>
                  <a:pt x="31666" y="14164"/>
                </a:lnTo>
                <a:lnTo>
                  <a:pt x="34032" y="11878"/>
                </a:lnTo>
                <a:lnTo>
                  <a:pt x="35220" y="10752"/>
                </a:lnTo>
                <a:lnTo>
                  <a:pt x="35738" y="10467"/>
                </a:lnTo>
                <a:lnTo>
                  <a:pt x="36774" y="9976"/>
                </a:lnTo>
                <a:lnTo>
                  <a:pt x="37810" y="9565"/>
                </a:lnTo>
                <a:lnTo>
                  <a:pt x="38863" y="9216"/>
                </a:lnTo>
                <a:lnTo>
                  <a:pt x="40444" y="8779"/>
                </a:lnTo>
                <a:lnTo>
                  <a:pt x="42587" y="8315"/>
                </a:lnTo>
                <a:lnTo>
                  <a:pt x="43677" y="8100"/>
                </a:lnTo>
                <a:lnTo>
                  <a:pt x="43739" y="8082"/>
                </a:lnTo>
                <a:lnTo>
                  <a:pt x="43793" y="7984"/>
                </a:lnTo>
                <a:lnTo>
                  <a:pt x="43784" y="7877"/>
                </a:lnTo>
                <a:lnTo>
                  <a:pt x="43712" y="7814"/>
                </a:lnTo>
                <a:lnTo>
                  <a:pt x="43650" y="7814"/>
                </a:lnTo>
                <a:lnTo>
                  <a:pt x="42667" y="8011"/>
                </a:lnTo>
                <a:lnTo>
                  <a:pt x="40721" y="8422"/>
                </a:lnTo>
                <a:lnTo>
                  <a:pt x="39283" y="8797"/>
                </a:lnTo>
                <a:lnTo>
                  <a:pt x="38336" y="9083"/>
                </a:lnTo>
                <a:lnTo>
                  <a:pt x="37390" y="9422"/>
                </a:lnTo>
                <a:lnTo>
                  <a:pt x="36452" y="9815"/>
                </a:lnTo>
                <a:lnTo>
                  <a:pt x="35988" y="10038"/>
                </a:lnTo>
                <a:lnTo>
                  <a:pt x="36997" y="9109"/>
                </a:lnTo>
                <a:lnTo>
                  <a:pt x="39042" y="7270"/>
                </a:lnTo>
                <a:lnTo>
                  <a:pt x="41114" y="5475"/>
                </a:lnTo>
                <a:lnTo>
                  <a:pt x="43212" y="3707"/>
                </a:lnTo>
                <a:lnTo>
                  <a:pt x="44266" y="2832"/>
                </a:lnTo>
                <a:lnTo>
                  <a:pt x="45498" y="2823"/>
                </a:lnTo>
                <a:lnTo>
                  <a:pt x="46731" y="2805"/>
                </a:lnTo>
                <a:lnTo>
                  <a:pt x="46793" y="2796"/>
                </a:lnTo>
                <a:lnTo>
                  <a:pt x="46865" y="2715"/>
                </a:lnTo>
                <a:lnTo>
                  <a:pt x="46882" y="2599"/>
                </a:lnTo>
                <a:lnTo>
                  <a:pt x="46838" y="2519"/>
                </a:lnTo>
                <a:lnTo>
                  <a:pt x="46775" y="2510"/>
                </a:lnTo>
                <a:lnTo>
                  <a:pt x="45623" y="2528"/>
                </a:lnTo>
                <a:lnTo>
                  <a:pt x="44462" y="2537"/>
                </a:lnTo>
                <a:lnTo>
                  <a:pt x="44436" y="2492"/>
                </a:lnTo>
                <a:lnTo>
                  <a:pt x="44382" y="2465"/>
                </a:lnTo>
                <a:lnTo>
                  <a:pt x="44400" y="2099"/>
                </a:lnTo>
                <a:lnTo>
                  <a:pt x="44534" y="1367"/>
                </a:lnTo>
                <a:lnTo>
                  <a:pt x="44659" y="1001"/>
                </a:lnTo>
                <a:lnTo>
                  <a:pt x="44677" y="938"/>
                </a:lnTo>
                <a:lnTo>
                  <a:pt x="44632" y="840"/>
                </a:lnTo>
                <a:lnTo>
                  <a:pt x="44543" y="804"/>
                </a:lnTo>
                <a:lnTo>
                  <a:pt x="44445" y="849"/>
                </a:lnTo>
                <a:lnTo>
                  <a:pt x="44418" y="903"/>
                </a:lnTo>
                <a:lnTo>
                  <a:pt x="44275" y="1331"/>
                </a:lnTo>
                <a:lnTo>
                  <a:pt x="44123" y="2180"/>
                </a:lnTo>
                <a:lnTo>
                  <a:pt x="44105" y="2608"/>
                </a:lnTo>
                <a:lnTo>
                  <a:pt x="44105" y="2626"/>
                </a:lnTo>
                <a:lnTo>
                  <a:pt x="44096" y="2635"/>
                </a:lnTo>
                <a:lnTo>
                  <a:pt x="42319" y="4100"/>
                </a:lnTo>
                <a:lnTo>
                  <a:pt x="40569" y="5591"/>
                </a:lnTo>
                <a:lnTo>
                  <a:pt x="40569" y="5591"/>
                </a:lnTo>
                <a:lnTo>
                  <a:pt x="41078" y="4225"/>
                </a:lnTo>
                <a:lnTo>
                  <a:pt x="42176" y="1519"/>
                </a:lnTo>
                <a:lnTo>
                  <a:pt x="42792" y="188"/>
                </a:lnTo>
                <a:lnTo>
                  <a:pt x="42810" y="126"/>
                </a:lnTo>
                <a:lnTo>
                  <a:pt x="42775" y="36"/>
                </a:lnTo>
                <a:lnTo>
                  <a:pt x="426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>
            <a:off x="516895" y="1109859"/>
            <a:ext cx="688429" cy="697959"/>
            <a:chOff x="3817720" y="-683366"/>
            <a:chExt cx="688429" cy="697959"/>
          </a:xfrm>
        </p:grpSpPr>
        <p:sp>
          <p:nvSpPr>
            <p:cNvPr id="895" name="Google Shape;895;p20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0"/>
          <p:cNvSpPr/>
          <p:nvPr/>
        </p:nvSpPr>
        <p:spPr>
          <a:xfrm>
            <a:off x="7252909" y="2876280"/>
            <a:ext cx="1847384" cy="1762217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20"/>
          <p:cNvGrpSpPr/>
          <p:nvPr/>
        </p:nvGrpSpPr>
        <p:grpSpPr>
          <a:xfrm>
            <a:off x="7396526" y="2947937"/>
            <a:ext cx="1517680" cy="1543303"/>
            <a:chOff x="6483174" y="3642597"/>
            <a:chExt cx="1430424" cy="1454574"/>
          </a:xfrm>
        </p:grpSpPr>
        <p:sp>
          <p:nvSpPr>
            <p:cNvPr id="899" name="Google Shape;899;p20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20"/>
          <p:cNvSpPr/>
          <p:nvPr/>
        </p:nvSpPr>
        <p:spPr>
          <a:xfrm>
            <a:off x="8351485" y="2252885"/>
            <a:ext cx="872125" cy="2090292"/>
          </a:xfrm>
          <a:custGeom>
            <a:avLst/>
            <a:gdLst/>
            <a:ahLst/>
            <a:cxnLst/>
            <a:rect l="l" t="t" r="r" b="b"/>
            <a:pathLst>
              <a:path w="25969" h="62242" extrusionOk="0">
                <a:moveTo>
                  <a:pt x="17164" y="0"/>
                </a:moveTo>
                <a:lnTo>
                  <a:pt x="16664" y="72"/>
                </a:lnTo>
                <a:lnTo>
                  <a:pt x="16012" y="295"/>
                </a:lnTo>
                <a:lnTo>
                  <a:pt x="15396" y="652"/>
                </a:lnTo>
                <a:lnTo>
                  <a:pt x="14815" y="1107"/>
                </a:lnTo>
                <a:lnTo>
                  <a:pt x="14280" y="1652"/>
                </a:lnTo>
                <a:lnTo>
                  <a:pt x="14039" y="1938"/>
                </a:lnTo>
                <a:lnTo>
                  <a:pt x="13476" y="2635"/>
                </a:lnTo>
                <a:lnTo>
                  <a:pt x="12395" y="4045"/>
                </a:lnTo>
                <a:lnTo>
                  <a:pt x="11360" y="5483"/>
                </a:lnTo>
                <a:lnTo>
                  <a:pt x="10368" y="6957"/>
                </a:lnTo>
                <a:lnTo>
                  <a:pt x="9422" y="8466"/>
                </a:lnTo>
                <a:lnTo>
                  <a:pt x="8511" y="9993"/>
                </a:lnTo>
                <a:lnTo>
                  <a:pt x="7654" y="11556"/>
                </a:lnTo>
                <a:lnTo>
                  <a:pt x="6832" y="13136"/>
                </a:lnTo>
                <a:lnTo>
                  <a:pt x="6064" y="14744"/>
                </a:lnTo>
                <a:lnTo>
                  <a:pt x="5341" y="16369"/>
                </a:lnTo>
                <a:lnTo>
                  <a:pt x="4653" y="18021"/>
                </a:lnTo>
                <a:lnTo>
                  <a:pt x="4019" y="19682"/>
                </a:lnTo>
                <a:lnTo>
                  <a:pt x="3430" y="21361"/>
                </a:lnTo>
                <a:lnTo>
                  <a:pt x="2885" y="23057"/>
                </a:lnTo>
                <a:lnTo>
                  <a:pt x="2385" y="24763"/>
                </a:lnTo>
                <a:lnTo>
                  <a:pt x="1929" y="26469"/>
                </a:lnTo>
                <a:lnTo>
                  <a:pt x="1724" y="27335"/>
                </a:lnTo>
                <a:lnTo>
                  <a:pt x="1519" y="28210"/>
                </a:lnTo>
                <a:lnTo>
                  <a:pt x="1153" y="29969"/>
                </a:lnTo>
                <a:lnTo>
                  <a:pt x="840" y="31746"/>
                </a:lnTo>
                <a:lnTo>
                  <a:pt x="581" y="33523"/>
                </a:lnTo>
                <a:lnTo>
                  <a:pt x="367" y="35309"/>
                </a:lnTo>
                <a:lnTo>
                  <a:pt x="197" y="37104"/>
                </a:lnTo>
                <a:lnTo>
                  <a:pt x="90" y="38899"/>
                </a:lnTo>
                <a:lnTo>
                  <a:pt x="27" y="40694"/>
                </a:lnTo>
                <a:lnTo>
                  <a:pt x="18" y="41596"/>
                </a:lnTo>
                <a:lnTo>
                  <a:pt x="1" y="43382"/>
                </a:lnTo>
                <a:lnTo>
                  <a:pt x="27" y="46141"/>
                </a:lnTo>
                <a:lnTo>
                  <a:pt x="108" y="47990"/>
                </a:lnTo>
                <a:lnTo>
                  <a:pt x="286" y="49838"/>
                </a:lnTo>
                <a:lnTo>
                  <a:pt x="572" y="51660"/>
                </a:lnTo>
                <a:lnTo>
                  <a:pt x="894" y="52999"/>
                </a:lnTo>
                <a:lnTo>
                  <a:pt x="1161" y="53883"/>
                </a:lnTo>
                <a:lnTo>
                  <a:pt x="1465" y="54741"/>
                </a:lnTo>
                <a:lnTo>
                  <a:pt x="1831" y="55589"/>
                </a:lnTo>
                <a:lnTo>
                  <a:pt x="2028" y="56000"/>
                </a:lnTo>
                <a:lnTo>
                  <a:pt x="2215" y="56366"/>
                </a:lnTo>
                <a:lnTo>
                  <a:pt x="2653" y="57089"/>
                </a:lnTo>
                <a:lnTo>
                  <a:pt x="3171" y="57813"/>
                </a:lnTo>
                <a:lnTo>
                  <a:pt x="3742" y="58527"/>
                </a:lnTo>
                <a:lnTo>
                  <a:pt x="4385" y="59215"/>
                </a:lnTo>
                <a:lnTo>
                  <a:pt x="5073" y="59858"/>
                </a:lnTo>
                <a:lnTo>
                  <a:pt x="5805" y="60456"/>
                </a:lnTo>
                <a:lnTo>
                  <a:pt x="6573" y="60983"/>
                </a:lnTo>
                <a:lnTo>
                  <a:pt x="7377" y="61438"/>
                </a:lnTo>
                <a:lnTo>
                  <a:pt x="8207" y="61804"/>
                </a:lnTo>
                <a:lnTo>
                  <a:pt x="9047" y="62063"/>
                </a:lnTo>
                <a:lnTo>
                  <a:pt x="9904" y="62215"/>
                </a:lnTo>
                <a:lnTo>
                  <a:pt x="10761" y="62242"/>
                </a:lnTo>
                <a:lnTo>
                  <a:pt x="11618" y="62126"/>
                </a:lnTo>
                <a:lnTo>
                  <a:pt x="12467" y="61867"/>
                </a:lnTo>
                <a:lnTo>
                  <a:pt x="13297" y="61438"/>
                </a:lnTo>
                <a:lnTo>
                  <a:pt x="13708" y="61152"/>
                </a:lnTo>
                <a:lnTo>
                  <a:pt x="14065" y="60876"/>
                </a:lnTo>
                <a:lnTo>
                  <a:pt x="14771" y="60295"/>
                </a:lnTo>
                <a:lnTo>
                  <a:pt x="15441" y="59670"/>
                </a:lnTo>
                <a:lnTo>
                  <a:pt x="16092" y="59009"/>
                </a:lnTo>
                <a:lnTo>
                  <a:pt x="17003" y="57964"/>
                </a:lnTo>
                <a:lnTo>
                  <a:pt x="18128" y="56446"/>
                </a:lnTo>
                <a:lnTo>
                  <a:pt x="18646" y="55643"/>
                </a:lnTo>
                <a:lnTo>
                  <a:pt x="19021" y="55035"/>
                </a:lnTo>
                <a:lnTo>
                  <a:pt x="19727" y="53785"/>
                </a:lnTo>
                <a:lnTo>
                  <a:pt x="20388" y="52481"/>
                </a:lnTo>
                <a:lnTo>
                  <a:pt x="20986" y="51133"/>
                </a:lnTo>
                <a:lnTo>
                  <a:pt x="21549" y="49758"/>
                </a:lnTo>
                <a:lnTo>
                  <a:pt x="22058" y="48365"/>
                </a:lnTo>
                <a:lnTo>
                  <a:pt x="22754" y="46222"/>
                </a:lnTo>
                <a:lnTo>
                  <a:pt x="23540" y="43346"/>
                </a:lnTo>
                <a:lnTo>
                  <a:pt x="24183" y="40471"/>
                </a:lnTo>
                <a:lnTo>
                  <a:pt x="24701" y="37667"/>
                </a:lnTo>
                <a:lnTo>
                  <a:pt x="25121" y="34979"/>
                </a:lnTo>
                <a:lnTo>
                  <a:pt x="25290" y="33702"/>
                </a:lnTo>
                <a:lnTo>
                  <a:pt x="25505" y="31943"/>
                </a:lnTo>
                <a:lnTo>
                  <a:pt x="25755" y="29290"/>
                </a:lnTo>
                <a:lnTo>
                  <a:pt x="25871" y="27513"/>
                </a:lnTo>
                <a:lnTo>
                  <a:pt x="25942" y="25745"/>
                </a:lnTo>
                <a:lnTo>
                  <a:pt x="25969" y="23968"/>
                </a:lnTo>
                <a:lnTo>
                  <a:pt x="25942" y="22191"/>
                </a:lnTo>
                <a:lnTo>
                  <a:pt x="25862" y="20414"/>
                </a:lnTo>
                <a:lnTo>
                  <a:pt x="25799" y="19530"/>
                </a:lnTo>
                <a:lnTo>
                  <a:pt x="25737" y="18673"/>
                </a:lnTo>
                <a:lnTo>
                  <a:pt x="25549" y="16958"/>
                </a:lnTo>
                <a:lnTo>
                  <a:pt x="25299" y="15253"/>
                </a:lnTo>
                <a:lnTo>
                  <a:pt x="24978" y="13556"/>
                </a:lnTo>
                <a:lnTo>
                  <a:pt x="24594" y="11877"/>
                </a:lnTo>
                <a:lnTo>
                  <a:pt x="24129" y="10216"/>
                </a:lnTo>
                <a:lnTo>
                  <a:pt x="23594" y="8582"/>
                </a:lnTo>
                <a:lnTo>
                  <a:pt x="22977" y="6966"/>
                </a:lnTo>
                <a:lnTo>
                  <a:pt x="22629" y="6180"/>
                </a:lnTo>
                <a:lnTo>
                  <a:pt x="22317" y="5456"/>
                </a:lnTo>
                <a:lnTo>
                  <a:pt x="21593" y="3929"/>
                </a:lnTo>
                <a:lnTo>
                  <a:pt x="20968" y="2804"/>
                </a:lnTo>
                <a:lnTo>
                  <a:pt x="20495" y="2099"/>
                </a:lnTo>
                <a:lnTo>
                  <a:pt x="19977" y="1456"/>
                </a:lnTo>
                <a:lnTo>
                  <a:pt x="19396" y="884"/>
                </a:lnTo>
                <a:lnTo>
                  <a:pt x="19084" y="643"/>
                </a:lnTo>
                <a:lnTo>
                  <a:pt x="18905" y="509"/>
                </a:lnTo>
                <a:lnTo>
                  <a:pt x="18557" y="313"/>
                </a:lnTo>
                <a:lnTo>
                  <a:pt x="18200" y="161"/>
                </a:lnTo>
                <a:lnTo>
                  <a:pt x="17852" y="63"/>
                </a:lnTo>
                <a:lnTo>
                  <a:pt x="17503" y="9"/>
                </a:lnTo>
                <a:lnTo>
                  <a:pt x="171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0"/>
          <p:cNvGrpSpPr/>
          <p:nvPr/>
        </p:nvGrpSpPr>
        <p:grpSpPr>
          <a:xfrm>
            <a:off x="8471126" y="2608520"/>
            <a:ext cx="635833" cy="1672549"/>
            <a:chOff x="7447180" y="3322694"/>
            <a:chExt cx="599277" cy="1576389"/>
          </a:xfrm>
        </p:grpSpPr>
        <p:sp>
          <p:nvSpPr>
            <p:cNvPr id="915" name="Google Shape;915;p20"/>
            <p:cNvSpPr/>
            <p:nvPr/>
          </p:nvSpPr>
          <p:spPr>
            <a:xfrm>
              <a:off x="7447180" y="3322694"/>
              <a:ext cx="599277" cy="1576389"/>
            </a:xfrm>
            <a:custGeom>
              <a:avLst/>
              <a:gdLst/>
              <a:ahLst/>
              <a:cxnLst/>
              <a:rect l="l" t="t" r="r" b="b"/>
              <a:pathLst>
                <a:path w="18933" h="49803" extrusionOk="0">
                  <a:moveTo>
                    <a:pt x="13003" y="0"/>
                  </a:moveTo>
                  <a:lnTo>
                    <a:pt x="12887" y="54"/>
                  </a:lnTo>
                  <a:lnTo>
                    <a:pt x="12851" y="116"/>
                  </a:lnTo>
                  <a:lnTo>
                    <a:pt x="12440" y="1250"/>
                  </a:lnTo>
                  <a:lnTo>
                    <a:pt x="11735" y="3563"/>
                  </a:lnTo>
                  <a:lnTo>
                    <a:pt x="11127" y="5912"/>
                  </a:lnTo>
                  <a:lnTo>
                    <a:pt x="10574" y="8269"/>
                  </a:lnTo>
                  <a:lnTo>
                    <a:pt x="10324" y="9457"/>
                  </a:lnTo>
                  <a:lnTo>
                    <a:pt x="10243" y="9823"/>
                  </a:lnTo>
                  <a:lnTo>
                    <a:pt x="10163" y="10198"/>
                  </a:lnTo>
                  <a:lnTo>
                    <a:pt x="9949" y="9886"/>
                  </a:lnTo>
                  <a:lnTo>
                    <a:pt x="9743" y="9573"/>
                  </a:lnTo>
                  <a:lnTo>
                    <a:pt x="9422" y="9064"/>
                  </a:lnTo>
                  <a:lnTo>
                    <a:pt x="8823" y="8019"/>
                  </a:lnTo>
                  <a:lnTo>
                    <a:pt x="8547" y="7492"/>
                  </a:lnTo>
                  <a:lnTo>
                    <a:pt x="8306" y="7001"/>
                  </a:lnTo>
                  <a:lnTo>
                    <a:pt x="7850" y="6010"/>
                  </a:lnTo>
                  <a:lnTo>
                    <a:pt x="7645" y="5501"/>
                  </a:lnTo>
                  <a:lnTo>
                    <a:pt x="7466" y="5028"/>
                  </a:lnTo>
                  <a:lnTo>
                    <a:pt x="7198" y="4304"/>
                  </a:lnTo>
                  <a:lnTo>
                    <a:pt x="6984" y="3849"/>
                  </a:lnTo>
                  <a:lnTo>
                    <a:pt x="6859" y="3626"/>
                  </a:lnTo>
                  <a:lnTo>
                    <a:pt x="6832" y="3617"/>
                  </a:lnTo>
                  <a:lnTo>
                    <a:pt x="6814" y="3635"/>
                  </a:lnTo>
                  <a:lnTo>
                    <a:pt x="6814" y="3902"/>
                  </a:lnTo>
                  <a:lnTo>
                    <a:pt x="6868" y="4429"/>
                  </a:lnTo>
                  <a:lnTo>
                    <a:pt x="7055" y="5242"/>
                  </a:lnTo>
                  <a:lnTo>
                    <a:pt x="7457" y="6322"/>
                  </a:lnTo>
                  <a:lnTo>
                    <a:pt x="7922" y="7340"/>
                  </a:lnTo>
                  <a:lnTo>
                    <a:pt x="8154" y="7805"/>
                  </a:lnTo>
                  <a:lnTo>
                    <a:pt x="8386" y="8278"/>
                  </a:lnTo>
                  <a:lnTo>
                    <a:pt x="8895" y="9198"/>
                  </a:lnTo>
                  <a:lnTo>
                    <a:pt x="9163" y="9653"/>
                  </a:lnTo>
                  <a:lnTo>
                    <a:pt x="9350" y="9975"/>
                  </a:lnTo>
                  <a:lnTo>
                    <a:pt x="9770" y="10609"/>
                  </a:lnTo>
                  <a:lnTo>
                    <a:pt x="10020" y="10886"/>
                  </a:lnTo>
                  <a:lnTo>
                    <a:pt x="9609" y="12913"/>
                  </a:lnTo>
                  <a:lnTo>
                    <a:pt x="8877" y="16985"/>
                  </a:lnTo>
                  <a:lnTo>
                    <a:pt x="8556" y="19030"/>
                  </a:lnTo>
                  <a:lnTo>
                    <a:pt x="8189" y="21459"/>
                  </a:lnTo>
                  <a:lnTo>
                    <a:pt x="7582" y="26326"/>
                  </a:lnTo>
                  <a:lnTo>
                    <a:pt x="7100" y="31210"/>
                  </a:lnTo>
                  <a:lnTo>
                    <a:pt x="6761" y="36104"/>
                  </a:lnTo>
                  <a:lnTo>
                    <a:pt x="6645" y="38560"/>
                  </a:lnTo>
                  <a:lnTo>
                    <a:pt x="6564" y="40747"/>
                  </a:lnTo>
                  <a:lnTo>
                    <a:pt x="6520" y="42944"/>
                  </a:lnTo>
                  <a:lnTo>
                    <a:pt x="5957" y="42516"/>
                  </a:lnTo>
                  <a:lnTo>
                    <a:pt x="4876" y="41631"/>
                  </a:lnTo>
                  <a:lnTo>
                    <a:pt x="3876" y="40676"/>
                  </a:lnTo>
                  <a:lnTo>
                    <a:pt x="3180" y="39890"/>
                  </a:lnTo>
                  <a:lnTo>
                    <a:pt x="2742" y="39328"/>
                  </a:lnTo>
                  <a:lnTo>
                    <a:pt x="2546" y="39033"/>
                  </a:lnTo>
                  <a:lnTo>
                    <a:pt x="2314" y="38685"/>
                  </a:lnTo>
                  <a:lnTo>
                    <a:pt x="1885" y="37961"/>
                  </a:lnTo>
                  <a:lnTo>
                    <a:pt x="1501" y="37220"/>
                  </a:lnTo>
                  <a:lnTo>
                    <a:pt x="1162" y="36452"/>
                  </a:lnTo>
                  <a:lnTo>
                    <a:pt x="1010" y="36059"/>
                  </a:lnTo>
                  <a:lnTo>
                    <a:pt x="885" y="35684"/>
                  </a:lnTo>
                  <a:lnTo>
                    <a:pt x="670" y="34916"/>
                  </a:lnTo>
                  <a:lnTo>
                    <a:pt x="394" y="33755"/>
                  </a:lnTo>
                  <a:lnTo>
                    <a:pt x="179" y="32987"/>
                  </a:lnTo>
                  <a:lnTo>
                    <a:pt x="152" y="32943"/>
                  </a:lnTo>
                  <a:lnTo>
                    <a:pt x="45" y="32960"/>
                  </a:lnTo>
                  <a:lnTo>
                    <a:pt x="19" y="33014"/>
                  </a:lnTo>
                  <a:lnTo>
                    <a:pt x="1" y="33416"/>
                  </a:lnTo>
                  <a:lnTo>
                    <a:pt x="36" y="34246"/>
                  </a:lnTo>
                  <a:lnTo>
                    <a:pt x="161" y="35077"/>
                  </a:lnTo>
                  <a:lnTo>
                    <a:pt x="367" y="35898"/>
                  </a:lnTo>
                  <a:lnTo>
                    <a:pt x="635" y="36711"/>
                  </a:lnTo>
                  <a:lnTo>
                    <a:pt x="956" y="37506"/>
                  </a:lnTo>
                  <a:lnTo>
                    <a:pt x="1331" y="38265"/>
                  </a:lnTo>
                  <a:lnTo>
                    <a:pt x="1733" y="38988"/>
                  </a:lnTo>
                  <a:lnTo>
                    <a:pt x="1947" y="39319"/>
                  </a:lnTo>
                  <a:lnTo>
                    <a:pt x="2376" y="39962"/>
                  </a:lnTo>
                  <a:lnTo>
                    <a:pt x="3117" y="40890"/>
                  </a:lnTo>
                  <a:lnTo>
                    <a:pt x="3653" y="41480"/>
                  </a:lnTo>
                  <a:lnTo>
                    <a:pt x="4225" y="42033"/>
                  </a:lnTo>
                  <a:lnTo>
                    <a:pt x="4832" y="42542"/>
                  </a:lnTo>
                  <a:lnTo>
                    <a:pt x="5475" y="42998"/>
                  </a:lnTo>
                  <a:lnTo>
                    <a:pt x="6153" y="43391"/>
                  </a:lnTo>
                  <a:lnTo>
                    <a:pt x="6502" y="43560"/>
                  </a:lnTo>
                  <a:lnTo>
                    <a:pt x="6484" y="45007"/>
                  </a:lnTo>
                  <a:lnTo>
                    <a:pt x="6493" y="47909"/>
                  </a:lnTo>
                  <a:lnTo>
                    <a:pt x="6520" y="49356"/>
                  </a:lnTo>
                  <a:lnTo>
                    <a:pt x="6511" y="49445"/>
                  </a:lnTo>
                  <a:lnTo>
                    <a:pt x="6555" y="49606"/>
                  </a:lnTo>
                  <a:lnTo>
                    <a:pt x="6662" y="49722"/>
                  </a:lnTo>
                  <a:lnTo>
                    <a:pt x="6814" y="49785"/>
                  </a:lnTo>
                  <a:lnTo>
                    <a:pt x="6975" y="49802"/>
                  </a:lnTo>
                  <a:lnTo>
                    <a:pt x="7136" y="49776"/>
                  </a:lnTo>
                  <a:lnTo>
                    <a:pt x="7270" y="49686"/>
                  </a:lnTo>
                  <a:lnTo>
                    <a:pt x="7341" y="49543"/>
                  </a:lnTo>
                  <a:lnTo>
                    <a:pt x="7350" y="49445"/>
                  </a:lnTo>
                  <a:lnTo>
                    <a:pt x="7341" y="47525"/>
                  </a:lnTo>
                  <a:lnTo>
                    <a:pt x="7386" y="43676"/>
                  </a:lnTo>
                  <a:lnTo>
                    <a:pt x="7511" y="39837"/>
                  </a:lnTo>
                  <a:lnTo>
                    <a:pt x="7716" y="36006"/>
                  </a:lnTo>
                  <a:lnTo>
                    <a:pt x="7993" y="32175"/>
                  </a:lnTo>
                  <a:lnTo>
                    <a:pt x="8350" y="28362"/>
                  </a:lnTo>
                  <a:lnTo>
                    <a:pt x="8788" y="24548"/>
                  </a:lnTo>
                  <a:lnTo>
                    <a:pt x="9297" y="20744"/>
                  </a:lnTo>
                  <a:lnTo>
                    <a:pt x="9583" y="18842"/>
                  </a:lnTo>
                  <a:lnTo>
                    <a:pt x="9636" y="18878"/>
                  </a:lnTo>
                  <a:lnTo>
                    <a:pt x="9752" y="18887"/>
                  </a:lnTo>
                  <a:lnTo>
                    <a:pt x="9815" y="18860"/>
                  </a:lnTo>
                  <a:lnTo>
                    <a:pt x="10172" y="18637"/>
                  </a:lnTo>
                  <a:lnTo>
                    <a:pt x="10859" y="18137"/>
                  </a:lnTo>
                  <a:lnTo>
                    <a:pt x="11860" y="17333"/>
                  </a:lnTo>
                  <a:lnTo>
                    <a:pt x="13119" y="16154"/>
                  </a:lnTo>
                  <a:lnTo>
                    <a:pt x="14315" y="14922"/>
                  </a:lnTo>
                  <a:lnTo>
                    <a:pt x="14887" y="14297"/>
                  </a:lnTo>
                  <a:lnTo>
                    <a:pt x="15449" y="13681"/>
                  </a:lnTo>
                  <a:lnTo>
                    <a:pt x="16584" y="12386"/>
                  </a:lnTo>
                  <a:lnTo>
                    <a:pt x="17387" y="11359"/>
                  </a:lnTo>
                  <a:lnTo>
                    <a:pt x="17878" y="10654"/>
                  </a:lnTo>
                  <a:lnTo>
                    <a:pt x="18334" y="9930"/>
                  </a:lnTo>
                  <a:lnTo>
                    <a:pt x="18736" y="9180"/>
                  </a:lnTo>
                  <a:lnTo>
                    <a:pt x="18905" y="8805"/>
                  </a:lnTo>
                  <a:lnTo>
                    <a:pt x="18932" y="8716"/>
                  </a:lnTo>
                  <a:lnTo>
                    <a:pt x="18879" y="8573"/>
                  </a:lnTo>
                  <a:lnTo>
                    <a:pt x="18736" y="8501"/>
                  </a:lnTo>
                  <a:lnTo>
                    <a:pt x="18584" y="8519"/>
                  </a:lnTo>
                  <a:lnTo>
                    <a:pt x="18512" y="8582"/>
                  </a:lnTo>
                  <a:lnTo>
                    <a:pt x="18236" y="8903"/>
                  </a:lnTo>
                  <a:lnTo>
                    <a:pt x="17727" y="9564"/>
                  </a:lnTo>
                  <a:lnTo>
                    <a:pt x="16985" y="10600"/>
                  </a:lnTo>
                  <a:lnTo>
                    <a:pt x="16494" y="11279"/>
                  </a:lnTo>
                  <a:lnTo>
                    <a:pt x="15976" y="11948"/>
                  </a:lnTo>
                  <a:lnTo>
                    <a:pt x="14905" y="13252"/>
                  </a:lnTo>
                  <a:lnTo>
                    <a:pt x="14351" y="13886"/>
                  </a:lnTo>
                  <a:lnTo>
                    <a:pt x="13824" y="14467"/>
                  </a:lnTo>
                  <a:lnTo>
                    <a:pt x="12735" y="15574"/>
                  </a:lnTo>
                  <a:lnTo>
                    <a:pt x="11056" y="17172"/>
                  </a:lnTo>
                  <a:lnTo>
                    <a:pt x="9940" y="18244"/>
                  </a:lnTo>
                  <a:lnTo>
                    <a:pt x="9949" y="18155"/>
                  </a:lnTo>
                  <a:lnTo>
                    <a:pt x="9958" y="18056"/>
                  </a:lnTo>
                  <a:lnTo>
                    <a:pt x="9940" y="18030"/>
                  </a:lnTo>
                  <a:lnTo>
                    <a:pt x="9913" y="18047"/>
                  </a:lnTo>
                  <a:lnTo>
                    <a:pt x="9752" y="18306"/>
                  </a:lnTo>
                  <a:lnTo>
                    <a:pt x="9636" y="18485"/>
                  </a:lnTo>
                  <a:lnTo>
                    <a:pt x="9940" y="16583"/>
                  </a:lnTo>
                  <a:lnTo>
                    <a:pt x="10609" y="12788"/>
                  </a:lnTo>
                  <a:lnTo>
                    <a:pt x="10985" y="10886"/>
                  </a:lnTo>
                  <a:lnTo>
                    <a:pt x="11538" y="8216"/>
                  </a:lnTo>
                  <a:lnTo>
                    <a:pt x="12422" y="4224"/>
                  </a:lnTo>
                  <a:lnTo>
                    <a:pt x="12967" y="1545"/>
                  </a:lnTo>
                  <a:lnTo>
                    <a:pt x="13208" y="205"/>
                  </a:lnTo>
                  <a:lnTo>
                    <a:pt x="13208" y="134"/>
                  </a:lnTo>
                  <a:lnTo>
                    <a:pt x="13128" y="36"/>
                  </a:lnTo>
                  <a:lnTo>
                    <a:pt x="13003" y="0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7501172" y="3852299"/>
              <a:ext cx="160573" cy="364384"/>
            </a:xfrm>
            <a:custGeom>
              <a:avLst/>
              <a:gdLst/>
              <a:ahLst/>
              <a:cxnLst/>
              <a:rect l="l" t="t" r="r" b="b"/>
              <a:pathLst>
                <a:path w="5073" h="11512" extrusionOk="0">
                  <a:moveTo>
                    <a:pt x="99" y="1"/>
                  </a:moveTo>
                  <a:lnTo>
                    <a:pt x="72" y="37"/>
                  </a:lnTo>
                  <a:lnTo>
                    <a:pt x="18" y="412"/>
                  </a:lnTo>
                  <a:lnTo>
                    <a:pt x="0" y="1188"/>
                  </a:lnTo>
                  <a:lnTo>
                    <a:pt x="63" y="1992"/>
                  </a:lnTo>
                  <a:lnTo>
                    <a:pt x="197" y="2796"/>
                  </a:lnTo>
                  <a:lnTo>
                    <a:pt x="500" y="4001"/>
                  </a:lnTo>
                  <a:lnTo>
                    <a:pt x="1036" y="5537"/>
                  </a:lnTo>
                  <a:lnTo>
                    <a:pt x="1322" y="6234"/>
                  </a:lnTo>
                  <a:lnTo>
                    <a:pt x="1626" y="6966"/>
                  </a:lnTo>
                  <a:lnTo>
                    <a:pt x="2358" y="8368"/>
                  </a:lnTo>
                  <a:lnTo>
                    <a:pt x="2769" y="9038"/>
                  </a:lnTo>
                  <a:lnTo>
                    <a:pt x="2983" y="9368"/>
                  </a:lnTo>
                  <a:lnTo>
                    <a:pt x="3447" y="10056"/>
                  </a:lnTo>
                  <a:lnTo>
                    <a:pt x="3965" y="10717"/>
                  </a:lnTo>
                  <a:lnTo>
                    <a:pt x="4412" y="11136"/>
                  </a:lnTo>
                  <a:lnTo>
                    <a:pt x="4733" y="11386"/>
                  </a:lnTo>
                  <a:lnTo>
                    <a:pt x="4903" y="11485"/>
                  </a:lnTo>
                  <a:lnTo>
                    <a:pt x="4965" y="11511"/>
                  </a:lnTo>
                  <a:lnTo>
                    <a:pt x="5055" y="11467"/>
                  </a:lnTo>
                  <a:lnTo>
                    <a:pt x="5072" y="11404"/>
                  </a:lnTo>
                  <a:lnTo>
                    <a:pt x="5064" y="11360"/>
                  </a:lnTo>
                  <a:lnTo>
                    <a:pt x="4903" y="11029"/>
                  </a:lnTo>
                  <a:lnTo>
                    <a:pt x="4501" y="10404"/>
                  </a:lnTo>
                  <a:lnTo>
                    <a:pt x="3813" y="9511"/>
                  </a:lnTo>
                  <a:lnTo>
                    <a:pt x="3385" y="8904"/>
                  </a:lnTo>
                  <a:lnTo>
                    <a:pt x="2938" y="8216"/>
                  </a:lnTo>
                  <a:lnTo>
                    <a:pt x="2152" y="6779"/>
                  </a:lnTo>
                  <a:lnTo>
                    <a:pt x="1813" y="6037"/>
                  </a:lnTo>
                  <a:lnTo>
                    <a:pt x="1483" y="5278"/>
                  </a:lnTo>
                  <a:lnTo>
                    <a:pt x="947" y="3716"/>
                  </a:lnTo>
                  <a:lnTo>
                    <a:pt x="741" y="2921"/>
                  </a:lnTo>
                  <a:lnTo>
                    <a:pt x="581" y="2198"/>
                  </a:lnTo>
                  <a:lnTo>
                    <a:pt x="393" y="1108"/>
                  </a:lnTo>
                  <a:lnTo>
                    <a:pt x="232" y="385"/>
                  </a:lnTo>
                  <a:lnTo>
                    <a:pt x="125" y="28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7710873" y="4001522"/>
              <a:ext cx="302756" cy="426834"/>
            </a:xfrm>
            <a:custGeom>
              <a:avLst/>
              <a:gdLst/>
              <a:ahLst/>
              <a:cxnLst/>
              <a:rect l="l" t="t" r="r" b="b"/>
              <a:pathLst>
                <a:path w="9565" h="13485" extrusionOk="0">
                  <a:moveTo>
                    <a:pt x="9368" y="1"/>
                  </a:moveTo>
                  <a:lnTo>
                    <a:pt x="9234" y="54"/>
                  </a:lnTo>
                  <a:lnTo>
                    <a:pt x="9189" y="126"/>
                  </a:lnTo>
                  <a:lnTo>
                    <a:pt x="8734" y="1072"/>
                  </a:lnTo>
                  <a:lnTo>
                    <a:pt x="7805" y="2939"/>
                  </a:lnTo>
                  <a:lnTo>
                    <a:pt x="6814" y="4778"/>
                  </a:lnTo>
                  <a:lnTo>
                    <a:pt x="5724" y="6564"/>
                  </a:lnTo>
                  <a:lnTo>
                    <a:pt x="5126" y="7422"/>
                  </a:lnTo>
                  <a:lnTo>
                    <a:pt x="4537" y="8234"/>
                  </a:lnTo>
                  <a:lnTo>
                    <a:pt x="3278" y="9779"/>
                  </a:lnTo>
                  <a:lnTo>
                    <a:pt x="2617" y="10529"/>
                  </a:lnTo>
                  <a:lnTo>
                    <a:pt x="1867" y="11342"/>
                  </a:lnTo>
                  <a:lnTo>
                    <a:pt x="1081" y="12128"/>
                  </a:lnTo>
                  <a:lnTo>
                    <a:pt x="777" y="12404"/>
                  </a:lnTo>
                  <a:lnTo>
                    <a:pt x="331" y="12833"/>
                  </a:lnTo>
                  <a:lnTo>
                    <a:pt x="90" y="13155"/>
                  </a:lnTo>
                  <a:lnTo>
                    <a:pt x="9" y="13342"/>
                  </a:lnTo>
                  <a:lnTo>
                    <a:pt x="0" y="13396"/>
                  </a:lnTo>
                  <a:lnTo>
                    <a:pt x="63" y="13485"/>
                  </a:lnTo>
                  <a:lnTo>
                    <a:pt x="116" y="13485"/>
                  </a:lnTo>
                  <a:lnTo>
                    <a:pt x="313" y="13431"/>
                  </a:lnTo>
                  <a:lnTo>
                    <a:pt x="688" y="13253"/>
                  </a:lnTo>
                  <a:lnTo>
                    <a:pt x="1242" y="12878"/>
                  </a:lnTo>
                  <a:lnTo>
                    <a:pt x="2269" y="11878"/>
                  </a:lnTo>
                  <a:lnTo>
                    <a:pt x="2840" y="11270"/>
                  </a:lnTo>
                  <a:lnTo>
                    <a:pt x="3224" y="10869"/>
                  </a:lnTo>
                  <a:lnTo>
                    <a:pt x="3974" y="10047"/>
                  </a:lnTo>
                  <a:lnTo>
                    <a:pt x="5046" y="8761"/>
                  </a:lnTo>
                  <a:lnTo>
                    <a:pt x="5707" y="7859"/>
                  </a:lnTo>
                  <a:lnTo>
                    <a:pt x="6323" y="6984"/>
                  </a:lnTo>
                  <a:lnTo>
                    <a:pt x="7189" y="5636"/>
                  </a:lnTo>
                  <a:lnTo>
                    <a:pt x="7725" y="4707"/>
                  </a:lnTo>
                  <a:lnTo>
                    <a:pt x="8216" y="3760"/>
                  </a:lnTo>
                  <a:lnTo>
                    <a:pt x="8662" y="2796"/>
                  </a:lnTo>
                  <a:lnTo>
                    <a:pt x="9064" y="1805"/>
                  </a:lnTo>
                  <a:lnTo>
                    <a:pt x="9404" y="787"/>
                  </a:lnTo>
                  <a:lnTo>
                    <a:pt x="9555" y="278"/>
                  </a:lnTo>
                  <a:lnTo>
                    <a:pt x="9564" y="188"/>
                  </a:lnTo>
                  <a:lnTo>
                    <a:pt x="9502" y="54"/>
                  </a:lnTo>
                  <a:lnTo>
                    <a:pt x="9368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0"/>
          <p:cNvGrpSpPr/>
          <p:nvPr/>
        </p:nvGrpSpPr>
        <p:grpSpPr>
          <a:xfrm>
            <a:off x="8623436" y="2654087"/>
            <a:ext cx="1216421" cy="2107722"/>
            <a:chOff x="7758346" y="3365641"/>
            <a:chExt cx="1146485" cy="1986543"/>
          </a:xfrm>
        </p:grpSpPr>
        <p:sp>
          <p:nvSpPr>
            <p:cNvPr id="919" name="Google Shape;919;p20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20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20"/>
          <p:cNvSpPr/>
          <p:nvPr/>
        </p:nvSpPr>
        <p:spPr>
          <a:xfrm rot="2089348">
            <a:off x="6715723" y="3427163"/>
            <a:ext cx="2995002" cy="3316652"/>
          </a:xfrm>
          <a:custGeom>
            <a:avLst/>
            <a:gdLst/>
            <a:ahLst/>
            <a:cxnLst/>
            <a:rect l="l" t="t" r="r" b="b"/>
            <a:pathLst>
              <a:path w="51634" h="62332" extrusionOk="0">
                <a:moveTo>
                  <a:pt x="45722" y="1"/>
                </a:moveTo>
                <a:lnTo>
                  <a:pt x="45240" y="19"/>
                </a:lnTo>
                <a:lnTo>
                  <a:pt x="44766" y="99"/>
                </a:lnTo>
                <a:lnTo>
                  <a:pt x="44293" y="233"/>
                </a:lnTo>
                <a:lnTo>
                  <a:pt x="44061" y="322"/>
                </a:lnTo>
                <a:lnTo>
                  <a:pt x="43811" y="438"/>
                </a:lnTo>
                <a:lnTo>
                  <a:pt x="43337" y="715"/>
                </a:lnTo>
                <a:lnTo>
                  <a:pt x="42900" y="1046"/>
                </a:lnTo>
                <a:lnTo>
                  <a:pt x="42480" y="1430"/>
                </a:lnTo>
                <a:lnTo>
                  <a:pt x="41882" y="2055"/>
                </a:lnTo>
                <a:lnTo>
                  <a:pt x="41123" y="2975"/>
                </a:lnTo>
                <a:lnTo>
                  <a:pt x="40382" y="3921"/>
                </a:lnTo>
                <a:lnTo>
                  <a:pt x="39623" y="4814"/>
                </a:lnTo>
                <a:lnTo>
                  <a:pt x="39024" y="5412"/>
                </a:lnTo>
                <a:lnTo>
                  <a:pt x="38596" y="5770"/>
                </a:lnTo>
                <a:lnTo>
                  <a:pt x="38140" y="6073"/>
                </a:lnTo>
                <a:lnTo>
                  <a:pt x="37667" y="6314"/>
                </a:lnTo>
                <a:lnTo>
                  <a:pt x="37417" y="6404"/>
                </a:lnTo>
                <a:lnTo>
                  <a:pt x="37042" y="6520"/>
                </a:lnTo>
                <a:lnTo>
                  <a:pt x="36301" y="6618"/>
                </a:lnTo>
                <a:lnTo>
                  <a:pt x="35559" y="6591"/>
                </a:lnTo>
                <a:lnTo>
                  <a:pt x="34818" y="6493"/>
                </a:lnTo>
                <a:lnTo>
                  <a:pt x="33702" y="6279"/>
                </a:lnTo>
                <a:lnTo>
                  <a:pt x="32586" y="6136"/>
                </a:lnTo>
                <a:lnTo>
                  <a:pt x="31827" y="6136"/>
                </a:lnTo>
                <a:lnTo>
                  <a:pt x="31452" y="6198"/>
                </a:lnTo>
                <a:lnTo>
                  <a:pt x="31086" y="6270"/>
                </a:lnTo>
                <a:lnTo>
                  <a:pt x="30398" y="6520"/>
                </a:lnTo>
                <a:lnTo>
                  <a:pt x="29728" y="6886"/>
                </a:lnTo>
                <a:lnTo>
                  <a:pt x="29103" y="7350"/>
                </a:lnTo>
                <a:lnTo>
                  <a:pt x="28523" y="7895"/>
                </a:lnTo>
                <a:lnTo>
                  <a:pt x="27978" y="8502"/>
                </a:lnTo>
                <a:lnTo>
                  <a:pt x="27487" y="9154"/>
                </a:lnTo>
                <a:lnTo>
                  <a:pt x="27049" y="9851"/>
                </a:lnTo>
                <a:lnTo>
                  <a:pt x="26853" y="10208"/>
                </a:lnTo>
                <a:lnTo>
                  <a:pt x="26487" y="10931"/>
                </a:lnTo>
                <a:lnTo>
                  <a:pt x="25870" y="12431"/>
                </a:lnTo>
                <a:lnTo>
                  <a:pt x="25067" y="14726"/>
                </a:lnTo>
                <a:lnTo>
                  <a:pt x="24495" y="16236"/>
                </a:lnTo>
                <a:lnTo>
                  <a:pt x="24183" y="16995"/>
                </a:lnTo>
                <a:lnTo>
                  <a:pt x="23620" y="18093"/>
                </a:lnTo>
                <a:lnTo>
                  <a:pt x="23200" y="18798"/>
                </a:lnTo>
                <a:lnTo>
                  <a:pt x="22745" y="19459"/>
                </a:lnTo>
                <a:lnTo>
                  <a:pt x="22227" y="20075"/>
                </a:lnTo>
                <a:lnTo>
                  <a:pt x="21673" y="20629"/>
                </a:lnTo>
                <a:lnTo>
                  <a:pt x="21057" y="21111"/>
                </a:lnTo>
                <a:lnTo>
                  <a:pt x="20727" y="21317"/>
                </a:lnTo>
                <a:lnTo>
                  <a:pt x="20486" y="21460"/>
                </a:lnTo>
                <a:lnTo>
                  <a:pt x="19986" y="21701"/>
                </a:lnTo>
                <a:lnTo>
                  <a:pt x="19200" y="21995"/>
                </a:lnTo>
                <a:lnTo>
                  <a:pt x="17583" y="22397"/>
                </a:lnTo>
                <a:lnTo>
                  <a:pt x="15958" y="22745"/>
                </a:lnTo>
                <a:lnTo>
                  <a:pt x="14922" y="23049"/>
                </a:lnTo>
                <a:lnTo>
                  <a:pt x="14190" y="23371"/>
                </a:lnTo>
                <a:lnTo>
                  <a:pt x="13726" y="23630"/>
                </a:lnTo>
                <a:lnTo>
                  <a:pt x="13288" y="23951"/>
                </a:lnTo>
                <a:lnTo>
                  <a:pt x="12868" y="24326"/>
                </a:lnTo>
                <a:lnTo>
                  <a:pt x="12681" y="24540"/>
                </a:lnTo>
                <a:lnTo>
                  <a:pt x="12475" y="24799"/>
                </a:lnTo>
                <a:lnTo>
                  <a:pt x="12127" y="25335"/>
                </a:lnTo>
                <a:lnTo>
                  <a:pt x="11850" y="25925"/>
                </a:lnTo>
                <a:lnTo>
                  <a:pt x="11636" y="26532"/>
                </a:lnTo>
                <a:lnTo>
                  <a:pt x="11475" y="27166"/>
                </a:lnTo>
                <a:lnTo>
                  <a:pt x="11359" y="27818"/>
                </a:lnTo>
                <a:lnTo>
                  <a:pt x="11270" y="28791"/>
                </a:lnTo>
                <a:lnTo>
                  <a:pt x="11252" y="29434"/>
                </a:lnTo>
                <a:lnTo>
                  <a:pt x="11261" y="30711"/>
                </a:lnTo>
                <a:lnTo>
                  <a:pt x="11234" y="32622"/>
                </a:lnTo>
                <a:lnTo>
                  <a:pt x="11118" y="33577"/>
                </a:lnTo>
                <a:lnTo>
                  <a:pt x="10984" y="34211"/>
                </a:lnTo>
                <a:lnTo>
                  <a:pt x="10895" y="34524"/>
                </a:lnTo>
                <a:lnTo>
                  <a:pt x="10797" y="34837"/>
                </a:lnTo>
                <a:lnTo>
                  <a:pt x="10529" y="35453"/>
                </a:lnTo>
                <a:lnTo>
                  <a:pt x="10180" y="36033"/>
                </a:lnTo>
                <a:lnTo>
                  <a:pt x="9779" y="36560"/>
                </a:lnTo>
                <a:lnTo>
                  <a:pt x="9314" y="37015"/>
                </a:lnTo>
                <a:lnTo>
                  <a:pt x="8814" y="37382"/>
                </a:lnTo>
                <a:lnTo>
                  <a:pt x="8269" y="37632"/>
                </a:lnTo>
                <a:lnTo>
                  <a:pt x="7707" y="37757"/>
                </a:lnTo>
                <a:lnTo>
                  <a:pt x="7412" y="37757"/>
                </a:lnTo>
                <a:lnTo>
                  <a:pt x="7046" y="37712"/>
                </a:lnTo>
                <a:lnTo>
                  <a:pt x="6323" y="37524"/>
                </a:lnTo>
                <a:lnTo>
                  <a:pt x="5957" y="37462"/>
                </a:lnTo>
                <a:lnTo>
                  <a:pt x="5707" y="37435"/>
                </a:lnTo>
                <a:lnTo>
                  <a:pt x="5189" y="37453"/>
                </a:lnTo>
                <a:lnTo>
                  <a:pt x="4671" y="37569"/>
                </a:lnTo>
                <a:lnTo>
                  <a:pt x="4171" y="37757"/>
                </a:lnTo>
                <a:lnTo>
                  <a:pt x="3679" y="38025"/>
                </a:lnTo>
                <a:lnTo>
                  <a:pt x="3215" y="38346"/>
                </a:lnTo>
                <a:lnTo>
                  <a:pt x="2778" y="38730"/>
                </a:lnTo>
                <a:lnTo>
                  <a:pt x="2385" y="39159"/>
                </a:lnTo>
                <a:lnTo>
                  <a:pt x="2206" y="39391"/>
                </a:lnTo>
                <a:lnTo>
                  <a:pt x="1867" y="39855"/>
                </a:lnTo>
                <a:lnTo>
                  <a:pt x="1313" y="40775"/>
                </a:lnTo>
                <a:lnTo>
                  <a:pt x="974" y="41543"/>
                </a:lnTo>
                <a:lnTo>
                  <a:pt x="786" y="42114"/>
                </a:lnTo>
                <a:lnTo>
                  <a:pt x="545" y="43079"/>
                </a:lnTo>
                <a:lnTo>
                  <a:pt x="420" y="43856"/>
                </a:lnTo>
                <a:lnTo>
                  <a:pt x="268" y="44927"/>
                </a:lnTo>
                <a:lnTo>
                  <a:pt x="81" y="46981"/>
                </a:lnTo>
                <a:lnTo>
                  <a:pt x="0" y="48928"/>
                </a:lnTo>
                <a:lnTo>
                  <a:pt x="18" y="50750"/>
                </a:lnTo>
                <a:lnTo>
                  <a:pt x="107" y="52455"/>
                </a:lnTo>
                <a:lnTo>
                  <a:pt x="268" y="54036"/>
                </a:lnTo>
                <a:lnTo>
                  <a:pt x="491" y="55492"/>
                </a:lnTo>
                <a:lnTo>
                  <a:pt x="750" y="56813"/>
                </a:lnTo>
                <a:lnTo>
                  <a:pt x="1027" y="58010"/>
                </a:lnTo>
                <a:lnTo>
                  <a:pt x="1331" y="59064"/>
                </a:lnTo>
                <a:lnTo>
                  <a:pt x="1768" y="60394"/>
                </a:lnTo>
                <a:lnTo>
                  <a:pt x="2492" y="62118"/>
                </a:lnTo>
                <a:lnTo>
                  <a:pt x="2608" y="62332"/>
                </a:lnTo>
                <a:lnTo>
                  <a:pt x="3019" y="61957"/>
                </a:lnTo>
                <a:lnTo>
                  <a:pt x="3956" y="60992"/>
                </a:lnTo>
                <a:lnTo>
                  <a:pt x="4974" y="59840"/>
                </a:lnTo>
                <a:lnTo>
                  <a:pt x="6019" y="58563"/>
                </a:lnTo>
                <a:lnTo>
                  <a:pt x="7046" y="57233"/>
                </a:lnTo>
                <a:lnTo>
                  <a:pt x="8002" y="55911"/>
                </a:lnTo>
                <a:lnTo>
                  <a:pt x="8814" y="54670"/>
                </a:lnTo>
                <a:lnTo>
                  <a:pt x="9457" y="53563"/>
                </a:lnTo>
                <a:lnTo>
                  <a:pt x="9671" y="53098"/>
                </a:lnTo>
                <a:lnTo>
                  <a:pt x="9850" y="52714"/>
                </a:lnTo>
                <a:lnTo>
                  <a:pt x="10270" y="52009"/>
                </a:lnTo>
                <a:lnTo>
                  <a:pt x="10752" y="51357"/>
                </a:lnTo>
                <a:lnTo>
                  <a:pt x="11297" y="50777"/>
                </a:lnTo>
                <a:lnTo>
                  <a:pt x="11895" y="50241"/>
                </a:lnTo>
                <a:lnTo>
                  <a:pt x="12538" y="49759"/>
                </a:lnTo>
                <a:lnTo>
                  <a:pt x="13226" y="49321"/>
                </a:lnTo>
                <a:lnTo>
                  <a:pt x="13940" y="48928"/>
                </a:lnTo>
                <a:lnTo>
                  <a:pt x="15074" y="48392"/>
                </a:lnTo>
                <a:lnTo>
                  <a:pt x="16646" y="47794"/>
                </a:lnTo>
                <a:lnTo>
                  <a:pt x="19039" y="47017"/>
                </a:lnTo>
                <a:lnTo>
                  <a:pt x="20575" y="46544"/>
                </a:lnTo>
                <a:lnTo>
                  <a:pt x="21370" y="46294"/>
                </a:lnTo>
                <a:lnTo>
                  <a:pt x="22557" y="45865"/>
                </a:lnTo>
                <a:lnTo>
                  <a:pt x="23325" y="45499"/>
                </a:lnTo>
                <a:lnTo>
                  <a:pt x="23700" y="45285"/>
                </a:lnTo>
                <a:lnTo>
                  <a:pt x="23986" y="45097"/>
                </a:lnTo>
                <a:lnTo>
                  <a:pt x="24531" y="44668"/>
                </a:lnTo>
                <a:lnTo>
                  <a:pt x="25040" y="44186"/>
                </a:lnTo>
                <a:lnTo>
                  <a:pt x="25504" y="43650"/>
                </a:lnTo>
                <a:lnTo>
                  <a:pt x="25915" y="43070"/>
                </a:lnTo>
                <a:lnTo>
                  <a:pt x="26272" y="42454"/>
                </a:lnTo>
                <a:lnTo>
                  <a:pt x="26576" y="41802"/>
                </a:lnTo>
                <a:lnTo>
                  <a:pt x="26808" y="41132"/>
                </a:lnTo>
                <a:lnTo>
                  <a:pt x="26897" y="40793"/>
                </a:lnTo>
                <a:lnTo>
                  <a:pt x="26969" y="40454"/>
                </a:lnTo>
                <a:lnTo>
                  <a:pt x="27067" y="39784"/>
                </a:lnTo>
                <a:lnTo>
                  <a:pt x="27156" y="38766"/>
                </a:lnTo>
                <a:lnTo>
                  <a:pt x="27219" y="37417"/>
                </a:lnTo>
                <a:lnTo>
                  <a:pt x="27308" y="36399"/>
                </a:lnTo>
                <a:lnTo>
                  <a:pt x="27415" y="35730"/>
                </a:lnTo>
                <a:lnTo>
                  <a:pt x="27487" y="35390"/>
                </a:lnTo>
                <a:lnTo>
                  <a:pt x="27612" y="34944"/>
                </a:lnTo>
                <a:lnTo>
                  <a:pt x="27960" y="34078"/>
                </a:lnTo>
                <a:lnTo>
                  <a:pt x="28407" y="33256"/>
                </a:lnTo>
                <a:lnTo>
                  <a:pt x="28951" y="32488"/>
                </a:lnTo>
                <a:lnTo>
                  <a:pt x="29576" y="31791"/>
                </a:lnTo>
                <a:lnTo>
                  <a:pt x="30255" y="31157"/>
                </a:lnTo>
                <a:lnTo>
                  <a:pt x="30996" y="30604"/>
                </a:lnTo>
                <a:lnTo>
                  <a:pt x="31782" y="30139"/>
                </a:lnTo>
                <a:lnTo>
                  <a:pt x="32184" y="29943"/>
                </a:lnTo>
                <a:lnTo>
                  <a:pt x="32720" y="29711"/>
                </a:lnTo>
                <a:lnTo>
                  <a:pt x="33818" y="29327"/>
                </a:lnTo>
                <a:lnTo>
                  <a:pt x="34934" y="28979"/>
                </a:lnTo>
                <a:lnTo>
                  <a:pt x="36033" y="28603"/>
                </a:lnTo>
                <a:lnTo>
                  <a:pt x="36577" y="28362"/>
                </a:lnTo>
                <a:lnTo>
                  <a:pt x="36845" y="28237"/>
                </a:lnTo>
                <a:lnTo>
                  <a:pt x="37372" y="27943"/>
                </a:lnTo>
                <a:lnTo>
                  <a:pt x="37890" y="27594"/>
                </a:lnTo>
                <a:lnTo>
                  <a:pt x="38372" y="27201"/>
                </a:lnTo>
                <a:lnTo>
                  <a:pt x="38810" y="26764"/>
                </a:lnTo>
                <a:lnTo>
                  <a:pt x="39185" y="26273"/>
                </a:lnTo>
                <a:lnTo>
                  <a:pt x="39498" y="25746"/>
                </a:lnTo>
                <a:lnTo>
                  <a:pt x="39730" y="25183"/>
                </a:lnTo>
                <a:lnTo>
                  <a:pt x="39801" y="24880"/>
                </a:lnTo>
                <a:lnTo>
                  <a:pt x="39855" y="24621"/>
                </a:lnTo>
                <a:lnTo>
                  <a:pt x="39899" y="24103"/>
                </a:lnTo>
                <a:lnTo>
                  <a:pt x="39873" y="23326"/>
                </a:lnTo>
                <a:lnTo>
                  <a:pt x="39739" y="22308"/>
                </a:lnTo>
                <a:lnTo>
                  <a:pt x="39614" y="21272"/>
                </a:lnTo>
                <a:lnTo>
                  <a:pt x="39605" y="20745"/>
                </a:lnTo>
                <a:lnTo>
                  <a:pt x="39631" y="20325"/>
                </a:lnTo>
                <a:lnTo>
                  <a:pt x="39783" y="19495"/>
                </a:lnTo>
                <a:lnTo>
                  <a:pt x="40069" y="18682"/>
                </a:lnTo>
                <a:lnTo>
                  <a:pt x="40444" y="17896"/>
                </a:lnTo>
                <a:lnTo>
                  <a:pt x="40917" y="17155"/>
                </a:lnTo>
                <a:lnTo>
                  <a:pt x="41462" y="16450"/>
                </a:lnTo>
                <a:lnTo>
                  <a:pt x="42060" y="15798"/>
                </a:lnTo>
                <a:lnTo>
                  <a:pt x="42694" y="15191"/>
                </a:lnTo>
                <a:lnTo>
                  <a:pt x="43025" y="14914"/>
                </a:lnTo>
                <a:lnTo>
                  <a:pt x="43695" y="14378"/>
                </a:lnTo>
                <a:lnTo>
                  <a:pt x="45097" y="13414"/>
                </a:lnTo>
                <a:lnTo>
                  <a:pt x="46508" y="12467"/>
                </a:lnTo>
                <a:lnTo>
                  <a:pt x="47892" y="11476"/>
                </a:lnTo>
                <a:lnTo>
                  <a:pt x="48544" y="10922"/>
                </a:lnTo>
                <a:lnTo>
                  <a:pt x="48874" y="10636"/>
                </a:lnTo>
                <a:lnTo>
                  <a:pt x="49490" y="10002"/>
                </a:lnTo>
                <a:lnTo>
                  <a:pt x="50062" y="9315"/>
                </a:lnTo>
                <a:lnTo>
                  <a:pt x="50562" y="8583"/>
                </a:lnTo>
                <a:lnTo>
                  <a:pt x="50990" y="7815"/>
                </a:lnTo>
                <a:lnTo>
                  <a:pt x="51321" y="7011"/>
                </a:lnTo>
                <a:lnTo>
                  <a:pt x="51544" y="6189"/>
                </a:lnTo>
                <a:lnTo>
                  <a:pt x="51633" y="5359"/>
                </a:lnTo>
                <a:lnTo>
                  <a:pt x="51616" y="4939"/>
                </a:lnTo>
                <a:lnTo>
                  <a:pt x="51571" y="4519"/>
                </a:lnTo>
                <a:lnTo>
                  <a:pt x="51374" y="3743"/>
                </a:lnTo>
                <a:lnTo>
                  <a:pt x="51053" y="3028"/>
                </a:lnTo>
                <a:lnTo>
                  <a:pt x="50624" y="2385"/>
                </a:lnTo>
                <a:lnTo>
                  <a:pt x="50097" y="1814"/>
                </a:lnTo>
                <a:lnTo>
                  <a:pt x="49508" y="1323"/>
                </a:lnTo>
                <a:lnTo>
                  <a:pt x="48856" y="903"/>
                </a:lnTo>
                <a:lnTo>
                  <a:pt x="48160" y="555"/>
                </a:lnTo>
                <a:lnTo>
                  <a:pt x="47802" y="412"/>
                </a:lnTo>
                <a:lnTo>
                  <a:pt x="47356" y="260"/>
                </a:lnTo>
                <a:lnTo>
                  <a:pt x="46436" y="46"/>
                </a:lnTo>
                <a:lnTo>
                  <a:pt x="457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0"/>
          <p:cNvSpPr/>
          <p:nvPr/>
        </p:nvSpPr>
        <p:spPr>
          <a:xfrm rot="2089348">
            <a:off x="6715446" y="3506079"/>
            <a:ext cx="2719423" cy="3401255"/>
          </a:xfrm>
          <a:custGeom>
            <a:avLst/>
            <a:gdLst/>
            <a:ahLst/>
            <a:cxnLst/>
            <a:rect l="l" t="t" r="r" b="b"/>
            <a:pathLst>
              <a:path w="46883" h="63922" extrusionOk="0">
                <a:moveTo>
                  <a:pt x="42685" y="1"/>
                </a:moveTo>
                <a:lnTo>
                  <a:pt x="42587" y="36"/>
                </a:lnTo>
                <a:lnTo>
                  <a:pt x="42551" y="99"/>
                </a:lnTo>
                <a:lnTo>
                  <a:pt x="42212" y="813"/>
                </a:lnTo>
                <a:lnTo>
                  <a:pt x="41587" y="2260"/>
                </a:lnTo>
                <a:lnTo>
                  <a:pt x="40703" y="4466"/>
                </a:lnTo>
                <a:lnTo>
                  <a:pt x="40167" y="5948"/>
                </a:lnTo>
                <a:lnTo>
                  <a:pt x="38292" y="7582"/>
                </a:lnTo>
                <a:lnTo>
                  <a:pt x="34622" y="10940"/>
                </a:lnTo>
                <a:lnTo>
                  <a:pt x="32818" y="12672"/>
                </a:lnTo>
                <a:lnTo>
                  <a:pt x="32836" y="11851"/>
                </a:lnTo>
                <a:lnTo>
                  <a:pt x="32961" y="10190"/>
                </a:lnTo>
                <a:lnTo>
                  <a:pt x="33202" y="8538"/>
                </a:lnTo>
                <a:lnTo>
                  <a:pt x="33577" y="6886"/>
                </a:lnTo>
                <a:lnTo>
                  <a:pt x="33818" y="6073"/>
                </a:lnTo>
                <a:lnTo>
                  <a:pt x="33836" y="6011"/>
                </a:lnTo>
                <a:lnTo>
                  <a:pt x="33782" y="5912"/>
                </a:lnTo>
                <a:lnTo>
                  <a:pt x="33693" y="5877"/>
                </a:lnTo>
                <a:lnTo>
                  <a:pt x="33604" y="5921"/>
                </a:lnTo>
                <a:lnTo>
                  <a:pt x="33577" y="5984"/>
                </a:lnTo>
                <a:lnTo>
                  <a:pt x="33327" y="6841"/>
                </a:lnTo>
                <a:lnTo>
                  <a:pt x="32934" y="8574"/>
                </a:lnTo>
                <a:lnTo>
                  <a:pt x="32675" y="10324"/>
                </a:lnTo>
                <a:lnTo>
                  <a:pt x="32559" y="12065"/>
                </a:lnTo>
                <a:lnTo>
                  <a:pt x="32550" y="12931"/>
                </a:lnTo>
                <a:lnTo>
                  <a:pt x="32210" y="13262"/>
                </a:lnTo>
                <a:lnTo>
                  <a:pt x="31871" y="13601"/>
                </a:lnTo>
                <a:lnTo>
                  <a:pt x="30871" y="14592"/>
                </a:lnTo>
                <a:lnTo>
                  <a:pt x="29880" y="15592"/>
                </a:lnTo>
                <a:lnTo>
                  <a:pt x="29862" y="15592"/>
                </a:lnTo>
                <a:lnTo>
                  <a:pt x="29853" y="15601"/>
                </a:lnTo>
                <a:lnTo>
                  <a:pt x="29782" y="15646"/>
                </a:lnTo>
                <a:lnTo>
                  <a:pt x="29764" y="15709"/>
                </a:lnTo>
                <a:lnTo>
                  <a:pt x="28317" y="17191"/>
                </a:lnTo>
                <a:lnTo>
                  <a:pt x="26879" y="18709"/>
                </a:lnTo>
                <a:lnTo>
                  <a:pt x="26879" y="18289"/>
                </a:lnTo>
                <a:lnTo>
                  <a:pt x="26924" y="17459"/>
                </a:lnTo>
                <a:lnTo>
                  <a:pt x="27022" y="16628"/>
                </a:lnTo>
                <a:lnTo>
                  <a:pt x="27156" y="15807"/>
                </a:lnTo>
                <a:lnTo>
                  <a:pt x="27433" y="14574"/>
                </a:lnTo>
                <a:lnTo>
                  <a:pt x="27951" y="12949"/>
                </a:lnTo>
                <a:lnTo>
                  <a:pt x="28263" y="12154"/>
                </a:lnTo>
                <a:lnTo>
                  <a:pt x="28281" y="12083"/>
                </a:lnTo>
                <a:lnTo>
                  <a:pt x="28237" y="11994"/>
                </a:lnTo>
                <a:lnTo>
                  <a:pt x="28147" y="11958"/>
                </a:lnTo>
                <a:lnTo>
                  <a:pt x="28049" y="12003"/>
                </a:lnTo>
                <a:lnTo>
                  <a:pt x="28013" y="12056"/>
                </a:lnTo>
                <a:lnTo>
                  <a:pt x="27692" y="12905"/>
                </a:lnTo>
                <a:lnTo>
                  <a:pt x="27281" y="14190"/>
                </a:lnTo>
                <a:lnTo>
                  <a:pt x="27049" y="15057"/>
                </a:lnTo>
                <a:lnTo>
                  <a:pt x="26870" y="15923"/>
                </a:lnTo>
                <a:lnTo>
                  <a:pt x="26736" y="16798"/>
                </a:lnTo>
                <a:lnTo>
                  <a:pt x="26647" y="17673"/>
                </a:lnTo>
                <a:lnTo>
                  <a:pt x="26611" y="18548"/>
                </a:lnTo>
                <a:lnTo>
                  <a:pt x="26611" y="18995"/>
                </a:lnTo>
                <a:lnTo>
                  <a:pt x="25424" y="20272"/>
                </a:lnTo>
                <a:lnTo>
                  <a:pt x="24254" y="21567"/>
                </a:lnTo>
                <a:lnTo>
                  <a:pt x="24191" y="21602"/>
                </a:lnTo>
                <a:lnTo>
                  <a:pt x="24156" y="21674"/>
                </a:lnTo>
                <a:lnTo>
                  <a:pt x="22977" y="22995"/>
                </a:lnTo>
                <a:lnTo>
                  <a:pt x="21807" y="24335"/>
                </a:lnTo>
                <a:lnTo>
                  <a:pt x="21012" y="25255"/>
                </a:lnTo>
                <a:lnTo>
                  <a:pt x="20218" y="26183"/>
                </a:lnTo>
                <a:lnTo>
                  <a:pt x="20164" y="25674"/>
                </a:lnTo>
                <a:lnTo>
                  <a:pt x="20128" y="24683"/>
                </a:lnTo>
                <a:lnTo>
                  <a:pt x="20146" y="23692"/>
                </a:lnTo>
                <a:lnTo>
                  <a:pt x="20226" y="22701"/>
                </a:lnTo>
                <a:lnTo>
                  <a:pt x="20360" y="21709"/>
                </a:lnTo>
                <a:lnTo>
                  <a:pt x="20539" y="20727"/>
                </a:lnTo>
                <a:lnTo>
                  <a:pt x="20905" y="19227"/>
                </a:lnTo>
                <a:lnTo>
                  <a:pt x="21200" y="18227"/>
                </a:lnTo>
                <a:lnTo>
                  <a:pt x="21218" y="18155"/>
                </a:lnTo>
                <a:lnTo>
                  <a:pt x="21173" y="18066"/>
                </a:lnTo>
                <a:lnTo>
                  <a:pt x="21075" y="18030"/>
                </a:lnTo>
                <a:lnTo>
                  <a:pt x="20986" y="18066"/>
                </a:lnTo>
                <a:lnTo>
                  <a:pt x="20959" y="18129"/>
                </a:lnTo>
                <a:lnTo>
                  <a:pt x="20646" y="19182"/>
                </a:lnTo>
                <a:lnTo>
                  <a:pt x="20271" y="20745"/>
                </a:lnTo>
                <a:lnTo>
                  <a:pt x="20084" y="21781"/>
                </a:lnTo>
                <a:lnTo>
                  <a:pt x="19950" y="22817"/>
                </a:lnTo>
                <a:lnTo>
                  <a:pt x="19869" y="23853"/>
                </a:lnTo>
                <a:lnTo>
                  <a:pt x="19860" y="24889"/>
                </a:lnTo>
                <a:lnTo>
                  <a:pt x="19914" y="25933"/>
                </a:lnTo>
                <a:lnTo>
                  <a:pt x="19967" y="26460"/>
                </a:lnTo>
                <a:lnTo>
                  <a:pt x="18137" y="28594"/>
                </a:lnTo>
                <a:lnTo>
                  <a:pt x="15431" y="31845"/>
                </a:lnTo>
                <a:lnTo>
                  <a:pt x="13690" y="34060"/>
                </a:lnTo>
                <a:lnTo>
                  <a:pt x="12850" y="35185"/>
                </a:lnTo>
                <a:lnTo>
                  <a:pt x="12770" y="34176"/>
                </a:lnTo>
                <a:lnTo>
                  <a:pt x="12699" y="32140"/>
                </a:lnTo>
                <a:lnTo>
                  <a:pt x="12734" y="30095"/>
                </a:lnTo>
                <a:lnTo>
                  <a:pt x="12868" y="28041"/>
                </a:lnTo>
                <a:lnTo>
                  <a:pt x="12975" y="27005"/>
                </a:lnTo>
                <a:lnTo>
                  <a:pt x="12975" y="26942"/>
                </a:lnTo>
                <a:lnTo>
                  <a:pt x="12904" y="26871"/>
                </a:lnTo>
                <a:lnTo>
                  <a:pt x="12806" y="26862"/>
                </a:lnTo>
                <a:lnTo>
                  <a:pt x="12725" y="26925"/>
                </a:lnTo>
                <a:lnTo>
                  <a:pt x="12707" y="26996"/>
                </a:lnTo>
                <a:lnTo>
                  <a:pt x="12591" y="28068"/>
                </a:lnTo>
                <a:lnTo>
                  <a:pt x="12457" y="30220"/>
                </a:lnTo>
                <a:lnTo>
                  <a:pt x="12431" y="32354"/>
                </a:lnTo>
                <a:lnTo>
                  <a:pt x="12511" y="34470"/>
                </a:lnTo>
                <a:lnTo>
                  <a:pt x="12600" y="35524"/>
                </a:lnTo>
                <a:lnTo>
                  <a:pt x="12395" y="35819"/>
                </a:lnTo>
                <a:lnTo>
                  <a:pt x="12181" y="36105"/>
                </a:lnTo>
                <a:lnTo>
                  <a:pt x="11761" y="36703"/>
                </a:lnTo>
                <a:lnTo>
                  <a:pt x="10957" y="37917"/>
                </a:lnTo>
                <a:lnTo>
                  <a:pt x="9814" y="39784"/>
                </a:lnTo>
                <a:lnTo>
                  <a:pt x="8394" y="42347"/>
                </a:lnTo>
                <a:lnTo>
                  <a:pt x="7064" y="44963"/>
                </a:lnTo>
                <a:lnTo>
                  <a:pt x="6430" y="46276"/>
                </a:lnTo>
                <a:lnTo>
                  <a:pt x="6331" y="45713"/>
                </a:lnTo>
                <a:lnTo>
                  <a:pt x="6108" y="44588"/>
                </a:lnTo>
                <a:lnTo>
                  <a:pt x="5822" y="43499"/>
                </a:lnTo>
                <a:lnTo>
                  <a:pt x="5483" y="42436"/>
                </a:lnTo>
                <a:lnTo>
                  <a:pt x="5081" y="41409"/>
                </a:lnTo>
                <a:lnTo>
                  <a:pt x="4617" y="40427"/>
                </a:lnTo>
                <a:lnTo>
                  <a:pt x="4081" y="39480"/>
                </a:lnTo>
                <a:lnTo>
                  <a:pt x="3465" y="38587"/>
                </a:lnTo>
                <a:lnTo>
                  <a:pt x="3126" y="38167"/>
                </a:lnTo>
                <a:lnTo>
                  <a:pt x="3081" y="38123"/>
                </a:lnTo>
                <a:lnTo>
                  <a:pt x="2983" y="38132"/>
                </a:lnTo>
                <a:lnTo>
                  <a:pt x="2893" y="38203"/>
                </a:lnTo>
                <a:lnTo>
                  <a:pt x="2876" y="38310"/>
                </a:lnTo>
                <a:lnTo>
                  <a:pt x="2902" y="38364"/>
                </a:lnTo>
                <a:lnTo>
                  <a:pt x="3251" y="38792"/>
                </a:lnTo>
                <a:lnTo>
                  <a:pt x="3876" y="39712"/>
                </a:lnTo>
                <a:lnTo>
                  <a:pt x="4420" y="40686"/>
                </a:lnTo>
                <a:lnTo>
                  <a:pt x="4894" y="41695"/>
                </a:lnTo>
                <a:lnTo>
                  <a:pt x="5296" y="42757"/>
                </a:lnTo>
                <a:lnTo>
                  <a:pt x="5635" y="43847"/>
                </a:lnTo>
                <a:lnTo>
                  <a:pt x="5903" y="44972"/>
                </a:lnTo>
                <a:lnTo>
                  <a:pt x="6126" y="46133"/>
                </a:lnTo>
                <a:lnTo>
                  <a:pt x="6215" y="46722"/>
                </a:lnTo>
                <a:lnTo>
                  <a:pt x="5563" y="48089"/>
                </a:lnTo>
                <a:lnTo>
                  <a:pt x="4921" y="49446"/>
                </a:lnTo>
                <a:lnTo>
                  <a:pt x="4108" y="51178"/>
                </a:lnTo>
                <a:lnTo>
                  <a:pt x="2965" y="53804"/>
                </a:lnTo>
                <a:lnTo>
                  <a:pt x="2259" y="55572"/>
                </a:lnTo>
                <a:lnTo>
                  <a:pt x="1616" y="57367"/>
                </a:lnTo>
                <a:lnTo>
                  <a:pt x="1045" y="59171"/>
                </a:lnTo>
                <a:lnTo>
                  <a:pt x="554" y="60992"/>
                </a:lnTo>
                <a:lnTo>
                  <a:pt x="152" y="62841"/>
                </a:lnTo>
                <a:lnTo>
                  <a:pt x="0" y="63778"/>
                </a:lnTo>
                <a:lnTo>
                  <a:pt x="0" y="63841"/>
                </a:lnTo>
                <a:lnTo>
                  <a:pt x="63" y="63912"/>
                </a:lnTo>
                <a:lnTo>
                  <a:pt x="161" y="63921"/>
                </a:lnTo>
                <a:lnTo>
                  <a:pt x="250" y="63859"/>
                </a:lnTo>
                <a:lnTo>
                  <a:pt x="268" y="63787"/>
                </a:lnTo>
                <a:lnTo>
                  <a:pt x="447" y="62725"/>
                </a:lnTo>
                <a:lnTo>
                  <a:pt x="920" y="60608"/>
                </a:lnTo>
                <a:lnTo>
                  <a:pt x="1509" y="58528"/>
                </a:lnTo>
                <a:lnTo>
                  <a:pt x="2206" y="56465"/>
                </a:lnTo>
                <a:lnTo>
                  <a:pt x="2983" y="54438"/>
                </a:lnTo>
                <a:lnTo>
                  <a:pt x="3840" y="52420"/>
                </a:lnTo>
                <a:lnTo>
                  <a:pt x="5206" y="49437"/>
                </a:lnTo>
                <a:lnTo>
                  <a:pt x="6162" y="47463"/>
                </a:lnTo>
                <a:lnTo>
                  <a:pt x="6314" y="47160"/>
                </a:lnTo>
                <a:lnTo>
                  <a:pt x="6465" y="46856"/>
                </a:lnTo>
                <a:lnTo>
                  <a:pt x="6483" y="46829"/>
                </a:lnTo>
                <a:lnTo>
                  <a:pt x="6492" y="46794"/>
                </a:lnTo>
                <a:lnTo>
                  <a:pt x="7090" y="45588"/>
                </a:lnTo>
                <a:lnTo>
                  <a:pt x="8296" y="43213"/>
                </a:lnTo>
                <a:lnTo>
                  <a:pt x="8921" y="42034"/>
                </a:lnTo>
                <a:lnTo>
                  <a:pt x="9537" y="41739"/>
                </a:lnTo>
                <a:lnTo>
                  <a:pt x="10761" y="41257"/>
                </a:lnTo>
                <a:lnTo>
                  <a:pt x="11984" y="40891"/>
                </a:lnTo>
                <a:lnTo>
                  <a:pt x="13208" y="40632"/>
                </a:lnTo>
                <a:lnTo>
                  <a:pt x="14431" y="40471"/>
                </a:lnTo>
                <a:lnTo>
                  <a:pt x="15663" y="40382"/>
                </a:lnTo>
                <a:lnTo>
                  <a:pt x="16896" y="40382"/>
                </a:lnTo>
                <a:lnTo>
                  <a:pt x="18146" y="40436"/>
                </a:lnTo>
                <a:lnTo>
                  <a:pt x="18771" y="40489"/>
                </a:lnTo>
                <a:lnTo>
                  <a:pt x="18833" y="40489"/>
                </a:lnTo>
                <a:lnTo>
                  <a:pt x="18914" y="40409"/>
                </a:lnTo>
                <a:lnTo>
                  <a:pt x="18932" y="40302"/>
                </a:lnTo>
                <a:lnTo>
                  <a:pt x="18878" y="40212"/>
                </a:lnTo>
                <a:lnTo>
                  <a:pt x="18824" y="40194"/>
                </a:lnTo>
                <a:lnTo>
                  <a:pt x="18199" y="40150"/>
                </a:lnTo>
                <a:lnTo>
                  <a:pt x="16976" y="40087"/>
                </a:lnTo>
                <a:lnTo>
                  <a:pt x="15761" y="40087"/>
                </a:lnTo>
                <a:lnTo>
                  <a:pt x="14556" y="40168"/>
                </a:lnTo>
                <a:lnTo>
                  <a:pt x="13350" y="40319"/>
                </a:lnTo>
                <a:lnTo>
                  <a:pt x="12154" y="40561"/>
                </a:lnTo>
                <a:lnTo>
                  <a:pt x="10948" y="40909"/>
                </a:lnTo>
                <a:lnTo>
                  <a:pt x="9743" y="41355"/>
                </a:lnTo>
                <a:lnTo>
                  <a:pt x="9144" y="41623"/>
                </a:lnTo>
                <a:lnTo>
                  <a:pt x="9644" y="40703"/>
                </a:lnTo>
                <a:lnTo>
                  <a:pt x="10707" y="38882"/>
                </a:lnTo>
                <a:lnTo>
                  <a:pt x="11841" y="37096"/>
                </a:lnTo>
                <a:lnTo>
                  <a:pt x="13047" y="35363"/>
                </a:lnTo>
                <a:lnTo>
                  <a:pt x="13699" y="34515"/>
                </a:lnTo>
                <a:lnTo>
                  <a:pt x="15172" y="32622"/>
                </a:lnTo>
                <a:lnTo>
                  <a:pt x="16690" y="30755"/>
                </a:lnTo>
                <a:lnTo>
                  <a:pt x="17217" y="30648"/>
                </a:lnTo>
                <a:lnTo>
                  <a:pt x="18262" y="30470"/>
                </a:lnTo>
                <a:lnTo>
                  <a:pt x="19307" y="30345"/>
                </a:lnTo>
                <a:lnTo>
                  <a:pt x="20343" y="30273"/>
                </a:lnTo>
                <a:lnTo>
                  <a:pt x="21378" y="30246"/>
                </a:lnTo>
                <a:lnTo>
                  <a:pt x="22405" y="30273"/>
                </a:lnTo>
                <a:lnTo>
                  <a:pt x="23432" y="30354"/>
                </a:lnTo>
                <a:lnTo>
                  <a:pt x="24450" y="30470"/>
                </a:lnTo>
                <a:lnTo>
                  <a:pt x="24950" y="30550"/>
                </a:lnTo>
                <a:lnTo>
                  <a:pt x="25013" y="30550"/>
                </a:lnTo>
                <a:lnTo>
                  <a:pt x="25084" y="30479"/>
                </a:lnTo>
                <a:lnTo>
                  <a:pt x="25102" y="30372"/>
                </a:lnTo>
                <a:lnTo>
                  <a:pt x="25058" y="30273"/>
                </a:lnTo>
                <a:lnTo>
                  <a:pt x="25004" y="30255"/>
                </a:lnTo>
                <a:lnTo>
                  <a:pt x="24513" y="30184"/>
                </a:lnTo>
                <a:lnTo>
                  <a:pt x="23522" y="30059"/>
                </a:lnTo>
                <a:lnTo>
                  <a:pt x="22530" y="29988"/>
                </a:lnTo>
                <a:lnTo>
                  <a:pt x="21530" y="29952"/>
                </a:lnTo>
                <a:lnTo>
                  <a:pt x="20521" y="29970"/>
                </a:lnTo>
                <a:lnTo>
                  <a:pt x="19512" y="30032"/>
                </a:lnTo>
                <a:lnTo>
                  <a:pt x="18503" y="30139"/>
                </a:lnTo>
                <a:lnTo>
                  <a:pt x="17494" y="30300"/>
                </a:lnTo>
                <a:lnTo>
                  <a:pt x="16985" y="30407"/>
                </a:lnTo>
                <a:lnTo>
                  <a:pt x="16985" y="30407"/>
                </a:lnTo>
                <a:lnTo>
                  <a:pt x="18583" y="28469"/>
                </a:lnTo>
                <a:lnTo>
                  <a:pt x="21861" y="24656"/>
                </a:lnTo>
                <a:lnTo>
                  <a:pt x="23513" y="22781"/>
                </a:lnTo>
                <a:lnTo>
                  <a:pt x="23923" y="22317"/>
                </a:lnTo>
                <a:lnTo>
                  <a:pt x="24343" y="21861"/>
                </a:lnTo>
                <a:lnTo>
                  <a:pt x="25477" y="21933"/>
                </a:lnTo>
                <a:lnTo>
                  <a:pt x="27728" y="22004"/>
                </a:lnTo>
                <a:lnTo>
                  <a:pt x="29406" y="21951"/>
                </a:lnTo>
                <a:lnTo>
                  <a:pt x="30532" y="21852"/>
                </a:lnTo>
                <a:lnTo>
                  <a:pt x="31666" y="21674"/>
                </a:lnTo>
                <a:lnTo>
                  <a:pt x="32800" y="21415"/>
                </a:lnTo>
                <a:lnTo>
                  <a:pt x="33371" y="21245"/>
                </a:lnTo>
                <a:lnTo>
                  <a:pt x="33434" y="21218"/>
                </a:lnTo>
                <a:lnTo>
                  <a:pt x="33487" y="21120"/>
                </a:lnTo>
                <a:lnTo>
                  <a:pt x="33479" y="21013"/>
                </a:lnTo>
                <a:lnTo>
                  <a:pt x="33407" y="20950"/>
                </a:lnTo>
                <a:lnTo>
                  <a:pt x="33354" y="20959"/>
                </a:lnTo>
                <a:lnTo>
                  <a:pt x="32800" y="21129"/>
                </a:lnTo>
                <a:lnTo>
                  <a:pt x="31693" y="21379"/>
                </a:lnTo>
                <a:lnTo>
                  <a:pt x="30594" y="21549"/>
                </a:lnTo>
                <a:lnTo>
                  <a:pt x="29505" y="21656"/>
                </a:lnTo>
                <a:lnTo>
                  <a:pt x="27871" y="21709"/>
                </a:lnTo>
                <a:lnTo>
                  <a:pt x="25692" y="21647"/>
                </a:lnTo>
                <a:lnTo>
                  <a:pt x="24593" y="21576"/>
                </a:lnTo>
                <a:lnTo>
                  <a:pt x="25924" y="20111"/>
                </a:lnTo>
                <a:lnTo>
                  <a:pt x="28630" y="17244"/>
                </a:lnTo>
                <a:lnTo>
                  <a:pt x="30005" y="15834"/>
                </a:lnTo>
                <a:lnTo>
                  <a:pt x="30755" y="15530"/>
                </a:lnTo>
                <a:lnTo>
                  <a:pt x="32255" y="15003"/>
                </a:lnTo>
                <a:lnTo>
                  <a:pt x="33773" y="14601"/>
                </a:lnTo>
                <a:lnTo>
                  <a:pt x="35300" y="14342"/>
                </a:lnTo>
                <a:lnTo>
                  <a:pt x="36077" y="14280"/>
                </a:lnTo>
                <a:lnTo>
                  <a:pt x="36131" y="14271"/>
                </a:lnTo>
                <a:lnTo>
                  <a:pt x="36211" y="14182"/>
                </a:lnTo>
                <a:lnTo>
                  <a:pt x="36229" y="14074"/>
                </a:lnTo>
                <a:lnTo>
                  <a:pt x="36175" y="13994"/>
                </a:lnTo>
                <a:lnTo>
                  <a:pt x="36122" y="13985"/>
                </a:lnTo>
                <a:lnTo>
                  <a:pt x="35407" y="14039"/>
                </a:lnTo>
                <a:lnTo>
                  <a:pt x="33996" y="14262"/>
                </a:lnTo>
                <a:lnTo>
                  <a:pt x="32586" y="14610"/>
                </a:lnTo>
                <a:lnTo>
                  <a:pt x="31201" y="15066"/>
                </a:lnTo>
                <a:lnTo>
                  <a:pt x="30505" y="15333"/>
                </a:lnTo>
                <a:lnTo>
                  <a:pt x="30505" y="15333"/>
                </a:lnTo>
                <a:lnTo>
                  <a:pt x="31666" y="14164"/>
                </a:lnTo>
                <a:lnTo>
                  <a:pt x="34032" y="11878"/>
                </a:lnTo>
                <a:lnTo>
                  <a:pt x="35220" y="10752"/>
                </a:lnTo>
                <a:lnTo>
                  <a:pt x="35738" y="10467"/>
                </a:lnTo>
                <a:lnTo>
                  <a:pt x="36774" y="9976"/>
                </a:lnTo>
                <a:lnTo>
                  <a:pt x="37810" y="9565"/>
                </a:lnTo>
                <a:lnTo>
                  <a:pt x="38863" y="9216"/>
                </a:lnTo>
                <a:lnTo>
                  <a:pt x="40444" y="8779"/>
                </a:lnTo>
                <a:lnTo>
                  <a:pt x="42587" y="8315"/>
                </a:lnTo>
                <a:lnTo>
                  <a:pt x="43677" y="8100"/>
                </a:lnTo>
                <a:lnTo>
                  <a:pt x="43739" y="8082"/>
                </a:lnTo>
                <a:lnTo>
                  <a:pt x="43793" y="7984"/>
                </a:lnTo>
                <a:lnTo>
                  <a:pt x="43784" y="7877"/>
                </a:lnTo>
                <a:lnTo>
                  <a:pt x="43712" y="7814"/>
                </a:lnTo>
                <a:lnTo>
                  <a:pt x="43650" y="7814"/>
                </a:lnTo>
                <a:lnTo>
                  <a:pt x="42667" y="8011"/>
                </a:lnTo>
                <a:lnTo>
                  <a:pt x="40721" y="8422"/>
                </a:lnTo>
                <a:lnTo>
                  <a:pt x="39283" y="8797"/>
                </a:lnTo>
                <a:lnTo>
                  <a:pt x="38336" y="9083"/>
                </a:lnTo>
                <a:lnTo>
                  <a:pt x="37390" y="9422"/>
                </a:lnTo>
                <a:lnTo>
                  <a:pt x="36452" y="9815"/>
                </a:lnTo>
                <a:lnTo>
                  <a:pt x="35988" y="10038"/>
                </a:lnTo>
                <a:lnTo>
                  <a:pt x="36997" y="9109"/>
                </a:lnTo>
                <a:lnTo>
                  <a:pt x="39042" y="7270"/>
                </a:lnTo>
                <a:lnTo>
                  <a:pt x="41114" y="5475"/>
                </a:lnTo>
                <a:lnTo>
                  <a:pt x="43212" y="3707"/>
                </a:lnTo>
                <a:lnTo>
                  <a:pt x="44266" y="2832"/>
                </a:lnTo>
                <a:lnTo>
                  <a:pt x="45498" y="2823"/>
                </a:lnTo>
                <a:lnTo>
                  <a:pt x="46731" y="2805"/>
                </a:lnTo>
                <a:lnTo>
                  <a:pt x="46793" y="2796"/>
                </a:lnTo>
                <a:lnTo>
                  <a:pt x="46865" y="2715"/>
                </a:lnTo>
                <a:lnTo>
                  <a:pt x="46882" y="2599"/>
                </a:lnTo>
                <a:lnTo>
                  <a:pt x="46838" y="2519"/>
                </a:lnTo>
                <a:lnTo>
                  <a:pt x="46775" y="2510"/>
                </a:lnTo>
                <a:lnTo>
                  <a:pt x="45623" y="2528"/>
                </a:lnTo>
                <a:lnTo>
                  <a:pt x="44462" y="2537"/>
                </a:lnTo>
                <a:lnTo>
                  <a:pt x="44436" y="2492"/>
                </a:lnTo>
                <a:lnTo>
                  <a:pt x="44382" y="2465"/>
                </a:lnTo>
                <a:lnTo>
                  <a:pt x="44400" y="2099"/>
                </a:lnTo>
                <a:lnTo>
                  <a:pt x="44534" y="1367"/>
                </a:lnTo>
                <a:lnTo>
                  <a:pt x="44659" y="1001"/>
                </a:lnTo>
                <a:lnTo>
                  <a:pt x="44677" y="938"/>
                </a:lnTo>
                <a:lnTo>
                  <a:pt x="44632" y="840"/>
                </a:lnTo>
                <a:lnTo>
                  <a:pt x="44543" y="804"/>
                </a:lnTo>
                <a:lnTo>
                  <a:pt x="44445" y="849"/>
                </a:lnTo>
                <a:lnTo>
                  <a:pt x="44418" y="903"/>
                </a:lnTo>
                <a:lnTo>
                  <a:pt x="44275" y="1331"/>
                </a:lnTo>
                <a:lnTo>
                  <a:pt x="44123" y="2180"/>
                </a:lnTo>
                <a:lnTo>
                  <a:pt x="44105" y="2608"/>
                </a:lnTo>
                <a:lnTo>
                  <a:pt x="44105" y="2626"/>
                </a:lnTo>
                <a:lnTo>
                  <a:pt x="44096" y="2635"/>
                </a:lnTo>
                <a:lnTo>
                  <a:pt x="42319" y="4100"/>
                </a:lnTo>
                <a:lnTo>
                  <a:pt x="40569" y="5591"/>
                </a:lnTo>
                <a:lnTo>
                  <a:pt x="40569" y="5591"/>
                </a:lnTo>
                <a:lnTo>
                  <a:pt x="41078" y="4225"/>
                </a:lnTo>
                <a:lnTo>
                  <a:pt x="42176" y="1519"/>
                </a:lnTo>
                <a:lnTo>
                  <a:pt x="42792" y="188"/>
                </a:lnTo>
                <a:lnTo>
                  <a:pt x="42810" y="126"/>
                </a:lnTo>
                <a:lnTo>
                  <a:pt x="42775" y="36"/>
                </a:lnTo>
                <a:lnTo>
                  <a:pt x="426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0"/>
          <p:cNvSpPr/>
          <p:nvPr/>
        </p:nvSpPr>
        <p:spPr>
          <a:xfrm rot="7081386" flipH="1">
            <a:off x="8030904" y="1793262"/>
            <a:ext cx="524036" cy="500955"/>
          </a:xfrm>
          <a:custGeom>
            <a:avLst/>
            <a:gdLst/>
            <a:ahLst/>
            <a:cxnLst/>
            <a:rect l="l" t="t" r="r" b="b"/>
            <a:pathLst>
              <a:path w="60234" h="57581" extrusionOk="0">
                <a:moveTo>
                  <a:pt x="41597" y="0"/>
                </a:moveTo>
                <a:lnTo>
                  <a:pt x="41043" y="1000"/>
                </a:lnTo>
                <a:lnTo>
                  <a:pt x="39837" y="3117"/>
                </a:lnTo>
                <a:lnTo>
                  <a:pt x="39123" y="4197"/>
                </a:lnTo>
                <a:lnTo>
                  <a:pt x="38623" y="4876"/>
                </a:lnTo>
                <a:lnTo>
                  <a:pt x="38096" y="5492"/>
                </a:lnTo>
                <a:lnTo>
                  <a:pt x="37551" y="6019"/>
                </a:lnTo>
                <a:lnTo>
                  <a:pt x="36989" y="6439"/>
                </a:lnTo>
                <a:lnTo>
                  <a:pt x="36426" y="6715"/>
                </a:lnTo>
                <a:lnTo>
                  <a:pt x="35989" y="6814"/>
                </a:lnTo>
                <a:lnTo>
                  <a:pt x="35703" y="6832"/>
                </a:lnTo>
                <a:lnTo>
                  <a:pt x="35417" y="6796"/>
                </a:lnTo>
                <a:lnTo>
                  <a:pt x="35122" y="6707"/>
                </a:lnTo>
                <a:lnTo>
                  <a:pt x="34837" y="6564"/>
                </a:lnTo>
                <a:lnTo>
                  <a:pt x="34551" y="6367"/>
                </a:lnTo>
                <a:lnTo>
                  <a:pt x="34265" y="6108"/>
                </a:lnTo>
                <a:lnTo>
                  <a:pt x="33979" y="5778"/>
                </a:lnTo>
                <a:lnTo>
                  <a:pt x="33845" y="5590"/>
                </a:lnTo>
                <a:lnTo>
                  <a:pt x="33738" y="5715"/>
                </a:lnTo>
                <a:lnTo>
                  <a:pt x="33577" y="6144"/>
                </a:lnTo>
                <a:lnTo>
                  <a:pt x="33417" y="7055"/>
                </a:lnTo>
                <a:lnTo>
                  <a:pt x="33301" y="8519"/>
                </a:lnTo>
                <a:lnTo>
                  <a:pt x="33211" y="9823"/>
                </a:lnTo>
                <a:lnTo>
                  <a:pt x="33149" y="10234"/>
                </a:lnTo>
                <a:lnTo>
                  <a:pt x="32988" y="10886"/>
                </a:lnTo>
                <a:lnTo>
                  <a:pt x="32479" y="12600"/>
                </a:lnTo>
                <a:lnTo>
                  <a:pt x="31854" y="14395"/>
                </a:lnTo>
                <a:lnTo>
                  <a:pt x="31282" y="15869"/>
                </a:lnTo>
                <a:lnTo>
                  <a:pt x="31068" y="16306"/>
                </a:lnTo>
                <a:lnTo>
                  <a:pt x="30863" y="16681"/>
                </a:lnTo>
                <a:lnTo>
                  <a:pt x="30515" y="17155"/>
                </a:lnTo>
                <a:lnTo>
                  <a:pt x="30291" y="17324"/>
                </a:lnTo>
                <a:lnTo>
                  <a:pt x="30148" y="17360"/>
                </a:lnTo>
                <a:lnTo>
                  <a:pt x="29961" y="17324"/>
                </a:lnTo>
                <a:lnTo>
                  <a:pt x="29747" y="17119"/>
                </a:lnTo>
                <a:lnTo>
                  <a:pt x="29541" y="16806"/>
                </a:lnTo>
                <a:lnTo>
                  <a:pt x="29264" y="16226"/>
                </a:lnTo>
                <a:lnTo>
                  <a:pt x="29059" y="15869"/>
                </a:lnTo>
                <a:lnTo>
                  <a:pt x="28764" y="15333"/>
                </a:lnTo>
                <a:lnTo>
                  <a:pt x="27925" y="13681"/>
                </a:lnTo>
                <a:lnTo>
                  <a:pt x="26594" y="10877"/>
                </a:lnTo>
                <a:lnTo>
                  <a:pt x="26076" y="9805"/>
                </a:lnTo>
                <a:lnTo>
                  <a:pt x="25916" y="9430"/>
                </a:lnTo>
                <a:lnTo>
                  <a:pt x="25648" y="8555"/>
                </a:lnTo>
                <a:lnTo>
                  <a:pt x="25460" y="7573"/>
                </a:lnTo>
                <a:lnTo>
                  <a:pt x="25362" y="6519"/>
                </a:lnTo>
                <a:lnTo>
                  <a:pt x="25353" y="5983"/>
                </a:lnTo>
                <a:lnTo>
                  <a:pt x="24996" y="6385"/>
                </a:lnTo>
                <a:lnTo>
                  <a:pt x="24308" y="7341"/>
                </a:lnTo>
                <a:lnTo>
                  <a:pt x="23603" y="8287"/>
                </a:lnTo>
                <a:lnTo>
                  <a:pt x="23022" y="8903"/>
                </a:lnTo>
                <a:lnTo>
                  <a:pt x="22594" y="9234"/>
                </a:lnTo>
                <a:lnTo>
                  <a:pt x="22370" y="9359"/>
                </a:lnTo>
                <a:lnTo>
                  <a:pt x="22281" y="9394"/>
                </a:lnTo>
                <a:lnTo>
                  <a:pt x="22085" y="9403"/>
                </a:lnTo>
                <a:lnTo>
                  <a:pt x="21879" y="9332"/>
                </a:lnTo>
                <a:lnTo>
                  <a:pt x="21674" y="9198"/>
                </a:lnTo>
                <a:lnTo>
                  <a:pt x="21335" y="8885"/>
                </a:lnTo>
                <a:lnTo>
                  <a:pt x="20879" y="8314"/>
                </a:lnTo>
                <a:lnTo>
                  <a:pt x="20191" y="7242"/>
                </a:lnTo>
                <a:lnTo>
                  <a:pt x="19388" y="5742"/>
                </a:lnTo>
                <a:lnTo>
                  <a:pt x="19084" y="5144"/>
                </a:lnTo>
                <a:lnTo>
                  <a:pt x="18959" y="5546"/>
                </a:lnTo>
                <a:lnTo>
                  <a:pt x="18700" y="6215"/>
                </a:lnTo>
                <a:lnTo>
                  <a:pt x="18441" y="6742"/>
                </a:lnTo>
                <a:lnTo>
                  <a:pt x="18173" y="7144"/>
                </a:lnTo>
                <a:lnTo>
                  <a:pt x="17870" y="7412"/>
                </a:lnTo>
                <a:lnTo>
                  <a:pt x="17539" y="7564"/>
                </a:lnTo>
                <a:lnTo>
                  <a:pt x="17164" y="7591"/>
                </a:lnTo>
                <a:lnTo>
                  <a:pt x="16736" y="7510"/>
                </a:lnTo>
                <a:lnTo>
                  <a:pt x="16494" y="7421"/>
                </a:lnTo>
                <a:lnTo>
                  <a:pt x="16227" y="7314"/>
                </a:lnTo>
                <a:lnTo>
                  <a:pt x="15673" y="7019"/>
                </a:lnTo>
                <a:lnTo>
                  <a:pt x="15110" y="6644"/>
                </a:lnTo>
                <a:lnTo>
                  <a:pt x="14566" y="6224"/>
                </a:lnTo>
                <a:lnTo>
                  <a:pt x="13771" y="5519"/>
                </a:lnTo>
                <a:lnTo>
                  <a:pt x="12833" y="4501"/>
                </a:lnTo>
                <a:lnTo>
                  <a:pt x="12449" y="4010"/>
                </a:lnTo>
                <a:lnTo>
                  <a:pt x="12458" y="4072"/>
                </a:lnTo>
                <a:lnTo>
                  <a:pt x="12485" y="4161"/>
                </a:lnTo>
                <a:lnTo>
                  <a:pt x="12467" y="4117"/>
                </a:lnTo>
                <a:lnTo>
                  <a:pt x="12449" y="4081"/>
                </a:lnTo>
                <a:lnTo>
                  <a:pt x="12547" y="4787"/>
                </a:lnTo>
                <a:lnTo>
                  <a:pt x="12824" y="6126"/>
                </a:lnTo>
                <a:lnTo>
                  <a:pt x="13128" y="7385"/>
                </a:lnTo>
                <a:lnTo>
                  <a:pt x="13369" y="8564"/>
                </a:lnTo>
                <a:lnTo>
                  <a:pt x="13440" y="9127"/>
                </a:lnTo>
                <a:lnTo>
                  <a:pt x="13458" y="9511"/>
                </a:lnTo>
                <a:lnTo>
                  <a:pt x="13414" y="9939"/>
                </a:lnTo>
                <a:lnTo>
                  <a:pt x="13351" y="10162"/>
                </a:lnTo>
                <a:lnTo>
                  <a:pt x="13253" y="10341"/>
                </a:lnTo>
                <a:lnTo>
                  <a:pt x="13128" y="10466"/>
                </a:lnTo>
                <a:lnTo>
                  <a:pt x="12896" y="10600"/>
                </a:lnTo>
                <a:lnTo>
                  <a:pt x="12512" y="10680"/>
                </a:lnTo>
                <a:lnTo>
                  <a:pt x="12056" y="10689"/>
                </a:lnTo>
                <a:lnTo>
                  <a:pt x="11556" y="10671"/>
                </a:lnTo>
                <a:lnTo>
                  <a:pt x="11011" y="10689"/>
                </a:lnTo>
                <a:lnTo>
                  <a:pt x="10735" y="10725"/>
                </a:lnTo>
                <a:lnTo>
                  <a:pt x="11145" y="11430"/>
                </a:lnTo>
                <a:lnTo>
                  <a:pt x="11878" y="12565"/>
                </a:lnTo>
                <a:lnTo>
                  <a:pt x="12297" y="13315"/>
                </a:lnTo>
                <a:lnTo>
                  <a:pt x="12449" y="13672"/>
                </a:lnTo>
                <a:lnTo>
                  <a:pt x="12610" y="14056"/>
                </a:lnTo>
                <a:lnTo>
                  <a:pt x="12985" y="14860"/>
                </a:lnTo>
                <a:lnTo>
                  <a:pt x="13226" y="15458"/>
                </a:lnTo>
                <a:lnTo>
                  <a:pt x="13396" y="16047"/>
                </a:lnTo>
                <a:lnTo>
                  <a:pt x="13440" y="16458"/>
                </a:lnTo>
                <a:lnTo>
                  <a:pt x="13431" y="16717"/>
                </a:lnTo>
                <a:lnTo>
                  <a:pt x="13369" y="16949"/>
                </a:lnTo>
                <a:lnTo>
                  <a:pt x="13262" y="17155"/>
                </a:lnTo>
                <a:lnTo>
                  <a:pt x="13092" y="17315"/>
                </a:lnTo>
                <a:lnTo>
                  <a:pt x="12860" y="17449"/>
                </a:lnTo>
                <a:lnTo>
                  <a:pt x="12708" y="17494"/>
                </a:lnTo>
                <a:lnTo>
                  <a:pt x="12235" y="17601"/>
                </a:lnTo>
                <a:lnTo>
                  <a:pt x="11199" y="17735"/>
                </a:lnTo>
                <a:lnTo>
                  <a:pt x="10083" y="17851"/>
                </a:lnTo>
                <a:lnTo>
                  <a:pt x="9190" y="18030"/>
                </a:lnTo>
                <a:lnTo>
                  <a:pt x="8591" y="18208"/>
                </a:lnTo>
                <a:lnTo>
                  <a:pt x="8288" y="18324"/>
                </a:lnTo>
                <a:lnTo>
                  <a:pt x="8520" y="18494"/>
                </a:lnTo>
                <a:lnTo>
                  <a:pt x="9083" y="18860"/>
                </a:lnTo>
                <a:lnTo>
                  <a:pt x="10065" y="19414"/>
                </a:lnTo>
                <a:lnTo>
                  <a:pt x="11485" y="20155"/>
                </a:lnTo>
                <a:lnTo>
                  <a:pt x="12797" y="20869"/>
                </a:lnTo>
                <a:lnTo>
                  <a:pt x="13306" y="21209"/>
                </a:lnTo>
                <a:lnTo>
                  <a:pt x="13619" y="21432"/>
                </a:lnTo>
                <a:lnTo>
                  <a:pt x="14369" y="22066"/>
                </a:lnTo>
                <a:lnTo>
                  <a:pt x="15209" y="22843"/>
                </a:lnTo>
                <a:lnTo>
                  <a:pt x="16066" y="23736"/>
                </a:lnTo>
                <a:lnTo>
                  <a:pt x="16878" y="24674"/>
                </a:lnTo>
                <a:lnTo>
                  <a:pt x="17593" y="25611"/>
                </a:lnTo>
                <a:lnTo>
                  <a:pt x="18138" y="26495"/>
                </a:lnTo>
                <a:lnTo>
                  <a:pt x="18388" y="27094"/>
                </a:lnTo>
                <a:lnTo>
                  <a:pt x="18477" y="27442"/>
                </a:lnTo>
                <a:lnTo>
                  <a:pt x="18486" y="27603"/>
                </a:lnTo>
                <a:lnTo>
                  <a:pt x="18459" y="27701"/>
                </a:lnTo>
                <a:lnTo>
                  <a:pt x="18280" y="27853"/>
                </a:lnTo>
                <a:lnTo>
                  <a:pt x="17995" y="27942"/>
                </a:lnTo>
                <a:lnTo>
                  <a:pt x="17629" y="27995"/>
                </a:lnTo>
                <a:lnTo>
                  <a:pt x="16557" y="28004"/>
                </a:lnTo>
                <a:lnTo>
                  <a:pt x="15869" y="27969"/>
                </a:lnTo>
                <a:lnTo>
                  <a:pt x="15414" y="27942"/>
                </a:lnTo>
                <a:lnTo>
                  <a:pt x="14119" y="27754"/>
                </a:lnTo>
                <a:lnTo>
                  <a:pt x="11967" y="27370"/>
                </a:lnTo>
                <a:lnTo>
                  <a:pt x="11011" y="27174"/>
                </a:lnTo>
                <a:lnTo>
                  <a:pt x="10243" y="26986"/>
                </a:lnTo>
                <a:lnTo>
                  <a:pt x="8743" y="26522"/>
                </a:lnTo>
                <a:lnTo>
                  <a:pt x="7841" y="26201"/>
                </a:lnTo>
                <a:lnTo>
                  <a:pt x="7493" y="26049"/>
                </a:lnTo>
                <a:lnTo>
                  <a:pt x="7698" y="26504"/>
                </a:lnTo>
                <a:lnTo>
                  <a:pt x="7940" y="27129"/>
                </a:lnTo>
                <a:lnTo>
                  <a:pt x="8038" y="27513"/>
                </a:lnTo>
                <a:lnTo>
                  <a:pt x="8056" y="27879"/>
                </a:lnTo>
                <a:lnTo>
                  <a:pt x="7975" y="28237"/>
                </a:lnTo>
                <a:lnTo>
                  <a:pt x="7788" y="28585"/>
                </a:lnTo>
                <a:lnTo>
                  <a:pt x="7457" y="28933"/>
                </a:lnTo>
                <a:lnTo>
                  <a:pt x="7234" y="29103"/>
                </a:lnTo>
                <a:lnTo>
                  <a:pt x="7073" y="29210"/>
                </a:lnTo>
                <a:lnTo>
                  <a:pt x="6680" y="29353"/>
                </a:lnTo>
                <a:lnTo>
                  <a:pt x="5975" y="29487"/>
                </a:lnTo>
                <a:lnTo>
                  <a:pt x="4903" y="29594"/>
                </a:lnTo>
                <a:lnTo>
                  <a:pt x="4135" y="29692"/>
                </a:lnTo>
                <a:lnTo>
                  <a:pt x="3689" y="29799"/>
                </a:lnTo>
                <a:lnTo>
                  <a:pt x="3492" y="29871"/>
                </a:lnTo>
                <a:lnTo>
                  <a:pt x="3859" y="30005"/>
                </a:lnTo>
                <a:lnTo>
                  <a:pt x="4341" y="30273"/>
                </a:lnTo>
                <a:lnTo>
                  <a:pt x="4528" y="30487"/>
                </a:lnTo>
                <a:lnTo>
                  <a:pt x="4600" y="30630"/>
                </a:lnTo>
                <a:lnTo>
                  <a:pt x="4609" y="30844"/>
                </a:lnTo>
                <a:lnTo>
                  <a:pt x="4466" y="31112"/>
                </a:lnTo>
                <a:lnTo>
                  <a:pt x="4198" y="31353"/>
                </a:lnTo>
                <a:lnTo>
                  <a:pt x="3850" y="31559"/>
                </a:lnTo>
                <a:lnTo>
                  <a:pt x="3448" y="31710"/>
                </a:lnTo>
                <a:lnTo>
                  <a:pt x="3233" y="31764"/>
                </a:lnTo>
                <a:lnTo>
                  <a:pt x="2885" y="31835"/>
                </a:lnTo>
                <a:lnTo>
                  <a:pt x="2064" y="31951"/>
                </a:lnTo>
                <a:lnTo>
                  <a:pt x="1197" y="31987"/>
                </a:lnTo>
                <a:lnTo>
                  <a:pt x="563" y="31943"/>
                </a:lnTo>
                <a:lnTo>
                  <a:pt x="179" y="31871"/>
                </a:lnTo>
                <a:lnTo>
                  <a:pt x="1" y="31818"/>
                </a:lnTo>
                <a:lnTo>
                  <a:pt x="269" y="32210"/>
                </a:lnTo>
                <a:lnTo>
                  <a:pt x="930" y="32969"/>
                </a:lnTo>
                <a:lnTo>
                  <a:pt x="1662" y="33666"/>
                </a:lnTo>
                <a:lnTo>
                  <a:pt x="2439" y="34309"/>
                </a:lnTo>
                <a:lnTo>
                  <a:pt x="2823" y="34604"/>
                </a:lnTo>
                <a:lnTo>
                  <a:pt x="3216" y="34836"/>
                </a:lnTo>
                <a:lnTo>
                  <a:pt x="4037" y="35309"/>
                </a:lnTo>
                <a:lnTo>
                  <a:pt x="4350" y="35622"/>
                </a:lnTo>
                <a:lnTo>
                  <a:pt x="4475" y="35863"/>
                </a:lnTo>
                <a:lnTo>
                  <a:pt x="4502" y="35997"/>
                </a:lnTo>
                <a:lnTo>
                  <a:pt x="4519" y="36113"/>
                </a:lnTo>
                <a:lnTo>
                  <a:pt x="4484" y="36318"/>
                </a:lnTo>
                <a:lnTo>
                  <a:pt x="4376" y="36497"/>
                </a:lnTo>
                <a:lnTo>
                  <a:pt x="4198" y="36658"/>
                </a:lnTo>
                <a:lnTo>
                  <a:pt x="3805" y="36899"/>
                </a:lnTo>
                <a:lnTo>
                  <a:pt x="3010" y="37274"/>
                </a:lnTo>
                <a:lnTo>
                  <a:pt x="2483" y="37506"/>
                </a:lnTo>
                <a:lnTo>
                  <a:pt x="2635" y="37586"/>
                </a:lnTo>
                <a:lnTo>
                  <a:pt x="2974" y="37711"/>
                </a:lnTo>
                <a:lnTo>
                  <a:pt x="3519" y="37836"/>
                </a:lnTo>
                <a:lnTo>
                  <a:pt x="4725" y="37961"/>
                </a:lnTo>
                <a:lnTo>
                  <a:pt x="5921" y="38068"/>
                </a:lnTo>
                <a:lnTo>
                  <a:pt x="6457" y="38193"/>
                </a:lnTo>
                <a:lnTo>
                  <a:pt x="6770" y="38310"/>
                </a:lnTo>
                <a:lnTo>
                  <a:pt x="7055" y="38461"/>
                </a:lnTo>
                <a:lnTo>
                  <a:pt x="7297" y="38667"/>
                </a:lnTo>
                <a:lnTo>
                  <a:pt x="7484" y="38926"/>
                </a:lnTo>
                <a:lnTo>
                  <a:pt x="7609" y="39247"/>
                </a:lnTo>
                <a:lnTo>
                  <a:pt x="7654" y="39435"/>
                </a:lnTo>
                <a:lnTo>
                  <a:pt x="7672" y="39613"/>
                </a:lnTo>
                <a:lnTo>
                  <a:pt x="7627" y="39962"/>
                </a:lnTo>
                <a:lnTo>
                  <a:pt x="7493" y="40283"/>
                </a:lnTo>
                <a:lnTo>
                  <a:pt x="7323" y="40542"/>
                </a:lnTo>
                <a:lnTo>
                  <a:pt x="7234" y="40649"/>
                </a:lnTo>
                <a:lnTo>
                  <a:pt x="6546" y="41355"/>
                </a:lnTo>
                <a:lnTo>
                  <a:pt x="5403" y="42391"/>
                </a:lnTo>
                <a:lnTo>
                  <a:pt x="4609" y="43025"/>
                </a:lnTo>
                <a:lnTo>
                  <a:pt x="6332" y="42873"/>
                </a:lnTo>
                <a:lnTo>
                  <a:pt x="8770" y="42748"/>
                </a:lnTo>
                <a:lnTo>
                  <a:pt x="10324" y="42792"/>
                </a:lnTo>
                <a:lnTo>
                  <a:pt x="11092" y="42873"/>
                </a:lnTo>
                <a:lnTo>
                  <a:pt x="12056" y="42998"/>
                </a:lnTo>
                <a:lnTo>
                  <a:pt x="13494" y="43239"/>
                </a:lnTo>
                <a:lnTo>
                  <a:pt x="14423" y="43480"/>
                </a:lnTo>
                <a:lnTo>
                  <a:pt x="14887" y="43650"/>
                </a:lnTo>
                <a:lnTo>
                  <a:pt x="15101" y="43748"/>
                </a:lnTo>
                <a:lnTo>
                  <a:pt x="15414" y="43989"/>
                </a:lnTo>
                <a:lnTo>
                  <a:pt x="15601" y="44284"/>
                </a:lnTo>
                <a:lnTo>
                  <a:pt x="15673" y="44614"/>
                </a:lnTo>
                <a:lnTo>
                  <a:pt x="15628" y="44989"/>
                </a:lnTo>
                <a:lnTo>
                  <a:pt x="15503" y="45382"/>
                </a:lnTo>
                <a:lnTo>
                  <a:pt x="15298" y="45793"/>
                </a:lnTo>
                <a:lnTo>
                  <a:pt x="15021" y="46221"/>
                </a:lnTo>
                <a:lnTo>
                  <a:pt x="14530" y="46847"/>
                </a:lnTo>
                <a:lnTo>
                  <a:pt x="13771" y="47632"/>
                </a:lnTo>
                <a:lnTo>
                  <a:pt x="12994" y="48293"/>
                </a:lnTo>
                <a:lnTo>
                  <a:pt x="12315" y="48758"/>
                </a:lnTo>
                <a:lnTo>
                  <a:pt x="12056" y="48883"/>
                </a:lnTo>
                <a:lnTo>
                  <a:pt x="12387" y="48999"/>
                </a:lnTo>
                <a:lnTo>
                  <a:pt x="12735" y="49195"/>
                </a:lnTo>
                <a:lnTo>
                  <a:pt x="12896" y="49356"/>
                </a:lnTo>
                <a:lnTo>
                  <a:pt x="13003" y="49535"/>
                </a:lnTo>
                <a:lnTo>
                  <a:pt x="13039" y="49758"/>
                </a:lnTo>
                <a:lnTo>
                  <a:pt x="13021" y="50017"/>
                </a:lnTo>
                <a:lnTo>
                  <a:pt x="12940" y="50320"/>
                </a:lnTo>
                <a:lnTo>
                  <a:pt x="12699" y="50883"/>
                </a:lnTo>
                <a:lnTo>
                  <a:pt x="12154" y="51874"/>
                </a:lnTo>
                <a:lnTo>
                  <a:pt x="10878" y="53910"/>
                </a:lnTo>
                <a:lnTo>
                  <a:pt x="9627" y="55866"/>
                </a:lnTo>
                <a:lnTo>
                  <a:pt x="10217" y="55553"/>
                </a:lnTo>
                <a:lnTo>
                  <a:pt x="11610" y="54857"/>
                </a:lnTo>
                <a:lnTo>
                  <a:pt x="12637" y="54419"/>
                </a:lnTo>
                <a:lnTo>
                  <a:pt x="13405" y="54178"/>
                </a:lnTo>
                <a:lnTo>
                  <a:pt x="13896" y="54080"/>
                </a:lnTo>
                <a:lnTo>
                  <a:pt x="14351" y="54035"/>
                </a:lnTo>
                <a:lnTo>
                  <a:pt x="14762" y="54071"/>
                </a:lnTo>
                <a:lnTo>
                  <a:pt x="15110" y="54196"/>
                </a:lnTo>
                <a:lnTo>
                  <a:pt x="15396" y="54419"/>
                </a:lnTo>
                <a:lnTo>
                  <a:pt x="15593" y="54750"/>
                </a:lnTo>
                <a:lnTo>
                  <a:pt x="15700" y="55205"/>
                </a:lnTo>
                <a:lnTo>
                  <a:pt x="15718" y="55491"/>
                </a:lnTo>
                <a:lnTo>
                  <a:pt x="15780" y="55428"/>
                </a:lnTo>
                <a:lnTo>
                  <a:pt x="16459" y="54794"/>
                </a:lnTo>
                <a:lnTo>
                  <a:pt x="17236" y="54223"/>
                </a:lnTo>
                <a:lnTo>
                  <a:pt x="17798" y="53919"/>
                </a:lnTo>
                <a:lnTo>
                  <a:pt x="18218" y="53785"/>
                </a:lnTo>
                <a:lnTo>
                  <a:pt x="18495" y="53749"/>
                </a:lnTo>
                <a:lnTo>
                  <a:pt x="18754" y="53767"/>
                </a:lnTo>
                <a:lnTo>
                  <a:pt x="18995" y="53857"/>
                </a:lnTo>
                <a:lnTo>
                  <a:pt x="19111" y="53937"/>
                </a:lnTo>
                <a:lnTo>
                  <a:pt x="19298" y="54089"/>
                </a:lnTo>
                <a:lnTo>
                  <a:pt x="19593" y="54455"/>
                </a:lnTo>
                <a:lnTo>
                  <a:pt x="19781" y="54892"/>
                </a:lnTo>
                <a:lnTo>
                  <a:pt x="19888" y="55357"/>
                </a:lnTo>
                <a:lnTo>
                  <a:pt x="19941" y="56098"/>
                </a:lnTo>
                <a:lnTo>
                  <a:pt x="19861" y="57080"/>
                </a:lnTo>
                <a:lnTo>
                  <a:pt x="19799" y="57500"/>
                </a:lnTo>
                <a:lnTo>
                  <a:pt x="20602" y="56812"/>
                </a:lnTo>
                <a:lnTo>
                  <a:pt x="21727" y="55768"/>
                </a:lnTo>
                <a:lnTo>
                  <a:pt x="22451" y="54955"/>
                </a:lnTo>
                <a:lnTo>
                  <a:pt x="24183" y="53098"/>
                </a:lnTo>
                <a:lnTo>
                  <a:pt x="24906" y="52392"/>
                </a:lnTo>
                <a:lnTo>
                  <a:pt x="25603" y="51794"/>
                </a:lnTo>
                <a:lnTo>
                  <a:pt x="26228" y="51356"/>
                </a:lnTo>
                <a:lnTo>
                  <a:pt x="26496" y="51231"/>
                </a:lnTo>
                <a:lnTo>
                  <a:pt x="26800" y="51124"/>
                </a:lnTo>
                <a:lnTo>
                  <a:pt x="27201" y="51053"/>
                </a:lnTo>
                <a:lnTo>
                  <a:pt x="27443" y="51070"/>
                </a:lnTo>
                <a:lnTo>
                  <a:pt x="27675" y="51124"/>
                </a:lnTo>
                <a:lnTo>
                  <a:pt x="27898" y="51231"/>
                </a:lnTo>
                <a:lnTo>
                  <a:pt x="28220" y="51481"/>
                </a:lnTo>
                <a:lnTo>
                  <a:pt x="28452" y="51713"/>
                </a:lnTo>
                <a:lnTo>
                  <a:pt x="28559" y="51856"/>
                </a:lnTo>
                <a:lnTo>
                  <a:pt x="28854" y="52365"/>
                </a:lnTo>
                <a:lnTo>
                  <a:pt x="29389" y="53473"/>
                </a:lnTo>
                <a:lnTo>
                  <a:pt x="29925" y="54839"/>
                </a:lnTo>
                <a:lnTo>
                  <a:pt x="30229" y="55750"/>
                </a:lnTo>
                <a:lnTo>
                  <a:pt x="30461" y="56598"/>
                </a:lnTo>
                <a:lnTo>
                  <a:pt x="30586" y="57304"/>
                </a:lnTo>
                <a:lnTo>
                  <a:pt x="30586" y="57580"/>
                </a:lnTo>
                <a:lnTo>
                  <a:pt x="30729" y="57295"/>
                </a:lnTo>
                <a:lnTo>
                  <a:pt x="30979" y="56714"/>
                </a:lnTo>
                <a:lnTo>
                  <a:pt x="31274" y="55821"/>
                </a:lnTo>
                <a:lnTo>
                  <a:pt x="31738" y="53999"/>
                </a:lnTo>
                <a:lnTo>
                  <a:pt x="32068" y="52803"/>
                </a:lnTo>
                <a:lnTo>
                  <a:pt x="32149" y="52472"/>
                </a:lnTo>
                <a:lnTo>
                  <a:pt x="32363" y="51740"/>
                </a:lnTo>
                <a:lnTo>
                  <a:pt x="32559" y="51240"/>
                </a:lnTo>
                <a:lnTo>
                  <a:pt x="32756" y="50928"/>
                </a:lnTo>
                <a:lnTo>
                  <a:pt x="32908" y="50758"/>
                </a:lnTo>
                <a:lnTo>
                  <a:pt x="33086" y="50633"/>
                </a:lnTo>
                <a:lnTo>
                  <a:pt x="33292" y="50561"/>
                </a:lnTo>
                <a:lnTo>
                  <a:pt x="33515" y="50561"/>
                </a:lnTo>
                <a:lnTo>
                  <a:pt x="33765" y="50642"/>
                </a:lnTo>
                <a:lnTo>
                  <a:pt x="34051" y="50803"/>
                </a:lnTo>
                <a:lnTo>
                  <a:pt x="34372" y="51062"/>
                </a:lnTo>
                <a:lnTo>
                  <a:pt x="34542" y="51240"/>
                </a:lnTo>
                <a:lnTo>
                  <a:pt x="34587" y="50999"/>
                </a:lnTo>
                <a:lnTo>
                  <a:pt x="34613" y="50490"/>
                </a:lnTo>
                <a:lnTo>
                  <a:pt x="34569" y="49686"/>
                </a:lnTo>
                <a:lnTo>
                  <a:pt x="34488" y="48588"/>
                </a:lnTo>
                <a:lnTo>
                  <a:pt x="34533" y="47802"/>
                </a:lnTo>
                <a:lnTo>
                  <a:pt x="34649" y="47311"/>
                </a:lnTo>
                <a:lnTo>
                  <a:pt x="34756" y="47088"/>
                </a:lnTo>
                <a:lnTo>
                  <a:pt x="34881" y="46873"/>
                </a:lnTo>
                <a:lnTo>
                  <a:pt x="35087" y="46677"/>
                </a:lnTo>
                <a:lnTo>
                  <a:pt x="35247" y="46597"/>
                </a:lnTo>
                <a:lnTo>
                  <a:pt x="35489" y="46552"/>
                </a:lnTo>
                <a:lnTo>
                  <a:pt x="35837" y="46623"/>
                </a:lnTo>
                <a:lnTo>
                  <a:pt x="36185" y="46811"/>
                </a:lnTo>
                <a:lnTo>
                  <a:pt x="36533" y="47070"/>
                </a:lnTo>
                <a:lnTo>
                  <a:pt x="37016" y="47543"/>
                </a:lnTo>
                <a:lnTo>
                  <a:pt x="37266" y="47865"/>
                </a:lnTo>
                <a:lnTo>
                  <a:pt x="37283" y="47248"/>
                </a:lnTo>
                <a:lnTo>
                  <a:pt x="37310" y="46123"/>
                </a:lnTo>
                <a:lnTo>
                  <a:pt x="37221" y="45230"/>
                </a:lnTo>
                <a:lnTo>
                  <a:pt x="37069" y="44561"/>
                </a:lnTo>
                <a:lnTo>
                  <a:pt x="36828" y="43801"/>
                </a:lnTo>
                <a:lnTo>
                  <a:pt x="36462" y="42908"/>
                </a:lnTo>
                <a:lnTo>
                  <a:pt x="36221" y="42408"/>
                </a:lnTo>
                <a:lnTo>
                  <a:pt x="35935" y="41712"/>
                </a:lnTo>
                <a:lnTo>
                  <a:pt x="35542" y="40739"/>
                </a:lnTo>
                <a:lnTo>
                  <a:pt x="35730" y="40899"/>
                </a:lnTo>
                <a:lnTo>
                  <a:pt x="36364" y="41364"/>
                </a:lnTo>
                <a:lnTo>
                  <a:pt x="37676" y="42248"/>
                </a:lnTo>
                <a:lnTo>
                  <a:pt x="39748" y="43507"/>
                </a:lnTo>
                <a:lnTo>
                  <a:pt x="41105" y="44248"/>
                </a:lnTo>
                <a:lnTo>
                  <a:pt x="41766" y="44552"/>
                </a:lnTo>
                <a:lnTo>
                  <a:pt x="41981" y="44605"/>
                </a:lnTo>
                <a:lnTo>
                  <a:pt x="41793" y="44096"/>
                </a:lnTo>
                <a:lnTo>
                  <a:pt x="41543" y="43355"/>
                </a:lnTo>
                <a:lnTo>
                  <a:pt x="41436" y="42900"/>
                </a:lnTo>
                <a:lnTo>
                  <a:pt x="41409" y="42498"/>
                </a:lnTo>
                <a:lnTo>
                  <a:pt x="41489" y="42149"/>
                </a:lnTo>
                <a:lnTo>
                  <a:pt x="41650" y="41944"/>
                </a:lnTo>
                <a:lnTo>
                  <a:pt x="41802" y="41828"/>
                </a:lnTo>
                <a:lnTo>
                  <a:pt x="42106" y="41703"/>
                </a:lnTo>
                <a:lnTo>
                  <a:pt x="42382" y="41649"/>
                </a:lnTo>
                <a:lnTo>
                  <a:pt x="42588" y="41632"/>
                </a:lnTo>
                <a:lnTo>
                  <a:pt x="42918" y="41623"/>
                </a:lnTo>
                <a:lnTo>
                  <a:pt x="43213" y="41685"/>
                </a:lnTo>
                <a:lnTo>
                  <a:pt x="43508" y="41819"/>
                </a:lnTo>
                <a:lnTo>
                  <a:pt x="44061" y="42203"/>
                </a:lnTo>
                <a:lnTo>
                  <a:pt x="45294" y="43141"/>
                </a:lnTo>
                <a:lnTo>
                  <a:pt x="46276" y="43855"/>
                </a:lnTo>
                <a:lnTo>
                  <a:pt x="46329" y="43525"/>
                </a:lnTo>
                <a:lnTo>
                  <a:pt x="46517" y="42971"/>
                </a:lnTo>
                <a:lnTo>
                  <a:pt x="46776" y="42525"/>
                </a:lnTo>
                <a:lnTo>
                  <a:pt x="47097" y="42176"/>
                </a:lnTo>
                <a:lnTo>
                  <a:pt x="47490" y="41926"/>
                </a:lnTo>
                <a:lnTo>
                  <a:pt x="47928" y="41748"/>
                </a:lnTo>
                <a:lnTo>
                  <a:pt x="48410" y="41632"/>
                </a:lnTo>
                <a:lnTo>
                  <a:pt x="48928" y="41560"/>
                </a:lnTo>
                <a:lnTo>
                  <a:pt x="50312" y="41533"/>
                </a:lnTo>
                <a:lnTo>
                  <a:pt x="52009" y="41560"/>
                </a:lnTo>
                <a:lnTo>
                  <a:pt x="52813" y="41489"/>
                </a:lnTo>
                <a:lnTo>
                  <a:pt x="53304" y="41390"/>
                </a:lnTo>
                <a:lnTo>
                  <a:pt x="53536" y="41310"/>
                </a:lnTo>
                <a:lnTo>
                  <a:pt x="53054" y="40837"/>
                </a:lnTo>
                <a:lnTo>
                  <a:pt x="52071" y="39988"/>
                </a:lnTo>
                <a:lnTo>
                  <a:pt x="51098" y="39256"/>
                </a:lnTo>
                <a:lnTo>
                  <a:pt x="50169" y="38622"/>
                </a:lnTo>
                <a:lnTo>
                  <a:pt x="48919" y="37863"/>
                </a:lnTo>
                <a:lnTo>
                  <a:pt x="47740" y="37184"/>
                </a:lnTo>
                <a:lnTo>
                  <a:pt x="47473" y="36988"/>
                </a:lnTo>
                <a:lnTo>
                  <a:pt x="47222" y="36774"/>
                </a:lnTo>
                <a:lnTo>
                  <a:pt x="46838" y="36425"/>
                </a:lnTo>
                <a:lnTo>
                  <a:pt x="46713" y="36175"/>
                </a:lnTo>
                <a:lnTo>
                  <a:pt x="46713" y="36015"/>
                </a:lnTo>
                <a:lnTo>
                  <a:pt x="46794" y="35836"/>
                </a:lnTo>
                <a:lnTo>
                  <a:pt x="46990" y="35648"/>
                </a:lnTo>
                <a:lnTo>
                  <a:pt x="47133" y="35541"/>
                </a:lnTo>
                <a:lnTo>
                  <a:pt x="47410" y="35345"/>
                </a:lnTo>
                <a:lnTo>
                  <a:pt x="48267" y="34836"/>
                </a:lnTo>
                <a:lnTo>
                  <a:pt x="49991" y="33880"/>
                </a:lnTo>
                <a:lnTo>
                  <a:pt x="52634" y="32523"/>
                </a:lnTo>
                <a:lnTo>
                  <a:pt x="54349" y="31737"/>
                </a:lnTo>
                <a:lnTo>
                  <a:pt x="55179" y="31407"/>
                </a:lnTo>
                <a:lnTo>
                  <a:pt x="55447" y="31326"/>
                </a:lnTo>
                <a:lnTo>
                  <a:pt x="54759" y="30916"/>
                </a:lnTo>
                <a:lnTo>
                  <a:pt x="53938" y="30362"/>
                </a:lnTo>
                <a:lnTo>
                  <a:pt x="53500" y="30005"/>
                </a:lnTo>
                <a:lnTo>
                  <a:pt x="53152" y="29674"/>
                </a:lnTo>
                <a:lnTo>
                  <a:pt x="52884" y="29353"/>
                </a:lnTo>
                <a:lnTo>
                  <a:pt x="52714" y="29049"/>
                </a:lnTo>
                <a:lnTo>
                  <a:pt x="52616" y="28746"/>
                </a:lnTo>
                <a:lnTo>
                  <a:pt x="52598" y="28451"/>
                </a:lnTo>
                <a:lnTo>
                  <a:pt x="52670" y="28156"/>
                </a:lnTo>
                <a:lnTo>
                  <a:pt x="52804" y="27862"/>
                </a:lnTo>
                <a:lnTo>
                  <a:pt x="53018" y="27567"/>
                </a:lnTo>
                <a:lnTo>
                  <a:pt x="53465" y="27102"/>
                </a:lnTo>
                <a:lnTo>
                  <a:pt x="54295" y="26451"/>
                </a:lnTo>
                <a:lnTo>
                  <a:pt x="54822" y="26102"/>
                </a:lnTo>
                <a:lnTo>
                  <a:pt x="55054" y="25959"/>
                </a:lnTo>
                <a:lnTo>
                  <a:pt x="55733" y="25647"/>
                </a:lnTo>
                <a:lnTo>
                  <a:pt x="56903" y="25165"/>
                </a:lnTo>
                <a:lnTo>
                  <a:pt x="57465" y="24897"/>
                </a:lnTo>
                <a:lnTo>
                  <a:pt x="57072" y="24700"/>
                </a:lnTo>
                <a:lnTo>
                  <a:pt x="56492" y="24307"/>
                </a:lnTo>
                <a:lnTo>
                  <a:pt x="56152" y="23932"/>
                </a:lnTo>
                <a:lnTo>
                  <a:pt x="56036" y="23656"/>
                </a:lnTo>
                <a:lnTo>
                  <a:pt x="56010" y="23477"/>
                </a:lnTo>
                <a:lnTo>
                  <a:pt x="56045" y="23209"/>
                </a:lnTo>
                <a:lnTo>
                  <a:pt x="56233" y="22870"/>
                </a:lnTo>
                <a:lnTo>
                  <a:pt x="56536" y="22530"/>
                </a:lnTo>
                <a:lnTo>
                  <a:pt x="56929" y="22191"/>
                </a:lnTo>
                <a:lnTo>
                  <a:pt x="57635" y="21691"/>
                </a:lnTo>
                <a:lnTo>
                  <a:pt x="58662" y="21012"/>
                </a:lnTo>
                <a:lnTo>
                  <a:pt x="59358" y="20485"/>
                </a:lnTo>
                <a:lnTo>
                  <a:pt x="59742" y="20128"/>
                </a:lnTo>
                <a:lnTo>
                  <a:pt x="60028" y="19753"/>
                </a:lnTo>
                <a:lnTo>
                  <a:pt x="60189" y="19369"/>
                </a:lnTo>
                <a:lnTo>
                  <a:pt x="60207" y="19173"/>
                </a:lnTo>
                <a:lnTo>
                  <a:pt x="60216" y="19155"/>
                </a:lnTo>
                <a:lnTo>
                  <a:pt x="60233" y="19146"/>
                </a:lnTo>
                <a:lnTo>
                  <a:pt x="59805" y="19351"/>
                </a:lnTo>
                <a:lnTo>
                  <a:pt x="58921" y="19682"/>
                </a:lnTo>
                <a:lnTo>
                  <a:pt x="58001" y="19941"/>
                </a:lnTo>
                <a:lnTo>
                  <a:pt x="57081" y="20128"/>
                </a:lnTo>
                <a:lnTo>
                  <a:pt x="56626" y="20191"/>
                </a:lnTo>
                <a:lnTo>
                  <a:pt x="56126" y="20262"/>
                </a:lnTo>
                <a:lnTo>
                  <a:pt x="55224" y="20369"/>
                </a:lnTo>
                <a:lnTo>
                  <a:pt x="54661" y="20396"/>
                </a:lnTo>
                <a:lnTo>
                  <a:pt x="54420" y="20387"/>
                </a:lnTo>
                <a:lnTo>
                  <a:pt x="54215" y="20360"/>
                </a:lnTo>
                <a:lnTo>
                  <a:pt x="53929" y="20218"/>
                </a:lnTo>
                <a:lnTo>
                  <a:pt x="53768" y="19994"/>
                </a:lnTo>
                <a:lnTo>
                  <a:pt x="53706" y="19682"/>
                </a:lnTo>
                <a:lnTo>
                  <a:pt x="53715" y="19101"/>
                </a:lnTo>
                <a:lnTo>
                  <a:pt x="53768" y="18396"/>
                </a:lnTo>
                <a:lnTo>
                  <a:pt x="53777" y="17878"/>
                </a:lnTo>
                <a:lnTo>
                  <a:pt x="53759" y="17619"/>
                </a:lnTo>
                <a:lnTo>
                  <a:pt x="53170" y="18208"/>
                </a:lnTo>
                <a:lnTo>
                  <a:pt x="51991" y="19262"/>
                </a:lnTo>
                <a:lnTo>
                  <a:pt x="51125" y="19905"/>
                </a:lnTo>
                <a:lnTo>
                  <a:pt x="50571" y="20253"/>
                </a:lnTo>
                <a:lnTo>
                  <a:pt x="50026" y="20539"/>
                </a:lnTo>
                <a:lnTo>
                  <a:pt x="49517" y="20735"/>
                </a:lnTo>
                <a:lnTo>
                  <a:pt x="49276" y="20798"/>
                </a:lnTo>
                <a:lnTo>
                  <a:pt x="49008" y="20860"/>
                </a:lnTo>
                <a:lnTo>
                  <a:pt x="48383" y="20977"/>
                </a:lnTo>
                <a:lnTo>
                  <a:pt x="47731" y="21003"/>
                </a:lnTo>
                <a:lnTo>
                  <a:pt x="47285" y="20932"/>
                </a:lnTo>
                <a:lnTo>
                  <a:pt x="47017" y="20825"/>
                </a:lnTo>
                <a:lnTo>
                  <a:pt x="46901" y="20753"/>
                </a:lnTo>
                <a:lnTo>
                  <a:pt x="46830" y="20691"/>
                </a:lnTo>
                <a:lnTo>
                  <a:pt x="46731" y="20503"/>
                </a:lnTo>
                <a:lnTo>
                  <a:pt x="46669" y="20092"/>
                </a:lnTo>
                <a:lnTo>
                  <a:pt x="46740" y="19360"/>
                </a:lnTo>
                <a:lnTo>
                  <a:pt x="46928" y="18485"/>
                </a:lnTo>
                <a:lnTo>
                  <a:pt x="47321" y="17074"/>
                </a:lnTo>
                <a:lnTo>
                  <a:pt x="47848" y="15431"/>
                </a:lnTo>
                <a:lnTo>
                  <a:pt x="47982" y="14940"/>
                </a:lnTo>
                <a:lnTo>
                  <a:pt x="48178" y="14109"/>
                </a:lnTo>
                <a:lnTo>
                  <a:pt x="48526" y="12770"/>
                </a:lnTo>
                <a:lnTo>
                  <a:pt x="48875" y="11654"/>
                </a:lnTo>
                <a:lnTo>
                  <a:pt x="49276" y="10564"/>
                </a:lnTo>
                <a:lnTo>
                  <a:pt x="49509" y="9966"/>
                </a:lnTo>
                <a:lnTo>
                  <a:pt x="49169" y="10118"/>
                </a:lnTo>
                <a:lnTo>
                  <a:pt x="48482" y="10529"/>
                </a:lnTo>
                <a:lnTo>
                  <a:pt x="47473" y="11252"/>
                </a:lnTo>
                <a:lnTo>
                  <a:pt x="46571" y="11868"/>
                </a:lnTo>
                <a:lnTo>
                  <a:pt x="46169" y="12047"/>
                </a:lnTo>
                <a:lnTo>
                  <a:pt x="45928" y="12109"/>
                </a:lnTo>
                <a:lnTo>
                  <a:pt x="45704" y="12100"/>
                </a:lnTo>
                <a:lnTo>
                  <a:pt x="45508" y="12011"/>
                </a:lnTo>
                <a:lnTo>
                  <a:pt x="45338" y="11850"/>
                </a:lnTo>
                <a:lnTo>
                  <a:pt x="45195" y="11582"/>
                </a:lnTo>
                <a:lnTo>
                  <a:pt x="45142" y="11413"/>
                </a:lnTo>
                <a:lnTo>
                  <a:pt x="45070" y="11145"/>
                </a:lnTo>
                <a:lnTo>
                  <a:pt x="44990" y="10609"/>
                </a:lnTo>
                <a:lnTo>
                  <a:pt x="44999" y="10055"/>
                </a:lnTo>
                <a:lnTo>
                  <a:pt x="45070" y="9457"/>
                </a:lnTo>
                <a:lnTo>
                  <a:pt x="45276" y="8475"/>
                </a:lnTo>
                <a:lnTo>
                  <a:pt x="45722" y="6903"/>
                </a:lnTo>
                <a:lnTo>
                  <a:pt x="45999" y="5965"/>
                </a:lnTo>
                <a:lnTo>
                  <a:pt x="45749" y="6162"/>
                </a:lnTo>
                <a:lnTo>
                  <a:pt x="45294" y="6465"/>
                </a:lnTo>
                <a:lnTo>
                  <a:pt x="44874" y="6689"/>
                </a:lnTo>
                <a:lnTo>
                  <a:pt x="44508" y="6832"/>
                </a:lnTo>
                <a:lnTo>
                  <a:pt x="44177" y="6903"/>
                </a:lnTo>
                <a:lnTo>
                  <a:pt x="43883" y="6912"/>
                </a:lnTo>
                <a:lnTo>
                  <a:pt x="43624" y="6840"/>
                </a:lnTo>
                <a:lnTo>
                  <a:pt x="43400" y="6707"/>
                </a:lnTo>
                <a:lnTo>
                  <a:pt x="43204" y="6519"/>
                </a:lnTo>
                <a:lnTo>
                  <a:pt x="43034" y="6269"/>
                </a:lnTo>
                <a:lnTo>
                  <a:pt x="42820" y="5796"/>
                </a:lnTo>
                <a:lnTo>
                  <a:pt x="42597" y="4983"/>
                </a:lnTo>
                <a:lnTo>
                  <a:pt x="42436" y="3992"/>
                </a:lnTo>
                <a:lnTo>
                  <a:pt x="42365" y="3438"/>
                </a:lnTo>
                <a:lnTo>
                  <a:pt x="42248" y="2768"/>
                </a:lnTo>
                <a:lnTo>
                  <a:pt x="41748" y="804"/>
                </a:lnTo>
                <a:lnTo>
                  <a:pt x="415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"/>
          <p:cNvSpPr/>
          <p:nvPr/>
        </p:nvSpPr>
        <p:spPr>
          <a:xfrm rot="7081386" flipH="1">
            <a:off x="8079567" y="1838481"/>
            <a:ext cx="448207" cy="419149"/>
          </a:xfrm>
          <a:custGeom>
            <a:avLst/>
            <a:gdLst/>
            <a:ahLst/>
            <a:cxnLst/>
            <a:rect l="l" t="t" r="r" b="b"/>
            <a:pathLst>
              <a:path w="51518" h="48178" extrusionOk="0">
                <a:moveTo>
                  <a:pt x="51518" y="15744"/>
                </a:moveTo>
                <a:lnTo>
                  <a:pt x="51375" y="15789"/>
                </a:lnTo>
                <a:lnTo>
                  <a:pt x="51355" y="15797"/>
                </a:lnTo>
                <a:lnTo>
                  <a:pt x="51355" y="15797"/>
                </a:lnTo>
                <a:lnTo>
                  <a:pt x="51518" y="15744"/>
                </a:lnTo>
                <a:close/>
                <a:moveTo>
                  <a:pt x="35346" y="1"/>
                </a:moveTo>
                <a:lnTo>
                  <a:pt x="34962" y="2582"/>
                </a:lnTo>
                <a:lnTo>
                  <a:pt x="34461" y="6091"/>
                </a:lnTo>
                <a:lnTo>
                  <a:pt x="34104" y="8297"/>
                </a:lnTo>
                <a:lnTo>
                  <a:pt x="33899" y="9359"/>
                </a:lnTo>
                <a:lnTo>
                  <a:pt x="33631" y="10806"/>
                </a:lnTo>
                <a:lnTo>
                  <a:pt x="33372" y="12244"/>
                </a:lnTo>
                <a:lnTo>
                  <a:pt x="32908" y="11315"/>
                </a:lnTo>
                <a:lnTo>
                  <a:pt x="32015" y="9449"/>
                </a:lnTo>
                <a:lnTo>
                  <a:pt x="31604" y="8502"/>
                </a:lnTo>
                <a:lnTo>
                  <a:pt x="31175" y="7466"/>
                </a:lnTo>
                <a:lnTo>
                  <a:pt x="30613" y="5886"/>
                </a:lnTo>
                <a:lnTo>
                  <a:pt x="30309" y="4805"/>
                </a:lnTo>
                <a:lnTo>
                  <a:pt x="30184" y="4260"/>
                </a:lnTo>
                <a:lnTo>
                  <a:pt x="30291" y="4814"/>
                </a:lnTo>
                <a:lnTo>
                  <a:pt x="30568" y="5904"/>
                </a:lnTo>
                <a:lnTo>
                  <a:pt x="31086" y="7502"/>
                </a:lnTo>
                <a:lnTo>
                  <a:pt x="31488" y="8547"/>
                </a:lnTo>
                <a:lnTo>
                  <a:pt x="31916" y="9583"/>
                </a:lnTo>
                <a:lnTo>
                  <a:pt x="32827" y="11628"/>
                </a:lnTo>
                <a:lnTo>
                  <a:pt x="33299" y="12643"/>
                </a:lnTo>
                <a:lnTo>
                  <a:pt x="33299" y="12643"/>
                </a:lnTo>
                <a:lnTo>
                  <a:pt x="32845" y="15262"/>
                </a:lnTo>
                <a:lnTo>
                  <a:pt x="32417" y="17888"/>
                </a:lnTo>
                <a:lnTo>
                  <a:pt x="31881" y="21468"/>
                </a:lnTo>
                <a:lnTo>
                  <a:pt x="31256" y="20495"/>
                </a:lnTo>
                <a:lnTo>
                  <a:pt x="30050" y="18530"/>
                </a:lnTo>
                <a:lnTo>
                  <a:pt x="29470" y="17539"/>
                </a:lnTo>
                <a:lnTo>
                  <a:pt x="29157" y="16977"/>
                </a:lnTo>
                <a:lnTo>
                  <a:pt x="28568" y="15834"/>
                </a:lnTo>
                <a:lnTo>
                  <a:pt x="28014" y="14673"/>
                </a:lnTo>
                <a:lnTo>
                  <a:pt x="27523" y="13476"/>
                </a:lnTo>
                <a:lnTo>
                  <a:pt x="27309" y="12869"/>
                </a:lnTo>
                <a:lnTo>
                  <a:pt x="27505" y="13485"/>
                </a:lnTo>
                <a:lnTo>
                  <a:pt x="27969" y="14691"/>
                </a:lnTo>
                <a:lnTo>
                  <a:pt x="28496" y="15869"/>
                </a:lnTo>
                <a:lnTo>
                  <a:pt x="29068" y="17021"/>
                </a:lnTo>
                <a:lnTo>
                  <a:pt x="29371" y="17593"/>
                </a:lnTo>
                <a:lnTo>
                  <a:pt x="29952" y="18664"/>
                </a:lnTo>
                <a:lnTo>
                  <a:pt x="31193" y="20772"/>
                </a:lnTo>
                <a:lnTo>
                  <a:pt x="31827" y="21817"/>
                </a:lnTo>
                <a:lnTo>
                  <a:pt x="31131" y="26425"/>
                </a:lnTo>
                <a:lnTo>
                  <a:pt x="30800" y="28559"/>
                </a:lnTo>
                <a:lnTo>
                  <a:pt x="30443" y="30693"/>
                </a:lnTo>
                <a:lnTo>
                  <a:pt x="30264" y="31640"/>
                </a:lnTo>
                <a:lnTo>
                  <a:pt x="29979" y="33051"/>
                </a:lnTo>
                <a:lnTo>
                  <a:pt x="29746" y="33979"/>
                </a:lnTo>
                <a:lnTo>
                  <a:pt x="29613" y="34435"/>
                </a:lnTo>
                <a:lnTo>
                  <a:pt x="28916" y="33185"/>
                </a:lnTo>
                <a:lnTo>
                  <a:pt x="25621" y="27246"/>
                </a:lnTo>
                <a:lnTo>
                  <a:pt x="23263" y="23085"/>
                </a:lnTo>
                <a:lnTo>
                  <a:pt x="22281" y="21442"/>
                </a:lnTo>
                <a:lnTo>
                  <a:pt x="22424" y="20388"/>
                </a:lnTo>
                <a:lnTo>
                  <a:pt x="22647" y="18280"/>
                </a:lnTo>
                <a:lnTo>
                  <a:pt x="22701" y="17218"/>
                </a:lnTo>
                <a:lnTo>
                  <a:pt x="22710" y="16673"/>
                </a:lnTo>
                <a:lnTo>
                  <a:pt x="22683" y="15575"/>
                </a:lnTo>
                <a:lnTo>
                  <a:pt x="22576" y="14494"/>
                </a:lnTo>
                <a:lnTo>
                  <a:pt x="22370" y="13431"/>
                </a:lnTo>
                <a:lnTo>
                  <a:pt x="22210" y="12914"/>
                </a:lnTo>
                <a:lnTo>
                  <a:pt x="22352" y="13431"/>
                </a:lnTo>
                <a:lnTo>
                  <a:pt x="22531" y="14503"/>
                </a:lnTo>
                <a:lnTo>
                  <a:pt x="22602" y="15584"/>
                </a:lnTo>
                <a:lnTo>
                  <a:pt x="22602" y="16673"/>
                </a:lnTo>
                <a:lnTo>
                  <a:pt x="22585" y="17218"/>
                </a:lnTo>
                <a:lnTo>
                  <a:pt x="22513" y="18209"/>
                </a:lnTo>
                <a:lnTo>
                  <a:pt x="22263" y="20183"/>
                </a:lnTo>
                <a:lnTo>
                  <a:pt x="22111" y="21174"/>
                </a:lnTo>
                <a:lnTo>
                  <a:pt x="21665" y="20450"/>
                </a:lnTo>
                <a:lnTo>
                  <a:pt x="21218" y="19727"/>
                </a:lnTo>
                <a:lnTo>
                  <a:pt x="20191" y="18111"/>
                </a:lnTo>
                <a:lnTo>
                  <a:pt x="19665" y="17307"/>
                </a:lnTo>
                <a:lnTo>
                  <a:pt x="18432" y="15450"/>
                </a:lnTo>
                <a:lnTo>
                  <a:pt x="17155" y="13628"/>
                </a:lnTo>
                <a:lnTo>
                  <a:pt x="17128" y="13512"/>
                </a:lnTo>
                <a:lnTo>
                  <a:pt x="17075" y="12530"/>
                </a:lnTo>
                <a:lnTo>
                  <a:pt x="16977" y="11110"/>
                </a:lnTo>
                <a:lnTo>
                  <a:pt x="16878" y="10154"/>
                </a:lnTo>
                <a:lnTo>
                  <a:pt x="16798" y="9672"/>
                </a:lnTo>
                <a:lnTo>
                  <a:pt x="16709" y="9172"/>
                </a:lnTo>
                <a:lnTo>
                  <a:pt x="16494" y="8199"/>
                </a:lnTo>
                <a:lnTo>
                  <a:pt x="16218" y="7243"/>
                </a:lnTo>
                <a:lnTo>
                  <a:pt x="15869" y="6314"/>
                </a:lnTo>
                <a:lnTo>
                  <a:pt x="15655" y="5868"/>
                </a:lnTo>
                <a:lnTo>
                  <a:pt x="15655" y="5868"/>
                </a:lnTo>
                <a:lnTo>
                  <a:pt x="15860" y="6323"/>
                </a:lnTo>
                <a:lnTo>
                  <a:pt x="16182" y="7261"/>
                </a:lnTo>
                <a:lnTo>
                  <a:pt x="16423" y="8216"/>
                </a:lnTo>
                <a:lnTo>
                  <a:pt x="16610" y="9199"/>
                </a:lnTo>
                <a:lnTo>
                  <a:pt x="16682" y="9681"/>
                </a:lnTo>
                <a:lnTo>
                  <a:pt x="16798" y="10601"/>
                </a:lnTo>
                <a:lnTo>
                  <a:pt x="16932" y="12440"/>
                </a:lnTo>
                <a:lnTo>
                  <a:pt x="16968" y="13360"/>
                </a:lnTo>
                <a:lnTo>
                  <a:pt x="15619" y="11494"/>
                </a:lnTo>
                <a:lnTo>
                  <a:pt x="12521" y="7341"/>
                </a:lnTo>
                <a:lnTo>
                  <a:pt x="11163" y="5484"/>
                </a:lnTo>
                <a:lnTo>
                  <a:pt x="13164" y="8243"/>
                </a:lnTo>
                <a:lnTo>
                  <a:pt x="16334" y="12753"/>
                </a:lnTo>
                <a:lnTo>
                  <a:pt x="18334" y="15709"/>
                </a:lnTo>
                <a:lnTo>
                  <a:pt x="19227" y="17111"/>
                </a:lnTo>
                <a:lnTo>
                  <a:pt x="18254" y="16664"/>
                </a:lnTo>
                <a:lnTo>
                  <a:pt x="16325" y="15726"/>
                </a:lnTo>
                <a:lnTo>
                  <a:pt x="15378" y="15226"/>
                </a:lnTo>
                <a:lnTo>
                  <a:pt x="14851" y="14941"/>
                </a:lnTo>
                <a:lnTo>
                  <a:pt x="13815" y="14342"/>
                </a:lnTo>
                <a:lnTo>
                  <a:pt x="12806" y="13699"/>
                </a:lnTo>
                <a:lnTo>
                  <a:pt x="11833" y="13003"/>
                </a:lnTo>
                <a:lnTo>
                  <a:pt x="11369" y="12619"/>
                </a:lnTo>
                <a:lnTo>
                  <a:pt x="11824" y="13012"/>
                </a:lnTo>
                <a:lnTo>
                  <a:pt x="12780" y="13735"/>
                </a:lnTo>
                <a:lnTo>
                  <a:pt x="13780" y="14405"/>
                </a:lnTo>
                <a:lnTo>
                  <a:pt x="14798" y="15039"/>
                </a:lnTo>
                <a:lnTo>
                  <a:pt x="15325" y="15334"/>
                </a:lnTo>
                <a:lnTo>
                  <a:pt x="16334" y="15896"/>
                </a:lnTo>
                <a:lnTo>
                  <a:pt x="18370" y="16914"/>
                </a:lnTo>
                <a:lnTo>
                  <a:pt x="19406" y="17414"/>
                </a:lnTo>
                <a:lnTo>
                  <a:pt x="20191" y="18647"/>
                </a:lnTo>
                <a:lnTo>
                  <a:pt x="20950" y="19897"/>
                </a:lnTo>
                <a:lnTo>
                  <a:pt x="21674" y="21102"/>
                </a:lnTo>
                <a:lnTo>
                  <a:pt x="23067" y="23549"/>
                </a:lnTo>
                <a:lnTo>
                  <a:pt x="23754" y="24773"/>
                </a:lnTo>
                <a:lnTo>
                  <a:pt x="23219" y="24567"/>
                </a:lnTo>
                <a:lnTo>
                  <a:pt x="22156" y="24094"/>
                </a:lnTo>
                <a:lnTo>
                  <a:pt x="20602" y="23308"/>
                </a:lnTo>
                <a:lnTo>
                  <a:pt x="19593" y="22728"/>
                </a:lnTo>
                <a:lnTo>
                  <a:pt x="18504" y="22076"/>
                </a:lnTo>
                <a:lnTo>
                  <a:pt x="16378" y="20683"/>
                </a:lnTo>
                <a:lnTo>
                  <a:pt x="15325" y="19968"/>
                </a:lnTo>
                <a:lnTo>
                  <a:pt x="16360" y="20709"/>
                </a:lnTo>
                <a:lnTo>
                  <a:pt x="18459" y="22147"/>
                </a:lnTo>
                <a:lnTo>
                  <a:pt x="19531" y="22835"/>
                </a:lnTo>
                <a:lnTo>
                  <a:pt x="20057" y="23156"/>
                </a:lnTo>
                <a:lnTo>
                  <a:pt x="21129" y="23772"/>
                </a:lnTo>
                <a:lnTo>
                  <a:pt x="22227" y="24353"/>
                </a:lnTo>
                <a:lnTo>
                  <a:pt x="23362" y="24871"/>
                </a:lnTo>
                <a:lnTo>
                  <a:pt x="23933" y="25103"/>
                </a:lnTo>
                <a:lnTo>
                  <a:pt x="25353" y="27755"/>
                </a:lnTo>
                <a:lnTo>
                  <a:pt x="28469" y="33765"/>
                </a:lnTo>
                <a:lnTo>
                  <a:pt x="28934" y="34658"/>
                </a:lnTo>
                <a:lnTo>
                  <a:pt x="28532" y="34622"/>
                </a:lnTo>
                <a:lnTo>
                  <a:pt x="27862" y="34542"/>
                </a:lnTo>
                <a:lnTo>
                  <a:pt x="26925" y="34399"/>
                </a:lnTo>
                <a:lnTo>
                  <a:pt x="25996" y="34229"/>
                </a:lnTo>
                <a:lnTo>
                  <a:pt x="24121" y="33863"/>
                </a:lnTo>
                <a:lnTo>
                  <a:pt x="22263" y="33461"/>
                </a:lnTo>
                <a:lnTo>
                  <a:pt x="20638" y="33104"/>
                </a:lnTo>
                <a:lnTo>
                  <a:pt x="19013" y="32729"/>
                </a:lnTo>
                <a:lnTo>
                  <a:pt x="18191" y="31738"/>
                </a:lnTo>
                <a:lnTo>
                  <a:pt x="16530" y="29764"/>
                </a:lnTo>
                <a:lnTo>
                  <a:pt x="15673" y="28800"/>
                </a:lnTo>
                <a:lnTo>
                  <a:pt x="14807" y="27844"/>
                </a:lnTo>
                <a:lnTo>
                  <a:pt x="13449" y="26460"/>
                </a:lnTo>
                <a:lnTo>
                  <a:pt x="12503" y="25567"/>
                </a:lnTo>
                <a:lnTo>
                  <a:pt x="12020" y="25148"/>
                </a:lnTo>
                <a:lnTo>
                  <a:pt x="12494" y="25585"/>
                </a:lnTo>
                <a:lnTo>
                  <a:pt x="13414" y="26487"/>
                </a:lnTo>
                <a:lnTo>
                  <a:pt x="14735" y="27907"/>
                </a:lnTo>
                <a:lnTo>
                  <a:pt x="15584" y="28880"/>
                </a:lnTo>
                <a:lnTo>
                  <a:pt x="16360" y="29809"/>
                </a:lnTo>
                <a:lnTo>
                  <a:pt x="17887" y="31693"/>
                </a:lnTo>
                <a:lnTo>
                  <a:pt x="18638" y="32649"/>
                </a:lnTo>
                <a:lnTo>
                  <a:pt x="16736" y="32211"/>
                </a:lnTo>
                <a:lnTo>
                  <a:pt x="14833" y="31765"/>
                </a:lnTo>
                <a:lnTo>
                  <a:pt x="10172" y="30657"/>
                </a:lnTo>
                <a:lnTo>
                  <a:pt x="9529" y="29925"/>
                </a:lnTo>
                <a:lnTo>
                  <a:pt x="8207" y="28470"/>
                </a:lnTo>
                <a:lnTo>
                  <a:pt x="7529" y="27764"/>
                </a:lnTo>
                <a:lnTo>
                  <a:pt x="6823" y="27059"/>
                </a:lnTo>
                <a:lnTo>
                  <a:pt x="5725" y="26058"/>
                </a:lnTo>
                <a:lnTo>
                  <a:pt x="4957" y="25424"/>
                </a:lnTo>
                <a:lnTo>
                  <a:pt x="4555" y="25130"/>
                </a:lnTo>
                <a:lnTo>
                  <a:pt x="4948" y="25442"/>
                </a:lnTo>
                <a:lnTo>
                  <a:pt x="5689" y="26094"/>
                </a:lnTo>
                <a:lnTo>
                  <a:pt x="6761" y="27130"/>
                </a:lnTo>
                <a:lnTo>
                  <a:pt x="7439" y="27853"/>
                </a:lnTo>
                <a:lnTo>
                  <a:pt x="8047" y="28514"/>
                </a:lnTo>
                <a:lnTo>
                  <a:pt x="9208" y="29872"/>
                </a:lnTo>
                <a:lnTo>
                  <a:pt x="9788" y="30559"/>
                </a:lnTo>
                <a:lnTo>
                  <a:pt x="1" y="28228"/>
                </a:lnTo>
                <a:lnTo>
                  <a:pt x="1" y="28228"/>
                </a:lnTo>
                <a:lnTo>
                  <a:pt x="10065" y="30845"/>
                </a:lnTo>
                <a:lnTo>
                  <a:pt x="12512" y="31479"/>
                </a:lnTo>
                <a:lnTo>
                  <a:pt x="11529" y="31934"/>
                </a:lnTo>
                <a:lnTo>
                  <a:pt x="9547" y="32801"/>
                </a:lnTo>
                <a:lnTo>
                  <a:pt x="8538" y="33202"/>
                </a:lnTo>
                <a:lnTo>
                  <a:pt x="8002" y="33408"/>
                </a:lnTo>
                <a:lnTo>
                  <a:pt x="6913" y="33792"/>
                </a:lnTo>
                <a:lnTo>
                  <a:pt x="5805" y="34122"/>
                </a:lnTo>
                <a:lnTo>
                  <a:pt x="4689" y="34399"/>
                </a:lnTo>
                <a:lnTo>
                  <a:pt x="4117" y="34515"/>
                </a:lnTo>
                <a:lnTo>
                  <a:pt x="4117" y="34515"/>
                </a:lnTo>
                <a:lnTo>
                  <a:pt x="4689" y="34417"/>
                </a:lnTo>
                <a:lnTo>
                  <a:pt x="5814" y="34167"/>
                </a:lnTo>
                <a:lnTo>
                  <a:pt x="6930" y="33863"/>
                </a:lnTo>
                <a:lnTo>
                  <a:pt x="8029" y="33506"/>
                </a:lnTo>
                <a:lnTo>
                  <a:pt x="8574" y="33310"/>
                </a:lnTo>
                <a:lnTo>
                  <a:pt x="9663" y="32917"/>
                </a:lnTo>
                <a:lnTo>
                  <a:pt x="11806" y="32033"/>
                </a:lnTo>
                <a:lnTo>
                  <a:pt x="12869" y="31577"/>
                </a:lnTo>
                <a:lnTo>
                  <a:pt x="14753" y="32068"/>
                </a:lnTo>
                <a:lnTo>
                  <a:pt x="17950" y="32872"/>
                </a:lnTo>
                <a:lnTo>
                  <a:pt x="21156" y="33667"/>
                </a:lnTo>
                <a:lnTo>
                  <a:pt x="20075" y="34274"/>
                </a:lnTo>
                <a:lnTo>
                  <a:pt x="17905" y="35462"/>
                </a:lnTo>
                <a:lnTo>
                  <a:pt x="16789" y="36015"/>
                </a:lnTo>
                <a:lnTo>
                  <a:pt x="16173" y="36310"/>
                </a:lnTo>
                <a:lnTo>
                  <a:pt x="14932" y="36864"/>
                </a:lnTo>
                <a:lnTo>
                  <a:pt x="13664" y="37373"/>
                </a:lnTo>
                <a:lnTo>
                  <a:pt x="12369" y="37819"/>
                </a:lnTo>
                <a:lnTo>
                  <a:pt x="11717" y="38007"/>
                </a:lnTo>
                <a:lnTo>
                  <a:pt x="11717" y="38007"/>
                </a:lnTo>
                <a:lnTo>
                  <a:pt x="12378" y="37828"/>
                </a:lnTo>
                <a:lnTo>
                  <a:pt x="13673" y="37417"/>
                </a:lnTo>
                <a:lnTo>
                  <a:pt x="14958" y="36935"/>
                </a:lnTo>
                <a:lnTo>
                  <a:pt x="16218" y="36399"/>
                </a:lnTo>
                <a:lnTo>
                  <a:pt x="16843" y="36122"/>
                </a:lnTo>
                <a:lnTo>
                  <a:pt x="18021" y="35560"/>
                </a:lnTo>
                <a:lnTo>
                  <a:pt x="20334" y="34363"/>
                </a:lnTo>
                <a:lnTo>
                  <a:pt x="21486" y="33747"/>
                </a:lnTo>
                <a:lnTo>
                  <a:pt x="21817" y="33827"/>
                </a:lnTo>
                <a:lnTo>
                  <a:pt x="22156" y="33908"/>
                </a:lnTo>
                <a:lnTo>
                  <a:pt x="24013" y="34345"/>
                </a:lnTo>
                <a:lnTo>
                  <a:pt x="25880" y="34747"/>
                </a:lnTo>
                <a:lnTo>
                  <a:pt x="26817" y="34944"/>
                </a:lnTo>
                <a:lnTo>
                  <a:pt x="27764" y="35113"/>
                </a:lnTo>
                <a:lnTo>
                  <a:pt x="28541" y="35212"/>
                </a:lnTo>
                <a:lnTo>
                  <a:pt x="29130" y="35265"/>
                </a:lnTo>
                <a:lnTo>
                  <a:pt x="28612" y="35658"/>
                </a:lnTo>
                <a:lnTo>
                  <a:pt x="27505" y="36346"/>
                </a:lnTo>
                <a:lnTo>
                  <a:pt x="26344" y="36953"/>
                </a:lnTo>
                <a:lnTo>
                  <a:pt x="25139" y="37480"/>
                </a:lnTo>
                <a:lnTo>
                  <a:pt x="24522" y="37721"/>
                </a:lnTo>
                <a:lnTo>
                  <a:pt x="23094" y="38257"/>
                </a:lnTo>
                <a:lnTo>
                  <a:pt x="20200" y="39284"/>
                </a:lnTo>
                <a:lnTo>
                  <a:pt x="18763" y="39837"/>
                </a:lnTo>
                <a:lnTo>
                  <a:pt x="18084" y="40114"/>
                </a:lnTo>
                <a:lnTo>
                  <a:pt x="16736" y="40695"/>
                </a:lnTo>
                <a:lnTo>
                  <a:pt x="16075" y="41007"/>
                </a:lnTo>
                <a:lnTo>
                  <a:pt x="15182" y="41061"/>
                </a:lnTo>
                <a:lnTo>
                  <a:pt x="13414" y="41195"/>
                </a:lnTo>
                <a:lnTo>
                  <a:pt x="12529" y="41284"/>
                </a:lnTo>
                <a:lnTo>
                  <a:pt x="11645" y="41391"/>
                </a:lnTo>
                <a:lnTo>
                  <a:pt x="9868" y="41695"/>
                </a:lnTo>
                <a:lnTo>
                  <a:pt x="8993" y="41918"/>
                </a:lnTo>
                <a:lnTo>
                  <a:pt x="9877" y="41730"/>
                </a:lnTo>
                <a:lnTo>
                  <a:pt x="11645" y="41480"/>
                </a:lnTo>
                <a:lnTo>
                  <a:pt x="12538" y="41409"/>
                </a:lnTo>
                <a:lnTo>
                  <a:pt x="14048" y="41311"/>
                </a:lnTo>
                <a:lnTo>
                  <a:pt x="15548" y="41257"/>
                </a:lnTo>
                <a:lnTo>
                  <a:pt x="15548" y="41257"/>
                </a:lnTo>
                <a:lnTo>
                  <a:pt x="14958" y="41561"/>
                </a:lnTo>
                <a:lnTo>
                  <a:pt x="13780" y="42186"/>
                </a:lnTo>
                <a:lnTo>
                  <a:pt x="13208" y="42516"/>
                </a:lnTo>
                <a:lnTo>
                  <a:pt x="12815" y="42757"/>
                </a:lnTo>
                <a:lnTo>
                  <a:pt x="11967" y="43311"/>
                </a:lnTo>
                <a:lnTo>
                  <a:pt x="10672" y="44249"/>
                </a:lnTo>
                <a:lnTo>
                  <a:pt x="8475" y="45981"/>
                </a:lnTo>
                <a:lnTo>
                  <a:pt x="8100" y="46303"/>
                </a:lnTo>
                <a:lnTo>
                  <a:pt x="8100" y="46303"/>
                </a:lnTo>
                <a:lnTo>
                  <a:pt x="9788" y="45008"/>
                </a:lnTo>
                <a:lnTo>
                  <a:pt x="11529" y="43749"/>
                </a:lnTo>
                <a:lnTo>
                  <a:pt x="12646" y="43034"/>
                </a:lnTo>
                <a:lnTo>
                  <a:pt x="13289" y="42668"/>
                </a:lnTo>
                <a:lnTo>
                  <a:pt x="13958" y="42293"/>
                </a:lnTo>
                <a:lnTo>
                  <a:pt x="15333" y="41605"/>
                </a:lnTo>
                <a:lnTo>
                  <a:pt x="16727" y="40971"/>
                </a:lnTo>
                <a:lnTo>
                  <a:pt x="18146" y="40400"/>
                </a:lnTo>
                <a:lnTo>
                  <a:pt x="18870" y="40132"/>
                </a:lnTo>
                <a:lnTo>
                  <a:pt x="19022" y="40078"/>
                </a:lnTo>
                <a:lnTo>
                  <a:pt x="19182" y="40016"/>
                </a:lnTo>
                <a:lnTo>
                  <a:pt x="18700" y="40909"/>
                </a:lnTo>
                <a:lnTo>
                  <a:pt x="17709" y="42668"/>
                </a:lnTo>
                <a:lnTo>
                  <a:pt x="17182" y="43525"/>
                </a:lnTo>
                <a:lnTo>
                  <a:pt x="16602" y="44454"/>
                </a:lnTo>
                <a:lnTo>
                  <a:pt x="15646" y="45794"/>
                </a:lnTo>
                <a:lnTo>
                  <a:pt x="14958" y="46642"/>
                </a:lnTo>
                <a:lnTo>
                  <a:pt x="14592" y="47053"/>
                </a:lnTo>
                <a:lnTo>
                  <a:pt x="14967" y="46651"/>
                </a:lnTo>
                <a:lnTo>
                  <a:pt x="15682" y="45820"/>
                </a:lnTo>
                <a:lnTo>
                  <a:pt x="16673" y="44499"/>
                </a:lnTo>
                <a:lnTo>
                  <a:pt x="17280" y="43588"/>
                </a:lnTo>
                <a:lnTo>
                  <a:pt x="17870" y="42686"/>
                </a:lnTo>
                <a:lnTo>
                  <a:pt x="18977" y="40837"/>
                </a:lnTo>
                <a:lnTo>
                  <a:pt x="19504" y="39900"/>
                </a:lnTo>
                <a:lnTo>
                  <a:pt x="22085" y="39025"/>
                </a:lnTo>
                <a:lnTo>
                  <a:pt x="24674" y="38141"/>
                </a:lnTo>
                <a:lnTo>
                  <a:pt x="25210" y="37944"/>
                </a:lnTo>
                <a:lnTo>
                  <a:pt x="26291" y="37516"/>
                </a:lnTo>
                <a:lnTo>
                  <a:pt x="27344" y="37024"/>
                </a:lnTo>
                <a:lnTo>
                  <a:pt x="28380" y="36462"/>
                </a:lnTo>
                <a:lnTo>
                  <a:pt x="28871" y="36140"/>
                </a:lnTo>
                <a:lnTo>
                  <a:pt x="28166" y="37257"/>
                </a:lnTo>
                <a:lnTo>
                  <a:pt x="27478" y="38382"/>
                </a:lnTo>
                <a:lnTo>
                  <a:pt x="26683" y="39293"/>
                </a:lnTo>
                <a:lnTo>
                  <a:pt x="25862" y="40168"/>
                </a:lnTo>
                <a:lnTo>
                  <a:pt x="25406" y="40614"/>
                </a:lnTo>
                <a:lnTo>
                  <a:pt x="24460" y="41454"/>
                </a:lnTo>
                <a:lnTo>
                  <a:pt x="23951" y="41829"/>
                </a:lnTo>
                <a:lnTo>
                  <a:pt x="24478" y="41472"/>
                </a:lnTo>
                <a:lnTo>
                  <a:pt x="25469" y="40677"/>
                </a:lnTo>
                <a:lnTo>
                  <a:pt x="25942" y="40248"/>
                </a:lnTo>
                <a:lnTo>
                  <a:pt x="26469" y="39748"/>
                </a:lnTo>
                <a:lnTo>
                  <a:pt x="26987" y="39221"/>
                </a:lnTo>
                <a:lnTo>
                  <a:pt x="26496" y="40096"/>
                </a:lnTo>
                <a:lnTo>
                  <a:pt x="26041" y="40998"/>
                </a:lnTo>
                <a:lnTo>
                  <a:pt x="25683" y="41739"/>
                </a:lnTo>
                <a:lnTo>
                  <a:pt x="25219" y="42882"/>
                </a:lnTo>
                <a:lnTo>
                  <a:pt x="24951" y="43668"/>
                </a:lnTo>
                <a:lnTo>
                  <a:pt x="24835" y="44061"/>
                </a:lnTo>
                <a:lnTo>
                  <a:pt x="24728" y="44490"/>
                </a:lnTo>
                <a:lnTo>
                  <a:pt x="24576" y="45552"/>
                </a:lnTo>
                <a:lnTo>
                  <a:pt x="24442" y="47026"/>
                </a:lnTo>
                <a:lnTo>
                  <a:pt x="24433" y="47303"/>
                </a:lnTo>
                <a:lnTo>
                  <a:pt x="24505" y="46419"/>
                </a:lnTo>
                <a:lnTo>
                  <a:pt x="24683" y="45240"/>
                </a:lnTo>
                <a:lnTo>
                  <a:pt x="24853" y="44481"/>
                </a:lnTo>
                <a:lnTo>
                  <a:pt x="24969" y="44097"/>
                </a:lnTo>
                <a:lnTo>
                  <a:pt x="25103" y="43713"/>
                </a:lnTo>
                <a:lnTo>
                  <a:pt x="25389" y="42945"/>
                </a:lnTo>
                <a:lnTo>
                  <a:pt x="25889" y="41829"/>
                </a:lnTo>
                <a:lnTo>
                  <a:pt x="26264" y="41105"/>
                </a:lnTo>
                <a:lnTo>
                  <a:pt x="26639" y="40409"/>
                </a:lnTo>
                <a:lnTo>
                  <a:pt x="27451" y="39060"/>
                </a:lnTo>
                <a:lnTo>
                  <a:pt x="28755" y="37078"/>
                </a:lnTo>
                <a:lnTo>
                  <a:pt x="29657" y="35774"/>
                </a:lnTo>
                <a:lnTo>
                  <a:pt x="30041" y="36337"/>
                </a:lnTo>
                <a:lnTo>
                  <a:pt x="30845" y="37453"/>
                </a:lnTo>
                <a:lnTo>
                  <a:pt x="31282" y="37998"/>
                </a:lnTo>
                <a:lnTo>
                  <a:pt x="31675" y="38453"/>
                </a:lnTo>
                <a:lnTo>
                  <a:pt x="32488" y="39319"/>
                </a:lnTo>
                <a:lnTo>
                  <a:pt x="33765" y="40561"/>
                </a:lnTo>
                <a:lnTo>
                  <a:pt x="34622" y="41364"/>
                </a:lnTo>
                <a:lnTo>
                  <a:pt x="35480" y="42159"/>
                </a:lnTo>
                <a:lnTo>
                  <a:pt x="37158" y="43775"/>
                </a:lnTo>
                <a:lnTo>
                  <a:pt x="38355" y="45026"/>
                </a:lnTo>
                <a:lnTo>
                  <a:pt x="39114" y="45892"/>
                </a:lnTo>
                <a:lnTo>
                  <a:pt x="39837" y="46776"/>
                </a:lnTo>
                <a:lnTo>
                  <a:pt x="40507" y="47705"/>
                </a:lnTo>
                <a:lnTo>
                  <a:pt x="40820" y="48178"/>
                </a:lnTo>
                <a:lnTo>
                  <a:pt x="42025" y="47330"/>
                </a:lnTo>
                <a:lnTo>
                  <a:pt x="41668" y="46829"/>
                </a:lnTo>
                <a:lnTo>
                  <a:pt x="40918" y="45883"/>
                </a:lnTo>
                <a:lnTo>
                  <a:pt x="40123" y="44972"/>
                </a:lnTo>
                <a:lnTo>
                  <a:pt x="39293" y="44106"/>
                </a:lnTo>
                <a:lnTo>
                  <a:pt x="38864" y="43686"/>
                </a:lnTo>
                <a:lnTo>
                  <a:pt x="38007" y="42865"/>
                </a:lnTo>
                <a:lnTo>
                  <a:pt x="36247" y="41293"/>
                </a:lnTo>
                <a:lnTo>
                  <a:pt x="35354" y="40525"/>
                </a:lnTo>
                <a:lnTo>
                  <a:pt x="34461" y="39766"/>
                </a:lnTo>
                <a:lnTo>
                  <a:pt x="33158" y="38614"/>
                </a:lnTo>
                <a:lnTo>
                  <a:pt x="32327" y="37819"/>
                </a:lnTo>
                <a:lnTo>
                  <a:pt x="31934" y="37399"/>
                </a:lnTo>
                <a:lnTo>
                  <a:pt x="31497" y="36908"/>
                </a:lnTo>
                <a:lnTo>
                  <a:pt x="30657" y="35872"/>
                </a:lnTo>
                <a:lnTo>
                  <a:pt x="30264" y="35328"/>
                </a:lnTo>
                <a:lnTo>
                  <a:pt x="31122" y="35078"/>
                </a:lnTo>
                <a:lnTo>
                  <a:pt x="32845" y="34613"/>
                </a:lnTo>
                <a:lnTo>
                  <a:pt x="34578" y="34220"/>
                </a:lnTo>
                <a:lnTo>
                  <a:pt x="36337" y="33908"/>
                </a:lnTo>
                <a:lnTo>
                  <a:pt x="37212" y="33792"/>
                </a:lnTo>
                <a:lnTo>
                  <a:pt x="38123" y="33685"/>
                </a:lnTo>
                <a:lnTo>
                  <a:pt x="39944" y="33569"/>
                </a:lnTo>
                <a:lnTo>
                  <a:pt x="40855" y="33569"/>
                </a:lnTo>
                <a:lnTo>
                  <a:pt x="41284" y="33586"/>
                </a:lnTo>
                <a:lnTo>
                  <a:pt x="42061" y="33658"/>
                </a:lnTo>
                <a:lnTo>
                  <a:pt x="43275" y="33854"/>
                </a:lnTo>
                <a:lnTo>
                  <a:pt x="44436" y="34078"/>
                </a:lnTo>
                <a:lnTo>
                  <a:pt x="44142" y="34006"/>
                </a:lnTo>
                <a:lnTo>
                  <a:pt x="42525" y="33667"/>
                </a:lnTo>
                <a:lnTo>
                  <a:pt x="41346" y="33470"/>
                </a:lnTo>
                <a:lnTo>
                  <a:pt x="40855" y="33435"/>
                </a:lnTo>
                <a:lnTo>
                  <a:pt x="39944" y="33399"/>
                </a:lnTo>
                <a:lnTo>
                  <a:pt x="38114" y="33452"/>
                </a:lnTo>
                <a:lnTo>
                  <a:pt x="37194" y="33533"/>
                </a:lnTo>
                <a:lnTo>
                  <a:pt x="36087" y="33658"/>
                </a:lnTo>
                <a:lnTo>
                  <a:pt x="34979" y="33827"/>
                </a:lnTo>
                <a:lnTo>
                  <a:pt x="36024" y="33292"/>
                </a:lnTo>
                <a:lnTo>
                  <a:pt x="37051" y="32720"/>
                </a:lnTo>
                <a:lnTo>
                  <a:pt x="37703" y="32327"/>
                </a:lnTo>
                <a:lnTo>
                  <a:pt x="38667" y="31684"/>
                </a:lnTo>
                <a:lnTo>
                  <a:pt x="39275" y="31220"/>
                </a:lnTo>
                <a:lnTo>
                  <a:pt x="39569" y="30970"/>
                </a:lnTo>
                <a:lnTo>
                  <a:pt x="39266" y="31211"/>
                </a:lnTo>
                <a:lnTo>
                  <a:pt x="38641" y="31649"/>
                </a:lnTo>
                <a:lnTo>
                  <a:pt x="37667" y="32256"/>
                </a:lnTo>
                <a:lnTo>
                  <a:pt x="36989" y="32613"/>
                </a:lnTo>
                <a:lnTo>
                  <a:pt x="36310" y="32970"/>
                </a:lnTo>
                <a:lnTo>
                  <a:pt x="34935" y="33622"/>
                </a:lnTo>
                <a:lnTo>
                  <a:pt x="34247" y="33935"/>
                </a:lnTo>
                <a:lnTo>
                  <a:pt x="33158" y="34158"/>
                </a:lnTo>
                <a:lnTo>
                  <a:pt x="30997" y="34649"/>
                </a:lnTo>
                <a:lnTo>
                  <a:pt x="30997" y="34649"/>
                </a:lnTo>
                <a:lnTo>
                  <a:pt x="31479" y="34310"/>
                </a:lnTo>
                <a:lnTo>
                  <a:pt x="32372" y="33560"/>
                </a:lnTo>
                <a:lnTo>
                  <a:pt x="32801" y="33167"/>
                </a:lnTo>
                <a:lnTo>
                  <a:pt x="33399" y="32568"/>
                </a:lnTo>
                <a:lnTo>
                  <a:pt x="34533" y="31327"/>
                </a:lnTo>
                <a:lnTo>
                  <a:pt x="35078" y="30684"/>
                </a:lnTo>
                <a:lnTo>
                  <a:pt x="35997" y="29568"/>
                </a:lnTo>
                <a:lnTo>
                  <a:pt x="37783" y="27318"/>
                </a:lnTo>
                <a:lnTo>
                  <a:pt x="38667" y="26183"/>
                </a:lnTo>
                <a:lnTo>
                  <a:pt x="38703" y="26157"/>
                </a:lnTo>
                <a:lnTo>
                  <a:pt x="38739" y="26121"/>
                </a:lnTo>
                <a:lnTo>
                  <a:pt x="39686" y="25933"/>
                </a:lnTo>
                <a:lnTo>
                  <a:pt x="41570" y="25523"/>
                </a:lnTo>
                <a:lnTo>
                  <a:pt x="42507" y="25290"/>
                </a:lnTo>
                <a:lnTo>
                  <a:pt x="43463" y="25023"/>
                </a:lnTo>
                <a:lnTo>
                  <a:pt x="44865" y="24558"/>
                </a:lnTo>
                <a:lnTo>
                  <a:pt x="45785" y="24192"/>
                </a:lnTo>
                <a:lnTo>
                  <a:pt x="46240" y="23987"/>
                </a:lnTo>
                <a:lnTo>
                  <a:pt x="45785" y="24174"/>
                </a:lnTo>
                <a:lnTo>
                  <a:pt x="44856" y="24514"/>
                </a:lnTo>
                <a:lnTo>
                  <a:pt x="43436" y="24942"/>
                </a:lnTo>
                <a:lnTo>
                  <a:pt x="42481" y="25174"/>
                </a:lnTo>
                <a:lnTo>
                  <a:pt x="41597" y="25371"/>
                </a:lnTo>
                <a:lnTo>
                  <a:pt x="39828" y="25710"/>
                </a:lnTo>
                <a:lnTo>
                  <a:pt x="38935" y="25862"/>
                </a:lnTo>
                <a:lnTo>
                  <a:pt x="39096" y="25648"/>
                </a:lnTo>
                <a:lnTo>
                  <a:pt x="39257" y="25451"/>
                </a:lnTo>
                <a:lnTo>
                  <a:pt x="41025" y="23299"/>
                </a:lnTo>
                <a:lnTo>
                  <a:pt x="41927" y="22227"/>
                </a:lnTo>
                <a:lnTo>
                  <a:pt x="42338" y="21754"/>
                </a:lnTo>
                <a:lnTo>
                  <a:pt x="43168" y="20817"/>
                </a:lnTo>
                <a:lnTo>
                  <a:pt x="43615" y="20379"/>
                </a:lnTo>
                <a:lnTo>
                  <a:pt x="43927" y="20093"/>
                </a:lnTo>
                <a:lnTo>
                  <a:pt x="44570" y="19548"/>
                </a:lnTo>
                <a:lnTo>
                  <a:pt x="45570" y="18789"/>
                </a:lnTo>
                <a:lnTo>
                  <a:pt x="46919" y="17923"/>
                </a:lnTo>
                <a:lnTo>
                  <a:pt x="48214" y="17200"/>
                </a:lnTo>
                <a:lnTo>
                  <a:pt x="49928" y="16369"/>
                </a:lnTo>
                <a:lnTo>
                  <a:pt x="51355" y="15797"/>
                </a:lnTo>
                <a:lnTo>
                  <a:pt x="51355" y="15797"/>
                </a:lnTo>
                <a:lnTo>
                  <a:pt x="50910" y="15941"/>
                </a:lnTo>
                <a:lnTo>
                  <a:pt x="49714" y="16396"/>
                </a:lnTo>
                <a:lnTo>
                  <a:pt x="48544" y="16923"/>
                </a:lnTo>
                <a:lnTo>
                  <a:pt x="47428" y="17504"/>
                </a:lnTo>
                <a:lnTo>
                  <a:pt x="46374" y="18111"/>
                </a:lnTo>
                <a:lnTo>
                  <a:pt x="45410" y="18736"/>
                </a:lnTo>
                <a:lnTo>
                  <a:pt x="44552" y="19361"/>
                </a:lnTo>
                <a:lnTo>
                  <a:pt x="43820" y="19977"/>
                </a:lnTo>
                <a:lnTo>
                  <a:pt x="43508" y="20272"/>
                </a:lnTo>
                <a:lnTo>
                  <a:pt x="42766" y="21031"/>
                </a:lnTo>
                <a:lnTo>
                  <a:pt x="42043" y="21808"/>
                </a:lnTo>
                <a:lnTo>
                  <a:pt x="42222" y="21102"/>
                </a:lnTo>
                <a:lnTo>
                  <a:pt x="42623" y="19700"/>
                </a:lnTo>
                <a:lnTo>
                  <a:pt x="42838" y="19004"/>
                </a:lnTo>
                <a:lnTo>
                  <a:pt x="43106" y="18200"/>
                </a:lnTo>
                <a:lnTo>
                  <a:pt x="43579" y="17021"/>
                </a:lnTo>
                <a:lnTo>
                  <a:pt x="43936" y="16253"/>
                </a:lnTo>
                <a:lnTo>
                  <a:pt x="44133" y="15878"/>
                </a:lnTo>
                <a:lnTo>
                  <a:pt x="43918" y="16244"/>
                </a:lnTo>
                <a:lnTo>
                  <a:pt x="43534" y="17003"/>
                </a:lnTo>
                <a:lnTo>
                  <a:pt x="43025" y="18173"/>
                </a:lnTo>
                <a:lnTo>
                  <a:pt x="42731" y="18968"/>
                </a:lnTo>
                <a:lnTo>
                  <a:pt x="42445" y="19763"/>
                </a:lnTo>
                <a:lnTo>
                  <a:pt x="41936" y="21379"/>
                </a:lnTo>
                <a:lnTo>
                  <a:pt x="41695" y="22192"/>
                </a:lnTo>
                <a:lnTo>
                  <a:pt x="41016" y="22942"/>
                </a:lnTo>
                <a:lnTo>
                  <a:pt x="39694" y="24487"/>
                </a:lnTo>
                <a:lnTo>
                  <a:pt x="39043" y="25264"/>
                </a:lnTo>
                <a:lnTo>
                  <a:pt x="37498" y="27148"/>
                </a:lnTo>
                <a:lnTo>
                  <a:pt x="35944" y="29023"/>
                </a:lnTo>
                <a:lnTo>
                  <a:pt x="35890" y="27880"/>
                </a:lnTo>
                <a:lnTo>
                  <a:pt x="35810" y="25603"/>
                </a:lnTo>
                <a:lnTo>
                  <a:pt x="35801" y="24460"/>
                </a:lnTo>
                <a:lnTo>
                  <a:pt x="35819" y="23254"/>
                </a:lnTo>
                <a:lnTo>
                  <a:pt x="35953" y="21451"/>
                </a:lnTo>
                <a:lnTo>
                  <a:pt x="36105" y="20254"/>
                </a:lnTo>
                <a:lnTo>
                  <a:pt x="36212" y="19656"/>
                </a:lnTo>
                <a:lnTo>
                  <a:pt x="36087" y="20254"/>
                </a:lnTo>
                <a:lnTo>
                  <a:pt x="35908" y="21442"/>
                </a:lnTo>
                <a:lnTo>
                  <a:pt x="35738" y="23254"/>
                </a:lnTo>
                <a:lnTo>
                  <a:pt x="35685" y="24460"/>
                </a:lnTo>
                <a:lnTo>
                  <a:pt x="35658" y="25666"/>
                </a:lnTo>
                <a:lnTo>
                  <a:pt x="35685" y="28077"/>
                </a:lnTo>
                <a:lnTo>
                  <a:pt x="35721" y="29282"/>
                </a:lnTo>
                <a:lnTo>
                  <a:pt x="35730" y="29282"/>
                </a:lnTo>
                <a:lnTo>
                  <a:pt x="35247" y="29845"/>
                </a:lnTo>
                <a:lnTo>
                  <a:pt x="34765" y="30407"/>
                </a:lnTo>
                <a:lnTo>
                  <a:pt x="34211" y="31032"/>
                </a:lnTo>
                <a:lnTo>
                  <a:pt x="33068" y="32238"/>
                </a:lnTo>
                <a:lnTo>
                  <a:pt x="32470" y="32809"/>
                </a:lnTo>
                <a:lnTo>
                  <a:pt x="31934" y="33283"/>
                </a:lnTo>
                <a:lnTo>
                  <a:pt x="31095" y="33935"/>
                </a:lnTo>
                <a:lnTo>
                  <a:pt x="30514" y="34319"/>
                </a:lnTo>
                <a:lnTo>
                  <a:pt x="30211" y="34488"/>
                </a:lnTo>
                <a:lnTo>
                  <a:pt x="30452" y="33560"/>
                </a:lnTo>
                <a:lnTo>
                  <a:pt x="30809" y="31693"/>
                </a:lnTo>
                <a:lnTo>
                  <a:pt x="30961" y="30765"/>
                </a:lnTo>
                <a:lnTo>
                  <a:pt x="31282" y="28621"/>
                </a:lnTo>
                <a:lnTo>
                  <a:pt x="31577" y="26487"/>
                </a:lnTo>
                <a:lnTo>
                  <a:pt x="32720" y="17923"/>
                </a:lnTo>
                <a:lnTo>
                  <a:pt x="32961" y="16191"/>
                </a:lnTo>
                <a:lnTo>
                  <a:pt x="33095" y="15342"/>
                </a:lnTo>
                <a:lnTo>
                  <a:pt x="34006" y="14530"/>
                </a:lnTo>
                <a:lnTo>
                  <a:pt x="35828" y="12869"/>
                </a:lnTo>
                <a:lnTo>
                  <a:pt x="36694" y="12012"/>
                </a:lnTo>
                <a:lnTo>
                  <a:pt x="37123" y="11574"/>
                </a:lnTo>
                <a:lnTo>
                  <a:pt x="37944" y="10672"/>
                </a:lnTo>
                <a:lnTo>
                  <a:pt x="38739" y="9743"/>
                </a:lnTo>
                <a:lnTo>
                  <a:pt x="39480" y="8770"/>
                </a:lnTo>
                <a:lnTo>
                  <a:pt x="39819" y="8261"/>
                </a:lnTo>
                <a:lnTo>
                  <a:pt x="39462" y="8761"/>
                </a:lnTo>
                <a:lnTo>
                  <a:pt x="38703" y="9717"/>
                </a:lnTo>
                <a:lnTo>
                  <a:pt x="37891" y="10619"/>
                </a:lnTo>
                <a:lnTo>
                  <a:pt x="37042" y="11494"/>
                </a:lnTo>
                <a:lnTo>
                  <a:pt x="36614" y="11922"/>
                </a:lnTo>
                <a:lnTo>
                  <a:pt x="35765" y="12726"/>
                </a:lnTo>
                <a:lnTo>
                  <a:pt x="34033" y="14262"/>
                </a:lnTo>
                <a:lnTo>
                  <a:pt x="33149" y="15012"/>
                </a:lnTo>
                <a:lnTo>
                  <a:pt x="33568" y="12190"/>
                </a:lnTo>
                <a:lnTo>
                  <a:pt x="34051" y="9386"/>
                </a:lnTo>
                <a:lnTo>
                  <a:pt x="34229" y="8315"/>
                </a:lnTo>
                <a:lnTo>
                  <a:pt x="34542" y="6091"/>
                </a:lnTo>
                <a:lnTo>
                  <a:pt x="34970" y="2555"/>
                </a:lnTo>
                <a:lnTo>
                  <a:pt x="35346" y="1"/>
                </a:lnTo>
                <a:close/>
              </a:path>
            </a:pathLst>
          </a:custGeom>
          <a:solidFill>
            <a:srgbClr val="B45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0"/>
          <p:cNvSpPr txBox="1">
            <a:spLocks noGrp="1"/>
          </p:cNvSpPr>
          <p:nvPr>
            <p:ph type="subTitle" idx="1"/>
          </p:nvPr>
        </p:nvSpPr>
        <p:spPr>
          <a:xfrm>
            <a:off x="2186200" y="3958175"/>
            <a:ext cx="47718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248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4">
  <p:cSld name="Title + Column 4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21"/>
          <p:cNvGrpSpPr/>
          <p:nvPr/>
        </p:nvGrpSpPr>
        <p:grpSpPr>
          <a:xfrm rot="-1482188">
            <a:off x="140478" y="2840135"/>
            <a:ext cx="1233406" cy="1179081"/>
            <a:chOff x="-4177786" y="552317"/>
            <a:chExt cx="2809054" cy="2685329"/>
          </a:xfrm>
        </p:grpSpPr>
        <p:sp>
          <p:nvSpPr>
            <p:cNvPr id="931" name="Google Shape;931;p21"/>
            <p:cNvSpPr/>
            <p:nvPr/>
          </p:nvSpPr>
          <p:spPr>
            <a:xfrm flipH="1">
              <a:off x="-4177786" y="552317"/>
              <a:ext cx="2809054" cy="268532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flipH="1">
              <a:off x="-4027452" y="797593"/>
              <a:ext cx="2402577" cy="2246814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21"/>
          <p:cNvSpPr txBox="1">
            <a:spLocks noGrp="1"/>
          </p:cNvSpPr>
          <p:nvPr>
            <p:ph type="title"/>
          </p:nvPr>
        </p:nvSpPr>
        <p:spPr>
          <a:xfrm>
            <a:off x="720000" y="3956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grpSp>
        <p:nvGrpSpPr>
          <p:cNvPr id="934" name="Google Shape;934;p21"/>
          <p:cNvGrpSpPr/>
          <p:nvPr/>
        </p:nvGrpSpPr>
        <p:grpSpPr>
          <a:xfrm flipH="1">
            <a:off x="-167505" y="3559533"/>
            <a:ext cx="1954673" cy="1868580"/>
            <a:chOff x="272975" y="3808881"/>
            <a:chExt cx="877007" cy="838379"/>
          </a:xfrm>
        </p:grpSpPr>
        <p:sp>
          <p:nvSpPr>
            <p:cNvPr id="935" name="Google Shape;935;p21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1"/>
          <p:cNvGrpSpPr/>
          <p:nvPr/>
        </p:nvGrpSpPr>
        <p:grpSpPr>
          <a:xfrm rot="-1482188">
            <a:off x="-534472" y="1673598"/>
            <a:ext cx="1233388" cy="1179064"/>
            <a:chOff x="-4177745" y="552317"/>
            <a:chExt cx="2809013" cy="2685290"/>
          </a:xfrm>
        </p:grpSpPr>
        <p:sp>
          <p:nvSpPr>
            <p:cNvPr id="938" name="Google Shape;938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21"/>
          <p:cNvSpPr txBox="1">
            <a:spLocks noGrp="1"/>
          </p:cNvSpPr>
          <p:nvPr>
            <p:ph type="subTitle" idx="1"/>
          </p:nvPr>
        </p:nvSpPr>
        <p:spPr>
          <a:xfrm>
            <a:off x="2186200" y="3958175"/>
            <a:ext cx="47718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1" name="Google Shape;941;p21"/>
          <p:cNvGrpSpPr/>
          <p:nvPr/>
        </p:nvGrpSpPr>
        <p:grpSpPr>
          <a:xfrm rot="1482188" flipH="1">
            <a:off x="7770129" y="2840132"/>
            <a:ext cx="1233388" cy="1179064"/>
            <a:chOff x="-4177745" y="552317"/>
            <a:chExt cx="2809013" cy="2685290"/>
          </a:xfrm>
        </p:grpSpPr>
        <p:sp>
          <p:nvSpPr>
            <p:cNvPr id="942" name="Google Shape;942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21"/>
          <p:cNvGrpSpPr/>
          <p:nvPr/>
        </p:nvGrpSpPr>
        <p:grpSpPr>
          <a:xfrm>
            <a:off x="7356840" y="3559533"/>
            <a:ext cx="1954673" cy="1868580"/>
            <a:chOff x="272975" y="3808881"/>
            <a:chExt cx="877007" cy="838379"/>
          </a:xfrm>
        </p:grpSpPr>
        <p:sp>
          <p:nvSpPr>
            <p:cNvPr id="945" name="Google Shape;945;p21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1"/>
          <p:cNvGrpSpPr/>
          <p:nvPr/>
        </p:nvGrpSpPr>
        <p:grpSpPr>
          <a:xfrm rot="1482188" flipH="1">
            <a:off x="8445091" y="1673598"/>
            <a:ext cx="1233388" cy="1179064"/>
            <a:chOff x="-4177745" y="552317"/>
            <a:chExt cx="2809013" cy="2685290"/>
          </a:xfrm>
        </p:grpSpPr>
        <p:sp>
          <p:nvSpPr>
            <p:cNvPr id="948" name="Google Shape;948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82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2"/>
          <p:cNvSpPr/>
          <p:nvPr/>
        </p:nvSpPr>
        <p:spPr>
          <a:xfrm>
            <a:off x="-1101800" y="3600452"/>
            <a:ext cx="4376344" cy="1661016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2"/>
          <p:cNvSpPr/>
          <p:nvPr/>
        </p:nvSpPr>
        <p:spPr>
          <a:xfrm>
            <a:off x="-1101800" y="4020215"/>
            <a:ext cx="4770604" cy="1241273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2"/>
          <p:cNvSpPr/>
          <p:nvPr/>
        </p:nvSpPr>
        <p:spPr>
          <a:xfrm flipH="1">
            <a:off x="5883760" y="3600452"/>
            <a:ext cx="4376344" cy="1661016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2"/>
          <p:cNvSpPr/>
          <p:nvPr/>
        </p:nvSpPr>
        <p:spPr>
          <a:xfrm flipH="1">
            <a:off x="5489500" y="4020215"/>
            <a:ext cx="4770604" cy="1241273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2"/>
          <p:cNvSpPr txBox="1">
            <a:spLocks noGrp="1"/>
          </p:cNvSpPr>
          <p:nvPr>
            <p:ph type="title" hasCustomPrompt="1"/>
          </p:nvPr>
        </p:nvSpPr>
        <p:spPr>
          <a:xfrm>
            <a:off x="2187000" y="5145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6" name="Google Shape;956;p22"/>
          <p:cNvSpPr txBox="1">
            <a:spLocks noGrp="1"/>
          </p:cNvSpPr>
          <p:nvPr>
            <p:ph type="subTitle" idx="1"/>
          </p:nvPr>
        </p:nvSpPr>
        <p:spPr>
          <a:xfrm>
            <a:off x="2187000" y="1320600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22"/>
          <p:cNvSpPr txBox="1">
            <a:spLocks noGrp="1"/>
          </p:cNvSpPr>
          <p:nvPr>
            <p:ph type="title" idx="2" hasCustomPrompt="1"/>
          </p:nvPr>
        </p:nvSpPr>
        <p:spPr>
          <a:xfrm>
            <a:off x="2187000" y="19800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8" name="Google Shape;958;p22"/>
          <p:cNvSpPr txBox="1">
            <a:spLocks noGrp="1"/>
          </p:cNvSpPr>
          <p:nvPr>
            <p:ph type="subTitle" idx="3"/>
          </p:nvPr>
        </p:nvSpPr>
        <p:spPr>
          <a:xfrm>
            <a:off x="2187000" y="2776281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22"/>
          <p:cNvSpPr txBox="1">
            <a:spLocks noGrp="1"/>
          </p:cNvSpPr>
          <p:nvPr>
            <p:ph type="title" idx="4" hasCustomPrompt="1"/>
          </p:nvPr>
        </p:nvSpPr>
        <p:spPr>
          <a:xfrm>
            <a:off x="2187000" y="3435700"/>
            <a:ext cx="4770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0" name="Google Shape;960;p22"/>
          <p:cNvSpPr txBox="1">
            <a:spLocks noGrp="1"/>
          </p:cNvSpPr>
          <p:nvPr>
            <p:ph type="subTitle" idx="5"/>
          </p:nvPr>
        </p:nvSpPr>
        <p:spPr>
          <a:xfrm>
            <a:off x="2187000" y="4241702"/>
            <a:ext cx="47700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22"/>
          <p:cNvSpPr/>
          <p:nvPr/>
        </p:nvSpPr>
        <p:spPr>
          <a:xfrm rot="-8100000">
            <a:off x="7970922" y="3345482"/>
            <a:ext cx="1366660" cy="985441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>
            <a:off x="7649714" y="1868962"/>
            <a:ext cx="2513201" cy="2456178"/>
            <a:chOff x="272971" y="2066166"/>
            <a:chExt cx="1157250" cy="1130993"/>
          </a:xfrm>
        </p:grpSpPr>
        <p:sp>
          <p:nvSpPr>
            <p:cNvPr id="963" name="Google Shape;963;p22"/>
            <p:cNvSpPr/>
            <p:nvPr/>
          </p:nvSpPr>
          <p:spPr>
            <a:xfrm rot="1693114" flipH="1">
              <a:off x="413019" y="2225238"/>
              <a:ext cx="877156" cy="812849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 rot="1693114" flipH="1">
              <a:off x="525017" y="2446601"/>
              <a:ext cx="703521" cy="43485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 rot="1693114" flipH="1">
              <a:off x="614298" y="2620131"/>
              <a:ext cx="127668" cy="6765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 rot="1693114" flipH="1">
              <a:off x="603648" y="2402325"/>
              <a:ext cx="72594" cy="15471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 rot="1693114" flipH="1">
              <a:off x="745753" y="2411964"/>
              <a:ext cx="16879" cy="119701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 rot="1693114" flipH="1">
              <a:off x="935941" y="2728494"/>
              <a:ext cx="24685" cy="119380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 rot="1693114" flipH="1">
              <a:off x="801743" y="2874305"/>
              <a:ext cx="101415" cy="98064"/>
            </a:xfrm>
            <a:custGeom>
              <a:avLst/>
              <a:gdLst/>
              <a:ahLst/>
              <a:cxnLst/>
              <a:rect l="l" t="t" r="r" b="b"/>
              <a:pathLst>
                <a:path w="5690" h="5502" extrusionOk="0">
                  <a:moveTo>
                    <a:pt x="54" y="0"/>
                  </a:moveTo>
                  <a:lnTo>
                    <a:pt x="10" y="18"/>
                  </a:lnTo>
                  <a:lnTo>
                    <a:pt x="1" y="107"/>
                  </a:lnTo>
                  <a:lnTo>
                    <a:pt x="45" y="161"/>
                  </a:lnTo>
                  <a:lnTo>
                    <a:pt x="813" y="750"/>
                  </a:lnTo>
                  <a:lnTo>
                    <a:pt x="2260" y="1831"/>
                  </a:lnTo>
                  <a:lnTo>
                    <a:pt x="3278" y="2688"/>
                  </a:lnTo>
                  <a:lnTo>
                    <a:pt x="3912" y="3331"/>
                  </a:lnTo>
                  <a:lnTo>
                    <a:pt x="4501" y="4054"/>
                  </a:lnTo>
                  <a:lnTo>
                    <a:pt x="5055" y="4894"/>
                  </a:lnTo>
                  <a:lnTo>
                    <a:pt x="5314" y="5367"/>
                  </a:lnTo>
                  <a:lnTo>
                    <a:pt x="5368" y="5447"/>
                  </a:lnTo>
                  <a:lnTo>
                    <a:pt x="5510" y="5501"/>
                  </a:lnTo>
                  <a:lnTo>
                    <a:pt x="5627" y="5430"/>
                  </a:lnTo>
                  <a:lnTo>
                    <a:pt x="5689" y="5287"/>
                  </a:lnTo>
                  <a:lnTo>
                    <a:pt x="5662" y="5188"/>
                  </a:lnTo>
                  <a:lnTo>
                    <a:pt x="5582" y="4956"/>
                  </a:lnTo>
                  <a:lnTo>
                    <a:pt x="5385" y="4492"/>
                  </a:lnTo>
                  <a:lnTo>
                    <a:pt x="5019" y="3831"/>
                  </a:lnTo>
                  <a:lnTo>
                    <a:pt x="4421" y="3019"/>
                  </a:lnTo>
                  <a:lnTo>
                    <a:pt x="3724" y="2286"/>
                  </a:lnTo>
                  <a:lnTo>
                    <a:pt x="2948" y="1625"/>
                  </a:lnTo>
                  <a:lnTo>
                    <a:pt x="2135" y="1054"/>
                  </a:lnTo>
                  <a:lnTo>
                    <a:pt x="1304" y="563"/>
                  </a:lnTo>
                  <a:lnTo>
                    <a:pt x="483" y="170"/>
                  </a:lnTo>
                  <a:lnTo>
                    <a:pt x="90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 rot="1693114" flipH="1">
              <a:off x="819577" y="2560768"/>
              <a:ext cx="36948" cy="15376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22"/>
          <p:cNvSpPr/>
          <p:nvPr/>
        </p:nvSpPr>
        <p:spPr>
          <a:xfrm rot="8100000" flipH="1">
            <a:off x="-314300" y="2917953"/>
            <a:ext cx="1715140" cy="1236715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22"/>
          <p:cNvGrpSpPr/>
          <p:nvPr/>
        </p:nvGrpSpPr>
        <p:grpSpPr>
          <a:xfrm flipH="1">
            <a:off x="-1460272" y="1064850"/>
            <a:ext cx="3153970" cy="3082409"/>
            <a:chOff x="272971" y="2066166"/>
            <a:chExt cx="1157250" cy="1130993"/>
          </a:xfrm>
        </p:grpSpPr>
        <p:sp>
          <p:nvSpPr>
            <p:cNvPr id="973" name="Google Shape;973;p22"/>
            <p:cNvSpPr/>
            <p:nvPr/>
          </p:nvSpPr>
          <p:spPr>
            <a:xfrm rot="1693114" flipH="1">
              <a:off x="413019" y="2225238"/>
              <a:ext cx="877156" cy="812849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 rot="1693114" flipH="1">
              <a:off x="525017" y="2446601"/>
              <a:ext cx="703521" cy="43485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 rot="1693114" flipH="1">
              <a:off x="614298" y="2620131"/>
              <a:ext cx="127668" cy="6765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 rot="1693114" flipH="1">
              <a:off x="603648" y="2402325"/>
              <a:ext cx="72594" cy="15471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 rot="1693114" flipH="1">
              <a:off x="745753" y="2411964"/>
              <a:ext cx="16879" cy="119701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 rot="1693114" flipH="1">
              <a:off x="935941" y="2728494"/>
              <a:ext cx="24685" cy="119380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 rot="1693114" flipH="1">
              <a:off x="801743" y="2874305"/>
              <a:ext cx="101415" cy="98064"/>
            </a:xfrm>
            <a:custGeom>
              <a:avLst/>
              <a:gdLst/>
              <a:ahLst/>
              <a:cxnLst/>
              <a:rect l="l" t="t" r="r" b="b"/>
              <a:pathLst>
                <a:path w="5690" h="5502" extrusionOk="0">
                  <a:moveTo>
                    <a:pt x="54" y="0"/>
                  </a:moveTo>
                  <a:lnTo>
                    <a:pt x="10" y="18"/>
                  </a:lnTo>
                  <a:lnTo>
                    <a:pt x="1" y="107"/>
                  </a:lnTo>
                  <a:lnTo>
                    <a:pt x="45" y="161"/>
                  </a:lnTo>
                  <a:lnTo>
                    <a:pt x="813" y="750"/>
                  </a:lnTo>
                  <a:lnTo>
                    <a:pt x="2260" y="1831"/>
                  </a:lnTo>
                  <a:lnTo>
                    <a:pt x="3278" y="2688"/>
                  </a:lnTo>
                  <a:lnTo>
                    <a:pt x="3912" y="3331"/>
                  </a:lnTo>
                  <a:lnTo>
                    <a:pt x="4501" y="4054"/>
                  </a:lnTo>
                  <a:lnTo>
                    <a:pt x="5055" y="4894"/>
                  </a:lnTo>
                  <a:lnTo>
                    <a:pt x="5314" y="5367"/>
                  </a:lnTo>
                  <a:lnTo>
                    <a:pt x="5368" y="5447"/>
                  </a:lnTo>
                  <a:lnTo>
                    <a:pt x="5510" y="5501"/>
                  </a:lnTo>
                  <a:lnTo>
                    <a:pt x="5627" y="5430"/>
                  </a:lnTo>
                  <a:lnTo>
                    <a:pt x="5689" y="5287"/>
                  </a:lnTo>
                  <a:lnTo>
                    <a:pt x="5662" y="5188"/>
                  </a:lnTo>
                  <a:lnTo>
                    <a:pt x="5582" y="4956"/>
                  </a:lnTo>
                  <a:lnTo>
                    <a:pt x="5385" y="4492"/>
                  </a:lnTo>
                  <a:lnTo>
                    <a:pt x="5019" y="3831"/>
                  </a:lnTo>
                  <a:lnTo>
                    <a:pt x="4421" y="3019"/>
                  </a:lnTo>
                  <a:lnTo>
                    <a:pt x="3724" y="2286"/>
                  </a:lnTo>
                  <a:lnTo>
                    <a:pt x="2948" y="1625"/>
                  </a:lnTo>
                  <a:lnTo>
                    <a:pt x="2135" y="1054"/>
                  </a:lnTo>
                  <a:lnTo>
                    <a:pt x="1304" y="563"/>
                  </a:lnTo>
                  <a:lnTo>
                    <a:pt x="483" y="170"/>
                  </a:lnTo>
                  <a:lnTo>
                    <a:pt x="90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 rot="1693114" flipH="1">
              <a:off x="819577" y="2560768"/>
              <a:ext cx="36948" cy="15376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352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Title + Column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85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grpSp>
        <p:nvGrpSpPr>
          <p:cNvPr id="1011" name="Google Shape;1011;p24"/>
          <p:cNvGrpSpPr/>
          <p:nvPr/>
        </p:nvGrpSpPr>
        <p:grpSpPr>
          <a:xfrm rot="6626863" flipH="1">
            <a:off x="-853255" y="-410600"/>
            <a:ext cx="2297916" cy="2156963"/>
            <a:chOff x="6267770" y="3503895"/>
            <a:chExt cx="3569509" cy="3349980"/>
          </a:xfrm>
        </p:grpSpPr>
        <p:sp>
          <p:nvSpPr>
            <p:cNvPr id="1012" name="Google Shape;1012;p2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4"/>
          <p:cNvGrpSpPr/>
          <p:nvPr/>
        </p:nvGrpSpPr>
        <p:grpSpPr>
          <a:xfrm rot="-3762503" flipH="1">
            <a:off x="7286262" y="-664877"/>
            <a:ext cx="3064050" cy="3036367"/>
            <a:chOff x="-5716253" y="2181626"/>
            <a:chExt cx="4501527" cy="4470579"/>
          </a:xfrm>
        </p:grpSpPr>
        <p:sp>
          <p:nvSpPr>
            <p:cNvPr id="1020" name="Google Shape;1020;p24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31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5"/>
          <p:cNvGrpSpPr/>
          <p:nvPr/>
        </p:nvGrpSpPr>
        <p:grpSpPr>
          <a:xfrm rot="-834254" flipH="1">
            <a:off x="-570238" y="2789298"/>
            <a:ext cx="1212436" cy="1303556"/>
            <a:chOff x="-694197" y="2759314"/>
            <a:chExt cx="1212435" cy="1303554"/>
          </a:xfrm>
        </p:grpSpPr>
        <p:sp>
          <p:nvSpPr>
            <p:cNvPr id="1029" name="Google Shape;1029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8D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5"/>
          <p:cNvSpPr/>
          <p:nvPr/>
        </p:nvSpPr>
        <p:spPr>
          <a:xfrm rot="2247051" flipH="1">
            <a:off x="-547365" y="3866214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5"/>
          <p:cNvSpPr/>
          <p:nvPr/>
        </p:nvSpPr>
        <p:spPr>
          <a:xfrm rot="2247051" flipH="1">
            <a:off x="-501136" y="4151093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noFill/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5"/>
          <p:cNvSpPr/>
          <p:nvPr/>
        </p:nvSpPr>
        <p:spPr>
          <a:xfrm rot="2247051" flipH="1">
            <a:off x="135982" y="3904898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5"/>
          <p:cNvSpPr/>
          <p:nvPr/>
        </p:nvSpPr>
        <p:spPr>
          <a:xfrm rot="2247051" flipH="1">
            <a:off x="356808" y="4204560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5"/>
          <p:cNvSpPr/>
          <p:nvPr/>
        </p:nvSpPr>
        <p:spPr>
          <a:xfrm rot="2247051" flipH="1">
            <a:off x="308004" y="4232960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"/>
          <p:cNvSpPr/>
          <p:nvPr/>
        </p:nvSpPr>
        <p:spPr>
          <a:xfrm rot="2247051" flipH="1">
            <a:off x="498196" y="4613649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/>
          <p:nvPr/>
        </p:nvSpPr>
        <p:spPr>
          <a:xfrm rot="2247051" flipH="1">
            <a:off x="497167" y="4635549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5"/>
          <p:cNvSpPr/>
          <p:nvPr/>
        </p:nvSpPr>
        <p:spPr>
          <a:xfrm rot="2247051" flipH="1">
            <a:off x="164747" y="3928175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"/>
          <p:cNvSpPr/>
          <p:nvPr/>
        </p:nvSpPr>
        <p:spPr>
          <a:xfrm rot="2247051" flipH="1">
            <a:off x="-101133" y="4085999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5"/>
          <p:cNvSpPr/>
          <p:nvPr/>
        </p:nvSpPr>
        <p:spPr>
          <a:xfrm rot="2247051" flipH="1">
            <a:off x="-96857" y="4041262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5"/>
          <p:cNvSpPr/>
          <p:nvPr/>
        </p:nvSpPr>
        <p:spPr>
          <a:xfrm rot="2247051" flipH="1">
            <a:off x="14833" y="4435574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5"/>
          <p:cNvSpPr/>
          <p:nvPr/>
        </p:nvSpPr>
        <p:spPr>
          <a:xfrm rot="2247051" flipH="1">
            <a:off x="5350" y="4405495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5"/>
          <p:cNvSpPr/>
          <p:nvPr/>
        </p:nvSpPr>
        <p:spPr>
          <a:xfrm rot="2247051" flipH="1">
            <a:off x="115461" y="4812026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5"/>
          <p:cNvSpPr/>
          <p:nvPr/>
        </p:nvSpPr>
        <p:spPr>
          <a:xfrm rot="2247051" flipH="1">
            <a:off x="94793" y="4816675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25"/>
          <p:cNvGrpSpPr/>
          <p:nvPr/>
        </p:nvGrpSpPr>
        <p:grpSpPr>
          <a:xfrm rot="-293038" flipH="1">
            <a:off x="-902144" y="3649994"/>
            <a:ext cx="2964174" cy="2809049"/>
            <a:chOff x="6267770" y="3503895"/>
            <a:chExt cx="3569509" cy="3349980"/>
          </a:xfrm>
        </p:grpSpPr>
        <p:sp>
          <p:nvSpPr>
            <p:cNvPr id="1054" name="Google Shape;1054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25"/>
          <p:cNvGrpSpPr/>
          <p:nvPr/>
        </p:nvGrpSpPr>
        <p:grpSpPr>
          <a:xfrm rot="834254">
            <a:off x="8501637" y="2777873"/>
            <a:ext cx="1212436" cy="1303556"/>
            <a:chOff x="-694197" y="2759314"/>
            <a:chExt cx="1212435" cy="1303554"/>
          </a:xfrm>
        </p:grpSpPr>
        <p:sp>
          <p:nvSpPr>
            <p:cNvPr id="1062" name="Google Shape;1062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25"/>
          <p:cNvSpPr/>
          <p:nvPr/>
        </p:nvSpPr>
        <p:spPr>
          <a:xfrm rot="-2247051">
            <a:off x="8222198" y="3854789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5"/>
          <p:cNvSpPr/>
          <p:nvPr/>
        </p:nvSpPr>
        <p:spPr>
          <a:xfrm rot="-2247051">
            <a:off x="8313190" y="4139668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5"/>
          <p:cNvSpPr/>
          <p:nvPr/>
        </p:nvSpPr>
        <p:spPr>
          <a:xfrm rot="-2247051">
            <a:off x="8975973" y="3893473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5"/>
          <p:cNvSpPr/>
          <p:nvPr/>
        </p:nvSpPr>
        <p:spPr>
          <a:xfrm rot="-2247051">
            <a:off x="8727780" y="4193135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5"/>
          <p:cNvSpPr/>
          <p:nvPr/>
        </p:nvSpPr>
        <p:spPr>
          <a:xfrm rot="-2247051">
            <a:off x="8737117" y="4221535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5"/>
          <p:cNvSpPr/>
          <p:nvPr/>
        </p:nvSpPr>
        <p:spPr>
          <a:xfrm rot="-2247051">
            <a:off x="8585527" y="4602224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5"/>
          <p:cNvSpPr/>
          <p:nvPr/>
        </p:nvSpPr>
        <p:spPr>
          <a:xfrm rot="-2247051">
            <a:off x="8598560" y="4624124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 rot="-2247051">
            <a:off x="8904380" y="3916750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 rot="-2247051">
            <a:off x="8911279" y="4074574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 rot="-2247051">
            <a:off x="9054595" y="4029837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 rot="-2247051">
            <a:off x="8783406" y="4424149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 rot="-2247051">
            <a:off x="8906872" y="4394070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 rot="-2247051">
            <a:off x="8707649" y="4800601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 rot="-2247051">
            <a:off x="8952921" y="4805250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25"/>
          <p:cNvGrpSpPr/>
          <p:nvPr/>
        </p:nvGrpSpPr>
        <p:grpSpPr>
          <a:xfrm rot="293038">
            <a:off x="7081806" y="3638569"/>
            <a:ext cx="2964174" cy="2809049"/>
            <a:chOff x="6267770" y="3503895"/>
            <a:chExt cx="3569509" cy="3349980"/>
          </a:xfrm>
        </p:grpSpPr>
        <p:sp>
          <p:nvSpPr>
            <p:cNvPr id="1087" name="Google Shape;1087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55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1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6"/>
          <p:cNvSpPr txBox="1"/>
          <p:nvPr/>
        </p:nvSpPr>
        <p:spPr>
          <a:xfrm>
            <a:off x="720000" y="3399150"/>
            <a:ext cx="4608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,</a:t>
            </a: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300" u="sng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accent2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097" name="Google Shape;1097;p26"/>
          <p:cNvSpPr txBox="1">
            <a:spLocks noGrp="1"/>
          </p:cNvSpPr>
          <p:nvPr>
            <p:ph type="title"/>
          </p:nvPr>
        </p:nvSpPr>
        <p:spPr>
          <a:xfrm>
            <a:off x="720000" y="395050"/>
            <a:ext cx="40194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1"/>
          </p:nvPr>
        </p:nvSpPr>
        <p:spPr>
          <a:xfrm>
            <a:off x="720000" y="1245025"/>
            <a:ext cx="4019400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6"/>
          <p:cNvSpPr/>
          <p:nvPr/>
        </p:nvSpPr>
        <p:spPr>
          <a:xfrm flipH="1">
            <a:off x="7390476" y="812306"/>
            <a:ext cx="758760" cy="556923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6"/>
          <p:cNvSpPr/>
          <p:nvPr/>
        </p:nvSpPr>
        <p:spPr>
          <a:xfrm flipH="1">
            <a:off x="7513630" y="935821"/>
            <a:ext cx="687884" cy="581767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6"/>
          <p:cNvSpPr/>
          <p:nvPr/>
        </p:nvSpPr>
        <p:spPr>
          <a:xfrm flipH="1">
            <a:off x="7612823" y="890273"/>
            <a:ext cx="16467" cy="66352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6"/>
          <p:cNvSpPr/>
          <p:nvPr/>
        </p:nvSpPr>
        <p:spPr>
          <a:xfrm flipH="1">
            <a:off x="7815683" y="933599"/>
            <a:ext cx="30602" cy="132149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6"/>
          <p:cNvSpPr/>
          <p:nvPr/>
        </p:nvSpPr>
        <p:spPr>
          <a:xfrm flipH="1">
            <a:off x="7777591" y="963342"/>
            <a:ext cx="50987" cy="48779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6"/>
          <p:cNvSpPr/>
          <p:nvPr/>
        </p:nvSpPr>
        <p:spPr>
          <a:xfrm flipH="1">
            <a:off x="8007483" y="1057164"/>
            <a:ext cx="31049" cy="150176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6"/>
          <p:cNvSpPr/>
          <p:nvPr/>
        </p:nvSpPr>
        <p:spPr>
          <a:xfrm flipH="1">
            <a:off x="7990222" y="1076959"/>
            <a:ext cx="24849" cy="68624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6"/>
          <p:cNvSpPr/>
          <p:nvPr/>
        </p:nvSpPr>
        <p:spPr>
          <a:xfrm flipH="1">
            <a:off x="7621701" y="886688"/>
            <a:ext cx="38588" cy="39741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6"/>
          <p:cNvSpPr/>
          <p:nvPr/>
        </p:nvSpPr>
        <p:spPr>
          <a:xfrm flipH="1">
            <a:off x="7554793" y="993993"/>
            <a:ext cx="172355" cy="60949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6"/>
          <p:cNvSpPr/>
          <p:nvPr/>
        </p:nvSpPr>
        <p:spPr>
          <a:xfrm flipH="1">
            <a:off x="7534457" y="1003032"/>
            <a:ext cx="96122" cy="7726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6"/>
          <p:cNvSpPr/>
          <p:nvPr/>
        </p:nvSpPr>
        <p:spPr>
          <a:xfrm flipH="1">
            <a:off x="7711625" y="1100895"/>
            <a:ext cx="178506" cy="61353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6"/>
          <p:cNvSpPr/>
          <p:nvPr/>
        </p:nvSpPr>
        <p:spPr>
          <a:xfrm flipH="1">
            <a:off x="7690347" y="1114428"/>
            <a:ext cx="119632" cy="14442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6"/>
          <p:cNvSpPr/>
          <p:nvPr/>
        </p:nvSpPr>
        <p:spPr>
          <a:xfrm flipH="1">
            <a:off x="7869747" y="1230772"/>
            <a:ext cx="165659" cy="52314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6"/>
          <p:cNvSpPr/>
          <p:nvPr/>
        </p:nvSpPr>
        <p:spPr>
          <a:xfrm flipH="1">
            <a:off x="7874160" y="1275411"/>
            <a:ext cx="49648" cy="50547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6"/>
          <p:cNvSpPr/>
          <p:nvPr/>
        </p:nvSpPr>
        <p:spPr>
          <a:xfrm>
            <a:off x="8438226" y="2778795"/>
            <a:ext cx="118021" cy="30498"/>
          </a:xfrm>
          <a:custGeom>
            <a:avLst/>
            <a:gdLst/>
            <a:ahLst/>
            <a:cxnLst/>
            <a:rect l="l" t="t" r="r" b="b"/>
            <a:pathLst>
              <a:path w="4636" h="1198" extrusionOk="0">
                <a:moveTo>
                  <a:pt x="3323" y="1"/>
                </a:moveTo>
                <a:lnTo>
                  <a:pt x="2965" y="46"/>
                </a:lnTo>
                <a:lnTo>
                  <a:pt x="2706" y="90"/>
                </a:lnTo>
                <a:lnTo>
                  <a:pt x="2144" y="197"/>
                </a:lnTo>
                <a:lnTo>
                  <a:pt x="1251" y="322"/>
                </a:lnTo>
                <a:lnTo>
                  <a:pt x="670" y="340"/>
                </a:lnTo>
                <a:lnTo>
                  <a:pt x="376" y="322"/>
                </a:lnTo>
                <a:lnTo>
                  <a:pt x="286" y="322"/>
                </a:lnTo>
                <a:lnTo>
                  <a:pt x="135" y="376"/>
                </a:lnTo>
                <a:lnTo>
                  <a:pt x="45" y="483"/>
                </a:lnTo>
                <a:lnTo>
                  <a:pt x="1" y="626"/>
                </a:lnTo>
                <a:lnTo>
                  <a:pt x="1" y="787"/>
                </a:lnTo>
                <a:lnTo>
                  <a:pt x="63" y="930"/>
                </a:lnTo>
                <a:lnTo>
                  <a:pt x="161" y="1064"/>
                </a:lnTo>
                <a:lnTo>
                  <a:pt x="313" y="1144"/>
                </a:lnTo>
                <a:lnTo>
                  <a:pt x="411" y="1153"/>
                </a:lnTo>
                <a:lnTo>
                  <a:pt x="956" y="1198"/>
                </a:lnTo>
                <a:lnTo>
                  <a:pt x="1733" y="1171"/>
                </a:lnTo>
                <a:lnTo>
                  <a:pt x="2260" y="1081"/>
                </a:lnTo>
                <a:lnTo>
                  <a:pt x="2528" y="1010"/>
                </a:lnTo>
                <a:lnTo>
                  <a:pt x="3028" y="885"/>
                </a:lnTo>
                <a:lnTo>
                  <a:pt x="3528" y="742"/>
                </a:lnTo>
                <a:lnTo>
                  <a:pt x="3778" y="599"/>
                </a:lnTo>
                <a:lnTo>
                  <a:pt x="4046" y="483"/>
                </a:lnTo>
                <a:lnTo>
                  <a:pt x="4323" y="421"/>
                </a:lnTo>
                <a:lnTo>
                  <a:pt x="4600" y="367"/>
                </a:lnTo>
                <a:lnTo>
                  <a:pt x="4626" y="358"/>
                </a:lnTo>
                <a:lnTo>
                  <a:pt x="4635" y="305"/>
                </a:lnTo>
                <a:lnTo>
                  <a:pt x="4609" y="287"/>
                </a:lnTo>
                <a:lnTo>
                  <a:pt x="4394" y="197"/>
                </a:lnTo>
                <a:lnTo>
                  <a:pt x="3921" y="108"/>
                </a:lnTo>
                <a:lnTo>
                  <a:pt x="3689" y="54"/>
                </a:lnTo>
                <a:lnTo>
                  <a:pt x="3564" y="19"/>
                </a:lnTo>
                <a:lnTo>
                  <a:pt x="3323" y="1"/>
                </a:lnTo>
                <a:close/>
              </a:path>
            </a:pathLst>
          </a:custGeom>
          <a:solidFill>
            <a:srgbClr val="D3B7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6"/>
          <p:cNvSpPr/>
          <p:nvPr/>
        </p:nvSpPr>
        <p:spPr>
          <a:xfrm>
            <a:off x="8913922" y="3424932"/>
            <a:ext cx="12045" cy="12622"/>
          </a:xfrm>
          <a:custGeom>
            <a:avLst/>
            <a:gdLst/>
            <a:ahLst/>
            <a:cxnLst/>
            <a:rect l="l" t="t" r="r" b="b"/>
            <a:pathLst>
              <a:path w="376" h="394" extrusionOk="0">
                <a:moveTo>
                  <a:pt x="233" y="1"/>
                </a:moveTo>
                <a:lnTo>
                  <a:pt x="90" y="28"/>
                </a:lnTo>
                <a:lnTo>
                  <a:pt x="0" y="144"/>
                </a:lnTo>
                <a:lnTo>
                  <a:pt x="9" y="287"/>
                </a:lnTo>
                <a:lnTo>
                  <a:pt x="72" y="349"/>
                </a:lnTo>
                <a:lnTo>
                  <a:pt x="143" y="394"/>
                </a:lnTo>
                <a:lnTo>
                  <a:pt x="286" y="367"/>
                </a:lnTo>
                <a:lnTo>
                  <a:pt x="375" y="251"/>
                </a:lnTo>
                <a:lnTo>
                  <a:pt x="366" y="108"/>
                </a:lnTo>
                <a:lnTo>
                  <a:pt x="313" y="46"/>
                </a:lnTo>
                <a:lnTo>
                  <a:pt x="233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6"/>
          <p:cNvSpPr/>
          <p:nvPr/>
        </p:nvSpPr>
        <p:spPr>
          <a:xfrm>
            <a:off x="6645990" y="3343607"/>
            <a:ext cx="4482576" cy="428241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6"/>
          <p:cNvSpPr/>
          <p:nvPr/>
        </p:nvSpPr>
        <p:spPr>
          <a:xfrm>
            <a:off x="6885590" y="4221627"/>
            <a:ext cx="244244" cy="297146"/>
          </a:xfrm>
          <a:custGeom>
            <a:avLst/>
            <a:gdLst/>
            <a:ahLst/>
            <a:cxnLst/>
            <a:rect l="l" t="t" r="r" b="b"/>
            <a:pathLst>
              <a:path w="10762" h="13093" extrusionOk="0">
                <a:moveTo>
                  <a:pt x="10761" y="1"/>
                </a:moveTo>
                <a:lnTo>
                  <a:pt x="10083" y="162"/>
                </a:lnTo>
                <a:lnTo>
                  <a:pt x="8743" y="546"/>
                </a:lnTo>
                <a:lnTo>
                  <a:pt x="7431" y="992"/>
                </a:lnTo>
                <a:lnTo>
                  <a:pt x="6180" y="1510"/>
                </a:lnTo>
                <a:lnTo>
                  <a:pt x="4993" y="2099"/>
                </a:lnTo>
                <a:lnTo>
                  <a:pt x="3894" y="2769"/>
                </a:lnTo>
                <a:lnTo>
                  <a:pt x="2894" y="3519"/>
                </a:lnTo>
                <a:lnTo>
                  <a:pt x="2001" y="4341"/>
                </a:lnTo>
                <a:lnTo>
                  <a:pt x="1608" y="4796"/>
                </a:lnTo>
                <a:lnTo>
                  <a:pt x="1421" y="5019"/>
                </a:lnTo>
                <a:lnTo>
                  <a:pt x="1081" y="5493"/>
                </a:lnTo>
                <a:lnTo>
                  <a:pt x="787" y="5984"/>
                </a:lnTo>
                <a:lnTo>
                  <a:pt x="537" y="6493"/>
                </a:lnTo>
                <a:lnTo>
                  <a:pt x="331" y="7020"/>
                </a:lnTo>
                <a:lnTo>
                  <a:pt x="179" y="7556"/>
                </a:lnTo>
                <a:lnTo>
                  <a:pt x="72" y="8091"/>
                </a:lnTo>
                <a:lnTo>
                  <a:pt x="10" y="8636"/>
                </a:lnTo>
                <a:lnTo>
                  <a:pt x="1" y="9190"/>
                </a:lnTo>
                <a:lnTo>
                  <a:pt x="45" y="9734"/>
                </a:lnTo>
                <a:lnTo>
                  <a:pt x="144" y="10270"/>
                </a:lnTo>
                <a:lnTo>
                  <a:pt x="287" y="10806"/>
                </a:lnTo>
                <a:lnTo>
                  <a:pt x="492" y="11333"/>
                </a:lnTo>
                <a:lnTo>
                  <a:pt x="742" y="11842"/>
                </a:lnTo>
                <a:lnTo>
                  <a:pt x="1055" y="12342"/>
                </a:lnTo>
                <a:lnTo>
                  <a:pt x="1412" y="12824"/>
                </a:lnTo>
                <a:lnTo>
                  <a:pt x="1617" y="13056"/>
                </a:lnTo>
                <a:lnTo>
                  <a:pt x="1689" y="13092"/>
                </a:lnTo>
                <a:lnTo>
                  <a:pt x="2135" y="12753"/>
                </a:lnTo>
                <a:lnTo>
                  <a:pt x="2957" y="12047"/>
                </a:lnTo>
                <a:lnTo>
                  <a:pt x="3689" y="11315"/>
                </a:lnTo>
                <a:lnTo>
                  <a:pt x="4350" y="10556"/>
                </a:lnTo>
                <a:lnTo>
                  <a:pt x="4957" y="9770"/>
                </a:lnTo>
                <a:lnTo>
                  <a:pt x="5511" y="8966"/>
                </a:lnTo>
                <a:lnTo>
                  <a:pt x="6261" y="7734"/>
                </a:lnTo>
                <a:lnTo>
                  <a:pt x="6716" y="6904"/>
                </a:lnTo>
                <a:lnTo>
                  <a:pt x="7564" y="5216"/>
                </a:lnTo>
                <a:lnTo>
                  <a:pt x="8949" y="2599"/>
                </a:lnTo>
                <a:lnTo>
                  <a:pt x="9788" y="1287"/>
                </a:lnTo>
                <a:lnTo>
                  <a:pt x="10413" y="429"/>
                </a:lnTo>
                <a:lnTo>
                  <a:pt x="1076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6"/>
          <p:cNvSpPr/>
          <p:nvPr/>
        </p:nvSpPr>
        <p:spPr>
          <a:xfrm>
            <a:off x="7300122" y="4766744"/>
            <a:ext cx="56332" cy="30840"/>
          </a:xfrm>
          <a:custGeom>
            <a:avLst/>
            <a:gdLst/>
            <a:ahLst/>
            <a:cxnLst/>
            <a:rect l="l" t="t" r="r" b="b"/>
            <a:pathLst>
              <a:path w="1894" h="1037" extrusionOk="0">
                <a:moveTo>
                  <a:pt x="1" y="1"/>
                </a:moveTo>
                <a:lnTo>
                  <a:pt x="126" y="135"/>
                </a:lnTo>
                <a:lnTo>
                  <a:pt x="572" y="438"/>
                </a:lnTo>
                <a:lnTo>
                  <a:pt x="1135" y="724"/>
                </a:lnTo>
                <a:lnTo>
                  <a:pt x="1679" y="956"/>
                </a:lnTo>
                <a:lnTo>
                  <a:pt x="1894" y="1037"/>
                </a:lnTo>
                <a:lnTo>
                  <a:pt x="1313" y="680"/>
                </a:lnTo>
                <a:lnTo>
                  <a:pt x="679" y="269"/>
                </a:lnTo>
                <a:lnTo>
                  <a:pt x="242" y="7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6"/>
          <p:cNvSpPr/>
          <p:nvPr/>
        </p:nvSpPr>
        <p:spPr>
          <a:xfrm>
            <a:off x="7440625" y="5568057"/>
            <a:ext cx="8804" cy="51807"/>
          </a:xfrm>
          <a:custGeom>
            <a:avLst/>
            <a:gdLst/>
            <a:ahLst/>
            <a:cxnLst/>
            <a:rect l="l" t="t" r="r" b="b"/>
            <a:pathLst>
              <a:path w="296" h="1742" extrusionOk="0">
                <a:moveTo>
                  <a:pt x="295" y="1"/>
                </a:moveTo>
                <a:lnTo>
                  <a:pt x="143" y="501"/>
                </a:lnTo>
                <a:lnTo>
                  <a:pt x="27" y="1188"/>
                </a:lnTo>
                <a:lnTo>
                  <a:pt x="1" y="1581"/>
                </a:lnTo>
                <a:lnTo>
                  <a:pt x="18" y="1742"/>
                </a:lnTo>
                <a:lnTo>
                  <a:pt x="90" y="1260"/>
                </a:lnTo>
                <a:lnTo>
                  <a:pt x="161" y="813"/>
                </a:lnTo>
                <a:lnTo>
                  <a:pt x="233" y="393"/>
                </a:lnTo>
                <a:lnTo>
                  <a:pt x="2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7095882" y="4676715"/>
            <a:ext cx="1874" cy="24476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7131484" y="4871942"/>
            <a:ext cx="5859" cy="7197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7428401" y="5701391"/>
            <a:ext cx="23943" cy="40387"/>
          </a:xfrm>
          <a:custGeom>
            <a:avLst/>
            <a:gdLst/>
            <a:ahLst/>
            <a:cxnLst/>
            <a:rect l="l" t="t" r="r" b="b"/>
            <a:pathLst>
              <a:path w="805" h="1358" extrusionOk="0">
                <a:moveTo>
                  <a:pt x="804" y="0"/>
                </a:moveTo>
                <a:lnTo>
                  <a:pt x="644" y="233"/>
                </a:lnTo>
                <a:lnTo>
                  <a:pt x="242" y="902"/>
                </a:lnTo>
                <a:lnTo>
                  <a:pt x="1" y="1358"/>
                </a:lnTo>
                <a:lnTo>
                  <a:pt x="385" y="670"/>
                </a:lnTo>
                <a:lnTo>
                  <a:pt x="8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7614855" y="3971559"/>
            <a:ext cx="30843" cy="6394"/>
          </a:xfrm>
          <a:custGeom>
            <a:avLst/>
            <a:gdLst/>
            <a:ahLst/>
            <a:cxnLst/>
            <a:rect l="l" t="t" r="r" b="b"/>
            <a:pathLst>
              <a:path w="1037" h="215" extrusionOk="0">
                <a:moveTo>
                  <a:pt x="1036" y="1"/>
                </a:moveTo>
                <a:lnTo>
                  <a:pt x="519" y="10"/>
                </a:lnTo>
                <a:lnTo>
                  <a:pt x="54" y="54"/>
                </a:lnTo>
                <a:lnTo>
                  <a:pt x="1" y="108"/>
                </a:lnTo>
                <a:lnTo>
                  <a:pt x="72" y="179"/>
                </a:lnTo>
                <a:lnTo>
                  <a:pt x="45" y="215"/>
                </a:lnTo>
                <a:lnTo>
                  <a:pt x="45" y="215"/>
                </a:lnTo>
                <a:lnTo>
                  <a:pt x="536" y="108"/>
                </a:lnTo>
                <a:lnTo>
                  <a:pt x="1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8795443" y="3393371"/>
            <a:ext cx="17280" cy="5056"/>
          </a:xfrm>
          <a:custGeom>
            <a:avLst/>
            <a:gdLst/>
            <a:ahLst/>
            <a:cxnLst/>
            <a:rect l="l" t="t" r="r" b="b"/>
            <a:pathLst>
              <a:path w="581" h="170" extrusionOk="0">
                <a:moveTo>
                  <a:pt x="0" y="0"/>
                </a:moveTo>
                <a:lnTo>
                  <a:pt x="72" y="36"/>
                </a:lnTo>
                <a:lnTo>
                  <a:pt x="152" y="72"/>
                </a:lnTo>
                <a:lnTo>
                  <a:pt x="581" y="170"/>
                </a:lnTo>
                <a:lnTo>
                  <a:pt x="402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7105697" y="4769957"/>
            <a:ext cx="2707" cy="13561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7429739" y="5736725"/>
            <a:ext cx="6662" cy="9309"/>
          </a:xfrm>
          <a:custGeom>
            <a:avLst/>
            <a:gdLst/>
            <a:ahLst/>
            <a:cxnLst/>
            <a:rect l="l" t="t" r="r" b="b"/>
            <a:pathLst>
              <a:path w="224" h="313" extrusionOk="0">
                <a:moveTo>
                  <a:pt x="224" y="0"/>
                </a:moveTo>
                <a:lnTo>
                  <a:pt x="134" y="54"/>
                </a:lnTo>
                <a:lnTo>
                  <a:pt x="0" y="313"/>
                </a:lnTo>
                <a:lnTo>
                  <a:pt x="63" y="223"/>
                </a:lnTo>
                <a:lnTo>
                  <a:pt x="161" y="152"/>
                </a:lnTo>
                <a:lnTo>
                  <a:pt x="197" y="134"/>
                </a:lnTo>
                <a:lnTo>
                  <a:pt x="2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6"/>
          <p:cNvSpPr/>
          <p:nvPr/>
        </p:nvSpPr>
        <p:spPr>
          <a:xfrm>
            <a:off x="7610869" y="3977953"/>
            <a:ext cx="5354" cy="1338"/>
          </a:xfrm>
          <a:custGeom>
            <a:avLst/>
            <a:gdLst/>
            <a:ahLst/>
            <a:cxnLst/>
            <a:rect l="l" t="t" r="r" b="b"/>
            <a:pathLst>
              <a:path w="180" h="45" extrusionOk="0">
                <a:moveTo>
                  <a:pt x="179" y="0"/>
                </a:moveTo>
                <a:lnTo>
                  <a:pt x="1" y="45"/>
                </a:lnTo>
                <a:lnTo>
                  <a:pt x="90" y="45"/>
                </a:lnTo>
                <a:lnTo>
                  <a:pt x="152" y="18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6"/>
          <p:cNvSpPr/>
          <p:nvPr/>
        </p:nvSpPr>
        <p:spPr>
          <a:xfrm>
            <a:off x="7400800" y="5112289"/>
            <a:ext cx="36940" cy="13859"/>
          </a:xfrm>
          <a:custGeom>
            <a:avLst/>
            <a:gdLst/>
            <a:ahLst/>
            <a:cxnLst/>
            <a:rect l="l" t="t" r="r" b="b"/>
            <a:pathLst>
              <a:path w="1242" h="466" extrusionOk="0">
                <a:moveTo>
                  <a:pt x="0" y="1"/>
                </a:moveTo>
                <a:lnTo>
                  <a:pt x="563" y="242"/>
                </a:lnTo>
                <a:lnTo>
                  <a:pt x="1116" y="465"/>
                </a:lnTo>
                <a:lnTo>
                  <a:pt x="1241" y="429"/>
                </a:lnTo>
                <a:lnTo>
                  <a:pt x="1072" y="331"/>
                </a:lnTo>
                <a:lnTo>
                  <a:pt x="482" y="14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6"/>
          <p:cNvSpPr/>
          <p:nvPr/>
        </p:nvSpPr>
        <p:spPr>
          <a:xfrm>
            <a:off x="7089250" y="4633708"/>
            <a:ext cx="8506" cy="19658"/>
          </a:xfrm>
          <a:custGeom>
            <a:avLst/>
            <a:gdLst/>
            <a:ahLst/>
            <a:cxnLst/>
            <a:rect l="l" t="t" r="r" b="b"/>
            <a:pathLst>
              <a:path w="286" h="661" extrusionOk="0">
                <a:moveTo>
                  <a:pt x="286" y="0"/>
                </a:moveTo>
                <a:lnTo>
                  <a:pt x="18" y="304"/>
                </a:lnTo>
                <a:lnTo>
                  <a:pt x="0" y="661"/>
                </a:lnTo>
                <a:lnTo>
                  <a:pt x="2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6"/>
          <p:cNvSpPr/>
          <p:nvPr/>
        </p:nvSpPr>
        <p:spPr>
          <a:xfrm>
            <a:off x="7238764" y="4154830"/>
            <a:ext cx="39082" cy="44640"/>
          </a:xfrm>
          <a:custGeom>
            <a:avLst/>
            <a:gdLst/>
            <a:ahLst/>
            <a:cxnLst/>
            <a:rect l="l" t="t" r="r" b="b"/>
            <a:pathLst>
              <a:path w="1314" h="1501" extrusionOk="0">
                <a:moveTo>
                  <a:pt x="1224" y="0"/>
                </a:moveTo>
                <a:lnTo>
                  <a:pt x="912" y="340"/>
                </a:lnTo>
                <a:lnTo>
                  <a:pt x="295" y="1117"/>
                </a:lnTo>
                <a:lnTo>
                  <a:pt x="1" y="1501"/>
                </a:lnTo>
                <a:lnTo>
                  <a:pt x="313" y="1126"/>
                </a:lnTo>
                <a:lnTo>
                  <a:pt x="858" y="563"/>
                </a:lnTo>
                <a:lnTo>
                  <a:pt x="1224" y="215"/>
                </a:lnTo>
                <a:lnTo>
                  <a:pt x="1313" y="72"/>
                </a:lnTo>
                <a:lnTo>
                  <a:pt x="1278" y="9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6"/>
          <p:cNvSpPr/>
          <p:nvPr/>
        </p:nvSpPr>
        <p:spPr>
          <a:xfrm>
            <a:off x="7231329" y="4199443"/>
            <a:ext cx="7465" cy="10112"/>
          </a:xfrm>
          <a:custGeom>
            <a:avLst/>
            <a:gdLst/>
            <a:ahLst/>
            <a:cxnLst/>
            <a:rect l="l" t="t" r="r" b="b"/>
            <a:pathLst>
              <a:path w="251" h="340" extrusionOk="0">
                <a:moveTo>
                  <a:pt x="251" y="1"/>
                </a:moveTo>
                <a:lnTo>
                  <a:pt x="126" y="161"/>
                </a:lnTo>
                <a:lnTo>
                  <a:pt x="1" y="340"/>
                </a:lnTo>
                <a:lnTo>
                  <a:pt x="126" y="179"/>
                </a:lnTo>
                <a:lnTo>
                  <a:pt x="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6"/>
          <p:cNvSpPr/>
          <p:nvPr/>
        </p:nvSpPr>
        <p:spPr>
          <a:xfrm>
            <a:off x="6687402" y="4091866"/>
            <a:ext cx="225775" cy="274649"/>
          </a:xfrm>
          <a:custGeom>
            <a:avLst/>
            <a:gdLst/>
            <a:ahLst/>
            <a:cxnLst/>
            <a:rect l="l" t="t" r="r" b="b"/>
            <a:pathLst>
              <a:path w="7591" h="9235" fill="none" extrusionOk="0">
                <a:moveTo>
                  <a:pt x="1134" y="9208"/>
                </a:moveTo>
                <a:lnTo>
                  <a:pt x="849" y="8877"/>
                </a:lnTo>
                <a:lnTo>
                  <a:pt x="420" y="8181"/>
                </a:lnTo>
                <a:lnTo>
                  <a:pt x="134" y="7440"/>
                </a:lnTo>
                <a:lnTo>
                  <a:pt x="0" y="6672"/>
                </a:lnTo>
                <a:lnTo>
                  <a:pt x="9" y="5904"/>
                </a:lnTo>
                <a:lnTo>
                  <a:pt x="161" y="5136"/>
                </a:lnTo>
                <a:lnTo>
                  <a:pt x="447" y="4403"/>
                </a:lnTo>
                <a:lnTo>
                  <a:pt x="866" y="3707"/>
                </a:lnTo>
                <a:lnTo>
                  <a:pt x="1125" y="3376"/>
                </a:lnTo>
                <a:lnTo>
                  <a:pt x="1402" y="3064"/>
                </a:lnTo>
                <a:lnTo>
                  <a:pt x="2027" y="2475"/>
                </a:lnTo>
                <a:lnTo>
                  <a:pt x="2733" y="1948"/>
                </a:lnTo>
                <a:lnTo>
                  <a:pt x="3519" y="1483"/>
                </a:lnTo>
                <a:lnTo>
                  <a:pt x="4349" y="1064"/>
                </a:lnTo>
                <a:lnTo>
                  <a:pt x="5233" y="697"/>
                </a:lnTo>
                <a:lnTo>
                  <a:pt x="6153" y="385"/>
                </a:lnTo>
                <a:lnTo>
                  <a:pt x="7108" y="117"/>
                </a:lnTo>
                <a:lnTo>
                  <a:pt x="7591" y="1"/>
                </a:lnTo>
                <a:lnTo>
                  <a:pt x="7341" y="296"/>
                </a:lnTo>
                <a:lnTo>
                  <a:pt x="6894" y="912"/>
                </a:lnTo>
                <a:lnTo>
                  <a:pt x="6305" y="1832"/>
                </a:lnTo>
                <a:lnTo>
                  <a:pt x="5331" y="3671"/>
                </a:lnTo>
                <a:lnTo>
                  <a:pt x="4724" y="4868"/>
                </a:lnTo>
                <a:lnTo>
                  <a:pt x="4403" y="5457"/>
                </a:lnTo>
                <a:lnTo>
                  <a:pt x="3688" y="6609"/>
                </a:lnTo>
                <a:lnTo>
                  <a:pt x="3063" y="7449"/>
                </a:lnTo>
                <a:lnTo>
                  <a:pt x="2590" y="7984"/>
                </a:lnTo>
                <a:lnTo>
                  <a:pt x="2072" y="8502"/>
                </a:lnTo>
                <a:lnTo>
                  <a:pt x="1500" y="8993"/>
                </a:lnTo>
                <a:lnTo>
                  <a:pt x="1188" y="923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6"/>
          <p:cNvSpPr/>
          <p:nvPr/>
        </p:nvSpPr>
        <p:spPr>
          <a:xfrm>
            <a:off x="6908090" y="4311779"/>
            <a:ext cx="225805" cy="274649"/>
          </a:xfrm>
          <a:custGeom>
            <a:avLst/>
            <a:gdLst/>
            <a:ahLst/>
            <a:cxnLst/>
            <a:rect l="l" t="t" r="r" b="b"/>
            <a:pathLst>
              <a:path w="7592" h="9235" fill="none" extrusionOk="0">
                <a:moveTo>
                  <a:pt x="1135" y="9208"/>
                </a:moveTo>
                <a:lnTo>
                  <a:pt x="858" y="8877"/>
                </a:lnTo>
                <a:lnTo>
                  <a:pt x="421" y="8181"/>
                </a:lnTo>
                <a:lnTo>
                  <a:pt x="135" y="7440"/>
                </a:lnTo>
                <a:lnTo>
                  <a:pt x="1" y="6672"/>
                </a:lnTo>
                <a:lnTo>
                  <a:pt x="19" y="5904"/>
                </a:lnTo>
                <a:lnTo>
                  <a:pt x="162" y="5136"/>
                </a:lnTo>
                <a:lnTo>
                  <a:pt x="447" y="4403"/>
                </a:lnTo>
                <a:lnTo>
                  <a:pt x="867" y="3707"/>
                </a:lnTo>
                <a:lnTo>
                  <a:pt x="1135" y="3376"/>
                </a:lnTo>
                <a:lnTo>
                  <a:pt x="1412" y="3064"/>
                </a:lnTo>
                <a:lnTo>
                  <a:pt x="2037" y="2475"/>
                </a:lnTo>
                <a:lnTo>
                  <a:pt x="2742" y="1948"/>
                </a:lnTo>
                <a:lnTo>
                  <a:pt x="3519" y="1483"/>
                </a:lnTo>
                <a:lnTo>
                  <a:pt x="4359" y="1064"/>
                </a:lnTo>
                <a:lnTo>
                  <a:pt x="5243" y="697"/>
                </a:lnTo>
                <a:lnTo>
                  <a:pt x="6163" y="385"/>
                </a:lnTo>
                <a:lnTo>
                  <a:pt x="7109" y="117"/>
                </a:lnTo>
                <a:lnTo>
                  <a:pt x="7591" y="1"/>
                </a:lnTo>
                <a:lnTo>
                  <a:pt x="7350" y="296"/>
                </a:lnTo>
                <a:lnTo>
                  <a:pt x="6904" y="912"/>
                </a:lnTo>
                <a:lnTo>
                  <a:pt x="6314" y="1832"/>
                </a:lnTo>
                <a:lnTo>
                  <a:pt x="5332" y="3671"/>
                </a:lnTo>
                <a:lnTo>
                  <a:pt x="4734" y="4868"/>
                </a:lnTo>
                <a:lnTo>
                  <a:pt x="4412" y="5457"/>
                </a:lnTo>
                <a:lnTo>
                  <a:pt x="3698" y="6609"/>
                </a:lnTo>
                <a:lnTo>
                  <a:pt x="3064" y="7449"/>
                </a:lnTo>
                <a:lnTo>
                  <a:pt x="2600" y="7984"/>
                </a:lnTo>
                <a:lnTo>
                  <a:pt x="2082" y="8502"/>
                </a:lnTo>
                <a:lnTo>
                  <a:pt x="1501" y="8993"/>
                </a:lnTo>
                <a:lnTo>
                  <a:pt x="1189" y="923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6"/>
          <p:cNvSpPr/>
          <p:nvPr/>
        </p:nvSpPr>
        <p:spPr>
          <a:xfrm>
            <a:off x="6448364" y="4389346"/>
            <a:ext cx="377432" cy="91391"/>
          </a:xfrm>
          <a:custGeom>
            <a:avLst/>
            <a:gdLst/>
            <a:ahLst/>
            <a:cxnLst/>
            <a:rect l="l" t="t" r="r" b="b"/>
            <a:pathLst>
              <a:path w="12690" h="3073" fill="none" extrusionOk="0">
                <a:moveTo>
                  <a:pt x="12681" y="2876"/>
                </a:moveTo>
                <a:lnTo>
                  <a:pt x="12422" y="2563"/>
                </a:lnTo>
                <a:lnTo>
                  <a:pt x="11806" y="1983"/>
                </a:lnTo>
                <a:lnTo>
                  <a:pt x="11091" y="1465"/>
                </a:lnTo>
                <a:lnTo>
                  <a:pt x="10296" y="1010"/>
                </a:lnTo>
                <a:lnTo>
                  <a:pt x="9430" y="635"/>
                </a:lnTo>
                <a:lnTo>
                  <a:pt x="8528" y="349"/>
                </a:lnTo>
                <a:lnTo>
                  <a:pt x="7600" y="134"/>
                </a:lnTo>
                <a:lnTo>
                  <a:pt x="6671" y="27"/>
                </a:lnTo>
                <a:lnTo>
                  <a:pt x="6207" y="9"/>
                </a:lnTo>
                <a:lnTo>
                  <a:pt x="5751" y="0"/>
                </a:lnTo>
                <a:lnTo>
                  <a:pt x="4867" y="54"/>
                </a:lnTo>
                <a:lnTo>
                  <a:pt x="4010" y="179"/>
                </a:lnTo>
                <a:lnTo>
                  <a:pt x="3197" y="376"/>
                </a:lnTo>
                <a:lnTo>
                  <a:pt x="2411" y="626"/>
                </a:lnTo>
                <a:lnTo>
                  <a:pt x="1670" y="929"/>
                </a:lnTo>
                <a:lnTo>
                  <a:pt x="965" y="1277"/>
                </a:lnTo>
                <a:lnTo>
                  <a:pt x="313" y="1661"/>
                </a:lnTo>
                <a:lnTo>
                  <a:pt x="0" y="1867"/>
                </a:lnTo>
                <a:lnTo>
                  <a:pt x="849" y="1903"/>
                </a:lnTo>
                <a:lnTo>
                  <a:pt x="2518" y="2072"/>
                </a:lnTo>
                <a:lnTo>
                  <a:pt x="4938" y="2447"/>
                </a:lnTo>
                <a:lnTo>
                  <a:pt x="6492" y="2706"/>
                </a:lnTo>
                <a:lnTo>
                  <a:pt x="7269" y="2822"/>
                </a:lnTo>
                <a:lnTo>
                  <a:pt x="8823" y="2992"/>
                </a:lnTo>
                <a:lnTo>
                  <a:pt x="10377" y="3072"/>
                </a:lnTo>
                <a:lnTo>
                  <a:pt x="11529" y="3046"/>
                </a:lnTo>
                <a:lnTo>
                  <a:pt x="12306" y="2974"/>
                </a:lnTo>
                <a:lnTo>
                  <a:pt x="12690" y="292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6"/>
          <p:cNvSpPr/>
          <p:nvPr/>
        </p:nvSpPr>
        <p:spPr>
          <a:xfrm>
            <a:off x="6070399" y="4382714"/>
            <a:ext cx="1419134" cy="845627"/>
          </a:xfrm>
          <a:custGeom>
            <a:avLst/>
            <a:gdLst/>
            <a:ahLst/>
            <a:cxnLst/>
            <a:rect l="l" t="t" r="r" b="b"/>
            <a:pathLst>
              <a:path w="47714" h="28434" extrusionOk="0">
                <a:moveTo>
                  <a:pt x="9761" y="0"/>
                </a:moveTo>
                <a:lnTo>
                  <a:pt x="8341" y="45"/>
                </a:lnTo>
                <a:lnTo>
                  <a:pt x="6931" y="152"/>
                </a:lnTo>
                <a:lnTo>
                  <a:pt x="6225" y="232"/>
                </a:lnTo>
                <a:lnTo>
                  <a:pt x="5582" y="313"/>
                </a:lnTo>
                <a:lnTo>
                  <a:pt x="4216" y="518"/>
                </a:lnTo>
                <a:lnTo>
                  <a:pt x="3180" y="750"/>
                </a:lnTo>
                <a:lnTo>
                  <a:pt x="2510" y="956"/>
                </a:lnTo>
                <a:lnTo>
                  <a:pt x="1876" y="1206"/>
                </a:lnTo>
                <a:lnTo>
                  <a:pt x="1287" y="1527"/>
                </a:lnTo>
                <a:lnTo>
                  <a:pt x="1028" y="1715"/>
                </a:lnTo>
                <a:lnTo>
                  <a:pt x="751" y="1938"/>
                </a:lnTo>
                <a:lnTo>
                  <a:pt x="349" y="2429"/>
                </a:lnTo>
                <a:lnTo>
                  <a:pt x="99" y="2947"/>
                </a:lnTo>
                <a:lnTo>
                  <a:pt x="1" y="3492"/>
                </a:lnTo>
                <a:lnTo>
                  <a:pt x="28" y="4063"/>
                </a:lnTo>
                <a:lnTo>
                  <a:pt x="162" y="4626"/>
                </a:lnTo>
                <a:lnTo>
                  <a:pt x="385" y="5197"/>
                </a:lnTo>
                <a:lnTo>
                  <a:pt x="688" y="5742"/>
                </a:lnTo>
                <a:lnTo>
                  <a:pt x="858" y="6010"/>
                </a:lnTo>
                <a:lnTo>
                  <a:pt x="1269" y="6608"/>
                </a:lnTo>
                <a:lnTo>
                  <a:pt x="2126" y="7796"/>
                </a:lnTo>
                <a:lnTo>
                  <a:pt x="3019" y="8948"/>
                </a:lnTo>
                <a:lnTo>
                  <a:pt x="3948" y="10082"/>
                </a:lnTo>
                <a:lnTo>
                  <a:pt x="4903" y="11181"/>
                </a:lnTo>
                <a:lnTo>
                  <a:pt x="5904" y="12261"/>
                </a:lnTo>
                <a:lnTo>
                  <a:pt x="7448" y="13824"/>
                </a:lnTo>
                <a:lnTo>
                  <a:pt x="9610" y="15797"/>
                </a:lnTo>
                <a:lnTo>
                  <a:pt x="11887" y="17646"/>
                </a:lnTo>
                <a:lnTo>
                  <a:pt x="14253" y="19378"/>
                </a:lnTo>
                <a:lnTo>
                  <a:pt x="16700" y="20968"/>
                </a:lnTo>
                <a:lnTo>
                  <a:pt x="17959" y="21709"/>
                </a:lnTo>
                <a:lnTo>
                  <a:pt x="19245" y="22432"/>
                </a:lnTo>
                <a:lnTo>
                  <a:pt x="21888" y="23763"/>
                </a:lnTo>
                <a:lnTo>
                  <a:pt x="23924" y="24665"/>
                </a:lnTo>
                <a:lnTo>
                  <a:pt x="25291" y="25218"/>
                </a:lnTo>
                <a:lnTo>
                  <a:pt x="26684" y="25727"/>
                </a:lnTo>
                <a:lnTo>
                  <a:pt x="28086" y="26201"/>
                </a:lnTo>
                <a:lnTo>
                  <a:pt x="28791" y="26424"/>
                </a:lnTo>
                <a:lnTo>
                  <a:pt x="30193" y="26853"/>
                </a:lnTo>
                <a:lnTo>
                  <a:pt x="32372" y="27487"/>
                </a:lnTo>
                <a:lnTo>
                  <a:pt x="33854" y="27862"/>
                </a:lnTo>
                <a:lnTo>
                  <a:pt x="35355" y="28156"/>
                </a:lnTo>
                <a:lnTo>
                  <a:pt x="36855" y="28362"/>
                </a:lnTo>
                <a:lnTo>
                  <a:pt x="38364" y="28433"/>
                </a:lnTo>
                <a:lnTo>
                  <a:pt x="39498" y="28380"/>
                </a:lnTo>
                <a:lnTo>
                  <a:pt x="40248" y="28299"/>
                </a:lnTo>
                <a:lnTo>
                  <a:pt x="40623" y="28237"/>
                </a:lnTo>
                <a:lnTo>
                  <a:pt x="40945" y="28174"/>
                </a:lnTo>
                <a:lnTo>
                  <a:pt x="41623" y="28005"/>
                </a:lnTo>
                <a:lnTo>
                  <a:pt x="42320" y="27772"/>
                </a:lnTo>
                <a:lnTo>
                  <a:pt x="43017" y="27487"/>
                </a:lnTo>
                <a:lnTo>
                  <a:pt x="43704" y="27147"/>
                </a:lnTo>
                <a:lnTo>
                  <a:pt x="44383" y="26754"/>
                </a:lnTo>
                <a:lnTo>
                  <a:pt x="45017" y="26317"/>
                </a:lnTo>
                <a:lnTo>
                  <a:pt x="45624" y="25835"/>
                </a:lnTo>
                <a:lnTo>
                  <a:pt x="46169" y="25308"/>
                </a:lnTo>
                <a:lnTo>
                  <a:pt x="46651" y="24745"/>
                </a:lnTo>
                <a:lnTo>
                  <a:pt x="47062" y="24138"/>
                </a:lnTo>
                <a:lnTo>
                  <a:pt x="47383" y="23504"/>
                </a:lnTo>
                <a:lnTo>
                  <a:pt x="47607" y="22825"/>
                </a:lnTo>
                <a:lnTo>
                  <a:pt x="47714" y="22129"/>
                </a:lnTo>
                <a:lnTo>
                  <a:pt x="47705" y="21396"/>
                </a:lnTo>
                <a:lnTo>
                  <a:pt x="47571" y="20637"/>
                </a:lnTo>
                <a:lnTo>
                  <a:pt x="47437" y="20253"/>
                </a:lnTo>
                <a:lnTo>
                  <a:pt x="47169" y="19557"/>
                </a:lnTo>
                <a:lnTo>
                  <a:pt x="46508" y="18199"/>
                </a:lnTo>
                <a:lnTo>
                  <a:pt x="45704" y="16896"/>
                </a:lnTo>
                <a:lnTo>
                  <a:pt x="44776" y="15654"/>
                </a:lnTo>
                <a:lnTo>
                  <a:pt x="44267" y="15056"/>
                </a:lnTo>
                <a:lnTo>
                  <a:pt x="43874" y="14619"/>
                </a:lnTo>
                <a:lnTo>
                  <a:pt x="43052" y="13761"/>
                </a:lnTo>
                <a:lnTo>
                  <a:pt x="42186" y="12940"/>
                </a:lnTo>
                <a:lnTo>
                  <a:pt x="41266" y="12145"/>
                </a:lnTo>
                <a:lnTo>
                  <a:pt x="39829" y="11011"/>
                </a:lnTo>
                <a:lnTo>
                  <a:pt x="37810" y="9600"/>
                </a:lnTo>
                <a:lnTo>
                  <a:pt x="35730" y="8296"/>
                </a:lnTo>
                <a:lnTo>
                  <a:pt x="33613" y="7117"/>
                </a:lnTo>
                <a:lnTo>
                  <a:pt x="31533" y="6046"/>
                </a:lnTo>
                <a:lnTo>
                  <a:pt x="29514" y="5081"/>
                </a:lnTo>
                <a:lnTo>
                  <a:pt x="28550" y="4644"/>
                </a:lnTo>
                <a:lnTo>
                  <a:pt x="27210" y="4054"/>
                </a:lnTo>
                <a:lnTo>
                  <a:pt x="24496" y="2965"/>
                </a:lnTo>
                <a:lnTo>
                  <a:pt x="21727" y="2018"/>
                </a:lnTo>
                <a:lnTo>
                  <a:pt x="19629" y="1411"/>
                </a:lnTo>
                <a:lnTo>
                  <a:pt x="18209" y="1045"/>
                </a:lnTo>
                <a:lnTo>
                  <a:pt x="17495" y="884"/>
                </a:lnTo>
                <a:lnTo>
                  <a:pt x="16807" y="741"/>
                </a:lnTo>
                <a:lnTo>
                  <a:pt x="15414" y="482"/>
                </a:lnTo>
                <a:lnTo>
                  <a:pt x="14003" y="277"/>
                </a:lnTo>
                <a:lnTo>
                  <a:pt x="12592" y="125"/>
                </a:lnTo>
                <a:lnTo>
                  <a:pt x="11181" y="36"/>
                </a:lnTo>
                <a:lnTo>
                  <a:pt x="97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6"/>
          <p:cNvSpPr/>
          <p:nvPr/>
        </p:nvSpPr>
        <p:spPr>
          <a:xfrm>
            <a:off x="6316368" y="4484967"/>
            <a:ext cx="1125367" cy="626265"/>
          </a:xfrm>
          <a:custGeom>
            <a:avLst/>
            <a:gdLst/>
            <a:ahLst/>
            <a:cxnLst/>
            <a:rect l="l" t="t" r="r" b="b"/>
            <a:pathLst>
              <a:path w="37837" h="21058" extrusionOk="0">
                <a:moveTo>
                  <a:pt x="8269" y="0"/>
                </a:moveTo>
                <a:lnTo>
                  <a:pt x="8144" y="18"/>
                </a:lnTo>
                <a:lnTo>
                  <a:pt x="8055" y="107"/>
                </a:lnTo>
                <a:lnTo>
                  <a:pt x="8037" y="232"/>
                </a:lnTo>
                <a:lnTo>
                  <a:pt x="8064" y="304"/>
                </a:lnTo>
                <a:lnTo>
                  <a:pt x="8448" y="875"/>
                </a:lnTo>
                <a:lnTo>
                  <a:pt x="9296" y="1983"/>
                </a:lnTo>
                <a:lnTo>
                  <a:pt x="9716" y="2536"/>
                </a:lnTo>
                <a:lnTo>
                  <a:pt x="10118" y="3099"/>
                </a:lnTo>
                <a:lnTo>
                  <a:pt x="10895" y="4251"/>
                </a:lnTo>
                <a:lnTo>
                  <a:pt x="11261" y="4840"/>
                </a:lnTo>
                <a:lnTo>
                  <a:pt x="11600" y="5385"/>
                </a:lnTo>
                <a:lnTo>
                  <a:pt x="12207" y="6501"/>
                </a:lnTo>
                <a:lnTo>
                  <a:pt x="13073" y="8207"/>
                </a:lnTo>
                <a:lnTo>
                  <a:pt x="13654" y="9341"/>
                </a:lnTo>
                <a:lnTo>
                  <a:pt x="13654" y="9341"/>
                </a:lnTo>
                <a:lnTo>
                  <a:pt x="13582" y="9314"/>
                </a:lnTo>
                <a:lnTo>
                  <a:pt x="13511" y="9287"/>
                </a:lnTo>
                <a:lnTo>
                  <a:pt x="13484" y="9287"/>
                </a:lnTo>
                <a:lnTo>
                  <a:pt x="13493" y="9314"/>
                </a:lnTo>
                <a:lnTo>
                  <a:pt x="13663" y="9502"/>
                </a:lnTo>
                <a:lnTo>
                  <a:pt x="13779" y="9636"/>
                </a:lnTo>
                <a:lnTo>
                  <a:pt x="12350" y="8948"/>
                </a:lnTo>
                <a:lnTo>
                  <a:pt x="9510" y="7519"/>
                </a:lnTo>
                <a:lnTo>
                  <a:pt x="8099" y="6778"/>
                </a:lnTo>
                <a:lnTo>
                  <a:pt x="6126" y="5715"/>
                </a:lnTo>
                <a:lnTo>
                  <a:pt x="3188" y="4072"/>
                </a:lnTo>
                <a:lnTo>
                  <a:pt x="1214" y="3010"/>
                </a:lnTo>
                <a:lnTo>
                  <a:pt x="214" y="2510"/>
                </a:lnTo>
                <a:lnTo>
                  <a:pt x="152" y="2483"/>
                </a:lnTo>
                <a:lnTo>
                  <a:pt x="54" y="2527"/>
                </a:lnTo>
                <a:lnTo>
                  <a:pt x="0" y="2617"/>
                </a:lnTo>
                <a:lnTo>
                  <a:pt x="18" y="2724"/>
                </a:lnTo>
                <a:lnTo>
                  <a:pt x="54" y="2769"/>
                </a:lnTo>
                <a:lnTo>
                  <a:pt x="857" y="3358"/>
                </a:lnTo>
                <a:lnTo>
                  <a:pt x="2509" y="4456"/>
                </a:lnTo>
                <a:lnTo>
                  <a:pt x="5081" y="6001"/>
                </a:lnTo>
                <a:lnTo>
                  <a:pt x="6814" y="6966"/>
                </a:lnTo>
                <a:lnTo>
                  <a:pt x="7090" y="7117"/>
                </a:lnTo>
                <a:lnTo>
                  <a:pt x="7367" y="7260"/>
                </a:lnTo>
                <a:lnTo>
                  <a:pt x="7073" y="7359"/>
                </a:lnTo>
                <a:lnTo>
                  <a:pt x="6778" y="7448"/>
                </a:lnTo>
                <a:lnTo>
                  <a:pt x="6296" y="7582"/>
                </a:lnTo>
                <a:lnTo>
                  <a:pt x="5340" y="7805"/>
                </a:lnTo>
                <a:lnTo>
                  <a:pt x="4849" y="7894"/>
                </a:lnTo>
                <a:lnTo>
                  <a:pt x="3965" y="8046"/>
                </a:lnTo>
                <a:lnTo>
                  <a:pt x="3072" y="8135"/>
                </a:lnTo>
                <a:lnTo>
                  <a:pt x="2652" y="8171"/>
                </a:lnTo>
                <a:lnTo>
                  <a:pt x="2027" y="8207"/>
                </a:lnTo>
                <a:lnTo>
                  <a:pt x="1607" y="8269"/>
                </a:lnTo>
                <a:lnTo>
                  <a:pt x="1411" y="8314"/>
                </a:lnTo>
                <a:lnTo>
                  <a:pt x="1393" y="8332"/>
                </a:lnTo>
                <a:lnTo>
                  <a:pt x="1402" y="8350"/>
                </a:lnTo>
                <a:lnTo>
                  <a:pt x="1607" y="8412"/>
                </a:lnTo>
                <a:lnTo>
                  <a:pt x="2045" y="8493"/>
                </a:lnTo>
                <a:lnTo>
                  <a:pt x="2733" y="8537"/>
                </a:lnTo>
                <a:lnTo>
                  <a:pt x="3670" y="8484"/>
                </a:lnTo>
                <a:lnTo>
                  <a:pt x="4590" y="8350"/>
                </a:lnTo>
                <a:lnTo>
                  <a:pt x="5010" y="8287"/>
                </a:lnTo>
                <a:lnTo>
                  <a:pt x="5858" y="8127"/>
                </a:lnTo>
                <a:lnTo>
                  <a:pt x="6697" y="7921"/>
                </a:lnTo>
                <a:lnTo>
                  <a:pt x="7001" y="7850"/>
                </a:lnTo>
                <a:lnTo>
                  <a:pt x="7599" y="7671"/>
                </a:lnTo>
                <a:lnTo>
                  <a:pt x="7876" y="7537"/>
                </a:lnTo>
                <a:lnTo>
                  <a:pt x="9376" y="8341"/>
                </a:lnTo>
                <a:lnTo>
                  <a:pt x="12413" y="9877"/>
                </a:lnTo>
                <a:lnTo>
                  <a:pt x="13949" y="10618"/>
                </a:lnTo>
                <a:lnTo>
                  <a:pt x="15770" y="11475"/>
                </a:lnTo>
                <a:lnTo>
                  <a:pt x="19467" y="13109"/>
                </a:lnTo>
                <a:lnTo>
                  <a:pt x="23200" y="14636"/>
                </a:lnTo>
                <a:lnTo>
                  <a:pt x="26977" y="16065"/>
                </a:lnTo>
                <a:lnTo>
                  <a:pt x="28888" y="16735"/>
                </a:lnTo>
                <a:lnTo>
                  <a:pt x="30594" y="17315"/>
                </a:lnTo>
                <a:lnTo>
                  <a:pt x="32309" y="17878"/>
                </a:lnTo>
                <a:lnTo>
                  <a:pt x="31844" y="18217"/>
                </a:lnTo>
                <a:lnTo>
                  <a:pt x="30889" y="18851"/>
                </a:lnTo>
                <a:lnTo>
                  <a:pt x="29898" y="19423"/>
                </a:lnTo>
                <a:lnTo>
                  <a:pt x="28853" y="19896"/>
                </a:lnTo>
                <a:lnTo>
                  <a:pt x="28290" y="20084"/>
                </a:lnTo>
                <a:lnTo>
                  <a:pt x="27629" y="20271"/>
                </a:lnTo>
                <a:lnTo>
                  <a:pt x="26272" y="20521"/>
                </a:lnTo>
                <a:lnTo>
                  <a:pt x="25584" y="20584"/>
                </a:lnTo>
                <a:lnTo>
                  <a:pt x="24924" y="20602"/>
                </a:lnTo>
                <a:lnTo>
                  <a:pt x="23620" y="20530"/>
                </a:lnTo>
                <a:lnTo>
                  <a:pt x="22968" y="20512"/>
                </a:lnTo>
                <a:lnTo>
                  <a:pt x="22923" y="20530"/>
                </a:lnTo>
                <a:lnTo>
                  <a:pt x="22914" y="20619"/>
                </a:lnTo>
                <a:lnTo>
                  <a:pt x="22950" y="20646"/>
                </a:lnTo>
                <a:lnTo>
                  <a:pt x="23263" y="20762"/>
                </a:lnTo>
                <a:lnTo>
                  <a:pt x="23923" y="20923"/>
                </a:lnTo>
                <a:lnTo>
                  <a:pt x="24602" y="21021"/>
                </a:lnTo>
                <a:lnTo>
                  <a:pt x="25308" y="21057"/>
                </a:lnTo>
                <a:lnTo>
                  <a:pt x="26013" y="21039"/>
                </a:lnTo>
                <a:lnTo>
                  <a:pt x="26710" y="20968"/>
                </a:lnTo>
                <a:lnTo>
                  <a:pt x="27736" y="20789"/>
                </a:lnTo>
                <a:lnTo>
                  <a:pt x="28379" y="20619"/>
                </a:lnTo>
                <a:lnTo>
                  <a:pt x="28987" y="20432"/>
                </a:lnTo>
                <a:lnTo>
                  <a:pt x="30192" y="19941"/>
                </a:lnTo>
                <a:lnTo>
                  <a:pt x="31050" y="19468"/>
                </a:lnTo>
                <a:lnTo>
                  <a:pt x="31594" y="19110"/>
                </a:lnTo>
                <a:lnTo>
                  <a:pt x="32103" y="18708"/>
                </a:lnTo>
                <a:lnTo>
                  <a:pt x="32577" y="18271"/>
                </a:lnTo>
                <a:lnTo>
                  <a:pt x="32791" y="18030"/>
                </a:lnTo>
                <a:lnTo>
                  <a:pt x="33925" y="18387"/>
                </a:lnTo>
                <a:lnTo>
                  <a:pt x="36211" y="19066"/>
                </a:lnTo>
                <a:lnTo>
                  <a:pt x="37363" y="19387"/>
                </a:lnTo>
                <a:lnTo>
                  <a:pt x="37434" y="19414"/>
                </a:lnTo>
                <a:lnTo>
                  <a:pt x="37568" y="19423"/>
                </a:lnTo>
                <a:lnTo>
                  <a:pt x="37684" y="19360"/>
                </a:lnTo>
                <a:lnTo>
                  <a:pt x="37774" y="19262"/>
                </a:lnTo>
                <a:lnTo>
                  <a:pt x="37827" y="19128"/>
                </a:lnTo>
                <a:lnTo>
                  <a:pt x="37836" y="18994"/>
                </a:lnTo>
                <a:lnTo>
                  <a:pt x="37801" y="18878"/>
                </a:lnTo>
                <a:lnTo>
                  <a:pt x="37702" y="18780"/>
                </a:lnTo>
                <a:lnTo>
                  <a:pt x="37631" y="18753"/>
                </a:lnTo>
                <a:lnTo>
                  <a:pt x="36113" y="18307"/>
                </a:lnTo>
                <a:lnTo>
                  <a:pt x="33094" y="17360"/>
                </a:lnTo>
                <a:lnTo>
                  <a:pt x="30094" y="16351"/>
                </a:lnTo>
                <a:lnTo>
                  <a:pt x="27120" y="15288"/>
                </a:lnTo>
                <a:lnTo>
                  <a:pt x="24173" y="14163"/>
                </a:lnTo>
                <a:lnTo>
                  <a:pt x="21244" y="12984"/>
                </a:lnTo>
                <a:lnTo>
                  <a:pt x="18351" y="11743"/>
                </a:lnTo>
                <a:lnTo>
                  <a:pt x="15467" y="10439"/>
                </a:lnTo>
                <a:lnTo>
                  <a:pt x="14038" y="9761"/>
                </a:lnTo>
                <a:lnTo>
                  <a:pt x="14083" y="9734"/>
                </a:lnTo>
                <a:lnTo>
                  <a:pt x="14118" y="9636"/>
                </a:lnTo>
                <a:lnTo>
                  <a:pt x="14109" y="9591"/>
                </a:lnTo>
                <a:lnTo>
                  <a:pt x="13913" y="8921"/>
                </a:lnTo>
                <a:lnTo>
                  <a:pt x="13386" y="7609"/>
                </a:lnTo>
                <a:lnTo>
                  <a:pt x="12761" y="6341"/>
                </a:lnTo>
                <a:lnTo>
                  <a:pt x="12073" y="5108"/>
                </a:lnTo>
                <a:lnTo>
                  <a:pt x="11716" y="4510"/>
                </a:lnTo>
                <a:lnTo>
                  <a:pt x="11359" y="3921"/>
                </a:lnTo>
                <a:lnTo>
                  <a:pt x="10609" y="2724"/>
                </a:lnTo>
                <a:lnTo>
                  <a:pt x="9778" y="1563"/>
                </a:lnTo>
                <a:lnTo>
                  <a:pt x="9082" y="759"/>
                </a:lnTo>
                <a:lnTo>
                  <a:pt x="8591" y="268"/>
                </a:lnTo>
                <a:lnTo>
                  <a:pt x="8332" y="45"/>
                </a:lnTo>
                <a:lnTo>
                  <a:pt x="82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6"/>
          <p:cNvSpPr/>
          <p:nvPr/>
        </p:nvSpPr>
        <p:spPr>
          <a:xfrm>
            <a:off x="6630030" y="4906205"/>
            <a:ext cx="303879" cy="55257"/>
          </a:xfrm>
          <a:custGeom>
            <a:avLst/>
            <a:gdLst/>
            <a:ahLst/>
            <a:cxnLst/>
            <a:rect l="l" t="t" r="r" b="b"/>
            <a:pathLst>
              <a:path w="10217" h="1858" extrusionOk="0">
                <a:moveTo>
                  <a:pt x="10127" y="0"/>
                </a:moveTo>
                <a:lnTo>
                  <a:pt x="9823" y="54"/>
                </a:lnTo>
                <a:lnTo>
                  <a:pt x="9234" y="223"/>
                </a:lnTo>
                <a:lnTo>
                  <a:pt x="8368" y="554"/>
                </a:lnTo>
                <a:lnTo>
                  <a:pt x="7787" y="750"/>
                </a:lnTo>
                <a:lnTo>
                  <a:pt x="7144" y="929"/>
                </a:lnTo>
                <a:lnTo>
                  <a:pt x="5823" y="1215"/>
                </a:lnTo>
                <a:lnTo>
                  <a:pt x="5153" y="1313"/>
                </a:lnTo>
                <a:lnTo>
                  <a:pt x="4483" y="1384"/>
                </a:lnTo>
                <a:lnTo>
                  <a:pt x="3126" y="1438"/>
                </a:lnTo>
                <a:lnTo>
                  <a:pt x="2456" y="1420"/>
                </a:lnTo>
                <a:lnTo>
                  <a:pt x="1849" y="1366"/>
                </a:lnTo>
                <a:lnTo>
                  <a:pt x="634" y="1232"/>
                </a:lnTo>
                <a:lnTo>
                  <a:pt x="27" y="1215"/>
                </a:lnTo>
                <a:lnTo>
                  <a:pt x="0" y="1232"/>
                </a:lnTo>
                <a:lnTo>
                  <a:pt x="18" y="1259"/>
                </a:lnTo>
                <a:lnTo>
                  <a:pt x="304" y="1393"/>
                </a:lnTo>
                <a:lnTo>
                  <a:pt x="911" y="1590"/>
                </a:lnTo>
                <a:lnTo>
                  <a:pt x="1554" y="1733"/>
                </a:lnTo>
                <a:lnTo>
                  <a:pt x="2224" y="1813"/>
                </a:lnTo>
                <a:lnTo>
                  <a:pt x="3242" y="1858"/>
                </a:lnTo>
                <a:lnTo>
                  <a:pt x="4581" y="1804"/>
                </a:lnTo>
                <a:lnTo>
                  <a:pt x="5198" y="1741"/>
                </a:lnTo>
                <a:lnTo>
                  <a:pt x="5849" y="1670"/>
                </a:lnTo>
                <a:lnTo>
                  <a:pt x="7117" y="1429"/>
                </a:lnTo>
                <a:lnTo>
                  <a:pt x="7752" y="1259"/>
                </a:lnTo>
                <a:lnTo>
                  <a:pt x="8386" y="1081"/>
                </a:lnTo>
                <a:lnTo>
                  <a:pt x="9350" y="715"/>
                </a:lnTo>
                <a:lnTo>
                  <a:pt x="9930" y="375"/>
                </a:lnTo>
                <a:lnTo>
                  <a:pt x="10180" y="161"/>
                </a:lnTo>
                <a:lnTo>
                  <a:pt x="10216" y="116"/>
                </a:lnTo>
                <a:lnTo>
                  <a:pt x="10189" y="9"/>
                </a:lnTo>
                <a:lnTo>
                  <a:pt x="101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6"/>
          <p:cNvSpPr/>
          <p:nvPr/>
        </p:nvSpPr>
        <p:spPr>
          <a:xfrm>
            <a:off x="6852323" y="4599951"/>
            <a:ext cx="251027" cy="317147"/>
          </a:xfrm>
          <a:custGeom>
            <a:avLst/>
            <a:gdLst/>
            <a:ahLst/>
            <a:cxnLst/>
            <a:rect l="l" t="t" r="r" b="b"/>
            <a:pathLst>
              <a:path w="8440" h="10664" extrusionOk="0">
                <a:moveTo>
                  <a:pt x="188" y="1"/>
                </a:moveTo>
                <a:lnTo>
                  <a:pt x="72" y="28"/>
                </a:lnTo>
                <a:lnTo>
                  <a:pt x="1" y="117"/>
                </a:lnTo>
                <a:lnTo>
                  <a:pt x="1" y="233"/>
                </a:lnTo>
                <a:lnTo>
                  <a:pt x="54" y="287"/>
                </a:lnTo>
                <a:lnTo>
                  <a:pt x="1322" y="1448"/>
                </a:lnTo>
                <a:lnTo>
                  <a:pt x="3153" y="3260"/>
                </a:lnTo>
                <a:lnTo>
                  <a:pt x="4305" y="4537"/>
                </a:lnTo>
                <a:lnTo>
                  <a:pt x="4841" y="5207"/>
                </a:lnTo>
                <a:lnTo>
                  <a:pt x="5341" y="5868"/>
                </a:lnTo>
                <a:lnTo>
                  <a:pt x="6261" y="7225"/>
                </a:lnTo>
                <a:lnTo>
                  <a:pt x="6689" y="7922"/>
                </a:lnTo>
                <a:lnTo>
                  <a:pt x="7154" y="8708"/>
                </a:lnTo>
                <a:lnTo>
                  <a:pt x="7591" y="9511"/>
                </a:lnTo>
                <a:lnTo>
                  <a:pt x="7734" y="9815"/>
                </a:lnTo>
                <a:lnTo>
                  <a:pt x="7966" y="10270"/>
                </a:lnTo>
                <a:lnTo>
                  <a:pt x="8172" y="10529"/>
                </a:lnTo>
                <a:lnTo>
                  <a:pt x="8297" y="10645"/>
                </a:lnTo>
                <a:lnTo>
                  <a:pt x="8332" y="10663"/>
                </a:lnTo>
                <a:lnTo>
                  <a:pt x="8422" y="10636"/>
                </a:lnTo>
                <a:lnTo>
                  <a:pt x="8431" y="10592"/>
                </a:lnTo>
                <a:lnTo>
                  <a:pt x="8440" y="10431"/>
                </a:lnTo>
                <a:lnTo>
                  <a:pt x="8386" y="10092"/>
                </a:lnTo>
                <a:lnTo>
                  <a:pt x="8216" y="9565"/>
                </a:lnTo>
                <a:lnTo>
                  <a:pt x="7672" y="8511"/>
                </a:lnTo>
                <a:lnTo>
                  <a:pt x="7332" y="7922"/>
                </a:lnTo>
                <a:lnTo>
                  <a:pt x="6877" y="7127"/>
                </a:lnTo>
                <a:lnTo>
                  <a:pt x="5868" y="5591"/>
                </a:lnTo>
                <a:lnTo>
                  <a:pt x="5323" y="4859"/>
                </a:lnTo>
                <a:lnTo>
                  <a:pt x="4778" y="4162"/>
                </a:lnTo>
                <a:lnTo>
                  <a:pt x="3626" y="2841"/>
                </a:lnTo>
                <a:lnTo>
                  <a:pt x="2689" y="1912"/>
                </a:lnTo>
                <a:lnTo>
                  <a:pt x="2028" y="1331"/>
                </a:lnTo>
                <a:lnTo>
                  <a:pt x="1340" y="778"/>
                </a:lnTo>
                <a:lnTo>
                  <a:pt x="626" y="269"/>
                </a:lnTo>
                <a:lnTo>
                  <a:pt x="251" y="37"/>
                </a:lnTo>
                <a:lnTo>
                  <a:pt x="18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26"/>
          <p:cNvGrpSpPr/>
          <p:nvPr/>
        </p:nvGrpSpPr>
        <p:grpSpPr>
          <a:xfrm>
            <a:off x="6314447" y="3504855"/>
            <a:ext cx="1353889" cy="1445516"/>
            <a:chOff x="6081834" y="3494147"/>
            <a:chExt cx="1674362" cy="1787678"/>
          </a:xfrm>
        </p:grpSpPr>
        <p:sp>
          <p:nvSpPr>
            <p:cNvPr id="1139" name="Google Shape;1139;p26"/>
            <p:cNvSpPr/>
            <p:nvPr/>
          </p:nvSpPr>
          <p:spPr>
            <a:xfrm rot="-645418">
              <a:off x="6214285" y="3612043"/>
              <a:ext cx="1409461" cy="1551885"/>
            </a:xfrm>
            <a:custGeom>
              <a:avLst/>
              <a:gdLst/>
              <a:ahLst/>
              <a:cxnLst/>
              <a:rect l="l" t="t" r="r" b="b"/>
              <a:pathLst>
                <a:path w="38320" h="42195" extrusionOk="0">
                  <a:moveTo>
                    <a:pt x="3091" y="1"/>
                  </a:moveTo>
                  <a:lnTo>
                    <a:pt x="2403" y="63"/>
                  </a:lnTo>
                  <a:lnTo>
                    <a:pt x="2073" y="126"/>
                  </a:lnTo>
                  <a:lnTo>
                    <a:pt x="1715" y="224"/>
                  </a:lnTo>
                  <a:lnTo>
                    <a:pt x="1126" y="510"/>
                  </a:lnTo>
                  <a:lnTo>
                    <a:pt x="679" y="903"/>
                  </a:lnTo>
                  <a:lnTo>
                    <a:pt x="358" y="1385"/>
                  </a:lnTo>
                  <a:lnTo>
                    <a:pt x="144" y="1930"/>
                  </a:lnTo>
                  <a:lnTo>
                    <a:pt x="28" y="2528"/>
                  </a:lnTo>
                  <a:lnTo>
                    <a:pt x="1" y="3153"/>
                  </a:lnTo>
                  <a:lnTo>
                    <a:pt x="54" y="3805"/>
                  </a:lnTo>
                  <a:lnTo>
                    <a:pt x="108" y="4127"/>
                  </a:lnTo>
                  <a:lnTo>
                    <a:pt x="242" y="4868"/>
                  </a:lnTo>
                  <a:lnTo>
                    <a:pt x="563" y="6350"/>
                  </a:lnTo>
                  <a:lnTo>
                    <a:pt x="921" y="7824"/>
                  </a:lnTo>
                  <a:lnTo>
                    <a:pt x="1322" y="9288"/>
                  </a:lnTo>
                  <a:lnTo>
                    <a:pt x="1769" y="10735"/>
                  </a:lnTo>
                  <a:lnTo>
                    <a:pt x="2260" y="12172"/>
                  </a:lnTo>
                  <a:lnTo>
                    <a:pt x="2796" y="13592"/>
                  </a:lnTo>
                  <a:lnTo>
                    <a:pt x="3367" y="15003"/>
                  </a:lnTo>
                  <a:lnTo>
                    <a:pt x="3975" y="16396"/>
                  </a:lnTo>
                  <a:lnTo>
                    <a:pt x="4626" y="17772"/>
                  </a:lnTo>
                  <a:lnTo>
                    <a:pt x="5671" y="19799"/>
                  </a:lnTo>
                  <a:lnTo>
                    <a:pt x="7189" y="22424"/>
                  </a:lnTo>
                  <a:lnTo>
                    <a:pt x="8841" y="24960"/>
                  </a:lnTo>
                  <a:lnTo>
                    <a:pt x="9725" y="26192"/>
                  </a:lnTo>
                  <a:lnTo>
                    <a:pt x="10181" y="26809"/>
                  </a:lnTo>
                  <a:lnTo>
                    <a:pt x="11119" y="28023"/>
                  </a:lnTo>
                  <a:lnTo>
                    <a:pt x="12092" y="29211"/>
                  </a:lnTo>
                  <a:lnTo>
                    <a:pt x="13092" y="30372"/>
                  </a:lnTo>
                  <a:lnTo>
                    <a:pt x="14137" y="31497"/>
                  </a:lnTo>
                  <a:lnTo>
                    <a:pt x="15200" y="32604"/>
                  </a:lnTo>
                  <a:lnTo>
                    <a:pt x="16307" y="33676"/>
                  </a:lnTo>
                  <a:lnTo>
                    <a:pt x="17432" y="34712"/>
                  </a:lnTo>
                  <a:lnTo>
                    <a:pt x="18013" y="35212"/>
                  </a:lnTo>
                  <a:lnTo>
                    <a:pt x="19164" y="36212"/>
                  </a:lnTo>
                  <a:lnTo>
                    <a:pt x="20959" y="37730"/>
                  </a:lnTo>
                  <a:lnTo>
                    <a:pt x="22210" y="38703"/>
                  </a:lnTo>
                  <a:lnTo>
                    <a:pt x="23504" y="39614"/>
                  </a:lnTo>
                  <a:lnTo>
                    <a:pt x="24844" y="40445"/>
                  </a:lnTo>
                  <a:lnTo>
                    <a:pt x="26246" y="41141"/>
                  </a:lnTo>
                  <a:lnTo>
                    <a:pt x="27335" y="41570"/>
                  </a:lnTo>
                  <a:lnTo>
                    <a:pt x="28086" y="41811"/>
                  </a:lnTo>
                  <a:lnTo>
                    <a:pt x="28461" y="41909"/>
                  </a:lnTo>
                  <a:lnTo>
                    <a:pt x="28800" y="41990"/>
                  </a:lnTo>
                  <a:lnTo>
                    <a:pt x="29514" y="42106"/>
                  </a:lnTo>
                  <a:lnTo>
                    <a:pt x="30273" y="42177"/>
                  </a:lnTo>
                  <a:lnTo>
                    <a:pt x="31050" y="42195"/>
                  </a:lnTo>
                  <a:lnTo>
                    <a:pt x="31845" y="42168"/>
                  </a:lnTo>
                  <a:lnTo>
                    <a:pt x="32649" y="42079"/>
                  </a:lnTo>
                  <a:lnTo>
                    <a:pt x="33443" y="41936"/>
                  </a:lnTo>
                  <a:lnTo>
                    <a:pt x="34211" y="41731"/>
                  </a:lnTo>
                  <a:lnTo>
                    <a:pt x="34953" y="41463"/>
                  </a:lnTo>
                  <a:lnTo>
                    <a:pt x="35649" y="41123"/>
                  </a:lnTo>
                  <a:lnTo>
                    <a:pt x="36292" y="40730"/>
                  </a:lnTo>
                  <a:lnTo>
                    <a:pt x="36864" y="40257"/>
                  </a:lnTo>
                  <a:lnTo>
                    <a:pt x="37355" y="39712"/>
                  </a:lnTo>
                  <a:lnTo>
                    <a:pt x="37757" y="39096"/>
                  </a:lnTo>
                  <a:lnTo>
                    <a:pt x="38060" y="38400"/>
                  </a:lnTo>
                  <a:lnTo>
                    <a:pt x="38239" y="37623"/>
                  </a:lnTo>
                  <a:lnTo>
                    <a:pt x="38284" y="37203"/>
                  </a:lnTo>
                  <a:lnTo>
                    <a:pt x="38310" y="36819"/>
                  </a:lnTo>
                  <a:lnTo>
                    <a:pt x="38319" y="36033"/>
                  </a:lnTo>
                  <a:lnTo>
                    <a:pt x="38257" y="34863"/>
                  </a:lnTo>
                  <a:lnTo>
                    <a:pt x="38042" y="33292"/>
                  </a:lnTo>
                  <a:lnTo>
                    <a:pt x="37694" y="31729"/>
                  </a:lnTo>
                  <a:lnTo>
                    <a:pt x="37462" y="30943"/>
                  </a:lnTo>
                  <a:lnTo>
                    <a:pt x="37274" y="30363"/>
                  </a:lnTo>
                  <a:lnTo>
                    <a:pt x="36855" y="29211"/>
                  </a:lnTo>
                  <a:lnTo>
                    <a:pt x="36373" y="28059"/>
                  </a:lnTo>
                  <a:lnTo>
                    <a:pt x="35837" y="26925"/>
                  </a:lnTo>
                  <a:lnTo>
                    <a:pt x="34953" y="25246"/>
                  </a:lnTo>
                  <a:lnTo>
                    <a:pt x="33631" y="23058"/>
                  </a:lnTo>
                  <a:lnTo>
                    <a:pt x="32202" y="20951"/>
                  </a:lnTo>
                  <a:lnTo>
                    <a:pt x="30702" y="18941"/>
                  </a:lnTo>
                  <a:lnTo>
                    <a:pt x="29175" y="17048"/>
                  </a:lnTo>
                  <a:lnTo>
                    <a:pt x="27666" y="15280"/>
                  </a:lnTo>
                  <a:lnTo>
                    <a:pt x="26934" y="14467"/>
                  </a:lnTo>
                  <a:lnTo>
                    <a:pt x="25916" y="13342"/>
                  </a:lnTo>
                  <a:lnTo>
                    <a:pt x="23790" y="11181"/>
                  </a:lnTo>
                  <a:lnTo>
                    <a:pt x="21576" y="9109"/>
                  </a:lnTo>
                  <a:lnTo>
                    <a:pt x="19834" y="7654"/>
                  </a:lnTo>
                  <a:lnTo>
                    <a:pt x="18638" y="6716"/>
                  </a:lnTo>
                  <a:lnTo>
                    <a:pt x="18030" y="6261"/>
                  </a:lnTo>
                  <a:lnTo>
                    <a:pt x="17441" y="5832"/>
                  </a:lnTo>
                  <a:lnTo>
                    <a:pt x="16227" y="5002"/>
                  </a:lnTo>
                  <a:lnTo>
                    <a:pt x="14985" y="4216"/>
                  </a:lnTo>
                  <a:lnTo>
                    <a:pt x="13708" y="3484"/>
                  </a:lnTo>
                  <a:lnTo>
                    <a:pt x="12404" y="2796"/>
                  </a:lnTo>
                  <a:lnTo>
                    <a:pt x="11074" y="2180"/>
                  </a:lnTo>
                  <a:lnTo>
                    <a:pt x="9717" y="1617"/>
                  </a:lnTo>
                  <a:lnTo>
                    <a:pt x="8332" y="1126"/>
                  </a:lnTo>
                  <a:lnTo>
                    <a:pt x="7627" y="903"/>
                  </a:lnTo>
                  <a:lnTo>
                    <a:pt x="6984" y="715"/>
                  </a:lnTo>
                  <a:lnTo>
                    <a:pt x="5591" y="331"/>
                  </a:lnTo>
                  <a:lnTo>
                    <a:pt x="4519" y="117"/>
                  </a:lnTo>
                  <a:lnTo>
                    <a:pt x="3796" y="28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6436007" y="3877787"/>
              <a:ext cx="1106638" cy="1168648"/>
            </a:xfrm>
            <a:custGeom>
              <a:avLst/>
              <a:gdLst/>
              <a:ahLst/>
              <a:cxnLst/>
              <a:rect l="l" t="t" r="r" b="b"/>
              <a:pathLst>
                <a:path w="30086" h="31774" extrusionOk="0">
                  <a:moveTo>
                    <a:pt x="1179" y="0"/>
                  </a:moveTo>
                  <a:lnTo>
                    <a:pt x="1090" y="63"/>
                  </a:lnTo>
                  <a:lnTo>
                    <a:pt x="1054" y="161"/>
                  </a:lnTo>
                  <a:lnTo>
                    <a:pt x="1081" y="224"/>
                  </a:lnTo>
                  <a:lnTo>
                    <a:pt x="1590" y="1117"/>
                  </a:lnTo>
                  <a:lnTo>
                    <a:pt x="2697" y="2858"/>
                  </a:lnTo>
                  <a:lnTo>
                    <a:pt x="3876" y="4563"/>
                  </a:lnTo>
                  <a:lnTo>
                    <a:pt x="5100" y="6224"/>
                  </a:lnTo>
                  <a:lnTo>
                    <a:pt x="5725" y="7046"/>
                  </a:lnTo>
                  <a:lnTo>
                    <a:pt x="5921" y="7305"/>
                  </a:lnTo>
                  <a:lnTo>
                    <a:pt x="6118" y="7555"/>
                  </a:lnTo>
                  <a:lnTo>
                    <a:pt x="5796" y="7519"/>
                  </a:lnTo>
                  <a:lnTo>
                    <a:pt x="5483" y="7484"/>
                  </a:lnTo>
                  <a:lnTo>
                    <a:pt x="4974" y="7412"/>
                  </a:lnTo>
                  <a:lnTo>
                    <a:pt x="3965" y="7225"/>
                  </a:lnTo>
                  <a:lnTo>
                    <a:pt x="3465" y="7100"/>
                  </a:lnTo>
                  <a:lnTo>
                    <a:pt x="2563" y="6867"/>
                  </a:lnTo>
                  <a:lnTo>
                    <a:pt x="1679" y="6582"/>
                  </a:lnTo>
                  <a:lnTo>
                    <a:pt x="1269" y="6439"/>
                  </a:lnTo>
                  <a:lnTo>
                    <a:pt x="661" y="6207"/>
                  </a:lnTo>
                  <a:lnTo>
                    <a:pt x="242" y="6090"/>
                  </a:lnTo>
                  <a:lnTo>
                    <a:pt x="27" y="6055"/>
                  </a:lnTo>
                  <a:lnTo>
                    <a:pt x="0" y="6064"/>
                  </a:lnTo>
                  <a:lnTo>
                    <a:pt x="9" y="6090"/>
                  </a:lnTo>
                  <a:lnTo>
                    <a:pt x="179" y="6233"/>
                  </a:lnTo>
                  <a:lnTo>
                    <a:pt x="554" y="6492"/>
                  </a:lnTo>
                  <a:lnTo>
                    <a:pt x="1188" y="6823"/>
                  </a:lnTo>
                  <a:lnTo>
                    <a:pt x="2099" y="7162"/>
                  </a:lnTo>
                  <a:lnTo>
                    <a:pt x="3028" y="7421"/>
                  </a:lnTo>
                  <a:lnTo>
                    <a:pt x="3456" y="7537"/>
                  </a:lnTo>
                  <a:lnTo>
                    <a:pt x="4323" y="7751"/>
                  </a:lnTo>
                  <a:lnTo>
                    <a:pt x="5207" y="7903"/>
                  </a:lnTo>
                  <a:lnTo>
                    <a:pt x="5519" y="7957"/>
                  </a:lnTo>
                  <a:lnTo>
                    <a:pt x="6162" y="8037"/>
                  </a:lnTo>
                  <a:lnTo>
                    <a:pt x="6484" y="8037"/>
                  </a:lnTo>
                  <a:lnTo>
                    <a:pt x="7573" y="9421"/>
                  </a:lnTo>
                  <a:lnTo>
                    <a:pt x="9806" y="12163"/>
                  </a:lnTo>
                  <a:lnTo>
                    <a:pt x="10949" y="13502"/>
                  </a:lnTo>
                  <a:lnTo>
                    <a:pt x="12315" y="15092"/>
                  </a:lnTo>
                  <a:lnTo>
                    <a:pt x="15128" y="18191"/>
                  </a:lnTo>
                  <a:lnTo>
                    <a:pt x="18030" y="21209"/>
                  </a:lnTo>
                  <a:lnTo>
                    <a:pt x="21013" y="24147"/>
                  </a:lnTo>
                  <a:lnTo>
                    <a:pt x="22540" y="25585"/>
                  </a:lnTo>
                  <a:lnTo>
                    <a:pt x="23915" y="26853"/>
                  </a:lnTo>
                  <a:lnTo>
                    <a:pt x="25308" y="28103"/>
                  </a:lnTo>
                  <a:lnTo>
                    <a:pt x="24719" y="28228"/>
                  </a:lnTo>
                  <a:lnTo>
                    <a:pt x="23549" y="28433"/>
                  </a:lnTo>
                  <a:lnTo>
                    <a:pt x="22370" y="28558"/>
                  </a:lnTo>
                  <a:lnTo>
                    <a:pt x="21173" y="28558"/>
                  </a:lnTo>
                  <a:lnTo>
                    <a:pt x="20566" y="28505"/>
                  </a:lnTo>
                  <a:lnTo>
                    <a:pt x="20209" y="28460"/>
                  </a:lnTo>
                  <a:lnTo>
                    <a:pt x="19512" y="28335"/>
                  </a:lnTo>
                  <a:lnTo>
                    <a:pt x="18816" y="28165"/>
                  </a:lnTo>
                  <a:lnTo>
                    <a:pt x="18128" y="27960"/>
                  </a:lnTo>
                  <a:lnTo>
                    <a:pt x="17789" y="27844"/>
                  </a:lnTo>
                  <a:lnTo>
                    <a:pt x="17476" y="27719"/>
                  </a:lnTo>
                  <a:lnTo>
                    <a:pt x="16860" y="27433"/>
                  </a:lnTo>
                  <a:lnTo>
                    <a:pt x="15958" y="26969"/>
                  </a:lnTo>
                  <a:lnTo>
                    <a:pt x="15342" y="26683"/>
                  </a:lnTo>
                  <a:lnTo>
                    <a:pt x="15298" y="26674"/>
                  </a:lnTo>
                  <a:lnTo>
                    <a:pt x="15244" y="26754"/>
                  </a:lnTo>
                  <a:lnTo>
                    <a:pt x="15271" y="26790"/>
                  </a:lnTo>
                  <a:lnTo>
                    <a:pt x="15521" y="27031"/>
                  </a:lnTo>
                  <a:lnTo>
                    <a:pt x="16074" y="27469"/>
                  </a:lnTo>
                  <a:lnTo>
                    <a:pt x="16682" y="27844"/>
                  </a:lnTo>
                  <a:lnTo>
                    <a:pt x="17325" y="28174"/>
                  </a:lnTo>
                  <a:lnTo>
                    <a:pt x="18003" y="28451"/>
                  </a:lnTo>
                  <a:lnTo>
                    <a:pt x="18700" y="28683"/>
                  </a:lnTo>
                  <a:lnTo>
                    <a:pt x="19396" y="28862"/>
                  </a:lnTo>
                  <a:lnTo>
                    <a:pt x="20084" y="28996"/>
                  </a:lnTo>
                  <a:lnTo>
                    <a:pt x="20423" y="29049"/>
                  </a:lnTo>
                  <a:lnTo>
                    <a:pt x="21075" y="29121"/>
                  </a:lnTo>
                  <a:lnTo>
                    <a:pt x="22424" y="29165"/>
                  </a:lnTo>
                  <a:lnTo>
                    <a:pt x="23442" y="29076"/>
                  </a:lnTo>
                  <a:lnTo>
                    <a:pt x="24111" y="28969"/>
                  </a:lnTo>
                  <a:lnTo>
                    <a:pt x="24763" y="28799"/>
                  </a:lnTo>
                  <a:lnTo>
                    <a:pt x="25397" y="28585"/>
                  </a:lnTo>
                  <a:lnTo>
                    <a:pt x="25701" y="28451"/>
                  </a:lnTo>
                  <a:lnTo>
                    <a:pt x="26630" y="29264"/>
                  </a:lnTo>
                  <a:lnTo>
                    <a:pt x="28505" y="30871"/>
                  </a:lnTo>
                  <a:lnTo>
                    <a:pt x="29460" y="31657"/>
                  </a:lnTo>
                  <a:lnTo>
                    <a:pt x="29514" y="31719"/>
                  </a:lnTo>
                  <a:lnTo>
                    <a:pt x="29639" y="31773"/>
                  </a:lnTo>
                  <a:lnTo>
                    <a:pt x="29773" y="31764"/>
                  </a:lnTo>
                  <a:lnTo>
                    <a:pt x="29898" y="31702"/>
                  </a:lnTo>
                  <a:lnTo>
                    <a:pt x="30005" y="31612"/>
                  </a:lnTo>
                  <a:lnTo>
                    <a:pt x="30077" y="31487"/>
                  </a:lnTo>
                  <a:lnTo>
                    <a:pt x="30086" y="31353"/>
                  </a:lnTo>
                  <a:lnTo>
                    <a:pt x="30041" y="31228"/>
                  </a:lnTo>
                  <a:lnTo>
                    <a:pt x="29978" y="31175"/>
                  </a:lnTo>
                  <a:lnTo>
                    <a:pt x="28728" y="30112"/>
                  </a:lnTo>
                  <a:lnTo>
                    <a:pt x="26264" y="27942"/>
                  </a:lnTo>
                  <a:lnTo>
                    <a:pt x="23844" y="25727"/>
                  </a:lnTo>
                  <a:lnTo>
                    <a:pt x="21477" y="23468"/>
                  </a:lnTo>
                  <a:lnTo>
                    <a:pt x="19155" y="21164"/>
                  </a:lnTo>
                  <a:lnTo>
                    <a:pt x="16878" y="18816"/>
                  </a:lnTo>
                  <a:lnTo>
                    <a:pt x="14646" y="16414"/>
                  </a:lnTo>
                  <a:lnTo>
                    <a:pt x="12467" y="13976"/>
                  </a:lnTo>
                  <a:lnTo>
                    <a:pt x="11395" y="12734"/>
                  </a:lnTo>
                  <a:lnTo>
                    <a:pt x="11449" y="12717"/>
                  </a:lnTo>
                  <a:lnTo>
                    <a:pt x="11520" y="12645"/>
                  </a:lnTo>
                  <a:lnTo>
                    <a:pt x="11538" y="12600"/>
                  </a:lnTo>
                  <a:lnTo>
                    <a:pt x="11627" y="11877"/>
                  </a:lnTo>
                  <a:lnTo>
                    <a:pt x="11681" y="10422"/>
                  </a:lnTo>
                  <a:lnTo>
                    <a:pt x="11618" y="8948"/>
                  </a:lnTo>
                  <a:lnTo>
                    <a:pt x="11484" y="7493"/>
                  </a:lnTo>
                  <a:lnTo>
                    <a:pt x="11395" y="6778"/>
                  </a:lnTo>
                  <a:lnTo>
                    <a:pt x="11315" y="6073"/>
                  </a:lnTo>
                  <a:lnTo>
                    <a:pt x="11100" y="4617"/>
                  </a:lnTo>
                  <a:lnTo>
                    <a:pt x="10797" y="3170"/>
                  </a:lnTo>
                  <a:lnTo>
                    <a:pt x="10475" y="2117"/>
                  </a:lnTo>
                  <a:lnTo>
                    <a:pt x="10216" y="1447"/>
                  </a:lnTo>
                  <a:lnTo>
                    <a:pt x="10065" y="1125"/>
                  </a:lnTo>
                  <a:lnTo>
                    <a:pt x="10029" y="1054"/>
                  </a:lnTo>
                  <a:lnTo>
                    <a:pt x="9904" y="1018"/>
                  </a:lnTo>
                  <a:lnTo>
                    <a:pt x="9779" y="1063"/>
                  </a:lnTo>
                  <a:lnTo>
                    <a:pt x="9707" y="1179"/>
                  </a:lnTo>
                  <a:lnTo>
                    <a:pt x="9707" y="1250"/>
                  </a:lnTo>
                  <a:lnTo>
                    <a:pt x="9823" y="1965"/>
                  </a:lnTo>
                  <a:lnTo>
                    <a:pt x="10172" y="3367"/>
                  </a:lnTo>
                  <a:lnTo>
                    <a:pt x="10332" y="4063"/>
                  </a:lnTo>
                  <a:lnTo>
                    <a:pt x="10484" y="4769"/>
                  </a:lnTo>
                  <a:lnTo>
                    <a:pt x="10725" y="6189"/>
                  </a:lnTo>
                  <a:lnTo>
                    <a:pt x="10833" y="6903"/>
                  </a:lnTo>
                  <a:lnTo>
                    <a:pt x="10922" y="7555"/>
                  </a:lnTo>
                  <a:lnTo>
                    <a:pt x="11029" y="8877"/>
                  </a:lnTo>
                  <a:lnTo>
                    <a:pt x="11127" y="10850"/>
                  </a:lnTo>
                  <a:lnTo>
                    <a:pt x="11208" y="12172"/>
                  </a:lnTo>
                  <a:lnTo>
                    <a:pt x="11154" y="12118"/>
                  </a:lnTo>
                  <a:lnTo>
                    <a:pt x="11100" y="12056"/>
                  </a:lnTo>
                  <a:lnTo>
                    <a:pt x="11065" y="12047"/>
                  </a:lnTo>
                  <a:lnTo>
                    <a:pt x="11065" y="12082"/>
                  </a:lnTo>
                  <a:lnTo>
                    <a:pt x="11145" y="12333"/>
                  </a:lnTo>
                  <a:lnTo>
                    <a:pt x="11199" y="12502"/>
                  </a:lnTo>
                  <a:lnTo>
                    <a:pt x="10136" y="11252"/>
                  </a:lnTo>
                  <a:lnTo>
                    <a:pt x="8046" y="8707"/>
                  </a:lnTo>
                  <a:lnTo>
                    <a:pt x="7019" y="7412"/>
                  </a:lnTo>
                  <a:lnTo>
                    <a:pt x="5600" y="5573"/>
                  </a:lnTo>
                  <a:lnTo>
                    <a:pt x="3501" y="2777"/>
                  </a:lnTo>
                  <a:lnTo>
                    <a:pt x="2072" y="947"/>
                  </a:lnTo>
                  <a:lnTo>
                    <a:pt x="1331" y="4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6646218" y="4488409"/>
              <a:ext cx="374152" cy="126781"/>
            </a:xfrm>
            <a:custGeom>
              <a:avLst/>
              <a:gdLst/>
              <a:ahLst/>
              <a:cxnLst/>
              <a:rect l="l" t="t" r="r" b="b"/>
              <a:pathLst>
                <a:path w="10172" h="3447" extrusionOk="0">
                  <a:moveTo>
                    <a:pt x="1" y="0"/>
                  </a:moveTo>
                  <a:lnTo>
                    <a:pt x="10" y="36"/>
                  </a:lnTo>
                  <a:lnTo>
                    <a:pt x="224" y="277"/>
                  </a:lnTo>
                  <a:lnTo>
                    <a:pt x="715" y="723"/>
                  </a:lnTo>
                  <a:lnTo>
                    <a:pt x="1269" y="1125"/>
                  </a:lnTo>
                  <a:lnTo>
                    <a:pt x="1867" y="1491"/>
                  </a:lnTo>
                  <a:lnTo>
                    <a:pt x="2814" y="1965"/>
                  </a:lnTo>
                  <a:lnTo>
                    <a:pt x="4100" y="2465"/>
                  </a:lnTo>
                  <a:lnTo>
                    <a:pt x="4716" y="2670"/>
                  </a:lnTo>
                  <a:lnTo>
                    <a:pt x="5359" y="2875"/>
                  </a:lnTo>
                  <a:lnTo>
                    <a:pt x="6671" y="3179"/>
                  </a:lnTo>
                  <a:lnTo>
                    <a:pt x="7332" y="3286"/>
                  </a:lnTo>
                  <a:lnTo>
                    <a:pt x="8011" y="3384"/>
                  </a:lnTo>
                  <a:lnTo>
                    <a:pt x="9082" y="3447"/>
                  </a:lnTo>
                  <a:lnTo>
                    <a:pt x="9779" y="3367"/>
                  </a:lnTo>
                  <a:lnTo>
                    <a:pt x="10109" y="3268"/>
                  </a:lnTo>
                  <a:lnTo>
                    <a:pt x="10154" y="3233"/>
                  </a:lnTo>
                  <a:lnTo>
                    <a:pt x="10172" y="3152"/>
                  </a:lnTo>
                  <a:lnTo>
                    <a:pt x="10145" y="3108"/>
                  </a:lnTo>
                  <a:lnTo>
                    <a:pt x="10118" y="3090"/>
                  </a:lnTo>
                  <a:lnTo>
                    <a:pt x="9806" y="3018"/>
                  </a:lnTo>
                  <a:lnTo>
                    <a:pt x="9181" y="2929"/>
                  </a:lnTo>
                  <a:lnTo>
                    <a:pt x="8216" y="2875"/>
                  </a:lnTo>
                  <a:lnTo>
                    <a:pt x="7591" y="2813"/>
                  </a:lnTo>
                  <a:lnTo>
                    <a:pt x="6895" y="2724"/>
                  </a:lnTo>
                  <a:lnTo>
                    <a:pt x="5528" y="2438"/>
                  </a:lnTo>
                  <a:lnTo>
                    <a:pt x="4859" y="2241"/>
                  </a:lnTo>
                  <a:lnTo>
                    <a:pt x="4189" y="2036"/>
                  </a:lnTo>
                  <a:lnTo>
                    <a:pt x="2876" y="1518"/>
                  </a:lnTo>
                  <a:lnTo>
                    <a:pt x="2251" y="1206"/>
                  </a:lnTo>
                  <a:lnTo>
                    <a:pt x="1688" y="911"/>
                  </a:lnTo>
                  <a:lnTo>
                    <a:pt x="599" y="26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7081426" y="4203936"/>
              <a:ext cx="142275" cy="498957"/>
            </a:xfrm>
            <a:custGeom>
              <a:avLst/>
              <a:gdLst/>
              <a:ahLst/>
              <a:cxnLst/>
              <a:rect l="l" t="t" r="r" b="b"/>
              <a:pathLst>
                <a:path w="3868" h="13566" extrusionOk="0">
                  <a:moveTo>
                    <a:pt x="153" y="1"/>
                  </a:moveTo>
                  <a:lnTo>
                    <a:pt x="46" y="54"/>
                  </a:lnTo>
                  <a:lnTo>
                    <a:pt x="1" y="170"/>
                  </a:lnTo>
                  <a:lnTo>
                    <a:pt x="28" y="242"/>
                  </a:lnTo>
                  <a:lnTo>
                    <a:pt x="742" y="1876"/>
                  </a:lnTo>
                  <a:lnTo>
                    <a:pt x="1715" y="4367"/>
                  </a:lnTo>
                  <a:lnTo>
                    <a:pt x="2269" y="6055"/>
                  </a:lnTo>
                  <a:lnTo>
                    <a:pt x="2501" y="6921"/>
                  </a:lnTo>
                  <a:lnTo>
                    <a:pt x="2698" y="7752"/>
                  </a:lnTo>
                  <a:lnTo>
                    <a:pt x="3001" y="9431"/>
                  </a:lnTo>
                  <a:lnTo>
                    <a:pt x="3117" y="10270"/>
                  </a:lnTo>
                  <a:lnTo>
                    <a:pt x="3225" y="11217"/>
                  </a:lnTo>
                  <a:lnTo>
                    <a:pt x="3296" y="12154"/>
                  </a:lnTo>
                  <a:lnTo>
                    <a:pt x="3305" y="12503"/>
                  </a:lnTo>
                  <a:lnTo>
                    <a:pt x="3341" y="13029"/>
                  </a:lnTo>
                  <a:lnTo>
                    <a:pt x="3412" y="13369"/>
                  </a:lnTo>
                  <a:lnTo>
                    <a:pt x="3484" y="13521"/>
                  </a:lnTo>
                  <a:lnTo>
                    <a:pt x="3519" y="13556"/>
                  </a:lnTo>
                  <a:lnTo>
                    <a:pt x="3609" y="13565"/>
                  </a:lnTo>
                  <a:lnTo>
                    <a:pt x="3644" y="13530"/>
                  </a:lnTo>
                  <a:lnTo>
                    <a:pt x="3716" y="13378"/>
                  </a:lnTo>
                  <a:lnTo>
                    <a:pt x="3814" y="13038"/>
                  </a:lnTo>
                  <a:lnTo>
                    <a:pt x="3868" y="12467"/>
                  </a:lnTo>
                  <a:lnTo>
                    <a:pt x="3796" y="11244"/>
                  </a:lnTo>
                  <a:lnTo>
                    <a:pt x="3716" y="10538"/>
                  </a:lnTo>
                  <a:lnTo>
                    <a:pt x="3626" y="9591"/>
                  </a:lnTo>
                  <a:lnTo>
                    <a:pt x="3314" y="7716"/>
                  </a:lnTo>
                  <a:lnTo>
                    <a:pt x="3100" y="6796"/>
                  </a:lnTo>
                  <a:lnTo>
                    <a:pt x="2885" y="5903"/>
                  </a:lnTo>
                  <a:lnTo>
                    <a:pt x="2341" y="4162"/>
                  </a:lnTo>
                  <a:lnTo>
                    <a:pt x="1840" y="2885"/>
                  </a:lnTo>
                  <a:lnTo>
                    <a:pt x="1465" y="2064"/>
                  </a:lnTo>
                  <a:lnTo>
                    <a:pt x="1046" y="1251"/>
                  </a:lnTo>
                  <a:lnTo>
                    <a:pt x="572" y="465"/>
                  </a:lnTo>
                  <a:lnTo>
                    <a:pt x="322" y="90"/>
                  </a:lnTo>
                  <a:lnTo>
                    <a:pt x="278" y="2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26"/>
          <p:cNvSpPr/>
          <p:nvPr/>
        </p:nvSpPr>
        <p:spPr>
          <a:xfrm>
            <a:off x="7532261" y="4429171"/>
            <a:ext cx="19422" cy="14126"/>
          </a:xfrm>
          <a:custGeom>
            <a:avLst/>
            <a:gdLst/>
            <a:ahLst/>
            <a:cxnLst/>
            <a:rect l="l" t="t" r="r" b="b"/>
            <a:pathLst>
              <a:path w="653" h="475" extrusionOk="0">
                <a:moveTo>
                  <a:pt x="0" y="1"/>
                </a:moveTo>
                <a:lnTo>
                  <a:pt x="322" y="242"/>
                </a:lnTo>
                <a:lnTo>
                  <a:pt x="652" y="474"/>
                </a:lnTo>
                <a:lnTo>
                  <a:pt x="563" y="242"/>
                </a:lnTo>
                <a:lnTo>
                  <a:pt x="474" y="10"/>
                </a:lnTo>
                <a:lnTo>
                  <a:pt x="358" y="46"/>
                </a:lnTo>
                <a:lnTo>
                  <a:pt x="116" y="46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6"/>
          <p:cNvSpPr/>
          <p:nvPr/>
        </p:nvSpPr>
        <p:spPr>
          <a:xfrm>
            <a:off x="7545793" y="3898780"/>
            <a:ext cx="65374" cy="260047"/>
          </a:xfrm>
          <a:custGeom>
            <a:avLst/>
            <a:gdLst/>
            <a:ahLst/>
            <a:cxnLst/>
            <a:rect l="l" t="t" r="r" b="b"/>
            <a:pathLst>
              <a:path w="2198" h="8744" extrusionOk="0">
                <a:moveTo>
                  <a:pt x="1894" y="1"/>
                </a:moveTo>
                <a:lnTo>
                  <a:pt x="1831" y="37"/>
                </a:lnTo>
                <a:lnTo>
                  <a:pt x="1831" y="72"/>
                </a:lnTo>
                <a:lnTo>
                  <a:pt x="1876" y="242"/>
                </a:lnTo>
                <a:lnTo>
                  <a:pt x="1912" y="572"/>
                </a:lnTo>
                <a:lnTo>
                  <a:pt x="1867" y="912"/>
                </a:lnTo>
                <a:lnTo>
                  <a:pt x="1778" y="1233"/>
                </a:lnTo>
                <a:lnTo>
                  <a:pt x="1430" y="2037"/>
                </a:lnTo>
                <a:lnTo>
                  <a:pt x="1144" y="2653"/>
                </a:lnTo>
                <a:lnTo>
                  <a:pt x="956" y="3135"/>
                </a:lnTo>
                <a:lnTo>
                  <a:pt x="626" y="4127"/>
                </a:lnTo>
                <a:lnTo>
                  <a:pt x="492" y="4627"/>
                </a:lnTo>
                <a:lnTo>
                  <a:pt x="376" y="5091"/>
                </a:lnTo>
                <a:lnTo>
                  <a:pt x="144" y="6127"/>
                </a:lnTo>
                <a:lnTo>
                  <a:pt x="1" y="7216"/>
                </a:lnTo>
                <a:lnTo>
                  <a:pt x="1" y="8002"/>
                </a:lnTo>
                <a:lnTo>
                  <a:pt x="72" y="8493"/>
                </a:lnTo>
                <a:lnTo>
                  <a:pt x="135" y="8717"/>
                </a:lnTo>
                <a:lnTo>
                  <a:pt x="153" y="8743"/>
                </a:lnTo>
                <a:lnTo>
                  <a:pt x="188" y="8743"/>
                </a:lnTo>
                <a:lnTo>
                  <a:pt x="206" y="8717"/>
                </a:lnTo>
                <a:lnTo>
                  <a:pt x="278" y="8413"/>
                </a:lnTo>
                <a:lnTo>
                  <a:pt x="349" y="7779"/>
                </a:lnTo>
                <a:lnTo>
                  <a:pt x="385" y="6797"/>
                </a:lnTo>
                <a:lnTo>
                  <a:pt x="456" y="6163"/>
                </a:lnTo>
                <a:lnTo>
                  <a:pt x="563" y="5529"/>
                </a:lnTo>
                <a:lnTo>
                  <a:pt x="876" y="4269"/>
                </a:lnTo>
                <a:lnTo>
                  <a:pt x="1081" y="3653"/>
                </a:lnTo>
                <a:lnTo>
                  <a:pt x="1296" y="3091"/>
                </a:lnTo>
                <a:lnTo>
                  <a:pt x="1805" y="2001"/>
                </a:lnTo>
                <a:lnTo>
                  <a:pt x="2037" y="1448"/>
                </a:lnTo>
                <a:lnTo>
                  <a:pt x="2108" y="1260"/>
                </a:lnTo>
                <a:lnTo>
                  <a:pt x="2198" y="885"/>
                </a:lnTo>
                <a:lnTo>
                  <a:pt x="2189" y="528"/>
                </a:lnTo>
                <a:lnTo>
                  <a:pt x="2055" y="179"/>
                </a:lnTo>
                <a:lnTo>
                  <a:pt x="1921" y="19"/>
                </a:lnTo>
                <a:lnTo>
                  <a:pt x="189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6"/>
          <p:cNvSpPr/>
          <p:nvPr/>
        </p:nvSpPr>
        <p:spPr>
          <a:xfrm>
            <a:off x="6794415" y="5376845"/>
            <a:ext cx="297" cy="268"/>
          </a:xfrm>
          <a:custGeom>
            <a:avLst/>
            <a:gdLst/>
            <a:ahLst/>
            <a:cxnLst/>
            <a:rect l="l" t="t" r="r" b="b"/>
            <a:pathLst>
              <a:path w="10" h="9" fill="none" extrusionOk="0">
                <a:moveTo>
                  <a:pt x="1" y="0"/>
                </a:moveTo>
                <a:lnTo>
                  <a:pt x="1" y="9"/>
                </a:lnTo>
                <a:lnTo>
                  <a:pt x="10" y="0"/>
                </a:lnTo>
              </a:path>
            </a:pathLst>
          </a:custGeom>
          <a:noFill/>
          <a:ln w="2675" cap="rnd" cmpd="sng">
            <a:solidFill>
              <a:srgbClr val="CA7C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6"/>
          <p:cNvSpPr/>
          <p:nvPr/>
        </p:nvSpPr>
        <p:spPr>
          <a:xfrm>
            <a:off x="5836953" y="4667168"/>
            <a:ext cx="1490307" cy="1126075"/>
          </a:xfrm>
          <a:custGeom>
            <a:avLst/>
            <a:gdLst/>
            <a:ahLst/>
            <a:cxnLst/>
            <a:rect l="l" t="t" r="r" b="b"/>
            <a:pathLst>
              <a:path w="50107" h="37864" extrusionOk="0">
                <a:moveTo>
                  <a:pt x="13038" y="0"/>
                </a:moveTo>
                <a:lnTo>
                  <a:pt x="12806" y="36"/>
                </a:lnTo>
                <a:lnTo>
                  <a:pt x="12618" y="72"/>
                </a:lnTo>
                <a:lnTo>
                  <a:pt x="12279" y="188"/>
                </a:lnTo>
                <a:lnTo>
                  <a:pt x="11984" y="366"/>
                </a:lnTo>
                <a:lnTo>
                  <a:pt x="11743" y="590"/>
                </a:lnTo>
                <a:lnTo>
                  <a:pt x="11565" y="857"/>
                </a:lnTo>
                <a:lnTo>
                  <a:pt x="11440" y="1161"/>
                </a:lnTo>
                <a:lnTo>
                  <a:pt x="11386" y="1492"/>
                </a:lnTo>
                <a:lnTo>
                  <a:pt x="11404" y="1840"/>
                </a:lnTo>
                <a:lnTo>
                  <a:pt x="11449" y="2027"/>
                </a:lnTo>
                <a:lnTo>
                  <a:pt x="11520" y="2242"/>
                </a:lnTo>
                <a:lnTo>
                  <a:pt x="11717" y="2661"/>
                </a:lnTo>
                <a:lnTo>
                  <a:pt x="12109" y="3260"/>
                </a:lnTo>
                <a:lnTo>
                  <a:pt x="12351" y="3644"/>
                </a:lnTo>
                <a:lnTo>
                  <a:pt x="12735" y="4304"/>
                </a:lnTo>
                <a:lnTo>
                  <a:pt x="13413" y="5671"/>
                </a:lnTo>
                <a:lnTo>
                  <a:pt x="13690" y="6376"/>
                </a:lnTo>
                <a:lnTo>
                  <a:pt x="13806" y="6698"/>
                </a:lnTo>
                <a:lnTo>
                  <a:pt x="14003" y="7358"/>
                </a:lnTo>
                <a:lnTo>
                  <a:pt x="14163" y="8019"/>
                </a:lnTo>
                <a:lnTo>
                  <a:pt x="14262" y="8680"/>
                </a:lnTo>
                <a:lnTo>
                  <a:pt x="14306" y="9341"/>
                </a:lnTo>
                <a:lnTo>
                  <a:pt x="14279" y="10002"/>
                </a:lnTo>
                <a:lnTo>
                  <a:pt x="14190" y="10654"/>
                </a:lnTo>
                <a:lnTo>
                  <a:pt x="14020" y="11306"/>
                </a:lnTo>
                <a:lnTo>
                  <a:pt x="13904" y="11627"/>
                </a:lnTo>
                <a:lnTo>
                  <a:pt x="13119" y="10859"/>
                </a:lnTo>
                <a:lnTo>
                  <a:pt x="11913" y="9725"/>
                </a:lnTo>
                <a:lnTo>
                  <a:pt x="11083" y="9028"/>
                </a:lnTo>
                <a:lnTo>
                  <a:pt x="10654" y="8707"/>
                </a:lnTo>
                <a:lnTo>
                  <a:pt x="10216" y="7635"/>
                </a:lnTo>
                <a:lnTo>
                  <a:pt x="9636" y="6314"/>
                </a:lnTo>
                <a:lnTo>
                  <a:pt x="9368" y="5814"/>
                </a:lnTo>
                <a:lnTo>
                  <a:pt x="9046" y="5340"/>
                </a:lnTo>
                <a:lnTo>
                  <a:pt x="8680" y="4903"/>
                </a:lnTo>
                <a:lnTo>
                  <a:pt x="8475" y="4697"/>
                </a:lnTo>
                <a:lnTo>
                  <a:pt x="8127" y="4385"/>
                </a:lnTo>
                <a:lnTo>
                  <a:pt x="7359" y="3804"/>
                </a:lnTo>
                <a:lnTo>
                  <a:pt x="6510" y="3304"/>
                </a:lnTo>
                <a:lnTo>
                  <a:pt x="5600" y="2911"/>
                </a:lnTo>
                <a:lnTo>
                  <a:pt x="4671" y="2661"/>
                </a:lnTo>
                <a:lnTo>
                  <a:pt x="3956" y="2581"/>
                </a:lnTo>
                <a:lnTo>
                  <a:pt x="3483" y="2581"/>
                </a:lnTo>
                <a:lnTo>
                  <a:pt x="3010" y="2626"/>
                </a:lnTo>
                <a:lnTo>
                  <a:pt x="2554" y="2724"/>
                </a:lnTo>
                <a:lnTo>
                  <a:pt x="2099" y="2885"/>
                </a:lnTo>
                <a:lnTo>
                  <a:pt x="1652" y="3108"/>
                </a:lnTo>
                <a:lnTo>
                  <a:pt x="1438" y="3242"/>
                </a:lnTo>
                <a:lnTo>
                  <a:pt x="1286" y="3340"/>
                </a:lnTo>
                <a:lnTo>
                  <a:pt x="1010" y="3581"/>
                </a:lnTo>
                <a:lnTo>
                  <a:pt x="643" y="3983"/>
                </a:lnTo>
                <a:lnTo>
                  <a:pt x="277" y="4617"/>
                </a:lnTo>
                <a:lnTo>
                  <a:pt x="54" y="5305"/>
                </a:lnTo>
                <a:lnTo>
                  <a:pt x="0" y="5831"/>
                </a:lnTo>
                <a:lnTo>
                  <a:pt x="9" y="6189"/>
                </a:lnTo>
                <a:lnTo>
                  <a:pt x="63" y="6537"/>
                </a:lnTo>
                <a:lnTo>
                  <a:pt x="161" y="6867"/>
                </a:lnTo>
                <a:lnTo>
                  <a:pt x="304" y="7189"/>
                </a:lnTo>
                <a:lnTo>
                  <a:pt x="500" y="7483"/>
                </a:lnTo>
                <a:lnTo>
                  <a:pt x="751" y="7751"/>
                </a:lnTo>
                <a:lnTo>
                  <a:pt x="1045" y="7992"/>
                </a:lnTo>
                <a:lnTo>
                  <a:pt x="1215" y="8100"/>
                </a:lnTo>
                <a:lnTo>
                  <a:pt x="1483" y="8243"/>
                </a:lnTo>
                <a:lnTo>
                  <a:pt x="2045" y="8430"/>
                </a:lnTo>
                <a:lnTo>
                  <a:pt x="2653" y="8528"/>
                </a:lnTo>
                <a:lnTo>
                  <a:pt x="3278" y="8564"/>
                </a:lnTo>
                <a:lnTo>
                  <a:pt x="4242" y="8555"/>
                </a:lnTo>
                <a:lnTo>
                  <a:pt x="5198" y="8528"/>
                </a:lnTo>
                <a:lnTo>
                  <a:pt x="5796" y="8555"/>
                </a:lnTo>
                <a:lnTo>
                  <a:pt x="6082" y="8582"/>
                </a:lnTo>
                <a:lnTo>
                  <a:pt x="6653" y="8671"/>
                </a:lnTo>
                <a:lnTo>
                  <a:pt x="7734" y="8948"/>
                </a:lnTo>
                <a:lnTo>
                  <a:pt x="8770" y="9305"/>
                </a:lnTo>
                <a:lnTo>
                  <a:pt x="9788" y="9725"/>
                </a:lnTo>
                <a:lnTo>
                  <a:pt x="10297" y="9948"/>
                </a:lnTo>
                <a:lnTo>
                  <a:pt x="10779" y="10520"/>
                </a:lnTo>
                <a:lnTo>
                  <a:pt x="11859" y="11609"/>
                </a:lnTo>
                <a:lnTo>
                  <a:pt x="12431" y="12118"/>
                </a:lnTo>
                <a:lnTo>
                  <a:pt x="12672" y="12368"/>
                </a:lnTo>
                <a:lnTo>
                  <a:pt x="12922" y="12609"/>
                </a:lnTo>
                <a:lnTo>
                  <a:pt x="12395" y="12833"/>
                </a:lnTo>
                <a:lnTo>
                  <a:pt x="11306" y="13199"/>
                </a:lnTo>
                <a:lnTo>
                  <a:pt x="10181" y="13431"/>
                </a:lnTo>
                <a:lnTo>
                  <a:pt x="9029" y="13529"/>
                </a:lnTo>
                <a:lnTo>
                  <a:pt x="8457" y="13520"/>
                </a:lnTo>
                <a:lnTo>
                  <a:pt x="7859" y="13484"/>
                </a:lnTo>
                <a:lnTo>
                  <a:pt x="6680" y="13324"/>
                </a:lnTo>
                <a:lnTo>
                  <a:pt x="5492" y="13154"/>
                </a:lnTo>
                <a:lnTo>
                  <a:pt x="4608" y="13074"/>
                </a:lnTo>
                <a:lnTo>
                  <a:pt x="4010" y="13065"/>
                </a:lnTo>
                <a:lnTo>
                  <a:pt x="3715" y="13074"/>
                </a:lnTo>
                <a:lnTo>
                  <a:pt x="3421" y="13109"/>
                </a:lnTo>
                <a:lnTo>
                  <a:pt x="2715" y="13297"/>
                </a:lnTo>
                <a:lnTo>
                  <a:pt x="1965" y="13609"/>
                </a:lnTo>
                <a:lnTo>
                  <a:pt x="1233" y="14038"/>
                </a:lnTo>
                <a:lnTo>
                  <a:pt x="759" y="14422"/>
                </a:lnTo>
                <a:lnTo>
                  <a:pt x="500" y="14699"/>
                </a:lnTo>
                <a:lnTo>
                  <a:pt x="286" y="14994"/>
                </a:lnTo>
                <a:lnTo>
                  <a:pt x="134" y="15306"/>
                </a:lnTo>
                <a:lnTo>
                  <a:pt x="54" y="15637"/>
                </a:lnTo>
                <a:lnTo>
                  <a:pt x="63" y="15967"/>
                </a:lnTo>
                <a:lnTo>
                  <a:pt x="170" y="16315"/>
                </a:lnTo>
                <a:lnTo>
                  <a:pt x="375" y="16663"/>
                </a:lnTo>
                <a:lnTo>
                  <a:pt x="527" y="16842"/>
                </a:lnTo>
                <a:lnTo>
                  <a:pt x="661" y="16985"/>
                </a:lnTo>
                <a:lnTo>
                  <a:pt x="992" y="17253"/>
                </a:lnTo>
                <a:lnTo>
                  <a:pt x="1563" y="17583"/>
                </a:lnTo>
                <a:lnTo>
                  <a:pt x="2420" y="17932"/>
                </a:lnTo>
                <a:lnTo>
                  <a:pt x="3269" y="18190"/>
                </a:lnTo>
                <a:lnTo>
                  <a:pt x="3653" y="18289"/>
                </a:lnTo>
                <a:lnTo>
                  <a:pt x="4117" y="18414"/>
                </a:lnTo>
                <a:lnTo>
                  <a:pt x="5073" y="18566"/>
                </a:lnTo>
                <a:lnTo>
                  <a:pt x="6028" y="18619"/>
                </a:lnTo>
                <a:lnTo>
                  <a:pt x="6984" y="18530"/>
                </a:lnTo>
                <a:lnTo>
                  <a:pt x="7457" y="18423"/>
                </a:lnTo>
                <a:lnTo>
                  <a:pt x="7698" y="18351"/>
                </a:lnTo>
                <a:lnTo>
                  <a:pt x="8171" y="18182"/>
                </a:lnTo>
                <a:lnTo>
                  <a:pt x="8850" y="17851"/>
                </a:lnTo>
                <a:lnTo>
                  <a:pt x="9689" y="17289"/>
                </a:lnTo>
                <a:lnTo>
                  <a:pt x="10475" y="16637"/>
                </a:lnTo>
                <a:lnTo>
                  <a:pt x="11600" y="15556"/>
                </a:lnTo>
                <a:lnTo>
                  <a:pt x="12708" y="14467"/>
                </a:lnTo>
                <a:lnTo>
                  <a:pt x="13476" y="13806"/>
                </a:lnTo>
                <a:lnTo>
                  <a:pt x="13878" y="13502"/>
                </a:lnTo>
                <a:lnTo>
                  <a:pt x="14985" y="14511"/>
                </a:lnTo>
                <a:lnTo>
                  <a:pt x="17244" y="16449"/>
                </a:lnTo>
                <a:lnTo>
                  <a:pt x="18414" y="17378"/>
                </a:lnTo>
                <a:lnTo>
                  <a:pt x="18057" y="17726"/>
                </a:lnTo>
                <a:lnTo>
                  <a:pt x="17369" y="18441"/>
                </a:lnTo>
                <a:lnTo>
                  <a:pt x="16994" y="18771"/>
                </a:lnTo>
                <a:lnTo>
                  <a:pt x="16530" y="19119"/>
                </a:lnTo>
                <a:lnTo>
                  <a:pt x="15530" y="19709"/>
                </a:lnTo>
                <a:lnTo>
                  <a:pt x="15003" y="19941"/>
                </a:lnTo>
                <a:lnTo>
                  <a:pt x="14735" y="20048"/>
                </a:lnTo>
                <a:lnTo>
                  <a:pt x="14199" y="20218"/>
                </a:lnTo>
                <a:lnTo>
                  <a:pt x="13386" y="20378"/>
                </a:lnTo>
                <a:lnTo>
                  <a:pt x="12306" y="20512"/>
                </a:lnTo>
                <a:lnTo>
                  <a:pt x="11216" y="20655"/>
                </a:lnTo>
                <a:lnTo>
                  <a:pt x="10672" y="20771"/>
                </a:lnTo>
                <a:lnTo>
                  <a:pt x="10466" y="20825"/>
                </a:lnTo>
                <a:lnTo>
                  <a:pt x="10082" y="20968"/>
                </a:lnTo>
                <a:lnTo>
                  <a:pt x="9743" y="21146"/>
                </a:lnTo>
                <a:lnTo>
                  <a:pt x="9448" y="21361"/>
                </a:lnTo>
                <a:lnTo>
                  <a:pt x="9198" y="21611"/>
                </a:lnTo>
                <a:lnTo>
                  <a:pt x="8993" y="21887"/>
                </a:lnTo>
                <a:lnTo>
                  <a:pt x="8823" y="22182"/>
                </a:lnTo>
                <a:lnTo>
                  <a:pt x="8707" y="22495"/>
                </a:lnTo>
                <a:lnTo>
                  <a:pt x="8645" y="22825"/>
                </a:lnTo>
                <a:lnTo>
                  <a:pt x="8627" y="23156"/>
                </a:lnTo>
                <a:lnTo>
                  <a:pt x="8654" y="23495"/>
                </a:lnTo>
                <a:lnTo>
                  <a:pt x="8734" y="23825"/>
                </a:lnTo>
                <a:lnTo>
                  <a:pt x="8877" y="24156"/>
                </a:lnTo>
                <a:lnTo>
                  <a:pt x="9064" y="24468"/>
                </a:lnTo>
                <a:lnTo>
                  <a:pt x="9314" y="24772"/>
                </a:lnTo>
                <a:lnTo>
                  <a:pt x="9618" y="25058"/>
                </a:lnTo>
                <a:lnTo>
                  <a:pt x="9788" y="25183"/>
                </a:lnTo>
                <a:lnTo>
                  <a:pt x="9993" y="25326"/>
                </a:lnTo>
                <a:lnTo>
                  <a:pt x="10404" y="25549"/>
                </a:lnTo>
                <a:lnTo>
                  <a:pt x="10841" y="25727"/>
                </a:lnTo>
                <a:lnTo>
                  <a:pt x="11297" y="25861"/>
                </a:lnTo>
                <a:lnTo>
                  <a:pt x="11993" y="25977"/>
                </a:lnTo>
                <a:lnTo>
                  <a:pt x="12958" y="25986"/>
                </a:lnTo>
                <a:lnTo>
                  <a:pt x="13931" y="25843"/>
                </a:lnTo>
                <a:lnTo>
                  <a:pt x="14878" y="25584"/>
                </a:lnTo>
                <a:lnTo>
                  <a:pt x="15771" y="25209"/>
                </a:lnTo>
                <a:lnTo>
                  <a:pt x="16592" y="24745"/>
                </a:lnTo>
                <a:lnTo>
                  <a:pt x="16958" y="24477"/>
                </a:lnTo>
                <a:lnTo>
                  <a:pt x="17307" y="24200"/>
                </a:lnTo>
                <a:lnTo>
                  <a:pt x="17932" y="23584"/>
                </a:lnTo>
                <a:lnTo>
                  <a:pt x="18468" y="22897"/>
                </a:lnTo>
                <a:lnTo>
                  <a:pt x="18914" y="22155"/>
                </a:lnTo>
                <a:lnTo>
                  <a:pt x="19262" y="21361"/>
                </a:lnTo>
                <a:lnTo>
                  <a:pt x="19512" y="20539"/>
                </a:lnTo>
                <a:lnTo>
                  <a:pt x="19673" y="19682"/>
                </a:lnTo>
                <a:lnTo>
                  <a:pt x="19718" y="18816"/>
                </a:lnTo>
                <a:lnTo>
                  <a:pt x="19700" y="18378"/>
                </a:lnTo>
                <a:lnTo>
                  <a:pt x="20638" y="19075"/>
                </a:lnTo>
                <a:lnTo>
                  <a:pt x="22540" y="20414"/>
                </a:lnTo>
                <a:lnTo>
                  <a:pt x="24486" y="21691"/>
                </a:lnTo>
                <a:lnTo>
                  <a:pt x="26469" y="22906"/>
                </a:lnTo>
                <a:lnTo>
                  <a:pt x="27478" y="23486"/>
                </a:lnTo>
                <a:lnTo>
                  <a:pt x="26112" y="23861"/>
                </a:lnTo>
                <a:lnTo>
                  <a:pt x="24817" y="24209"/>
                </a:lnTo>
                <a:lnTo>
                  <a:pt x="23620" y="24495"/>
                </a:lnTo>
                <a:lnTo>
                  <a:pt x="21218" y="25058"/>
                </a:lnTo>
                <a:lnTo>
                  <a:pt x="20030" y="25379"/>
                </a:lnTo>
                <a:lnTo>
                  <a:pt x="19736" y="25468"/>
                </a:lnTo>
                <a:lnTo>
                  <a:pt x="19111" y="25710"/>
                </a:lnTo>
                <a:lnTo>
                  <a:pt x="18485" y="26031"/>
                </a:lnTo>
                <a:lnTo>
                  <a:pt x="17914" y="26433"/>
                </a:lnTo>
                <a:lnTo>
                  <a:pt x="17441" y="26897"/>
                </a:lnTo>
                <a:lnTo>
                  <a:pt x="17191" y="27299"/>
                </a:lnTo>
                <a:lnTo>
                  <a:pt x="17083" y="27576"/>
                </a:lnTo>
                <a:lnTo>
                  <a:pt x="17030" y="27879"/>
                </a:lnTo>
                <a:lnTo>
                  <a:pt x="17030" y="28201"/>
                </a:lnTo>
                <a:lnTo>
                  <a:pt x="17101" y="28531"/>
                </a:lnTo>
                <a:lnTo>
                  <a:pt x="17253" y="28880"/>
                </a:lnTo>
                <a:lnTo>
                  <a:pt x="17360" y="29058"/>
                </a:lnTo>
                <a:lnTo>
                  <a:pt x="17485" y="29255"/>
                </a:lnTo>
                <a:lnTo>
                  <a:pt x="17789" y="29585"/>
                </a:lnTo>
                <a:lnTo>
                  <a:pt x="18128" y="29853"/>
                </a:lnTo>
                <a:lnTo>
                  <a:pt x="18503" y="30049"/>
                </a:lnTo>
                <a:lnTo>
                  <a:pt x="18905" y="30183"/>
                </a:lnTo>
                <a:lnTo>
                  <a:pt x="19325" y="30264"/>
                </a:lnTo>
                <a:lnTo>
                  <a:pt x="19771" y="30291"/>
                </a:lnTo>
                <a:lnTo>
                  <a:pt x="20227" y="30282"/>
                </a:lnTo>
                <a:lnTo>
                  <a:pt x="20914" y="30183"/>
                </a:lnTo>
                <a:lnTo>
                  <a:pt x="21834" y="29951"/>
                </a:lnTo>
                <a:lnTo>
                  <a:pt x="22709" y="29621"/>
                </a:lnTo>
                <a:lnTo>
                  <a:pt x="23495" y="29255"/>
                </a:lnTo>
                <a:lnTo>
                  <a:pt x="23826" y="29067"/>
                </a:lnTo>
                <a:lnTo>
                  <a:pt x="24201" y="28835"/>
                </a:lnTo>
                <a:lnTo>
                  <a:pt x="24915" y="28335"/>
                </a:lnTo>
                <a:lnTo>
                  <a:pt x="25576" y="27772"/>
                </a:lnTo>
                <a:lnTo>
                  <a:pt x="26183" y="27156"/>
                </a:lnTo>
                <a:lnTo>
                  <a:pt x="26460" y="26817"/>
                </a:lnTo>
                <a:lnTo>
                  <a:pt x="27040" y="26067"/>
                </a:lnTo>
                <a:lnTo>
                  <a:pt x="27639" y="25317"/>
                </a:lnTo>
                <a:lnTo>
                  <a:pt x="27924" y="25004"/>
                </a:lnTo>
                <a:lnTo>
                  <a:pt x="28541" y="24495"/>
                </a:lnTo>
                <a:lnTo>
                  <a:pt x="28862" y="24263"/>
                </a:lnTo>
                <a:lnTo>
                  <a:pt x="29907" y="24825"/>
                </a:lnTo>
                <a:lnTo>
                  <a:pt x="32032" y="25888"/>
                </a:lnTo>
                <a:lnTo>
                  <a:pt x="34193" y="26888"/>
                </a:lnTo>
                <a:lnTo>
                  <a:pt x="36390" y="27808"/>
                </a:lnTo>
                <a:lnTo>
                  <a:pt x="37497" y="28246"/>
                </a:lnTo>
                <a:lnTo>
                  <a:pt x="37078" y="28246"/>
                </a:lnTo>
                <a:lnTo>
                  <a:pt x="36247" y="28290"/>
                </a:lnTo>
                <a:lnTo>
                  <a:pt x="35417" y="28371"/>
                </a:lnTo>
                <a:lnTo>
                  <a:pt x="34586" y="28505"/>
                </a:lnTo>
                <a:lnTo>
                  <a:pt x="33774" y="28674"/>
                </a:lnTo>
                <a:lnTo>
                  <a:pt x="32970" y="28889"/>
                </a:lnTo>
                <a:lnTo>
                  <a:pt x="32175" y="29156"/>
                </a:lnTo>
                <a:lnTo>
                  <a:pt x="31389" y="29460"/>
                </a:lnTo>
                <a:lnTo>
                  <a:pt x="31005" y="29630"/>
                </a:lnTo>
                <a:lnTo>
                  <a:pt x="30684" y="29782"/>
                </a:lnTo>
                <a:lnTo>
                  <a:pt x="29943" y="30166"/>
                </a:lnTo>
                <a:lnTo>
                  <a:pt x="29148" y="30639"/>
                </a:lnTo>
                <a:lnTo>
                  <a:pt x="28389" y="31192"/>
                </a:lnTo>
                <a:lnTo>
                  <a:pt x="27880" y="31666"/>
                </a:lnTo>
                <a:lnTo>
                  <a:pt x="27585" y="31996"/>
                </a:lnTo>
                <a:lnTo>
                  <a:pt x="27335" y="32353"/>
                </a:lnTo>
                <a:lnTo>
                  <a:pt x="27148" y="32720"/>
                </a:lnTo>
                <a:lnTo>
                  <a:pt x="27031" y="33103"/>
                </a:lnTo>
                <a:lnTo>
                  <a:pt x="26987" y="33505"/>
                </a:lnTo>
                <a:lnTo>
                  <a:pt x="27031" y="33916"/>
                </a:lnTo>
                <a:lnTo>
                  <a:pt x="27174" y="34345"/>
                </a:lnTo>
                <a:lnTo>
                  <a:pt x="27281" y="34568"/>
                </a:lnTo>
                <a:lnTo>
                  <a:pt x="27406" y="34764"/>
                </a:lnTo>
                <a:lnTo>
                  <a:pt x="27692" y="35086"/>
                </a:lnTo>
                <a:lnTo>
                  <a:pt x="28023" y="35327"/>
                </a:lnTo>
                <a:lnTo>
                  <a:pt x="28389" y="35479"/>
                </a:lnTo>
                <a:lnTo>
                  <a:pt x="28791" y="35550"/>
                </a:lnTo>
                <a:lnTo>
                  <a:pt x="29210" y="35568"/>
                </a:lnTo>
                <a:lnTo>
                  <a:pt x="29657" y="35515"/>
                </a:lnTo>
                <a:lnTo>
                  <a:pt x="30103" y="35416"/>
                </a:lnTo>
                <a:lnTo>
                  <a:pt x="30791" y="35193"/>
                </a:lnTo>
                <a:lnTo>
                  <a:pt x="31675" y="34782"/>
                </a:lnTo>
                <a:lnTo>
                  <a:pt x="32479" y="34300"/>
                </a:lnTo>
                <a:lnTo>
                  <a:pt x="33140" y="33800"/>
                </a:lnTo>
                <a:lnTo>
                  <a:pt x="33390" y="33568"/>
                </a:lnTo>
                <a:lnTo>
                  <a:pt x="33827" y="33121"/>
                </a:lnTo>
                <a:lnTo>
                  <a:pt x="34622" y="32166"/>
                </a:lnTo>
                <a:lnTo>
                  <a:pt x="35220" y="31460"/>
                </a:lnTo>
                <a:lnTo>
                  <a:pt x="35640" y="31014"/>
                </a:lnTo>
                <a:lnTo>
                  <a:pt x="36104" y="30612"/>
                </a:lnTo>
                <a:lnTo>
                  <a:pt x="36622" y="30264"/>
                </a:lnTo>
                <a:lnTo>
                  <a:pt x="36917" y="30112"/>
                </a:lnTo>
                <a:lnTo>
                  <a:pt x="37203" y="29987"/>
                </a:lnTo>
                <a:lnTo>
                  <a:pt x="37783" y="29790"/>
                </a:lnTo>
                <a:lnTo>
                  <a:pt x="38364" y="29665"/>
                </a:lnTo>
                <a:lnTo>
                  <a:pt x="38944" y="29612"/>
                </a:lnTo>
                <a:lnTo>
                  <a:pt x="39516" y="29612"/>
                </a:lnTo>
                <a:lnTo>
                  <a:pt x="40096" y="29665"/>
                </a:lnTo>
                <a:lnTo>
                  <a:pt x="40980" y="29817"/>
                </a:lnTo>
                <a:lnTo>
                  <a:pt x="41578" y="29960"/>
                </a:lnTo>
                <a:lnTo>
                  <a:pt x="41614" y="29960"/>
                </a:lnTo>
                <a:lnTo>
                  <a:pt x="41641" y="29898"/>
                </a:lnTo>
                <a:lnTo>
                  <a:pt x="41614" y="29880"/>
                </a:lnTo>
                <a:lnTo>
                  <a:pt x="41391" y="29719"/>
                </a:lnTo>
                <a:lnTo>
                  <a:pt x="41203" y="29549"/>
                </a:lnTo>
                <a:lnTo>
                  <a:pt x="41203" y="29549"/>
                </a:lnTo>
                <a:lnTo>
                  <a:pt x="42114" y="29835"/>
                </a:lnTo>
                <a:lnTo>
                  <a:pt x="43945" y="30371"/>
                </a:lnTo>
                <a:lnTo>
                  <a:pt x="44865" y="30621"/>
                </a:lnTo>
                <a:lnTo>
                  <a:pt x="45284" y="30728"/>
                </a:lnTo>
                <a:lnTo>
                  <a:pt x="45704" y="30844"/>
                </a:lnTo>
                <a:lnTo>
                  <a:pt x="45070" y="30889"/>
                </a:lnTo>
                <a:lnTo>
                  <a:pt x="43784" y="31112"/>
                </a:lnTo>
                <a:lnTo>
                  <a:pt x="42543" y="31469"/>
                </a:lnTo>
                <a:lnTo>
                  <a:pt x="41364" y="31925"/>
                </a:lnTo>
                <a:lnTo>
                  <a:pt x="40810" y="32184"/>
                </a:lnTo>
                <a:lnTo>
                  <a:pt x="40212" y="32478"/>
                </a:lnTo>
                <a:lnTo>
                  <a:pt x="39176" y="33095"/>
                </a:lnTo>
                <a:lnTo>
                  <a:pt x="38506" y="33577"/>
                </a:lnTo>
                <a:lnTo>
                  <a:pt x="37935" y="34130"/>
                </a:lnTo>
                <a:lnTo>
                  <a:pt x="37613" y="34586"/>
                </a:lnTo>
                <a:lnTo>
                  <a:pt x="37453" y="34907"/>
                </a:lnTo>
                <a:lnTo>
                  <a:pt x="37346" y="35247"/>
                </a:lnTo>
                <a:lnTo>
                  <a:pt x="37301" y="35595"/>
                </a:lnTo>
                <a:lnTo>
                  <a:pt x="37337" y="35961"/>
                </a:lnTo>
                <a:lnTo>
                  <a:pt x="37453" y="36336"/>
                </a:lnTo>
                <a:lnTo>
                  <a:pt x="37542" y="36524"/>
                </a:lnTo>
                <a:lnTo>
                  <a:pt x="37631" y="36693"/>
                </a:lnTo>
                <a:lnTo>
                  <a:pt x="37828" y="36979"/>
                </a:lnTo>
                <a:lnTo>
                  <a:pt x="38051" y="37220"/>
                </a:lnTo>
                <a:lnTo>
                  <a:pt x="38301" y="37417"/>
                </a:lnTo>
                <a:lnTo>
                  <a:pt x="38703" y="37649"/>
                </a:lnTo>
                <a:lnTo>
                  <a:pt x="39292" y="37827"/>
                </a:lnTo>
                <a:lnTo>
                  <a:pt x="39917" y="37863"/>
                </a:lnTo>
                <a:lnTo>
                  <a:pt x="40551" y="37774"/>
                </a:lnTo>
                <a:lnTo>
                  <a:pt x="41176" y="37568"/>
                </a:lnTo>
                <a:lnTo>
                  <a:pt x="41757" y="37265"/>
                </a:lnTo>
                <a:lnTo>
                  <a:pt x="42025" y="37077"/>
                </a:lnTo>
                <a:lnTo>
                  <a:pt x="42382" y="36800"/>
                </a:lnTo>
                <a:lnTo>
                  <a:pt x="42989" y="36149"/>
                </a:lnTo>
                <a:lnTo>
                  <a:pt x="43525" y="35434"/>
                </a:lnTo>
                <a:lnTo>
                  <a:pt x="43998" y="34675"/>
                </a:lnTo>
                <a:lnTo>
                  <a:pt x="44677" y="33514"/>
                </a:lnTo>
                <a:lnTo>
                  <a:pt x="45418" y="32407"/>
                </a:lnTo>
                <a:lnTo>
                  <a:pt x="45990" y="31737"/>
                </a:lnTo>
                <a:lnTo>
                  <a:pt x="46311" y="31443"/>
                </a:lnTo>
                <a:lnTo>
                  <a:pt x="47043" y="31398"/>
                </a:lnTo>
                <a:lnTo>
                  <a:pt x="47794" y="31362"/>
                </a:lnTo>
                <a:lnTo>
                  <a:pt x="48374" y="31478"/>
                </a:lnTo>
                <a:lnTo>
                  <a:pt x="49240" y="31576"/>
                </a:lnTo>
                <a:lnTo>
                  <a:pt x="49812" y="31603"/>
                </a:lnTo>
                <a:lnTo>
                  <a:pt x="50098" y="31594"/>
                </a:lnTo>
                <a:lnTo>
                  <a:pt x="50106" y="31585"/>
                </a:lnTo>
                <a:lnTo>
                  <a:pt x="50098" y="31568"/>
                </a:lnTo>
                <a:lnTo>
                  <a:pt x="49606" y="31362"/>
                </a:lnTo>
                <a:lnTo>
                  <a:pt x="49097" y="31201"/>
                </a:lnTo>
                <a:lnTo>
                  <a:pt x="49160" y="31139"/>
                </a:lnTo>
                <a:lnTo>
                  <a:pt x="49276" y="30987"/>
                </a:lnTo>
                <a:lnTo>
                  <a:pt x="49374" y="30728"/>
                </a:lnTo>
                <a:lnTo>
                  <a:pt x="49374" y="30451"/>
                </a:lnTo>
                <a:lnTo>
                  <a:pt x="49321" y="30291"/>
                </a:lnTo>
                <a:lnTo>
                  <a:pt x="49213" y="30139"/>
                </a:lnTo>
                <a:lnTo>
                  <a:pt x="49062" y="30032"/>
                </a:lnTo>
                <a:lnTo>
                  <a:pt x="48955" y="29996"/>
                </a:lnTo>
                <a:lnTo>
                  <a:pt x="47758" y="29630"/>
                </a:lnTo>
                <a:lnTo>
                  <a:pt x="46561" y="29273"/>
                </a:lnTo>
                <a:lnTo>
                  <a:pt x="46463" y="29005"/>
                </a:lnTo>
                <a:lnTo>
                  <a:pt x="46347" y="28442"/>
                </a:lnTo>
                <a:lnTo>
                  <a:pt x="46320" y="27879"/>
                </a:lnTo>
                <a:lnTo>
                  <a:pt x="46365" y="27308"/>
                </a:lnTo>
                <a:lnTo>
                  <a:pt x="46401" y="27013"/>
                </a:lnTo>
                <a:lnTo>
                  <a:pt x="46588" y="26067"/>
                </a:lnTo>
                <a:lnTo>
                  <a:pt x="46892" y="24638"/>
                </a:lnTo>
                <a:lnTo>
                  <a:pt x="46963" y="23924"/>
                </a:lnTo>
                <a:lnTo>
                  <a:pt x="46945" y="23441"/>
                </a:lnTo>
                <a:lnTo>
                  <a:pt x="46918" y="23191"/>
                </a:lnTo>
                <a:lnTo>
                  <a:pt x="46856" y="22897"/>
                </a:lnTo>
                <a:lnTo>
                  <a:pt x="46659" y="22307"/>
                </a:lnTo>
                <a:lnTo>
                  <a:pt x="46365" y="21780"/>
                </a:lnTo>
                <a:lnTo>
                  <a:pt x="45990" y="21325"/>
                </a:lnTo>
                <a:lnTo>
                  <a:pt x="45534" y="20977"/>
                </a:lnTo>
                <a:lnTo>
                  <a:pt x="45025" y="20753"/>
                </a:lnTo>
                <a:lnTo>
                  <a:pt x="44606" y="20700"/>
                </a:lnTo>
                <a:lnTo>
                  <a:pt x="44311" y="20718"/>
                </a:lnTo>
                <a:lnTo>
                  <a:pt x="44007" y="20780"/>
                </a:lnTo>
                <a:lnTo>
                  <a:pt x="43704" y="20887"/>
                </a:lnTo>
                <a:lnTo>
                  <a:pt x="43543" y="20968"/>
                </a:lnTo>
                <a:lnTo>
                  <a:pt x="43382" y="21057"/>
                </a:lnTo>
                <a:lnTo>
                  <a:pt x="43096" y="21262"/>
                </a:lnTo>
                <a:lnTo>
                  <a:pt x="42721" y="21620"/>
                </a:lnTo>
                <a:lnTo>
                  <a:pt x="42337" y="22173"/>
                </a:lnTo>
                <a:lnTo>
                  <a:pt x="42069" y="22807"/>
                </a:lnTo>
                <a:lnTo>
                  <a:pt x="41918" y="23477"/>
                </a:lnTo>
                <a:lnTo>
                  <a:pt x="41873" y="24182"/>
                </a:lnTo>
                <a:lnTo>
                  <a:pt x="41918" y="24879"/>
                </a:lnTo>
                <a:lnTo>
                  <a:pt x="42052" y="25558"/>
                </a:lnTo>
                <a:lnTo>
                  <a:pt x="42150" y="25870"/>
                </a:lnTo>
                <a:lnTo>
                  <a:pt x="42266" y="26201"/>
                </a:lnTo>
                <a:lnTo>
                  <a:pt x="42587" y="26870"/>
                </a:lnTo>
                <a:lnTo>
                  <a:pt x="43007" y="27522"/>
                </a:lnTo>
                <a:lnTo>
                  <a:pt x="43507" y="28156"/>
                </a:lnTo>
                <a:lnTo>
                  <a:pt x="43784" y="28451"/>
                </a:lnTo>
                <a:lnTo>
                  <a:pt x="42525" y="28076"/>
                </a:lnTo>
                <a:lnTo>
                  <a:pt x="40025" y="27254"/>
                </a:lnTo>
                <a:lnTo>
                  <a:pt x="38783" y="26799"/>
                </a:lnTo>
                <a:lnTo>
                  <a:pt x="38703" y="26504"/>
                </a:lnTo>
                <a:lnTo>
                  <a:pt x="38614" y="25906"/>
                </a:lnTo>
                <a:lnTo>
                  <a:pt x="38605" y="25290"/>
                </a:lnTo>
                <a:lnTo>
                  <a:pt x="38667" y="24683"/>
                </a:lnTo>
                <a:lnTo>
                  <a:pt x="38730" y="24388"/>
                </a:lnTo>
                <a:lnTo>
                  <a:pt x="38819" y="24057"/>
                </a:lnTo>
                <a:lnTo>
                  <a:pt x="39033" y="23406"/>
                </a:lnTo>
                <a:lnTo>
                  <a:pt x="39417" y="22459"/>
                </a:lnTo>
                <a:lnTo>
                  <a:pt x="39962" y="21191"/>
                </a:lnTo>
                <a:lnTo>
                  <a:pt x="40292" y="20227"/>
                </a:lnTo>
                <a:lnTo>
                  <a:pt x="40453" y="19566"/>
                </a:lnTo>
                <a:lnTo>
                  <a:pt x="40498" y="19217"/>
                </a:lnTo>
                <a:lnTo>
                  <a:pt x="40525" y="18842"/>
                </a:lnTo>
                <a:lnTo>
                  <a:pt x="40453" y="18030"/>
                </a:lnTo>
                <a:lnTo>
                  <a:pt x="40221" y="17208"/>
                </a:lnTo>
                <a:lnTo>
                  <a:pt x="39953" y="16628"/>
                </a:lnTo>
                <a:lnTo>
                  <a:pt x="39730" y="16271"/>
                </a:lnTo>
                <a:lnTo>
                  <a:pt x="39480" y="15949"/>
                </a:lnTo>
                <a:lnTo>
                  <a:pt x="39203" y="15672"/>
                </a:lnTo>
                <a:lnTo>
                  <a:pt x="38899" y="15431"/>
                </a:lnTo>
                <a:lnTo>
                  <a:pt x="38560" y="15253"/>
                </a:lnTo>
                <a:lnTo>
                  <a:pt x="38203" y="15145"/>
                </a:lnTo>
                <a:lnTo>
                  <a:pt x="37819" y="15101"/>
                </a:lnTo>
                <a:lnTo>
                  <a:pt x="37408" y="15136"/>
                </a:lnTo>
                <a:lnTo>
                  <a:pt x="36979" y="15261"/>
                </a:lnTo>
                <a:lnTo>
                  <a:pt x="36756" y="15360"/>
                </a:lnTo>
                <a:lnTo>
                  <a:pt x="36542" y="15476"/>
                </a:lnTo>
                <a:lnTo>
                  <a:pt x="36167" y="15744"/>
                </a:lnTo>
                <a:lnTo>
                  <a:pt x="35836" y="16056"/>
                </a:lnTo>
                <a:lnTo>
                  <a:pt x="35560" y="16413"/>
                </a:lnTo>
                <a:lnTo>
                  <a:pt x="35327" y="16815"/>
                </a:lnTo>
                <a:lnTo>
                  <a:pt x="35140" y="17244"/>
                </a:lnTo>
                <a:lnTo>
                  <a:pt x="34926" y="17932"/>
                </a:lnTo>
                <a:lnTo>
                  <a:pt x="34774" y="18905"/>
                </a:lnTo>
                <a:lnTo>
                  <a:pt x="34738" y="19905"/>
                </a:lnTo>
                <a:lnTo>
                  <a:pt x="34809" y="20869"/>
                </a:lnTo>
                <a:lnTo>
                  <a:pt x="34943" y="21771"/>
                </a:lnTo>
                <a:lnTo>
                  <a:pt x="35042" y="22173"/>
                </a:lnTo>
                <a:lnTo>
                  <a:pt x="35184" y="22709"/>
                </a:lnTo>
                <a:lnTo>
                  <a:pt x="35551" y="23736"/>
                </a:lnTo>
                <a:lnTo>
                  <a:pt x="36024" y="24709"/>
                </a:lnTo>
                <a:lnTo>
                  <a:pt x="36604" y="25638"/>
                </a:lnTo>
                <a:lnTo>
                  <a:pt x="36926" y="26076"/>
                </a:lnTo>
                <a:lnTo>
                  <a:pt x="36926" y="26076"/>
                </a:lnTo>
                <a:lnTo>
                  <a:pt x="35354" y="25415"/>
                </a:lnTo>
                <a:lnTo>
                  <a:pt x="32247" y="23977"/>
                </a:lnTo>
                <a:lnTo>
                  <a:pt x="30720" y="23209"/>
                </a:lnTo>
                <a:lnTo>
                  <a:pt x="30693" y="22959"/>
                </a:lnTo>
                <a:lnTo>
                  <a:pt x="30720" y="22459"/>
                </a:lnTo>
                <a:lnTo>
                  <a:pt x="30791" y="21959"/>
                </a:lnTo>
                <a:lnTo>
                  <a:pt x="30925" y="21468"/>
                </a:lnTo>
                <a:lnTo>
                  <a:pt x="31202" y="20727"/>
                </a:lnTo>
                <a:lnTo>
                  <a:pt x="31693" y="19762"/>
                </a:lnTo>
                <a:lnTo>
                  <a:pt x="32577" y="18324"/>
                </a:lnTo>
                <a:lnTo>
                  <a:pt x="33443" y="16922"/>
                </a:lnTo>
                <a:lnTo>
                  <a:pt x="33925" y="16012"/>
                </a:lnTo>
                <a:lnTo>
                  <a:pt x="34113" y="15556"/>
                </a:lnTo>
                <a:lnTo>
                  <a:pt x="34247" y="15163"/>
                </a:lnTo>
                <a:lnTo>
                  <a:pt x="34425" y="14333"/>
                </a:lnTo>
                <a:lnTo>
                  <a:pt x="34479" y="13475"/>
                </a:lnTo>
                <a:lnTo>
                  <a:pt x="34390" y="12627"/>
                </a:lnTo>
                <a:lnTo>
                  <a:pt x="34229" y="12020"/>
                </a:lnTo>
                <a:lnTo>
                  <a:pt x="34068" y="11645"/>
                </a:lnTo>
                <a:lnTo>
                  <a:pt x="33872" y="11288"/>
                </a:lnTo>
                <a:lnTo>
                  <a:pt x="33631" y="10966"/>
                </a:lnTo>
                <a:lnTo>
                  <a:pt x="33345" y="10680"/>
                </a:lnTo>
                <a:lnTo>
                  <a:pt x="33006" y="10439"/>
                </a:lnTo>
                <a:lnTo>
                  <a:pt x="32631" y="10234"/>
                </a:lnTo>
                <a:lnTo>
                  <a:pt x="32193" y="10082"/>
                </a:lnTo>
                <a:lnTo>
                  <a:pt x="31961" y="10029"/>
                </a:lnTo>
                <a:lnTo>
                  <a:pt x="31729" y="9993"/>
                </a:lnTo>
                <a:lnTo>
                  <a:pt x="31291" y="9975"/>
                </a:lnTo>
                <a:lnTo>
                  <a:pt x="30889" y="10037"/>
                </a:lnTo>
                <a:lnTo>
                  <a:pt x="30523" y="10162"/>
                </a:lnTo>
                <a:lnTo>
                  <a:pt x="30193" y="10350"/>
                </a:lnTo>
                <a:lnTo>
                  <a:pt x="29889" y="10582"/>
                </a:lnTo>
                <a:lnTo>
                  <a:pt x="29621" y="10859"/>
                </a:lnTo>
                <a:lnTo>
                  <a:pt x="29389" y="11180"/>
                </a:lnTo>
                <a:lnTo>
                  <a:pt x="29076" y="11716"/>
                </a:lnTo>
                <a:lnTo>
                  <a:pt x="28773" y="12502"/>
                </a:lnTo>
                <a:lnTo>
                  <a:pt x="28567" y="13324"/>
                </a:lnTo>
                <a:lnTo>
                  <a:pt x="28451" y="14127"/>
                </a:lnTo>
                <a:lnTo>
                  <a:pt x="28425" y="14493"/>
                </a:lnTo>
                <a:lnTo>
                  <a:pt x="28407" y="15003"/>
                </a:lnTo>
                <a:lnTo>
                  <a:pt x="28425" y="16029"/>
                </a:lnTo>
                <a:lnTo>
                  <a:pt x="28514" y="17065"/>
                </a:lnTo>
                <a:lnTo>
                  <a:pt x="28657" y="18101"/>
                </a:lnTo>
                <a:lnTo>
                  <a:pt x="28951" y="19655"/>
                </a:lnTo>
                <a:lnTo>
                  <a:pt x="29469" y="21700"/>
                </a:lnTo>
                <a:lnTo>
                  <a:pt x="29755" y="22700"/>
                </a:lnTo>
                <a:lnTo>
                  <a:pt x="29755" y="22700"/>
                </a:lnTo>
                <a:lnTo>
                  <a:pt x="29032" y="22316"/>
                </a:lnTo>
                <a:lnTo>
                  <a:pt x="28317" y="21923"/>
                </a:lnTo>
                <a:lnTo>
                  <a:pt x="27487" y="21450"/>
                </a:lnTo>
                <a:lnTo>
                  <a:pt x="25853" y="20477"/>
                </a:lnTo>
                <a:lnTo>
                  <a:pt x="24236" y="19467"/>
                </a:lnTo>
                <a:lnTo>
                  <a:pt x="22647" y="18414"/>
                </a:lnTo>
                <a:lnTo>
                  <a:pt x="21852" y="17869"/>
                </a:lnTo>
                <a:lnTo>
                  <a:pt x="22022" y="17860"/>
                </a:lnTo>
                <a:lnTo>
                  <a:pt x="22343" y="17789"/>
                </a:lnTo>
                <a:lnTo>
                  <a:pt x="22808" y="17601"/>
                </a:lnTo>
                <a:lnTo>
                  <a:pt x="23397" y="17208"/>
                </a:lnTo>
                <a:lnTo>
                  <a:pt x="23942" y="16690"/>
                </a:lnTo>
                <a:lnTo>
                  <a:pt x="24433" y="16092"/>
                </a:lnTo>
                <a:lnTo>
                  <a:pt x="24861" y="15467"/>
                </a:lnTo>
                <a:lnTo>
                  <a:pt x="25397" y="14520"/>
                </a:lnTo>
                <a:lnTo>
                  <a:pt x="25629" y="13984"/>
                </a:lnTo>
                <a:lnTo>
                  <a:pt x="25808" y="13547"/>
                </a:lnTo>
                <a:lnTo>
                  <a:pt x="26103" y="12609"/>
                </a:lnTo>
                <a:lnTo>
                  <a:pt x="26299" y="11636"/>
                </a:lnTo>
                <a:lnTo>
                  <a:pt x="26388" y="10654"/>
                </a:lnTo>
                <a:lnTo>
                  <a:pt x="26362" y="9921"/>
                </a:lnTo>
                <a:lnTo>
                  <a:pt x="26299" y="9448"/>
                </a:lnTo>
                <a:lnTo>
                  <a:pt x="26192" y="8984"/>
                </a:lnTo>
                <a:lnTo>
                  <a:pt x="26040" y="8537"/>
                </a:lnTo>
                <a:lnTo>
                  <a:pt x="25835" y="8109"/>
                </a:lnTo>
                <a:lnTo>
                  <a:pt x="25585" y="7698"/>
                </a:lnTo>
                <a:lnTo>
                  <a:pt x="25272" y="7323"/>
                </a:lnTo>
                <a:lnTo>
                  <a:pt x="24915" y="6966"/>
                </a:lnTo>
                <a:lnTo>
                  <a:pt x="24701" y="6805"/>
                </a:lnTo>
                <a:lnTo>
                  <a:pt x="24397" y="6590"/>
                </a:lnTo>
                <a:lnTo>
                  <a:pt x="23709" y="6260"/>
                </a:lnTo>
                <a:lnTo>
                  <a:pt x="23156" y="6117"/>
                </a:lnTo>
                <a:lnTo>
                  <a:pt x="22781" y="6073"/>
                </a:lnTo>
                <a:lnTo>
                  <a:pt x="22406" y="6081"/>
                </a:lnTo>
                <a:lnTo>
                  <a:pt x="22031" y="6144"/>
                </a:lnTo>
                <a:lnTo>
                  <a:pt x="21852" y="6198"/>
                </a:lnTo>
                <a:lnTo>
                  <a:pt x="21673" y="6260"/>
                </a:lnTo>
                <a:lnTo>
                  <a:pt x="21388" y="6430"/>
                </a:lnTo>
                <a:lnTo>
                  <a:pt x="21173" y="6644"/>
                </a:lnTo>
                <a:lnTo>
                  <a:pt x="21004" y="6885"/>
                </a:lnTo>
                <a:lnTo>
                  <a:pt x="20834" y="7314"/>
                </a:lnTo>
                <a:lnTo>
                  <a:pt x="20736" y="7957"/>
                </a:lnTo>
                <a:lnTo>
                  <a:pt x="20727" y="8296"/>
                </a:lnTo>
                <a:lnTo>
                  <a:pt x="20727" y="8564"/>
                </a:lnTo>
                <a:lnTo>
                  <a:pt x="20772" y="9100"/>
                </a:lnTo>
                <a:lnTo>
                  <a:pt x="20914" y="9948"/>
                </a:lnTo>
                <a:lnTo>
                  <a:pt x="21379" y="11743"/>
                </a:lnTo>
                <a:lnTo>
                  <a:pt x="21816" y="13565"/>
                </a:lnTo>
                <a:lnTo>
                  <a:pt x="21932" y="14449"/>
                </a:lnTo>
                <a:lnTo>
                  <a:pt x="21950" y="15029"/>
                </a:lnTo>
                <a:lnTo>
                  <a:pt x="21906" y="15583"/>
                </a:lnTo>
                <a:lnTo>
                  <a:pt x="21790" y="16119"/>
                </a:lnTo>
                <a:lnTo>
                  <a:pt x="21584" y="16637"/>
                </a:lnTo>
                <a:lnTo>
                  <a:pt x="21289" y="17119"/>
                </a:lnTo>
                <a:lnTo>
                  <a:pt x="21102" y="17342"/>
                </a:lnTo>
                <a:lnTo>
                  <a:pt x="20057" y="16601"/>
                </a:lnTo>
                <a:lnTo>
                  <a:pt x="19030" y="15842"/>
                </a:lnTo>
                <a:lnTo>
                  <a:pt x="17941" y="15020"/>
                </a:lnTo>
                <a:lnTo>
                  <a:pt x="15815" y="13306"/>
                </a:lnTo>
                <a:lnTo>
                  <a:pt x="14780" y="12422"/>
                </a:lnTo>
                <a:lnTo>
                  <a:pt x="14753" y="12395"/>
                </a:lnTo>
                <a:lnTo>
                  <a:pt x="14726" y="12377"/>
                </a:lnTo>
                <a:lnTo>
                  <a:pt x="14931" y="12279"/>
                </a:lnTo>
                <a:lnTo>
                  <a:pt x="15110" y="12163"/>
                </a:lnTo>
                <a:lnTo>
                  <a:pt x="15280" y="12011"/>
                </a:lnTo>
                <a:lnTo>
                  <a:pt x="15610" y="11672"/>
                </a:lnTo>
                <a:lnTo>
                  <a:pt x="16039" y="11082"/>
                </a:lnTo>
                <a:lnTo>
                  <a:pt x="16503" y="10207"/>
                </a:lnTo>
                <a:lnTo>
                  <a:pt x="16851" y="9296"/>
                </a:lnTo>
                <a:lnTo>
                  <a:pt x="16976" y="8868"/>
                </a:lnTo>
                <a:lnTo>
                  <a:pt x="17092" y="8412"/>
                </a:lnTo>
                <a:lnTo>
                  <a:pt x="17235" y="7501"/>
                </a:lnTo>
                <a:lnTo>
                  <a:pt x="17289" y="6573"/>
                </a:lnTo>
                <a:lnTo>
                  <a:pt x="17235" y="5635"/>
                </a:lnTo>
                <a:lnTo>
                  <a:pt x="17083" y="4724"/>
                </a:lnTo>
                <a:lnTo>
                  <a:pt x="16833" y="3822"/>
                </a:lnTo>
                <a:lnTo>
                  <a:pt x="16485" y="2965"/>
                </a:lnTo>
                <a:lnTo>
                  <a:pt x="16039" y="2152"/>
                </a:lnTo>
                <a:lnTo>
                  <a:pt x="15771" y="1768"/>
                </a:lnTo>
                <a:lnTo>
                  <a:pt x="15503" y="1420"/>
                </a:lnTo>
                <a:lnTo>
                  <a:pt x="15030" y="920"/>
                </a:lnTo>
                <a:lnTo>
                  <a:pt x="14681" y="616"/>
                </a:lnTo>
                <a:lnTo>
                  <a:pt x="14306" y="357"/>
                </a:lnTo>
                <a:lnTo>
                  <a:pt x="13904" y="161"/>
                </a:lnTo>
                <a:lnTo>
                  <a:pt x="13485" y="36"/>
                </a:lnTo>
                <a:lnTo>
                  <a:pt x="130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6"/>
          <p:cNvSpPr/>
          <p:nvPr/>
        </p:nvSpPr>
        <p:spPr>
          <a:xfrm>
            <a:off x="6737340" y="5035792"/>
            <a:ext cx="47291" cy="252879"/>
          </a:xfrm>
          <a:custGeom>
            <a:avLst/>
            <a:gdLst/>
            <a:ahLst/>
            <a:cxnLst/>
            <a:rect l="l" t="t" r="r" b="b"/>
            <a:pathLst>
              <a:path w="1590" h="8503" extrusionOk="0">
                <a:moveTo>
                  <a:pt x="1581" y="1"/>
                </a:moveTo>
                <a:lnTo>
                  <a:pt x="1402" y="162"/>
                </a:lnTo>
                <a:lnTo>
                  <a:pt x="1098" y="528"/>
                </a:lnTo>
                <a:lnTo>
                  <a:pt x="848" y="939"/>
                </a:lnTo>
                <a:lnTo>
                  <a:pt x="643" y="1385"/>
                </a:lnTo>
                <a:lnTo>
                  <a:pt x="411" y="2091"/>
                </a:lnTo>
                <a:lnTo>
                  <a:pt x="205" y="3055"/>
                </a:lnTo>
                <a:lnTo>
                  <a:pt x="134" y="3519"/>
                </a:lnTo>
                <a:lnTo>
                  <a:pt x="63" y="4118"/>
                </a:lnTo>
                <a:lnTo>
                  <a:pt x="0" y="5323"/>
                </a:lnTo>
                <a:lnTo>
                  <a:pt x="27" y="6547"/>
                </a:lnTo>
                <a:lnTo>
                  <a:pt x="143" y="7761"/>
                </a:lnTo>
                <a:lnTo>
                  <a:pt x="223" y="8359"/>
                </a:lnTo>
                <a:lnTo>
                  <a:pt x="241" y="8431"/>
                </a:lnTo>
                <a:lnTo>
                  <a:pt x="348" y="8502"/>
                </a:lnTo>
                <a:lnTo>
                  <a:pt x="473" y="8484"/>
                </a:lnTo>
                <a:lnTo>
                  <a:pt x="563" y="8386"/>
                </a:lnTo>
                <a:lnTo>
                  <a:pt x="563" y="8306"/>
                </a:lnTo>
                <a:lnTo>
                  <a:pt x="473" y="7252"/>
                </a:lnTo>
                <a:lnTo>
                  <a:pt x="384" y="5645"/>
                </a:lnTo>
                <a:lnTo>
                  <a:pt x="375" y="4582"/>
                </a:lnTo>
                <a:lnTo>
                  <a:pt x="438" y="3528"/>
                </a:lnTo>
                <a:lnTo>
                  <a:pt x="607" y="2492"/>
                </a:lnTo>
                <a:lnTo>
                  <a:pt x="884" y="1474"/>
                </a:lnTo>
                <a:lnTo>
                  <a:pt x="1313" y="492"/>
                </a:lnTo>
                <a:lnTo>
                  <a:pt x="1590" y="19"/>
                </a:lnTo>
                <a:lnTo>
                  <a:pt x="15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6"/>
          <p:cNvSpPr/>
          <p:nvPr/>
        </p:nvSpPr>
        <p:spPr>
          <a:xfrm>
            <a:off x="6916061" y="5186406"/>
            <a:ext cx="59812" cy="260284"/>
          </a:xfrm>
          <a:custGeom>
            <a:avLst/>
            <a:gdLst/>
            <a:ahLst/>
            <a:cxnLst/>
            <a:rect l="l" t="t" r="r" b="b"/>
            <a:pathLst>
              <a:path w="2011" h="8752" extrusionOk="0">
                <a:moveTo>
                  <a:pt x="974" y="0"/>
                </a:moveTo>
                <a:lnTo>
                  <a:pt x="930" y="36"/>
                </a:lnTo>
                <a:lnTo>
                  <a:pt x="760" y="268"/>
                </a:lnTo>
                <a:lnTo>
                  <a:pt x="483" y="768"/>
                </a:lnTo>
                <a:lnTo>
                  <a:pt x="269" y="1286"/>
                </a:lnTo>
                <a:lnTo>
                  <a:pt x="126" y="1822"/>
                </a:lnTo>
                <a:lnTo>
                  <a:pt x="37" y="2376"/>
                </a:lnTo>
                <a:lnTo>
                  <a:pt x="1" y="2938"/>
                </a:lnTo>
                <a:lnTo>
                  <a:pt x="37" y="3787"/>
                </a:lnTo>
                <a:lnTo>
                  <a:pt x="242" y="4938"/>
                </a:lnTo>
                <a:lnTo>
                  <a:pt x="563" y="6073"/>
                </a:lnTo>
                <a:lnTo>
                  <a:pt x="983" y="7162"/>
                </a:lnTo>
                <a:lnTo>
                  <a:pt x="1448" y="8180"/>
                </a:lnTo>
                <a:lnTo>
                  <a:pt x="1689" y="8653"/>
                </a:lnTo>
                <a:lnTo>
                  <a:pt x="1724" y="8716"/>
                </a:lnTo>
                <a:lnTo>
                  <a:pt x="1849" y="8752"/>
                </a:lnTo>
                <a:lnTo>
                  <a:pt x="1957" y="8707"/>
                </a:lnTo>
                <a:lnTo>
                  <a:pt x="2010" y="8600"/>
                </a:lnTo>
                <a:lnTo>
                  <a:pt x="1983" y="8528"/>
                </a:lnTo>
                <a:lnTo>
                  <a:pt x="1537" y="7466"/>
                </a:lnTo>
                <a:lnTo>
                  <a:pt x="956" y="5921"/>
                </a:lnTo>
                <a:lnTo>
                  <a:pt x="653" y="4894"/>
                </a:lnTo>
                <a:lnTo>
                  <a:pt x="447" y="3858"/>
                </a:lnTo>
                <a:lnTo>
                  <a:pt x="394" y="2813"/>
                </a:lnTo>
                <a:lnTo>
                  <a:pt x="456" y="2018"/>
                </a:lnTo>
                <a:lnTo>
                  <a:pt x="555" y="1483"/>
                </a:lnTo>
                <a:lnTo>
                  <a:pt x="706" y="938"/>
                </a:lnTo>
                <a:lnTo>
                  <a:pt x="912" y="375"/>
                </a:lnTo>
                <a:lnTo>
                  <a:pt x="1037" y="98"/>
                </a:lnTo>
                <a:lnTo>
                  <a:pt x="1046" y="45"/>
                </a:lnTo>
                <a:lnTo>
                  <a:pt x="9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6"/>
          <p:cNvSpPr/>
          <p:nvPr/>
        </p:nvSpPr>
        <p:spPr>
          <a:xfrm>
            <a:off x="6721130" y="5523712"/>
            <a:ext cx="235085" cy="147154"/>
          </a:xfrm>
          <a:custGeom>
            <a:avLst/>
            <a:gdLst/>
            <a:ahLst/>
            <a:cxnLst/>
            <a:rect l="l" t="t" r="r" b="b"/>
            <a:pathLst>
              <a:path w="7904" h="4948" extrusionOk="0">
                <a:moveTo>
                  <a:pt x="7751" y="0"/>
                </a:moveTo>
                <a:lnTo>
                  <a:pt x="7457" y="27"/>
                </a:lnTo>
                <a:lnTo>
                  <a:pt x="6858" y="206"/>
                </a:lnTo>
                <a:lnTo>
                  <a:pt x="5974" y="616"/>
                </a:lnTo>
                <a:lnTo>
                  <a:pt x="5430" y="884"/>
                </a:lnTo>
                <a:lnTo>
                  <a:pt x="3903" y="1572"/>
                </a:lnTo>
                <a:lnTo>
                  <a:pt x="2402" y="2304"/>
                </a:lnTo>
                <a:lnTo>
                  <a:pt x="2001" y="2510"/>
                </a:lnTo>
                <a:lnTo>
                  <a:pt x="1224" y="2965"/>
                </a:lnTo>
                <a:lnTo>
                  <a:pt x="715" y="3394"/>
                </a:lnTo>
                <a:lnTo>
                  <a:pt x="429" y="3715"/>
                </a:lnTo>
                <a:lnTo>
                  <a:pt x="197" y="4081"/>
                </a:lnTo>
                <a:lnTo>
                  <a:pt x="45" y="4510"/>
                </a:lnTo>
                <a:lnTo>
                  <a:pt x="0" y="4742"/>
                </a:lnTo>
                <a:lnTo>
                  <a:pt x="0" y="4831"/>
                </a:lnTo>
                <a:lnTo>
                  <a:pt x="81" y="4930"/>
                </a:lnTo>
                <a:lnTo>
                  <a:pt x="224" y="4947"/>
                </a:lnTo>
                <a:lnTo>
                  <a:pt x="349" y="4876"/>
                </a:lnTo>
                <a:lnTo>
                  <a:pt x="375" y="4796"/>
                </a:lnTo>
                <a:lnTo>
                  <a:pt x="447" y="4519"/>
                </a:lnTo>
                <a:lnTo>
                  <a:pt x="697" y="4028"/>
                </a:lnTo>
                <a:lnTo>
                  <a:pt x="1045" y="3608"/>
                </a:lnTo>
                <a:lnTo>
                  <a:pt x="1483" y="3251"/>
                </a:lnTo>
                <a:lnTo>
                  <a:pt x="2215" y="2786"/>
                </a:lnTo>
                <a:lnTo>
                  <a:pt x="3269" y="2295"/>
                </a:lnTo>
                <a:lnTo>
                  <a:pt x="3751" y="2063"/>
                </a:lnTo>
                <a:lnTo>
                  <a:pt x="4653" y="1617"/>
                </a:lnTo>
                <a:lnTo>
                  <a:pt x="5555" y="1188"/>
                </a:lnTo>
                <a:lnTo>
                  <a:pt x="6037" y="929"/>
                </a:lnTo>
                <a:lnTo>
                  <a:pt x="7046" y="393"/>
                </a:lnTo>
                <a:lnTo>
                  <a:pt x="7510" y="241"/>
                </a:lnTo>
                <a:lnTo>
                  <a:pt x="7778" y="215"/>
                </a:lnTo>
                <a:lnTo>
                  <a:pt x="7885" y="232"/>
                </a:lnTo>
                <a:lnTo>
                  <a:pt x="7903" y="232"/>
                </a:lnTo>
                <a:lnTo>
                  <a:pt x="7903" y="215"/>
                </a:lnTo>
                <a:lnTo>
                  <a:pt x="7877" y="134"/>
                </a:lnTo>
                <a:lnTo>
                  <a:pt x="7859" y="63"/>
                </a:lnTo>
                <a:lnTo>
                  <a:pt x="7814" y="9"/>
                </a:lnTo>
                <a:lnTo>
                  <a:pt x="77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6"/>
          <p:cNvSpPr/>
          <p:nvPr/>
        </p:nvSpPr>
        <p:spPr>
          <a:xfrm>
            <a:off x="7007161" y="5592505"/>
            <a:ext cx="174261" cy="154053"/>
          </a:xfrm>
          <a:custGeom>
            <a:avLst/>
            <a:gdLst/>
            <a:ahLst/>
            <a:cxnLst/>
            <a:rect l="l" t="t" r="r" b="b"/>
            <a:pathLst>
              <a:path w="5859" h="5180" extrusionOk="0">
                <a:moveTo>
                  <a:pt x="5814" y="0"/>
                </a:moveTo>
                <a:lnTo>
                  <a:pt x="5520" y="63"/>
                </a:lnTo>
                <a:lnTo>
                  <a:pt x="4957" y="241"/>
                </a:lnTo>
                <a:lnTo>
                  <a:pt x="4421" y="456"/>
                </a:lnTo>
                <a:lnTo>
                  <a:pt x="3912" y="706"/>
                </a:lnTo>
                <a:lnTo>
                  <a:pt x="3180" y="1152"/>
                </a:lnTo>
                <a:lnTo>
                  <a:pt x="2260" y="1866"/>
                </a:lnTo>
                <a:lnTo>
                  <a:pt x="1814" y="2268"/>
                </a:lnTo>
                <a:lnTo>
                  <a:pt x="1528" y="2518"/>
                </a:lnTo>
                <a:lnTo>
                  <a:pt x="822" y="3143"/>
                </a:lnTo>
                <a:lnTo>
                  <a:pt x="349" y="3697"/>
                </a:lnTo>
                <a:lnTo>
                  <a:pt x="117" y="4081"/>
                </a:lnTo>
                <a:lnTo>
                  <a:pt x="1" y="4483"/>
                </a:lnTo>
                <a:lnTo>
                  <a:pt x="10" y="4787"/>
                </a:lnTo>
                <a:lnTo>
                  <a:pt x="63" y="4992"/>
                </a:lnTo>
                <a:lnTo>
                  <a:pt x="108" y="5099"/>
                </a:lnTo>
                <a:lnTo>
                  <a:pt x="144" y="5144"/>
                </a:lnTo>
                <a:lnTo>
                  <a:pt x="224" y="5179"/>
                </a:lnTo>
                <a:lnTo>
                  <a:pt x="296" y="5153"/>
                </a:lnTo>
                <a:lnTo>
                  <a:pt x="349" y="5081"/>
                </a:lnTo>
                <a:lnTo>
                  <a:pt x="358" y="5037"/>
                </a:lnTo>
                <a:lnTo>
                  <a:pt x="367" y="4795"/>
                </a:lnTo>
                <a:lnTo>
                  <a:pt x="492" y="4322"/>
                </a:lnTo>
                <a:lnTo>
                  <a:pt x="733" y="3867"/>
                </a:lnTo>
                <a:lnTo>
                  <a:pt x="1055" y="3429"/>
                </a:lnTo>
                <a:lnTo>
                  <a:pt x="1644" y="2822"/>
                </a:lnTo>
                <a:lnTo>
                  <a:pt x="2474" y="2117"/>
                </a:lnTo>
                <a:lnTo>
                  <a:pt x="2832" y="1822"/>
                </a:lnTo>
                <a:lnTo>
                  <a:pt x="3171" y="1545"/>
                </a:lnTo>
                <a:lnTo>
                  <a:pt x="3885" y="1036"/>
                </a:lnTo>
                <a:lnTo>
                  <a:pt x="4636" y="589"/>
                </a:lnTo>
                <a:lnTo>
                  <a:pt x="5421" y="223"/>
                </a:lnTo>
                <a:lnTo>
                  <a:pt x="5832" y="80"/>
                </a:lnTo>
                <a:lnTo>
                  <a:pt x="5859" y="63"/>
                </a:lnTo>
                <a:lnTo>
                  <a:pt x="58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6"/>
          <p:cNvSpPr/>
          <p:nvPr/>
        </p:nvSpPr>
        <p:spPr>
          <a:xfrm>
            <a:off x="7144749" y="5339905"/>
            <a:ext cx="60318" cy="164968"/>
          </a:xfrm>
          <a:custGeom>
            <a:avLst/>
            <a:gdLst/>
            <a:ahLst/>
            <a:cxnLst/>
            <a:rect l="l" t="t" r="r" b="b"/>
            <a:pathLst>
              <a:path w="2028" h="5547" extrusionOk="0">
                <a:moveTo>
                  <a:pt x="242" y="1"/>
                </a:moveTo>
                <a:lnTo>
                  <a:pt x="188" y="28"/>
                </a:lnTo>
                <a:lnTo>
                  <a:pt x="179" y="63"/>
                </a:lnTo>
                <a:lnTo>
                  <a:pt x="90" y="429"/>
                </a:lnTo>
                <a:lnTo>
                  <a:pt x="1" y="1162"/>
                </a:lnTo>
                <a:lnTo>
                  <a:pt x="18" y="1903"/>
                </a:lnTo>
                <a:lnTo>
                  <a:pt x="143" y="2626"/>
                </a:lnTo>
                <a:lnTo>
                  <a:pt x="349" y="3323"/>
                </a:lnTo>
                <a:lnTo>
                  <a:pt x="644" y="4001"/>
                </a:lnTo>
                <a:lnTo>
                  <a:pt x="1019" y="4635"/>
                </a:lnTo>
                <a:lnTo>
                  <a:pt x="1465" y="5225"/>
                </a:lnTo>
                <a:lnTo>
                  <a:pt x="1715" y="5502"/>
                </a:lnTo>
                <a:lnTo>
                  <a:pt x="1778" y="5546"/>
                </a:lnTo>
                <a:lnTo>
                  <a:pt x="1912" y="5546"/>
                </a:lnTo>
                <a:lnTo>
                  <a:pt x="2010" y="5475"/>
                </a:lnTo>
                <a:lnTo>
                  <a:pt x="2028" y="5359"/>
                </a:lnTo>
                <a:lnTo>
                  <a:pt x="1983" y="5296"/>
                </a:lnTo>
                <a:lnTo>
                  <a:pt x="1733" y="5019"/>
                </a:lnTo>
                <a:lnTo>
                  <a:pt x="1286" y="4448"/>
                </a:lnTo>
                <a:lnTo>
                  <a:pt x="938" y="3850"/>
                </a:lnTo>
                <a:lnTo>
                  <a:pt x="661" y="3216"/>
                </a:lnTo>
                <a:lnTo>
                  <a:pt x="465" y="2555"/>
                </a:lnTo>
                <a:lnTo>
                  <a:pt x="340" y="1876"/>
                </a:lnTo>
                <a:lnTo>
                  <a:pt x="286" y="1171"/>
                </a:lnTo>
                <a:lnTo>
                  <a:pt x="304" y="456"/>
                </a:lnTo>
                <a:lnTo>
                  <a:pt x="340" y="90"/>
                </a:lnTo>
                <a:lnTo>
                  <a:pt x="340" y="45"/>
                </a:lnTo>
                <a:lnTo>
                  <a:pt x="304" y="10"/>
                </a:lnTo>
                <a:lnTo>
                  <a:pt x="24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6"/>
          <p:cNvSpPr/>
          <p:nvPr/>
        </p:nvSpPr>
        <p:spPr>
          <a:xfrm>
            <a:off x="9251481" y="3990415"/>
            <a:ext cx="93510" cy="127793"/>
          </a:xfrm>
          <a:custGeom>
            <a:avLst/>
            <a:gdLst/>
            <a:ahLst/>
            <a:cxnLst/>
            <a:rect l="l" t="t" r="r" b="b"/>
            <a:pathLst>
              <a:path w="3144" h="4297" extrusionOk="0">
                <a:moveTo>
                  <a:pt x="170" y="1"/>
                </a:moveTo>
                <a:lnTo>
                  <a:pt x="63" y="45"/>
                </a:lnTo>
                <a:lnTo>
                  <a:pt x="0" y="144"/>
                </a:lnTo>
                <a:lnTo>
                  <a:pt x="18" y="251"/>
                </a:lnTo>
                <a:lnTo>
                  <a:pt x="63" y="295"/>
                </a:lnTo>
                <a:lnTo>
                  <a:pt x="348" y="483"/>
                </a:lnTo>
                <a:lnTo>
                  <a:pt x="857" y="876"/>
                </a:lnTo>
                <a:lnTo>
                  <a:pt x="1313" y="1296"/>
                </a:lnTo>
                <a:lnTo>
                  <a:pt x="1715" y="1742"/>
                </a:lnTo>
                <a:lnTo>
                  <a:pt x="2063" y="2224"/>
                </a:lnTo>
                <a:lnTo>
                  <a:pt x="2367" y="2742"/>
                </a:lnTo>
                <a:lnTo>
                  <a:pt x="2634" y="3305"/>
                </a:lnTo>
                <a:lnTo>
                  <a:pt x="2858" y="3903"/>
                </a:lnTo>
                <a:lnTo>
                  <a:pt x="2965" y="4225"/>
                </a:lnTo>
                <a:lnTo>
                  <a:pt x="2974" y="4260"/>
                </a:lnTo>
                <a:lnTo>
                  <a:pt x="3036" y="4296"/>
                </a:lnTo>
                <a:lnTo>
                  <a:pt x="3099" y="4296"/>
                </a:lnTo>
                <a:lnTo>
                  <a:pt x="3143" y="4251"/>
                </a:lnTo>
                <a:lnTo>
                  <a:pt x="3143" y="4216"/>
                </a:lnTo>
                <a:lnTo>
                  <a:pt x="3126" y="3894"/>
                </a:lnTo>
                <a:lnTo>
                  <a:pt x="2992" y="3260"/>
                </a:lnTo>
                <a:lnTo>
                  <a:pt x="2759" y="2644"/>
                </a:lnTo>
                <a:lnTo>
                  <a:pt x="2438" y="2046"/>
                </a:lnTo>
                <a:lnTo>
                  <a:pt x="2045" y="1492"/>
                </a:lnTo>
                <a:lnTo>
                  <a:pt x="1581" y="983"/>
                </a:lnTo>
                <a:lnTo>
                  <a:pt x="1072" y="537"/>
                </a:lnTo>
                <a:lnTo>
                  <a:pt x="518" y="170"/>
                </a:lnTo>
                <a:lnTo>
                  <a:pt x="232" y="19"/>
                </a:lnTo>
                <a:lnTo>
                  <a:pt x="170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26"/>
          <p:cNvGrpSpPr/>
          <p:nvPr/>
        </p:nvGrpSpPr>
        <p:grpSpPr>
          <a:xfrm>
            <a:off x="8313387" y="2717787"/>
            <a:ext cx="641721" cy="1446122"/>
            <a:chOff x="-240341" y="3220389"/>
            <a:chExt cx="793619" cy="1788428"/>
          </a:xfrm>
        </p:grpSpPr>
        <p:sp>
          <p:nvSpPr>
            <p:cNvPr id="1154" name="Google Shape;1154;p26"/>
            <p:cNvSpPr/>
            <p:nvPr/>
          </p:nvSpPr>
          <p:spPr>
            <a:xfrm>
              <a:off x="-240341" y="3220389"/>
              <a:ext cx="793619" cy="1788428"/>
            </a:xfrm>
            <a:custGeom>
              <a:avLst/>
              <a:gdLst/>
              <a:ahLst/>
              <a:cxnLst/>
              <a:rect l="l" t="t" r="r" b="b"/>
              <a:pathLst>
                <a:path w="21576" h="48625" extrusionOk="0">
                  <a:moveTo>
                    <a:pt x="4849" y="1"/>
                  </a:moveTo>
                  <a:lnTo>
                    <a:pt x="4314" y="126"/>
                  </a:lnTo>
                  <a:lnTo>
                    <a:pt x="3831" y="367"/>
                  </a:lnTo>
                  <a:lnTo>
                    <a:pt x="3412" y="724"/>
                  </a:lnTo>
                  <a:lnTo>
                    <a:pt x="3055" y="1162"/>
                  </a:lnTo>
                  <a:lnTo>
                    <a:pt x="2760" y="1662"/>
                  </a:lnTo>
                  <a:lnTo>
                    <a:pt x="2510" y="2216"/>
                  </a:lnTo>
                  <a:lnTo>
                    <a:pt x="2412" y="2510"/>
                  </a:lnTo>
                  <a:lnTo>
                    <a:pt x="2197" y="3180"/>
                  </a:lnTo>
                  <a:lnTo>
                    <a:pt x="1795" y="4528"/>
                  </a:lnTo>
                  <a:lnTo>
                    <a:pt x="1429" y="5895"/>
                  </a:lnTo>
                  <a:lnTo>
                    <a:pt x="1117" y="7270"/>
                  </a:lnTo>
                  <a:lnTo>
                    <a:pt x="706" y="9360"/>
                  </a:lnTo>
                  <a:lnTo>
                    <a:pt x="313" y="12164"/>
                  </a:lnTo>
                  <a:lnTo>
                    <a:pt x="81" y="14985"/>
                  </a:lnTo>
                  <a:lnTo>
                    <a:pt x="0" y="17816"/>
                  </a:lnTo>
                  <a:lnTo>
                    <a:pt x="81" y="20647"/>
                  </a:lnTo>
                  <a:lnTo>
                    <a:pt x="304" y="23469"/>
                  </a:lnTo>
                  <a:lnTo>
                    <a:pt x="483" y="24862"/>
                  </a:lnTo>
                  <a:lnTo>
                    <a:pt x="688" y="26282"/>
                  </a:lnTo>
                  <a:lnTo>
                    <a:pt x="1224" y="29086"/>
                  </a:lnTo>
                  <a:lnTo>
                    <a:pt x="1920" y="31863"/>
                  </a:lnTo>
                  <a:lnTo>
                    <a:pt x="2769" y="34596"/>
                  </a:lnTo>
                  <a:lnTo>
                    <a:pt x="3260" y="35944"/>
                  </a:lnTo>
                  <a:lnTo>
                    <a:pt x="3760" y="37274"/>
                  </a:lnTo>
                  <a:lnTo>
                    <a:pt x="4564" y="39311"/>
                  </a:lnTo>
                  <a:lnTo>
                    <a:pt x="5153" y="40668"/>
                  </a:lnTo>
                  <a:lnTo>
                    <a:pt x="5805" y="41990"/>
                  </a:lnTo>
                  <a:lnTo>
                    <a:pt x="6537" y="43258"/>
                  </a:lnTo>
                  <a:lnTo>
                    <a:pt x="7377" y="44463"/>
                  </a:lnTo>
                  <a:lnTo>
                    <a:pt x="8073" y="45294"/>
                  </a:lnTo>
                  <a:lnTo>
                    <a:pt x="8582" y="45820"/>
                  </a:lnTo>
                  <a:lnTo>
                    <a:pt x="8850" y="46070"/>
                  </a:lnTo>
                  <a:lnTo>
                    <a:pt x="9091" y="46285"/>
                  </a:lnTo>
                  <a:lnTo>
                    <a:pt x="9627" y="46705"/>
                  </a:lnTo>
                  <a:lnTo>
                    <a:pt x="10216" y="47097"/>
                  </a:lnTo>
                  <a:lnTo>
                    <a:pt x="10841" y="47464"/>
                  </a:lnTo>
                  <a:lnTo>
                    <a:pt x="11511" y="47785"/>
                  </a:lnTo>
                  <a:lnTo>
                    <a:pt x="12208" y="48071"/>
                  </a:lnTo>
                  <a:lnTo>
                    <a:pt x="12922" y="48303"/>
                  </a:lnTo>
                  <a:lnTo>
                    <a:pt x="13645" y="48482"/>
                  </a:lnTo>
                  <a:lnTo>
                    <a:pt x="14369" y="48589"/>
                  </a:lnTo>
                  <a:lnTo>
                    <a:pt x="15083" y="48624"/>
                  </a:lnTo>
                  <a:lnTo>
                    <a:pt x="15789" y="48580"/>
                  </a:lnTo>
                  <a:lnTo>
                    <a:pt x="16467" y="48446"/>
                  </a:lnTo>
                  <a:lnTo>
                    <a:pt x="17110" y="48223"/>
                  </a:lnTo>
                  <a:lnTo>
                    <a:pt x="17718" y="47892"/>
                  </a:lnTo>
                  <a:lnTo>
                    <a:pt x="18271" y="47464"/>
                  </a:lnTo>
                  <a:lnTo>
                    <a:pt x="18771" y="46910"/>
                  </a:lnTo>
                  <a:lnTo>
                    <a:pt x="18986" y="46579"/>
                  </a:lnTo>
                  <a:lnTo>
                    <a:pt x="19370" y="45963"/>
                  </a:lnTo>
                  <a:lnTo>
                    <a:pt x="20013" y="44651"/>
                  </a:lnTo>
                  <a:lnTo>
                    <a:pt x="20530" y="43275"/>
                  </a:lnTo>
                  <a:lnTo>
                    <a:pt x="20941" y="41829"/>
                  </a:lnTo>
                  <a:lnTo>
                    <a:pt x="21093" y="41088"/>
                  </a:lnTo>
                  <a:lnTo>
                    <a:pt x="21200" y="40525"/>
                  </a:lnTo>
                  <a:lnTo>
                    <a:pt x="21370" y="39391"/>
                  </a:lnTo>
                  <a:lnTo>
                    <a:pt x="21486" y="38239"/>
                  </a:lnTo>
                  <a:lnTo>
                    <a:pt x="21548" y="37069"/>
                  </a:lnTo>
                  <a:lnTo>
                    <a:pt x="21575" y="35301"/>
                  </a:lnTo>
                  <a:lnTo>
                    <a:pt x="21468" y="32926"/>
                  </a:lnTo>
                  <a:lnTo>
                    <a:pt x="21227" y="30559"/>
                  </a:lnTo>
                  <a:lnTo>
                    <a:pt x="20897" y="28246"/>
                  </a:lnTo>
                  <a:lnTo>
                    <a:pt x="20486" y="26014"/>
                  </a:lnTo>
                  <a:lnTo>
                    <a:pt x="20030" y="23897"/>
                  </a:lnTo>
                  <a:lnTo>
                    <a:pt x="19798" y="22906"/>
                  </a:lnTo>
                  <a:lnTo>
                    <a:pt x="19459" y="21531"/>
                  </a:lnTo>
                  <a:lnTo>
                    <a:pt x="18682" y="18816"/>
                  </a:lnTo>
                  <a:lnTo>
                    <a:pt x="17780" y="16137"/>
                  </a:lnTo>
                  <a:lnTo>
                    <a:pt x="17012" y="14164"/>
                  </a:lnTo>
                  <a:lnTo>
                    <a:pt x="16449" y="12869"/>
                  </a:lnTo>
                  <a:lnTo>
                    <a:pt x="16146" y="12226"/>
                  </a:lnTo>
                  <a:lnTo>
                    <a:pt x="15851" y="11610"/>
                  </a:lnTo>
                  <a:lnTo>
                    <a:pt x="15226" y="10386"/>
                  </a:lnTo>
                  <a:lnTo>
                    <a:pt x="14556" y="9190"/>
                  </a:lnTo>
                  <a:lnTo>
                    <a:pt x="13842" y="8020"/>
                  </a:lnTo>
                  <a:lnTo>
                    <a:pt x="13074" y="6886"/>
                  </a:lnTo>
                  <a:lnTo>
                    <a:pt x="12261" y="5788"/>
                  </a:lnTo>
                  <a:lnTo>
                    <a:pt x="11395" y="4716"/>
                  </a:lnTo>
                  <a:lnTo>
                    <a:pt x="10484" y="3698"/>
                  </a:lnTo>
                  <a:lnTo>
                    <a:pt x="10002" y="3207"/>
                  </a:lnTo>
                  <a:lnTo>
                    <a:pt x="9564" y="2769"/>
                  </a:lnTo>
                  <a:lnTo>
                    <a:pt x="8591" y="1832"/>
                  </a:lnTo>
                  <a:lnTo>
                    <a:pt x="7805" y="1180"/>
                  </a:lnTo>
                  <a:lnTo>
                    <a:pt x="7261" y="787"/>
                  </a:lnTo>
                  <a:lnTo>
                    <a:pt x="6689" y="456"/>
                  </a:lnTo>
                  <a:lnTo>
                    <a:pt x="6100" y="197"/>
                  </a:lnTo>
                  <a:lnTo>
                    <a:pt x="5796" y="108"/>
                  </a:lnTo>
                  <a:lnTo>
                    <a:pt x="5466" y="28"/>
                  </a:lnTo>
                  <a:lnTo>
                    <a:pt x="48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-123079" y="3521930"/>
              <a:ext cx="494063" cy="1425151"/>
            </a:xfrm>
            <a:custGeom>
              <a:avLst/>
              <a:gdLst/>
              <a:ahLst/>
              <a:cxnLst/>
              <a:rect l="l" t="t" r="r" b="b"/>
              <a:pathLst>
                <a:path w="13432" h="38748" extrusionOk="0">
                  <a:moveTo>
                    <a:pt x="3662" y="1"/>
                  </a:moveTo>
                  <a:lnTo>
                    <a:pt x="3564" y="10"/>
                  </a:lnTo>
                  <a:lnTo>
                    <a:pt x="3492" y="81"/>
                  </a:lnTo>
                  <a:lnTo>
                    <a:pt x="3483" y="143"/>
                  </a:lnTo>
                  <a:lnTo>
                    <a:pt x="3501" y="1099"/>
                  </a:lnTo>
                  <a:lnTo>
                    <a:pt x="3635" y="3028"/>
                  </a:lnTo>
                  <a:lnTo>
                    <a:pt x="3965" y="5894"/>
                  </a:lnTo>
                  <a:lnTo>
                    <a:pt x="4251" y="7796"/>
                  </a:lnTo>
                  <a:lnTo>
                    <a:pt x="4305" y="8091"/>
                  </a:lnTo>
                  <a:lnTo>
                    <a:pt x="4349" y="8395"/>
                  </a:lnTo>
                  <a:lnTo>
                    <a:pt x="4349" y="8395"/>
                  </a:lnTo>
                  <a:lnTo>
                    <a:pt x="4099" y="8225"/>
                  </a:lnTo>
                  <a:lnTo>
                    <a:pt x="3858" y="8055"/>
                  </a:lnTo>
                  <a:lnTo>
                    <a:pt x="3474" y="7770"/>
                  </a:lnTo>
                  <a:lnTo>
                    <a:pt x="2733" y="7162"/>
                  </a:lnTo>
                  <a:lnTo>
                    <a:pt x="2376" y="6841"/>
                  </a:lnTo>
                  <a:lnTo>
                    <a:pt x="1742" y="6252"/>
                  </a:lnTo>
                  <a:lnTo>
                    <a:pt x="1144" y="5618"/>
                  </a:lnTo>
                  <a:lnTo>
                    <a:pt x="876" y="5314"/>
                  </a:lnTo>
                  <a:lnTo>
                    <a:pt x="340" y="4716"/>
                  </a:lnTo>
                  <a:lnTo>
                    <a:pt x="27" y="4457"/>
                  </a:lnTo>
                  <a:lnTo>
                    <a:pt x="0" y="4448"/>
                  </a:lnTo>
                  <a:lnTo>
                    <a:pt x="0" y="4475"/>
                  </a:lnTo>
                  <a:lnTo>
                    <a:pt x="72" y="4671"/>
                  </a:lnTo>
                  <a:lnTo>
                    <a:pt x="268" y="5046"/>
                  </a:lnTo>
                  <a:lnTo>
                    <a:pt x="635" y="5600"/>
                  </a:lnTo>
                  <a:lnTo>
                    <a:pt x="1233" y="6287"/>
                  </a:lnTo>
                  <a:lnTo>
                    <a:pt x="1876" y="6912"/>
                  </a:lnTo>
                  <a:lnTo>
                    <a:pt x="2179" y="7189"/>
                  </a:lnTo>
                  <a:lnTo>
                    <a:pt x="2796" y="7752"/>
                  </a:lnTo>
                  <a:lnTo>
                    <a:pt x="3447" y="8279"/>
                  </a:lnTo>
                  <a:lnTo>
                    <a:pt x="3689" y="8457"/>
                  </a:lnTo>
                  <a:lnTo>
                    <a:pt x="4171" y="8814"/>
                  </a:lnTo>
                  <a:lnTo>
                    <a:pt x="4439" y="8948"/>
                  </a:lnTo>
                  <a:lnTo>
                    <a:pt x="4716" y="10565"/>
                  </a:lnTo>
                  <a:lnTo>
                    <a:pt x="5323" y="13806"/>
                  </a:lnTo>
                  <a:lnTo>
                    <a:pt x="5662" y="15414"/>
                  </a:lnTo>
                  <a:lnTo>
                    <a:pt x="6082" y="17316"/>
                  </a:lnTo>
                  <a:lnTo>
                    <a:pt x="7011" y="21111"/>
                  </a:lnTo>
                  <a:lnTo>
                    <a:pt x="8046" y="24870"/>
                  </a:lnTo>
                  <a:lnTo>
                    <a:pt x="9180" y="28603"/>
                  </a:lnTo>
                  <a:lnTo>
                    <a:pt x="9797" y="30461"/>
                  </a:lnTo>
                  <a:lnTo>
                    <a:pt x="10350" y="32113"/>
                  </a:lnTo>
                  <a:lnTo>
                    <a:pt x="10940" y="33756"/>
                  </a:lnTo>
                  <a:lnTo>
                    <a:pt x="10404" y="33595"/>
                  </a:lnTo>
                  <a:lnTo>
                    <a:pt x="9359" y="33247"/>
                  </a:lnTo>
                  <a:lnTo>
                    <a:pt x="8332" y="32818"/>
                  </a:lnTo>
                  <a:lnTo>
                    <a:pt x="7350" y="32300"/>
                  </a:lnTo>
                  <a:lnTo>
                    <a:pt x="6877" y="31979"/>
                  </a:lnTo>
                  <a:lnTo>
                    <a:pt x="6341" y="31586"/>
                  </a:lnTo>
                  <a:lnTo>
                    <a:pt x="5350" y="30693"/>
                  </a:lnTo>
                  <a:lnTo>
                    <a:pt x="4903" y="30202"/>
                  </a:lnTo>
                  <a:lnTo>
                    <a:pt x="4492" y="29711"/>
                  </a:lnTo>
                  <a:lnTo>
                    <a:pt x="3787" y="28666"/>
                  </a:lnTo>
                  <a:lnTo>
                    <a:pt x="3412" y="28157"/>
                  </a:lnTo>
                  <a:lnTo>
                    <a:pt x="3376" y="28130"/>
                  </a:lnTo>
                  <a:lnTo>
                    <a:pt x="3296" y="28175"/>
                  </a:lnTo>
                  <a:lnTo>
                    <a:pt x="3296" y="28219"/>
                  </a:lnTo>
                  <a:lnTo>
                    <a:pt x="3394" y="28532"/>
                  </a:lnTo>
                  <a:lnTo>
                    <a:pt x="3653" y="29130"/>
                  </a:lnTo>
                  <a:lnTo>
                    <a:pt x="3983" y="29711"/>
                  </a:lnTo>
                  <a:lnTo>
                    <a:pt x="4367" y="30273"/>
                  </a:lnTo>
                  <a:lnTo>
                    <a:pt x="4805" y="30800"/>
                  </a:lnTo>
                  <a:lnTo>
                    <a:pt x="5269" y="31291"/>
                  </a:lnTo>
                  <a:lnTo>
                    <a:pt x="6010" y="31970"/>
                  </a:lnTo>
                  <a:lnTo>
                    <a:pt x="6519" y="32363"/>
                  </a:lnTo>
                  <a:lnTo>
                    <a:pt x="7019" y="32711"/>
                  </a:lnTo>
                  <a:lnTo>
                    <a:pt x="8109" y="33345"/>
                  </a:lnTo>
                  <a:lnTo>
                    <a:pt x="8984" y="33729"/>
                  </a:lnTo>
                  <a:lnTo>
                    <a:pt x="9573" y="33934"/>
                  </a:lnTo>
                  <a:lnTo>
                    <a:pt x="10181" y="34086"/>
                  </a:lnTo>
                  <a:lnTo>
                    <a:pt x="10797" y="34193"/>
                  </a:lnTo>
                  <a:lnTo>
                    <a:pt x="11109" y="34211"/>
                  </a:lnTo>
                  <a:lnTo>
                    <a:pt x="11502" y="35292"/>
                  </a:lnTo>
                  <a:lnTo>
                    <a:pt x="12333" y="37444"/>
                  </a:lnTo>
                  <a:lnTo>
                    <a:pt x="12761" y="38515"/>
                  </a:lnTo>
                  <a:lnTo>
                    <a:pt x="12779" y="38587"/>
                  </a:lnTo>
                  <a:lnTo>
                    <a:pt x="12860" y="38694"/>
                  </a:lnTo>
                  <a:lnTo>
                    <a:pt x="12976" y="38748"/>
                  </a:lnTo>
                  <a:lnTo>
                    <a:pt x="13101" y="38748"/>
                  </a:lnTo>
                  <a:lnTo>
                    <a:pt x="13235" y="38721"/>
                  </a:lnTo>
                  <a:lnTo>
                    <a:pt x="13342" y="38649"/>
                  </a:lnTo>
                  <a:lnTo>
                    <a:pt x="13413" y="38551"/>
                  </a:lnTo>
                  <a:lnTo>
                    <a:pt x="13431" y="38417"/>
                  </a:lnTo>
                  <a:lnTo>
                    <a:pt x="13404" y="38346"/>
                  </a:lnTo>
                  <a:lnTo>
                    <a:pt x="12851" y="36917"/>
                  </a:lnTo>
                  <a:lnTo>
                    <a:pt x="11797" y="34050"/>
                  </a:lnTo>
                  <a:lnTo>
                    <a:pt x="10797" y="31157"/>
                  </a:lnTo>
                  <a:lnTo>
                    <a:pt x="9859" y="28255"/>
                  </a:lnTo>
                  <a:lnTo>
                    <a:pt x="8984" y="25335"/>
                  </a:lnTo>
                  <a:lnTo>
                    <a:pt x="8162" y="22397"/>
                  </a:lnTo>
                  <a:lnTo>
                    <a:pt x="7403" y="19441"/>
                  </a:lnTo>
                  <a:lnTo>
                    <a:pt x="6698" y="16476"/>
                  </a:lnTo>
                  <a:lnTo>
                    <a:pt x="6376" y="14985"/>
                  </a:lnTo>
                  <a:lnTo>
                    <a:pt x="6421" y="14994"/>
                  </a:lnTo>
                  <a:lnTo>
                    <a:pt x="6519" y="14967"/>
                  </a:lnTo>
                  <a:lnTo>
                    <a:pt x="6546" y="14931"/>
                  </a:lnTo>
                  <a:lnTo>
                    <a:pt x="6939" y="14387"/>
                  </a:lnTo>
                  <a:lnTo>
                    <a:pt x="7636" y="13208"/>
                  </a:lnTo>
                  <a:lnTo>
                    <a:pt x="8243" y="11976"/>
                  </a:lnTo>
                  <a:lnTo>
                    <a:pt x="8779" y="10725"/>
                  </a:lnTo>
                  <a:lnTo>
                    <a:pt x="9020" y="10100"/>
                  </a:lnTo>
                  <a:lnTo>
                    <a:pt x="9270" y="9484"/>
                  </a:lnTo>
                  <a:lnTo>
                    <a:pt x="9734" y="8198"/>
                  </a:lnTo>
                  <a:lnTo>
                    <a:pt x="10136" y="6877"/>
                  </a:lnTo>
                  <a:lnTo>
                    <a:pt x="10341" y="5877"/>
                  </a:lnTo>
                  <a:lnTo>
                    <a:pt x="10431" y="5207"/>
                  </a:lnTo>
                  <a:lnTo>
                    <a:pt x="10449" y="4876"/>
                  </a:lnTo>
                  <a:lnTo>
                    <a:pt x="10440" y="4805"/>
                  </a:lnTo>
                  <a:lnTo>
                    <a:pt x="10359" y="4716"/>
                  </a:lnTo>
                  <a:lnTo>
                    <a:pt x="10234" y="4698"/>
                  </a:lnTo>
                  <a:lnTo>
                    <a:pt x="10127" y="4760"/>
                  </a:lnTo>
                  <a:lnTo>
                    <a:pt x="10091" y="4823"/>
                  </a:lnTo>
                  <a:lnTo>
                    <a:pt x="9877" y="5457"/>
                  </a:lnTo>
                  <a:lnTo>
                    <a:pt x="9538" y="6752"/>
                  </a:lnTo>
                  <a:lnTo>
                    <a:pt x="9359" y="7404"/>
                  </a:lnTo>
                  <a:lnTo>
                    <a:pt x="9163" y="8046"/>
                  </a:lnTo>
                  <a:lnTo>
                    <a:pt x="8734" y="9315"/>
                  </a:lnTo>
                  <a:lnTo>
                    <a:pt x="8502" y="9949"/>
                  </a:lnTo>
                  <a:lnTo>
                    <a:pt x="8279" y="10529"/>
                  </a:lnTo>
                  <a:lnTo>
                    <a:pt x="7787" y="11654"/>
                  </a:lnTo>
                  <a:lnTo>
                    <a:pt x="6993" y="13324"/>
                  </a:lnTo>
                  <a:lnTo>
                    <a:pt x="6466" y="14440"/>
                  </a:lnTo>
                  <a:lnTo>
                    <a:pt x="6448" y="14369"/>
                  </a:lnTo>
                  <a:lnTo>
                    <a:pt x="6430" y="14289"/>
                  </a:lnTo>
                  <a:lnTo>
                    <a:pt x="6412" y="14271"/>
                  </a:lnTo>
                  <a:lnTo>
                    <a:pt x="6394" y="14297"/>
                  </a:lnTo>
                  <a:lnTo>
                    <a:pt x="6350" y="14539"/>
                  </a:lnTo>
                  <a:lnTo>
                    <a:pt x="6314" y="14699"/>
                  </a:lnTo>
                  <a:lnTo>
                    <a:pt x="6001" y="13199"/>
                  </a:lnTo>
                  <a:lnTo>
                    <a:pt x="5421" y="10190"/>
                  </a:lnTo>
                  <a:lnTo>
                    <a:pt x="5153" y="8672"/>
                  </a:lnTo>
                  <a:lnTo>
                    <a:pt x="4805" y="6537"/>
                  </a:lnTo>
                  <a:lnTo>
                    <a:pt x="4332" y="3314"/>
                  </a:lnTo>
                  <a:lnTo>
                    <a:pt x="3974" y="1170"/>
                  </a:lnTo>
                  <a:lnTo>
                    <a:pt x="3769" y="108"/>
                  </a:lnTo>
                  <a:lnTo>
                    <a:pt x="3751" y="54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26"/>
          <p:cNvSpPr/>
          <p:nvPr/>
        </p:nvSpPr>
        <p:spPr>
          <a:xfrm>
            <a:off x="8240870" y="3742901"/>
            <a:ext cx="206919" cy="212998"/>
          </a:xfrm>
          <a:custGeom>
            <a:avLst/>
            <a:gdLst/>
            <a:ahLst/>
            <a:cxnLst/>
            <a:rect l="l" t="t" r="r" b="b"/>
            <a:pathLst>
              <a:path w="6957" h="7162" extrusionOk="0">
                <a:moveTo>
                  <a:pt x="9" y="0"/>
                </a:moveTo>
                <a:lnTo>
                  <a:pt x="1" y="27"/>
                </a:lnTo>
                <a:lnTo>
                  <a:pt x="63" y="321"/>
                </a:lnTo>
                <a:lnTo>
                  <a:pt x="268" y="911"/>
                </a:lnTo>
                <a:lnTo>
                  <a:pt x="545" y="1482"/>
                </a:lnTo>
                <a:lnTo>
                  <a:pt x="876" y="2045"/>
                </a:lnTo>
                <a:lnTo>
                  <a:pt x="1438" y="2849"/>
                </a:lnTo>
                <a:lnTo>
                  <a:pt x="2269" y="3840"/>
                </a:lnTo>
                <a:lnTo>
                  <a:pt x="2680" y="4286"/>
                </a:lnTo>
                <a:lnTo>
                  <a:pt x="3117" y="4733"/>
                </a:lnTo>
                <a:lnTo>
                  <a:pt x="4055" y="5572"/>
                </a:lnTo>
                <a:lnTo>
                  <a:pt x="4555" y="5947"/>
                </a:lnTo>
                <a:lnTo>
                  <a:pt x="5073" y="6331"/>
                </a:lnTo>
                <a:lnTo>
                  <a:pt x="5921" y="6858"/>
                </a:lnTo>
                <a:lnTo>
                  <a:pt x="6528" y="7099"/>
                </a:lnTo>
                <a:lnTo>
                  <a:pt x="6841" y="7162"/>
                </a:lnTo>
                <a:lnTo>
                  <a:pt x="6894" y="7162"/>
                </a:lnTo>
                <a:lnTo>
                  <a:pt x="6957" y="7073"/>
                </a:lnTo>
                <a:lnTo>
                  <a:pt x="6921" y="7028"/>
                </a:lnTo>
                <a:lnTo>
                  <a:pt x="6707" y="6822"/>
                </a:lnTo>
                <a:lnTo>
                  <a:pt x="6234" y="6474"/>
                </a:lnTo>
                <a:lnTo>
                  <a:pt x="5466" y="6001"/>
                </a:lnTo>
                <a:lnTo>
                  <a:pt x="4975" y="5679"/>
                </a:lnTo>
                <a:lnTo>
                  <a:pt x="4448" y="5295"/>
                </a:lnTo>
                <a:lnTo>
                  <a:pt x="3456" y="4447"/>
                </a:lnTo>
                <a:lnTo>
                  <a:pt x="2992" y="3992"/>
                </a:lnTo>
                <a:lnTo>
                  <a:pt x="2537" y="3518"/>
                </a:lnTo>
                <a:lnTo>
                  <a:pt x="1697" y="2518"/>
                </a:lnTo>
                <a:lnTo>
                  <a:pt x="1313" y="1982"/>
                </a:lnTo>
                <a:lnTo>
                  <a:pt x="992" y="1491"/>
                </a:lnTo>
                <a:lnTo>
                  <a:pt x="385" y="482"/>
                </a:lnTo>
                <a:lnTo>
                  <a:pt x="36" y="9"/>
                </a:lnTo>
                <a:lnTo>
                  <a:pt x="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6"/>
          <p:cNvSpPr/>
          <p:nvPr/>
        </p:nvSpPr>
        <p:spPr>
          <a:xfrm>
            <a:off x="8537816" y="3712594"/>
            <a:ext cx="102820" cy="376627"/>
          </a:xfrm>
          <a:custGeom>
            <a:avLst/>
            <a:gdLst/>
            <a:ahLst/>
            <a:cxnLst/>
            <a:rect l="l" t="t" r="r" b="b"/>
            <a:pathLst>
              <a:path w="3457" h="12664" extrusionOk="0">
                <a:moveTo>
                  <a:pt x="3170" y="1"/>
                </a:moveTo>
                <a:lnTo>
                  <a:pt x="3090" y="81"/>
                </a:lnTo>
                <a:lnTo>
                  <a:pt x="3072" y="144"/>
                </a:lnTo>
                <a:lnTo>
                  <a:pt x="2929" y="1805"/>
                </a:lnTo>
                <a:lnTo>
                  <a:pt x="2626" y="4278"/>
                </a:lnTo>
                <a:lnTo>
                  <a:pt x="2322" y="5913"/>
                </a:lnTo>
                <a:lnTo>
                  <a:pt x="2126" y="6716"/>
                </a:lnTo>
                <a:lnTo>
                  <a:pt x="1920" y="7484"/>
                </a:lnTo>
                <a:lnTo>
                  <a:pt x="1429" y="8993"/>
                </a:lnTo>
                <a:lnTo>
                  <a:pt x="1143" y="9735"/>
                </a:lnTo>
                <a:lnTo>
                  <a:pt x="813" y="10556"/>
                </a:lnTo>
                <a:lnTo>
                  <a:pt x="456" y="11360"/>
                </a:lnTo>
                <a:lnTo>
                  <a:pt x="313" y="11655"/>
                </a:lnTo>
                <a:lnTo>
                  <a:pt x="98" y="12101"/>
                </a:lnTo>
                <a:lnTo>
                  <a:pt x="18" y="12405"/>
                </a:lnTo>
                <a:lnTo>
                  <a:pt x="0" y="12565"/>
                </a:lnTo>
                <a:lnTo>
                  <a:pt x="9" y="12610"/>
                </a:lnTo>
                <a:lnTo>
                  <a:pt x="90" y="12664"/>
                </a:lnTo>
                <a:lnTo>
                  <a:pt x="125" y="12646"/>
                </a:lnTo>
                <a:lnTo>
                  <a:pt x="259" y="12548"/>
                </a:lnTo>
                <a:lnTo>
                  <a:pt x="482" y="12315"/>
                </a:lnTo>
                <a:lnTo>
                  <a:pt x="786" y="11869"/>
                </a:lnTo>
                <a:lnTo>
                  <a:pt x="1268" y="10833"/>
                </a:lnTo>
                <a:lnTo>
                  <a:pt x="1518" y="10226"/>
                </a:lnTo>
                <a:lnTo>
                  <a:pt x="1867" y="9413"/>
                </a:lnTo>
                <a:lnTo>
                  <a:pt x="2447" y="7734"/>
                </a:lnTo>
                <a:lnTo>
                  <a:pt x="2679" y="6877"/>
                </a:lnTo>
                <a:lnTo>
                  <a:pt x="2894" y="6055"/>
                </a:lnTo>
                <a:lnTo>
                  <a:pt x="3224" y="4386"/>
                </a:lnTo>
                <a:lnTo>
                  <a:pt x="3420" y="2698"/>
                </a:lnTo>
                <a:lnTo>
                  <a:pt x="3456" y="1430"/>
                </a:lnTo>
                <a:lnTo>
                  <a:pt x="3420" y="581"/>
                </a:lnTo>
                <a:lnTo>
                  <a:pt x="3385" y="153"/>
                </a:lnTo>
                <a:lnTo>
                  <a:pt x="3367" y="81"/>
                </a:lnTo>
                <a:lnTo>
                  <a:pt x="3286" y="10"/>
                </a:lnTo>
                <a:lnTo>
                  <a:pt x="3170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6"/>
          <p:cNvSpPr/>
          <p:nvPr/>
        </p:nvSpPr>
        <p:spPr>
          <a:xfrm>
            <a:off x="7273563" y="3367853"/>
            <a:ext cx="1252070" cy="1373601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6"/>
          <p:cNvSpPr/>
          <p:nvPr/>
        </p:nvSpPr>
        <p:spPr>
          <a:xfrm>
            <a:off x="7437442" y="3503864"/>
            <a:ext cx="722445" cy="1164024"/>
          </a:xfrm>
          <a:custGeom>
            <a:avLst/>
            <a:gdLst/>
            <a:ahLst/>
            <a:cxnLst/>
            <a:rect l="l" t="t" r="r" b="b"/>
            <a:pathLst>
              <a:path w="24290" h="39140" extrusionOk="0">
                <a:moveTo>
                  <a:pt x="4617" y="0"/>
                </a:moveTo>
                <a:lnTo>
                  <a:pt x="4590" y="27"/>
                </a:lnTo>
                <a:lnTo>
                  <a:pt x="4537" y="197"/>
                </a:lnTo>
                <a:lnTo>
                  <a:pt x="4555" y="509"/>
                </a:lnTo>
                <a:lnTo>
                  <a:pt x="4742" y="956"/>
                </a:lnTo>
                <a:lnTo>
                  <a:pt x="4912" y="1250"/>
                </a:lnTo>
                <a:lnTo>
                  <a:pt x="5430" y="2259"/>
                </a:lnTo>
                <a:lnTo>
                  <a:pt x="5957" y="3259"/>
                </a:lnTo>
                <a:lnTo>
                  <a:pt x="5591" y="3134"/>
                </a:lnTo>
                <a:lnTo>
                  <a:pt x="4885" y="2831"/>
                </a:lnTo>
                <a:lnTo>
                  <a:pt x="4546" y="2643"/>
                </a:lnTo>
                <a:lnTo>
                  <a:pt x="4323" y="2500"/>
                </a:lnTo>
                <a:lnTo>
                  <a:pt x="3912" y="2188"/>
                </a:lnTo>
                <a:lnTo>
                  <a:pt x="3340" y="1679"/>
                </a:lnTo>
                <a:lnTo>
                  <a:pt x="2947" y="1331"/>
                </a:lnTo>
                <a:lnTo>
                  <a:pt x="2894" y="1313"/>
                </a:lnTo>
                <a:lnTo>
                  <a:pt x="2822" y="1375"/>
                </a:lnTo>
                <a:lnTo>
                  <a:pt x="2840" y="1429"/>
                </a:lnTo>
                <a:lnTo>
                  <a:pt x="2956" y="1634"/>
                </a:lnTo>
                <a:lnTo>
                  <a:pt x="3260" y="2000"/>
                </a:lnTo>
                <a:lnTo>
                  <a:pt x="3608" y="2349"/>
                </a:lnTo>
                <a:lnTo>
                  <a:pt x="4010" y="2652"/>
                </a:lnTo>
                <a:lnTo>
                  <a:pt x="4448" y="2911"/>
                </a:lnTo>
                <a:lnTo>
                  <a:pt x="4903" y="3143"/>
                </a:lnTo>
                <a:lnTo>
                  <a:pt x="5376" y="3322"/>
                </a:lnTo>
                <a:lnTo>
                  <a:pt x="5850" y="3456"/>
                </a:lnTo>
                <a:lnTo>
                  <a:pt x="6082" y="3501"/>
                </a:lnTo>
                <a:lnTo>
                  <a:pt x="6117" y="3572"/>
                </a:lnTo>
                <a:lnTo>
                  <a:pt x="6153" y="3643"/>
                </a:lnTo>
                <a:lnTo>
                  <a:pt x="7412" y="6028"/>
                </a:lnTo>
                <a:lnTo>
                  <a:pt x="8654" y="8412"/>
                </a:lnTo>
                <a:lnTo>
                  <a:pt x="9145" y="9350"/>
                </a:lnTo>
                <a:lnTo>
                  <a:pt x="9636" y="10287"/>
                </a:lnTo>
                <a:lnTo>
                  <a:pt x="9609" y="10261"/>
                </a:lnTo>
                <a:lnTo>
                  <a:pt x="9573" y="10252"/>
                </a:lnTo>
                <a:lnTo>
                  <a:pt x="8359" y="10109"/>
                </a:lnTo>
                <a:lnTo>
                  <a:pt x="7171" y="9975"/>
                </a:lnTo>
                <a:lnTo>
                  <a:pt x="7171" y="9966"/>
                </a:lnTo>
                <a:lnTo>
                  <a:pt x="7127" y="9743"/>
                </a:lnTo>
                <a:lnTo>
                  <a:pt x="6993" y="9269"/>
                </a:lnTo>
                <a:lnTo>
                  <a:pt x="6796" y="8814"/>
                </a:lnTo>
                <a:lnTo>
                  <a:pt x="6519" y="8421"/>
                </a:lnTo>
                <a:lnTo>
                  <a:pt x="6341" y="8269"/>
                </a:lnTo>
                <a:lnTo>
                  <a:pt x="6305" y="8251"/>
                </a:lnTo>
                <a:lnTo>
                  <a:pt x="6260" y="8296"/>
                </a:lnTo>
                <a:lnTo>
                  <a:pt x="6269" y="8332"/>
                </a:lnTo>
                <a:lnTo>
                  <a:pt x="6510" y="8734"/>
                </a:lnTo>
                <a:lnTo>
                  <a:pt x="6885" y="9314"/>
                </a:lnTo>
                <a:lnTo>
                  <a:pt x="7082" y="9734"/>
                </a:lnTo>
                <a:lnTo>
                  <a:pt x="7153" y="9966"/>
                </a:lnTo>
                <a:lnTo>
                  <a:pt x="6484" y="9877"/>
                </a:lnTo>
                <a:lnTo>
                  <a:pt x="5483" y="9653"/>
                </a:lnTo>
                <a:lnTo>
                  <a:pt x="4814" y="9448"/>
                </a:lnTo>
                <a:lnTo>
                  <a:pt x="4483" y="9314"/>
                </a:lnTo>
                <a:lnTo>
                  <a:pt x="3947" y="9082"/>
                </a:lnTo>
                <a:lnTo>
                  <a:pt x="2876" y="8546"/>
                </a:lnTo>
                <a:lnTo>
                  <a:pt x="1795" y="8001"/>
                </a:lnTo>
                <a:lnTo>
                  <a:pt x="974" y="7653"/>
                </a:lnTo>
                <a:lnTo>
                  <a:pt x="420" y="7465"/>
                </a:lnTo>
                <a:lnTo>
                  <a:pt x="134" y="7394"/>
                </a:lnTo>
                <a:lnTo>
                  <a:pt x="99" y="7385"/>
                </a:lnTo>
                <a:lnTo>
                  <a:pt x="36" y="7421"/>
                </a:lnTo>
                <a:lnTo>
                  <a:pt x="0" y="7483"/>
                </a:lnTo>
                <a:lnTo>
                  <a:pt x="9" y="7555"/>
                </a:lnTo>
                <a:lnTo>
                  <a:pt x="45" y="7582"/>
                </a:lnTo>
                <a:lnTo>
                  <a:pt x="304" y="7778"/>
                </a:lnTo>
                <a:lnTo>
                  <a:pt x="884" y="8108"/>
                </a:lnTo>
                <a:lnTo>
                  <a:pt x="1804" y="8537"/>
                </a:lnTo>
                <a:lnTo>
                  <a:pt x="2403" y="8805"/>
                </a:lnTo>
                <a:lnTo>
                  <a:pt x="3233" y="9198"/>
                </a:lnTo>
                <a:lnTo>
                  <a:pt x="4072" y="9573"/>
                </a:lnTo>
                <a:lnTo>
                  <a:pt x="3590" y="9734"/>
                </a:lnTo>
                <a:lnTo>
                  <a:pt x="2876" y="9868"/>
                </a:lnTo>
                <a:lnTo>
                  <a:pt x="2411" y="9912"/>
                </a:lnTo>
                <a:lnTo>
                  <a:pt x="1938" y="9894"/>
                </a:lnTo>
                <a:lnTo>
                  <a:pt x="1474" y="9832"/>
                </a:lnTo>
                <a:lnTo>
                  <a:pt x="1009" y="9707"/>
                </a:lnTo>
                <a:lnTo>
                  <a:pt x="545" y="9519"/>
                </a:lnTo>
                <a:lnTo>
                  <a:pt x="313" y="9403"/>
                </a:lnTo>
                <a:lnTo>
                  <a:pt x="259" y="9394"/>
                </a:lnTo>
                <a:lnTo>
                  <a:pt x="215" y="9466"/>
                </a:lnTo>
                <a:lnTo>
                  <a:pt x="242" y="9502"/>
                </a:lnTo>
                <a:lnTo>
                  <a:pt x="456" y="9653"/>
                </a:lnTo>
                <a:lnTo>
                  <a:pt x="920" y="9894"/>
                </a:lnTo>
                <a:lnTo>
                  <a:pt x="1411" y="10064"/>
                </a:lnTo>
                <a:lnTo>
                  <a:pt x="1929" y="10162"/>
                </a:lnTo>
                <a:lnTo>
                  <a:pt x="2447" y="10189"/>
                </a:lnTo>
                <a:lnTo>
                  <a:pt x="2956" y="10127"/>
                </a:lnTo>
                <a:lnTo>
                  <a:pt x="3456" y="9984"/>
                </a:lnTo>
                <a:lnTo>
                  <a:pt x="3921" y="9760"/>
                </a:lnTo>
                <a:lnTo>
                  <a:pt x="4144" y="9600"/>
                </a:lnTo>
                <a:lnTo>
                  <a:pt x="4394" y="9707"/>
                </a:lnTo>
                <a:lnTo>
                  <a:pt x="4644" y="9805"/>
                </a:lnTo>
                <a:lnTo>
                  <a:pt x="5224" y="10002"/>
                </a:lnTo>
                <a:lnTo>
                  <a:pt x="6439" y="10305"/>
                </a:lnTo>
                <a:lnTo>
                  <a:pt x="7689" y="10466"/>
                </a:lnTo>
                <a:lnTo>
                  <a:pt x="8939" y="10511"/>
                </a:lnTo>
                <a:lnTo>
                  <a:pt x="9555" y="10475"/>
                </a:lnTo>
                <a:lnTo>
                  <a:pt x="9609" y="10466"/>
                </a:lnTo>
                <a:lnTo>
                  <a:pt x="9663" y="10368"/>
                </a:lnTo>
                <a:lnTo>
                  <a:pt x="9654" y="10314"/>
                </a:lnTo>
                <a:lnTo>
                  <a:pt x="11770" y="14395"/>
                </a:lnTo>
                <a:lnTo>
                  <a:pt x="13851" y="18485"/>
                </a:lnTo>
                <a:lnTo>
                  <a:pt x="15440" y="21637"/>
                </a:lnTo>
                <a:lnTo>
                  <a:pt x="18557" y="27969"/>
                </a:lnTo>
                <a:lnTo>
                  <a:pt x="20093" y="31148"/>
                </a:lnTo>
                <a:lnTo>
                  <a:pt x="19959" y="31166"/>
                </a:lnTo>
                <a:lnTo>
                  <a:pt x="19834" y="31183"/>
                </a:lnTo>
                <a:lnTo>
                  <a:pt x="19745" y="31210"/>
                </a:lnTo>
                <a:lnTo>
                  <a:pt x="19655" y="31335"/>
                </a:lnTo>
                <a:lnTo>
                  <a:pt x="19664" y="31416"/>
                </a:lnTo>
                <a:lnTo>
                  <a:pt x="18816" y="31746"/>
                </a:lnTo>
                <a:lnTo>
                  <a:pt x="17083" y="32300"/>
                </a:lnTo>
                <a:lnTo>
                  <a:pt x="16208" y="32514"/>
                </a:lnTo>
                <a:lnTo>
                  <a:pt x="16030" y="32201"/>
                </a:lnTo>
                <a:lnTo>
                  <a:pt x="15574" y="31603"/>
                </a:lnTo>
                <a:lnTo>
                  <a:pt x="15021" y="31067"/>
                </a:lnTo>
                <a:lnTo>
                  <a:pt x="14440" y="30585"/>
                </a:lnTo>
                <a:lnTo>
                  <a:pt x="14163" y="30371"/>
                </a:lnTo>
                <a:lnTo>
                  <a:pt x="13842" y="30130"/>
                </a:lnTo>
                <a:lnTo>
                  <a:pt x="13199" y="29719"/>
                </a:lnTo>
                <a:lnTo>
                  <a:pt x="12511" y="29362"/>
                </a:lnTo>
                <a:lnTo>
                  <a:pt x="11797" y="29076"/>
                </a:lnTo>
                <a:lnTo>
                  <a:pt x="11422" y="28969"/>
                </a:lnTo>
                <a:lnTo>
                  <a:pt x="11404" y="28978"/>
                </a:lnTo>
                <a:lnTo>
                  <a:pt x="11413" y="28987"/>
                </a:lnTo>
                <a:lnTo>
                  <a:pt x="12101" y="29371"/>
                </a:lnTo>
                <a:lnTo>
                  <a:pt x="13110" y="29987"/>
                </a:lnTo>
                <a:lnTo>
                  <a:pt x="13761" y="30433"/>
                </a:lnTo>
                <a:lnTo>
                  <a:pt x="14074" y="30683"/>
                </a:lnTo>
                <a:lnTo>
                  <a:pt x="14324" y="30898"/>
                </a:lnTo>
                <a:lnTo>
                  <a:pt x="14797" y="31371"/>
                </a:lnTo>
                <a:lnTo>
                  <a:pt x="15467" y="32112"/>
                </a:lnTo>
                <a:lnTo>
                  <a:pt x="15931" y="32576"/>
                </a:lnTo>
                <a:lnTo>
                  <a:pt x="15360" y="32702"/>
                </a:lnTo>
                <a:lnTo>
                  <a:pt x="14226" y="32898"/>
                </a:lnTo>
                <a:lnTo>
                  <a:pt x="13645" y="32969"/>
                </a:lnTo>
                <a:lnTo>
                  <a:pt x="13610" y="32925"/>
                </a:lnTo>
                <a:lnTo>
                  <a:pt x="13511" y="32925"/>
                </a:lnTo>
                <a:lnTo>
                  <a:pt x="13476" y="32969"/>
                </a:lnTo>
                <a:lnTo>
                  <a:pt x="13467" y="32978"/>
                </a:lnTo>
                <a:lnTo>
                  <a:pt x="13467" y="32987"/>
                </a:lnTo>
                <a:lnTo>
                  <a:pt x="12976" y="33041"/>
                </a:lnTo>
                <a:lnTo>
                  <a:pt x="12011" y="33103"/>
                </a:lnTo>
                <a:lnTo>
                  <a:pt x="11520" y="33121"/>
                </a:lnTo>
                <a:lnTo>
                  <a:pt x="11038" y="33130"/>
                </a:lnTo>
                <a:lnTo>
                  <a:pt x="10091" y="33103"/>
                </a:lnTo>
                <a:lnTo>
                  <a:pt x="9627" y="33068"/>
                </a:lnTo>
                <a:lnTo>
                  <a:pt x="9618" y="33050"/>
                </a:lnTo>
                <a:lnTo>
                  <a:pt x="9618" y="33032"/>
                </a:lnTo>
                <a:lnTo>
                  <a:pt x="9466" y="32719"/>
                </a:lnTo>
                <a:lnTo>
                  <a:pt x="9118" y="32085"/>
                </a:lnTo>
                <a:lnTo>
                  <a:pt x="8707" y="31469"/>
                </a:lnTo>
                <a:lnTo>
                  <a:pt x="8252" y="30871"/>
                </a:lnTo>
                <a:lnTo>
                  <a:pt x="7743" y="30326"/>
                </a:lnTo>
                <a:lnTo>
                  <a:pt x="7180" y="29835"/>
                </a:lnTo>
                <a:lnTo>
                  <a:pt x="6573" y="29433"/>
                </a:lnTo>
                <a:lnTo>
                  <a:pt x="5921" y="29112"/>
                </a:lnTo>
                <a:lnTo>
                  <a:pt x="5582" y="29005"/>
                </a:lnTo>
                <a:lnTo>
                  <a:pt x="5555" y="29005"/>
                </a:lnTo>
                <a:lnTo>
                  <a:pt x="5537" y="29040"/>
                </a:lnTo>
                <a:lnTo>
                  <a:pt x="5546" y="29058"/>
                </a:lnTo>
                <a:lnTo>
                  <a:pt x="6126" y="29487"/>
                </a:lnTo>
                <a:lnTo>
                  <a:pt x="7207" y="30335"/>
                </a:lnTo>
                <a:lnTo>
                  <a:pt x="7921" y="31032"/>
                </a:lnTo>
                <a:lnTo>
                  <a:pt x="8359" y="31541"/>
                </a:lnTo>
                <a:lnTo>
                  <a:pt x="8752" y="32094"/>
                </a:lnTo>
                <a:lnTo>
                  <a:pt x="9091" y="32710"/>
                </a:lnTo>
                <a:lnTo>
                  <a:pt x="9252" y="33041"/>
                </a:lnTo>
                <a:lnTo>
                  <a:pt x="8395" y="32960"/>
                </a:lnTo>
                <a:lnTo>
                  <a:pt x="6725" y="32684"/>
                </a:lnTo>
                <a:lnTo>
                  <a:pt x="5064" y="32318"/>
                </a:lnTo>
                <a:lnTo>
                  <a:pt x="3394" y="31880"/>
                </a:lnTo>
                <a:lnTo>
                  <a:pt x="2554" y="31639"/>
                </a:lnTo>
                <a:lnTo>
                  <a:pt x="2519" y="31630"/>
                </a:lnTo>
                <a:lnTo>
                  <a:pt x="2465" y="31666"/>
                </a:lnTo>
                <a:lnTo>
                  <a:pt x="2438" y="31728"/>
                </a:lnTo>
                <a:lnTo>
                  <a:pt x="2465" y="31791"/>
                </a:lnTo>
                <a:lnTo>
                  <a:pt x="2492" y="31809"/>
                </a:lnTo>
                <a:lnTo>
                  <a:pt x="3072" y="32085"/>
                </a:lnTo>
                <a:lnTo>
                  <a:pt x="4287" y="32550"/>
                </a:lnTo>
                <a:lnTo>
                  <a:pt x="4912" y="32746"/>
                </a:lnTo>
                <a:lnTo>
                  <a:pt x="4823" y="32898"/>
                </a:lnTo>
                <a:lnTo>
                  <a:pt x="4608" y="33193"/>
                </a:lnTo>
                <a:lnTo>
                  <a:pt x="4456" y="33318"/>
                </a:lnTo>
                <a:lnTo>
                  <a:pt x="4215" y="33452"/>
                </a:lnTo>
                <a:lnTo>
                  <a:pt x="3697" y="33630"/>
                </a:lnTo>
                <a:lnTo>
                  <a:pt x="3430" y="33702"/>
                </a:lnTo>
                <a:lnTo>
                  <a:pt x="2876" y="33836"/>
                </a:lnTo>
                <a:lnTo>
                  <a:pt x="2036" y="34032"/>
                </a:lnTo>
                <a:lnTo>
                  <a:pt x="1492" y="34202"/>
                </a:lnTo>
                <a:lnTo>
                  <a:pt x="1224" y="34309"/>
                </a:lnTo>
                <a:lnTo>
                  <a:pt x="1206" y="34327"/>
                </a:lnTo>
                <a:lnTo>
                  <a:pt x="1215" y="34362"/>
                </a:lnTo>
                <a:lnTo>
                  <a:pt x="1233" y="34371"/>
                </a:lnTo>
                <a:lnTo>
                  <a:pt x="1590" y="34354"/>
                </a:lnTo>
                <a:lnTo>
                  <a:pt x="2769" y="34193"/>
                </a:lnTo>
                <a:lnTo>
                  <a:pt x="3769" y="33943"/>
                </a:lnTo>
                <a:lnTo>
                  <a:pt x="4385" y="33711"/>
                </a:lnTo>
                <a:lnTo>
                  <a:pt x="4876" y="33416"/>
                </a:lnTo>
                <a:lnTo>
                  <a:pt x="5126" y="33148"/>
                </a:lnTo>
                <a:lnTo>
                  <a:pt x="5233" y="32943"/>
                </a:lnTo>
                <a:lnTo>
                  <a:pt x="5260" y="32835"/>
                </a:lnTo>
                <a:lnTo>
                  <a:pt x="6010" y="33032"/>
                </a:lnTo>
                <a:lnTo>
                  <a:pt x="7546" y="33309"/>
                </a:lnTo>
                <a:lnTo>
                  <a:pt x="9091" y="33478"/>
                </a:lnTo>
                <a:lnTo>
                  <a:pt x="10627" y="33550"/>
                </a:lnTo>
                <a:lnTo>
                  <a:pt x="11377" y="33550"/>
                </a:lnTo>
                <a:lnTo>
                  <a:pt x="12315" y="33514"/>
                </a:lnTo>
                <a:lnTo>
                  <a:pt x="13244" y="33443"/>
                </a:lnTo>
                <a:lnTo>
                  <a:pt x="13002" y="33943"/>
                </a:lnTo>
                <a:lnTo>
                  <a:pt x="12601" y="34666"/>
                </a:lnTo>
                <a:lnTo>
                  <a:pt x="12279" y="35122"/>
                </a:lnTo>
                <a:lnTo>
                  <a:pt x="12092" y="35345"/>
                </a:lnTo>
                <a:lnTo>
                  <a:pt x="11842" y="35604"/>
                </a:lnTo>
                <a:lnTo>
                  <a:pt x="11324" y="36050"/>
                </a:lnTo>
                <a:lnTo>
                  <a:pt x="10475" y="36631"/>
                </a:lnTo>
                <a:lnTo>
                  <a:pt x="9877" y="36988"/>
                </a:lnTo>
                <a:lnTo>
                  <a:pt x="9868" y="37015"/>
                </a:lnTo>
                <a:lnTo>
                  <a:pt x="9895" y="37024"/>
                </a:lnTo>
                <a:lnTo>
                  <a:pt x="10189" y="36934"/>
                </a:lnTo>
                <a:lnTo>
                  <a:pt x="10770" y="36684"/>
                </a:lnTo>
                <a:lnTo>
                  <a:pt x="11341" y="36336"/>
                </a:lnTo>
                <a:lnTo>
                  <a:pt x="11886" y="35907"/>
                </a:lnTo>
                <a:lnTo>
                  <a:pt x="12395" y="35425"/>
                </a:lnTo>
                <a:lnTo>
                  <a:pt x="12833" y="34880"/>
                </a:lnTo>
                <a:lnTo>
                  <a:pt x="13199" y="34309"/>
                </a:lnTo>
                <a:lnTo>
                  <a:pt x="13476" y="33711"/>
                </a:lnTo>
                <a:lnTo>
                  <a:pt x="13574" y="33407"/>
                </a:lnTo>
                <a:lnTo>
                  <a:pt x="14440" y="33309"/>
                </a:lnTo>
                <a:lnTo>
                  <a:pt x="16164" y="32987"/>
                </a:lnTo>
                <a:lnTo>
                  <a:pt x="17860" y="32541"/>
                </a:lnTo>
                <a:lnTo>
                  <a:pt x="19521" y="31978"/>
                </a:lnTo>
                <a:lnTo>
                  <a:pt x="20334" y="31648"/>
                </a:lnTo>
                <a:lnTo>
                  <a:pt x="22093" y="35309"/>
                </a:lnTo>
                <a:lnTo>
                  <a:pt x="23826" y="38988"/>
                </a:lnTo>
                <a:lnTo>
                  <a:pt x="23888" y="39077"/>
                </a:lnTo>
                <a:lnTo>
                  <a:pt x="24058" y="39140"/>
                </a:lnTo>
                <a:lnTo>
                  <a:pt x="24218" y="39086"/>
                </a:lnTo>
                <a:lnTo>
                  <a:pt x="24290" y="38979"/>
                </a:lnTo>
                <a:lnTo>
                  <a:pt x="24290" y="38890"/>
                </a:lnTo>
                <a:lnTo>
                  <a:pt x="24272" y="38845"/>
                </a:lnTo>
                <a:lnTo>
                  <a:pt x="23129" y="36398"/>
                </a:lnTo>
                <a:lnTo>
                  <a:pt x="20816" y="31523"/>
                </a:lnTo>
                <a:lnTo>
                  <a:pt x="17271" y="24254"/>
                </a:lnTo>
                <a:lnTo>
                  <a:pt x="14851" y="19432"/>
                </a:lnTo>
                <a:lnTo>
                  <a:pt x="13636" y="17029"/>
                </a:lnTo>
                <a:lnTo>
                  <a:pt x="11172" y="12252"/>
                </a:lnTo>
                <a:lnTo>
                  <a:pt x="9922" y="9868"/>
                </a:lnTo>
                <a:lnTo>
                  <a:pt x="8662" y="7492"/>
                </a:lnTo>
                <a:lnTo>
                  <a:pt x="7377" y="5126"/>
                </a:lnTo>
                <a:lnTo>
                  <a:pt x="7100" y="4644"/>
                </a:lnTo>
                <a:lnTo>
                  <a:pt x="6457" y="3545"/>
                </a:lnTo>
                <a:lnTo>
                  <a:pt x="6501" y="3527"/>
                </a:lnTo>
                <a:lnTo>
                  <a:pt x="6510" y="3438"/>
                </a:lnTo>
                <a:lnTo>
                  <a:pt x="6466" y="3420"/>
                </a:lnTo>
                <a:lnTo>
                  <a:pt x="6412" y="3402"/>
                </a:lnTo>
                <a:lnTo>
                  <a:pt x="6367" y="3385"/>
                </a:lnTo>
                <a:lnTo>
                  <a:pt x="5787" y="2384"/>
                </a:lnTo>
                <a:lnTo>
                  <a:pt x="5046" y="1018"/>
                </a:lnTo>
                <a:lnTo>
                  <a:pt x="4760" y="402"/>
                </a:lnTo>
                <a:lnTo>
                  <a:pt x="4724" y="250"/>
                </a:lnTo>
                <a:lnTo>
                  <a:pt x="4742" y="268"/>
                </a:lnTo>
                <a:lnTo>
                  <a:pt x="4769" y="259"/>
                </a:lnTo>
                <a:lnTo>
                  <a:pt x="4805" y="241"/>
                </a:lnTo>
                <a:lnTo>
                  <a:pt x="4840" y="214"/>
                </a:lnTo>
                <a:lnTo>
                  <a:pt x="4858" y="197"/>
                </a:lnTo>
                <a:lnTo>
                  <a:pt x="4858" y="170"/>
                </a:lnTo>
                <a:lnTo>
                  <a:pt x="4814" y="72"/>
                </a:lnTo>
                <a:lnTo>
                  <a:pt x="4751" y="18"/>
                </a:lnTo>
                <a:lnTo>
                  <a:pt x="46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6"/>
          <p:cNvSpPr/>
          <p:nvPr/>
        </p:nvSpPr>
        <p:spPr>
          <a:xfrm>
            <a:off x="7723741" y="3511299"/>
            <a:ext cx="144519" cy="264270"/>
          </a:xfrm>
          <a:custGeom>
            <a:avLst/>
            <a:gdLst/>
            <a:ahLst/>
            <a:cxnLst/>
            <a:rect l="l" t="t" r="r" b="b"/>
            <a:pathLst>
              <a:path w="4859" h="8886" extrusionOk="0">
                <a:moveTo>
                  <a:pt x="4689" y="0"/>
                </a:moveTo>
                <a:lnTo>
                  <a:pt x="4582" y="36"/>
                </a:lnTo>
                <a:lnTo>
                  <a:pt x="4546" y="89"/>
                </a:lnTo>
                <a:lnTo>
                  <a:pt x="4394" y="384"/>
                </a:lnTo>
                <a:lnTo>
                  <a:pt x="4135" y="982"/>
                </a:lnTo>
                <a:lnTo>
                  <a:pt x="3805" y="1920"/>
                </a:lnTo>
                <a:lnTo>
                  <a:pt x="3609" y="2554"/>
                </a:lnTo>
                <a:lnTo>
                  <a:pt x="3475" y="2304"/>
                </a:lnTo>
                <a:lnTo>
                  <a:pt x="3126" y="1822"/>
                </a:lnTo>
                <a:lnTo>
                  <a:pt x="2975" y="1572"/>
                </a:lnTo>
                <a:lnTo>
                  <a:pt x="2832" y="1232"/>
                </a:lnTo>
                <a:lnTo>
                  <a:pt x="2662" y="688"/>
                </a:lnTo>
                <a:lnTo>
                  <a:pt x="2519" y="339"/>
                </a:lnTo>
                <a:lnTo>
                  <a:pt x="2430" y="188"/>
                </a:lnTo>
                <a:lnTo>
                  <a:pt x="2412" y="170"/>
                </a:lnTo>
                <a:lnTo>
                  <a:pt x="2367" y="179"/>
                </a:lnTo>
                <a:lnTo>
                  <a:pt x="2358" y="197"/>
                </a:lnTo>
                <a:lnTo>
                  <a:pt x="2341" y="366"/>
                </a:lnTo>
                <a:lnTo>
                  <a:pt x="2376" y="723"/>
                </a:lnTo>
                <a:lnTo>
                  <a:pt x="2555" y="1241"/>
                </a:lnTo>
                <a:lnTo>
                  <a:pt x="2707" y="1554"/>
                </a:lnTo>
                <a:lnTo>
                  <a:pt x="2850" y="1866"/>
                </a:lnTo>
                <a:lnTo>
                  <a:pt x="3153" y="2367"/>
                </a:lnTo>
                <a:lnTo>
                  <a:pt x="3412" y="2643"/>
                </a:lnTo>
                <a:lnTo>
                  <a:pt x="3555" y="2742"/>
                </a:lnTo>
                <a:lnTo>
                  <a:pt x="3394" y="3277"/>
                </a:lnTo>
                <a:lnTo>
                  <a:pt x="3037" y="4331"/>
                </a:lnTo>
                <a:lnTo>
                  <a:pt x="2823" y="4831"/>
                </a:lnTo>
                <a:lnTo>
                  <a:pt x="2546" y="5421"/>
                </a:lnTo>
                <a:lnTo>
                  <a:pt x="1912" y="6546"/>
                </a:lnTo>
                <a:lnTo>
                  <a:pt x="1546" y="7073"/>
                </a:lnTo>
                <a:lnTo>
                  <a:pt x="1367" y="7305"/>
                </a:lnTo>
                <a:lnTo>
                  <a:pt x="974" y="7724"/>
                </a:lnTo>
                <a:lnTo>
                  <a:pt x="563" y="8144"/>
                </a:lnTo>
                <a:lnTo>
                  <a:pt x="180" y="8573"/>
                </a:lnTo>
                <a:lnTo>
                  <a:pt x="19" y="8814"/>
                </a:lnTo>
                <a:lnTo>
                  <a:pt x="1" y="8841"/>
                </a:lnTo>
                <a:lnTo>
                  <a:pt x="46" y="8885"/>
                </a:lnTo>
                <a:lnTo>
                  <a:pt x="81" y="8885"/>
                </a:lnTo>
                <a:lnTo>
                  <a:pt x="349" y="8787"/>
                </a:lnTo>
                <a:lnTo>
                  <a:pt x="849" y="8475"/>
                </a:lnTo>
                <a:lnTo>
                  <a:pt x="1314" y="8055"/>
                </a:lnTo>
                <a:lnTo>
                  <a:pt x="1733" y="7555"/>
                </a:lnTo>
                <a:lnTo>
                  <a:pt x="1930" y="7287"/>
                </a:lnTo>
                <a:lnTo>
                  <a:pt x="2064" y="7376"/>
                </a:lnTo>
                <a:lnTo>
                  <a:pt x="2376" y="7510"/>
                </a:lnTo>
                <a:lnTo>
                  <a:pt x="2725" y="7599"/>
                </a:lnTo>
                <a:lnTo>
                  <a:pt x="3091" y="7635"/>
                </a:lnTo>
                <a:lnTo>
                  <a:pt x="3457" y="7626"/>
                </a:lnTo>
                <a:lnTo>
                  <a:pt x="3814" y="7573"/>
                </a:lnTo>
                <a:lnTo>
                  <a:pt x="4144" y="7474"/>
                </a:lnTo>
                <a:lnTo>
                  <a:pt x="4430" y="7349"/>
                </a:lnTo>
                <a:lnTo>
                  <a:pt x="4555" y="7260"/>
                </a:lnTo>
                <a:lnTo>
                  <a:pt x="4582" y="7224"/>
                </a:lnTo>
                <a:lnTo>
                  <a:pt x="4546" y="7153"/>
                </a:lnTo>
                <a:lnTo>
                  <a:pt x="4502" y="7162"/>
                </a:lnTo>
                <a:lnTo>
                  <a:pt x="4109" y="7287"/>
                </a:lnTo>
                <a:lnTo>
                  <a:pt x="3537" y="7421"/>
                </a:lnTo>
                <a:lnTo>
                  <a:pt x="3135" y="7448"/>
                </a:lnTo>
                <a:lnTo>
                  <a:pt x="2921" y="7430"/>
                </a:lnTo>
                <a:lnTo>
                  <a:pt x="2680" y="7394"/>
                </a:lnTo>
                <a:lnTo>
                  <a:pt x="2242" y="7233"/>
                </a:lnTo>
                <a:lnTo>
                  <a:pt x="2028" y="7144"/>
                </a:lnTo>
                <a:lnTo>
                  <a:pt x="2341" y="6671"/>
                </a:lnTo>
                <a:lnTo>
                  <a:pt x="2858" y="5715"/>
                </a:lnTo>
                <a:lnTo>
                  <a:pt x="3064" y="5296"/>
                </a:lnTo>
                <a:lnTo>
                  <a:pt x="3323" y="4742"/>
                </a:lnTo>
                <a:lnTo>
                  <a:pt x="3787" y="3617"/>
                </a:lnTo>
                <a:lnTo>
                  <a:pt x="3993" y="3036"/>
                </a:lnTo>
                <a:lnTo>
                  <a:pt x="4243" y="2349"/>
                </a:lnTo>
                <a:lnTo>
                  <a:pt x="4618" y="1286"/>
                </a:lnTo>
                <a:lnTo>
                  <a:pt x="4805" y="563"/>
                </a:lnTo>
                <a:lnTo>
                  <a:pt x="4859" y="205"/>
                </a:lnTo>
                <a:lnTo>
                  <a:pt x="4859" y="143"/>
                </a:lnTo>
                <a:lnTo>
                  <a:pt x="4796" y="36"/>
                </a:lnTo>
                <a:lnTo>
                  <a:pt x="46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6"/>
          <p:cNvSpPr/>
          <p:nvPr/>
        </p:nvSpPr>
        <p:spPr>
          <a:xfrm>
            <a:off x="7526401" y="3549012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6"/>
          <p:cNvSpPr/>
          <p:nvPr/>
        </p:nvSpPr>
        <p:spPr>
          <a:xfrm>
            <a:off x="7631064" y="3488725"/>
            <a:ext cx="22069" cy="114737"/>
          </a:xfrm>
          <a:custGeom>
            <a:avLst/>
            <a:gdLst/>
            <a:ahLst/>
            <a:cxnLst/>
            <a:rect l="l" t="t" r="r" b="b"/>
            <a:pathLst>
              <a:path w="742" h="3858" extrusionOk="0">
                <a:moveTo>
                  <a:pt x="527" y="0"/>
                </a:moveTo>
                <a:lnTo>
                  <a:pt x="465" y="9"/>
                </a:lnTo>
                <a:lnTo>
                  <a:pt x="456" y="54"/>
                </a:lnTo>
                <a:lnTo>
                  <a:pt x="456" y="491"/>
                </a:lnTo>
                <a:lnTo>
                  <a:pt x="500" y="1366"/>
                </a:lnTo>
                <a:lnTo>
                  <a:pt x="474" y="1813"/>
                </a:lnTo>
                <a:lnTo>
                  <a:pt x="420" y="2313"/>
                </a:lnTo>
                <a:lnTo>
                  <a:pt x="179" y="3277"/>
                </a:lnTo>
                <a:lnTo>
                  <a:pt x="0" y="3751"/>
                </a:lnTo>
                <a:lnTo>
                  <a:pt x="0" y="3813"/>
                </a:lnTo>
                <a:lnTo>
                  <a:pt x="63" y="3858"/>
                </a:lnTo>
                <a:lnTo>
                  <a:pt x="116" y="3849"/>
                </a:lnTo>
                <a:lnTo>
                  <a:pt x="125" y="3822"/>
                </a:lnTo>
                <a:lnTo>
                  <a:pt x="304" y="3385"/>
                </a:lnTo>
                <a:lnTo>
                  <a:pt x="590" y="2447"/>
                </a:lnTo>
                <a:lnTo>
                  <a:pt x="706" y="1706"/>
                </a:lnTo>
                <a:lnTo>
                  <a:pt x="742" y="1215"/>
                </a:lnTo>
                <a:lnTo>
                  <a:pt x="715" y="723"/>
                </a:lnTo>
                <a:lnTo>
                  <a:pt x="625" y="259"/>
                </a:lnTo>
                <a:lnTo>
                  <a:pt x="554" y="27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6"/>
          <p:cNvSpPr/>
          <p:nvPr/>
        </p:nvSpPr>
        <p:spPr>
          <a:xfrm>
            <a:off x="7576339" y="3663995"/>
            <a:ext cx="73613" cy="21829"/>
          </a:xfrm>
          <a:custGeom>
            <a:avLst/>
            <a:gdLst/>
            <a:ahLst/>
            <a:cxnLst/>
            <a:rect l="l" t="t" r="r" b="b"/>
            <a:pathLst>
              <a:path w="2475" h="734" extrusionOk="0">
                <a:moveTo>
                  <a:pt x="36" y="1"/>
                </a:moveTo>
                <a:lnTo>
                  <a:pt x="1" y="37"/>
                </a:lnTo>
                <a:lnTo>
                  <a:pt x="10" y="54"/>
                </a:lnTo>
                <a:lnTo>
                  <a:pt x="117" y="197"/>
                </a:lnTo>
                <a:lnTo>
                  <a:pt x="367" y="421"/>
                </a:lnTo>
                <a:lnTo>
                  <a:pt x="662" y="581"/>
                </a:lnTo>
                <a:lnTo>
                  <a:pt x="992" y="679"/>
                </a:lnTo>
                <a:lnTo>
                  <a:pt x="1162" y="706"/>
                </a:lnTo>
                <a:lnTo>
                  <a:pt x="1349" y="733"/>
                </a:lnTo>
                <a:lnTo>
                  <a:pt x="1689" y="715"/>
                </a:lnTo>
                <a:lnTo>
                  <a:pt x="2001" y="635"/>
                </a:lnTo>
                <a:lnTo>
                  <a:pt x="2305" y="492"/>
                </a:lnTo>
                <a:lnTo>
                  <a:pt x="2457" y="394"/>
                </a:lnTo>
                <a:lnTo>
                  <a:pt x="2474" y="376"/>
                </a:lnTo>
                <a:lnTo>
                  <a:pt x="2457" y="322"/>
                </a:lnTo>
                <a:lnTo>
                  <a:pt x="2421" y="322"/>
                </a:lnTo>
                <a:lnTo>
                  <a:pt x="2269" y="385"/>
                </a:lnTo>
                <a:lnTo>
                  <a:pt x="1965" y="456"/>
                </a:lnTo>
                <a:lnTo>
                  <a:pt x="1510" y="492"/>
                </a:lnTo>
                <a:lnTo>
                  <a:pt x="912" y="385"/>
                </a:lnTo>
                <a:lnTo>
                  <a:pt x="331" y="162"/>
                </a:lnTo>
                <a:lnTo>
                  <a:pt x="54" y="10"/>
                </a:lnTo>
                <a:lnTo>
                  <a:pt x="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6"/>
          <p:cNvSpPr/>
          <p:nvPr/>
        </p:nvSpPr>
        <p:spPr>
          <a:xfrm>
            <a:off x="7671425" y="3574233"/>
            <a:ext cx="26590" cy="110246"/>
          </a:xfrm>
          <a:custGeom>
            <a:avLst/>
            <a:gdLst/>
            <a:ahLst/>
            <a:cxnLst/>
            <a:rect l="l" t="t" r="r" b="b"/>
            <a:pathLst>
              <a:path w="894" h="3707" extrusionOk="0">
                <a:moveTo>
                  <a:pt x="644" y="0"/>
                </a:moveTo>
                <a:lnTo>
                  <a:pt x="635" y="36"/>
                </a:lnTo>
                <a:lnTo>
                  <a:pt x="599" y="456"/>
                </a:lnTo>
                <a:lnTo>
                  <a:pt x="608" y="1304"/>
                </a:lnTo>
                <a:lnTo>
                  <a:pt x="563" y="1733"/>
                </a:lnTo>
                <a:lnTo>
                  <a:pt x="483" y="2215"/>
                </a:lnTo>
                <a:lnTo>
                  <a:pt x="206" y="3135"/>
                </a:lnTo>
                <a:lnTo>
                  <a:pt x="10" y="3590"/>
                </a:lnTo>
                <a:lnTo>
                  <a:pt x="1" y="3626"/>
                </a:lnTo>
                <a:lnTo>
                  <a:pt x="27" y="3680"/>
                </a:lnTo>
                <a:lnTo>
                  <a:pt x="81" y="3706"/>
                </a:lnTo>
                <a:lnTo>
                  <a:pt x="144" y="3697"/>
                </a:lnTo>
                <a:lnTo>
                  <a:pt x="161" y="3662"/>
                </a:lnTo>
                <a:lnTo>
                  <a:pt x="358" y="3269"/>
                </a:lnTo>
                <a:lnTo>
                  <a:pt x="697" y="2367"/>
                </a:lnTo>
                <a:lnTo>
                  <a:pt x="849" y="1644"/>
                </a:lnTo>
                <a:lnTo>
                  <a:pt x="894" y="1161"/>
                </a:lnTo>
                <a:lnTo>
                  <a:pt x="885" y="697"/>
                </a:lnTo>
                <a:lnTo>
                  <a:pt x="804" y="242"/>
                </a:lnTo>
                <a:lnTo>
                  <a:pt x="733" y="27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6"/>
          <p:cNvSpPr/>
          <p:nvPr/>
        </p:nvSpPr>
        <p:spPr>
          <a:xfrm>
            <a:off x="7754554" y="3601328"/>
            <a:ext cx="38011" cy="79436"/>
          </a:xfrm>
          <a:custGeom>
            <a:avLst/>
            <a:gdLst/>
            <a:ahLst/>
            <a:cxnLst/>
            <a:rect l="l" t="t" r="r" b="b"/>
            <a:pathLst>
              <a:path w="1278" h="2671" extrusionOk="0">
                <a:moveTo>
                  <a:pt x="10" y="0"/>
                </a:moveTo>
                <a:lnTo>
                  <a:pt x="1" y="18"/>
                </a:lnTo>
                <a:lnTo>
                  <a:pt x="54" y="393"/>
                </a:lnTo>
                <a:lnTo>
                  <a:pt x="260" y="1117"/>
                </a:lnTo>
                <a:lnTo>
                  <a:pt x="581" y="1795"/>
                </a:lnTo>
                <a:lnTo>
                  <a:pt x="1019" y="2403"/>
                </a:lnTo>
                <a:lnTo>
                  <a:pt x="1278" y="2670"/>
                </a:lnTo>
                <a:lnTo>
                  <a:pt x="1278" y="2661"/>
                </a:lnTo>
                <a:lnTo>
                  <a:pt x="921" y="2019"/>
                </a:lnTo>
                <a:lnTo>
                  <a:pt x="313" y="706"/>
                </a:lnTo>
                <a:lnTo>
                  <a:pt x="54" y="9"/>
                </a:lnTo>
                <a:lnTo>
                  <a:pt x="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6"/>
          <p:cNvSpPr/>
          <p:nvPr/>
        </p:nvSpPr>
        <p:spPr>
          <a:xfrm>
            <a:off x="7837951" y="3622029"/>
            <a:ext cx="67753" cy="18112"/>
          </a:xfrm>
          <a:custGeom>
            <a:avLst/>
            <a:gdLst/>
            <a:ahLst/>
            <a:cxnLst/>
            <a:rect l="l" t="t" r="r" b="b"/>
            <a:pathLst>
              <a:path w="2278" h="609" extrusionOk="0">
                <a:moveTo>
                  <a:pt x="2251" y="1"/>
                </a:moveTo>
                <a:lnTo>
                  <a:pt x="2233" y="19"/>
                </a:lnTo>
                <a:lnTo>
                  <a:pt x="2117" y="117"/>
                </a:lnTo>
                <a:lnTo>
                  <a:pt x="1885" y="269"/>
                </a:lnTo>
                <a:lnTo>
                  <a:pt x="1635" y="358"/>
                </a:lnTo>
                <a:lnTo>
                  <a:pt x="1367" y="412"/>
                </a:lnTo>
                <a:lnTo>
                  <a:pt x="1215" y="421"/>
                </a:lnTo>
                <a:lnTo>
                  <a:pt x="617" y="447"/>
                </a:lnTo>
                <a:lnTo>
                  <a:pt x="19" y="474"/>
                </a:lnTo>
                <a:lnTo>
                  <a:pt x="1" y="483"/>
                </a:lnTo>
                <a:lnTo>
                  <a:pt x="19" y="492"/>
                </a:lnTo>
                <a:lnTo>
                  <a:pt x="251" y="519"/>
                </a:lnTo>
                <a:lnTo>
                  <a:pt x="930" y="608"/>
                </a:lnTo>
                <a:lnTo>
                  <a:pt x="1474" y="608"/>
                </a:lnTo>
                <a:lnTo>
                  <a:pt x="1805" y="546"/>
                </a:lnTo>
                <a:lnTo>
                  <a:pt x="2073" y="421"/>
                </a:lnTo>
                <a:lnTo>
                  <a:pt x="2242" y="197"/>
                </a:lnTo>
                <a:lnTo>
                  <a:pt x="2278" y="37"/>
                </a:lnTo>
                <a:lnTo>
                  <a:pt x="2278" y="19"/>
                </a:lnTo>
                <a:lnTo>
                  <a:pt x="22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6"/>
          <p:cNvSpPr/>
          <p:nvPr/>
        </p:nvSpPr>
        <p:spPr>
          <a:xfrm>
            <a:off x="7498533" y="3694540"/>
            <a:ext cx="44643" cy="73071"/>
          </a:xfrm>
          <a:custGeom>
            <a:avLst/>
            <a:gdLst/>
            <a:ahLst/>
            <a:cxnLst/>
            <a:rect l="l" t="t" r="r" b="b"/>
            <a:pathLst>
              <a:path w="1501" h="2457" extrusionOk="0">
                <a:moveTo>
                  <a:pt x="36" y="1"/>
                </a:moveTo>
                <a:lnTo>
                  <a:pt x="0" y="63"/>
                </a:lnTo>
                <a:lnTo>
                  <a:pt x="18" y="90"/>
                </a:lnTo>
                <a:lnTo>
                  <a:pt x="304" y="295"/>
                </a:lnTo>
                <a:lnTo>
                  <a:pt x="688" y="617"/>
                </a:lnTo>
                <a:lnTo>
                  <a:pt x="920" y="876"/>
                </a:lnTo>
                <a:lnTo>
                  <a:pt x="1018" y="1019"/>
                </a:lnTo>
                <a:lnTo>
                  <a:pt x="1117" y="1188"/>
                </a:lnTo>
                <a:lnTo>
                  <a:pt x="1259" y="1528"/>
                </a:lnTo>
                <a:lnTo>
                  <a:pt x="1402" y="2073"/>
                </a:lnTo>
                <a:lnTo>
                  <a:pt x="1447" y="2448"/>
                </a:lnTo>
                <a:lnTo>
                  <a:pt x="1456" y="2456"/>
                </a:lnTo>
                <a:lnTo>
                  <a:pt x="1474" y="2448"/>
                </a:lnTo>
                <a:lnTo>
                  <a:pt x="1501" y="2269"/>
                </a:lnTo>
                <a:lnTo>
                  <a:pt x="1492" y="1894"/>
                </a:lnTo>
                <a:lnTo>
                  <a:pt x="1420" y="1519"/>
                </a:lnTo>
                <a:lnTo>
                  <a:pt x="1286" y="1153"/>
                </a:lnTo>
                <a:lnTo>
                  <a:pt x="1090" y="813"/>
                </a:lnTo>
                <a:lnTo>
                  <a:pt x="849" y="510"/>
                </a:lnTo>
                <a:lnTo>
                  <a:pt x="563" y="251"/>
                </a:lnTo>
                <a:lnTo>
                  <a:pt x="241" y="63"/>
                </a:lnTo>
                <a:lnTo>
                  <a:pt x="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6"/>
          <p:cNvSpPr/>
          <p:nvPr/>
        </p:nvSpPr>
        <p:spPr>
          <a:xfrm>
            <a:off x="7558553" y="3817792"/>
            <a:ext cx="77330" cy="36669"/>
          </a:xfrm>
          <a:custGeom>
            <a:avLst/>
            <a:gdLst/>
            <a:ahLst/>
            <a:cxnLst/>
            <a:rect l="l" t="t" r="r" b="b"/>
            <a:pathLst>
              <a:path w="2600" h="1233" extrusionOk="0">
                <a:moveTo>
                  <a:pt x="2546" y="0"/>
                </a:moveTo>
                <a:lnTo>
                  <a:pt x="2510" y="18"/>
                </a:lnTo>
                <a:lnTo>
                  <a:pt x="2233" y="295"/>
                </a:lnTo>
                <a:lnTo>
                  <a:pt x="1786" y="634"/>
                </a:lnTo>
                <a:lnTo>
                  <a:pt x="1456" y="813"/>
                </a:lnTo>
                <a:lnTo>
                  <a:pt x="1269" y="875"/>
                </a:lnTo>
                <a:lnTo>
                  <a:pt x="1117" y="920"/>
                </a:lnTo>
                <a:lnTo>
                  <a:pt x="795" y="956"/>
                </a:lnTo>
                <a:lnTo>
                  <a:pt x="331" y="956"/>
                </a:lnTo>
                <a:lnTo>
                  <a:pt x="18" y="1000"/>
                </a:lnTo>
                <a:lnTo>
                  <a:pt x="0" y="1018"/>
                </a:lnTo>
                <a:lnTo>
                  <a:pt x="9" y="1045"/>
                </a:lnTo>
                <a:lnTo>
                  <a:pt x="161" y="1143"/>
                </a:lnTo>
                <a:lnTo>
                  <a:pt x="509" y="1233"/>
                </a:lnTo>
                <a:lnTo>
                  <a:pt x="885" y="1215"/>
                </a:lnTo>
                <a:lnTo>
                  <a:pt x="1251" y="1134"/>
                </a:lnTo>
                <a:lnTo>
                  <a:pt x="1411" y="1081"/>
                </a:lnTo>
                <a:lnTo>
                  <a:pt x="1599" y="1009"/>
                </a:lnTo>
                <a:lnTo>
                  <a:pt x="1947" y="813"/>
                </a:lnTo>
                <a:lnTo>
                  <a:pt x="2260" y="563"/>
                </a:lnTo>
                <a:lnTo>
                  <a:pt x="2501" y="259"/>
                </a:lnTo>
                <a:lnTo>
                  <a:pt x="2590" y="81"/>
                </a:lnTo>
                <a:lnTo>
                  <a:pt x="2599" y="36"/>
                </a:lnTo>
                <a:lnTo>
                  <a:pt x="25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6"/>
          <p:cNvSpPr/>
          <p:nvPr/>
        </p:nvSpPr>
        <p:spPr>
          <a:xfrm>
            <a:off x="7405559" y="3998386"/>
            <a:ext cx="453424" cy="256835"/>
          </a:xfrm>
          <a:custGeom>
            <a:avLst/>
            <a:gdLst/>
            <a:ahLst/>
            <a:cxnLst/>
            <a:rect l="l" t="t" r="r" b="b"/>
            <a:pathLst>
              <a:path w="15245" h="8636" extrusionOk="0">
                <a:moveTo>
                  <a:pt x="8020" y="1"/>
                </a:moveTo>
                <a:lnTo>
                  <a:pt x="7957" y="18"/>
                </a:lnTo>
                <a:lnTo>
                  <a:pt x="7922" y="63"/>
                </a:lnTo>
                <a:lnTo>
                  <a:pt x="7931" y="126"/>
                </a:lnTo>
                <a:lnTo>
                  <a:pt x="7948" y="152"/>
                </a:lnTo>
                <a:lnTo>
                  <a:pt x="8520" y="599"/>
                </a:lnTo>
                <a:lnTo>
                  <a:pt x="9654" y="1492"/>
                </a:lnTo>
                <a:lnTo>
                  <a:pt x="10190" y="1983"/>
                </a:lnTo>
                <a:lnTo>
                  <a:pt x="10610" y="2430"/>
                </a:lnTo>
                <a:lnTo>
                  <a:pt x="11208" y="3162"/>
                </a:lnTo>
                <a:lnTo>
                  <a:pt x="11619" y="3635"/>
                </a:lnTo>
                <a:lnTo>
                  <a:pt x="11842" y="3849"/>
                </a:lnTo>
                <a:lnTo>
                  <a:pt x="11726" y="3858"/>
                </a:lnTo>
                <a:lnTo>
                  <a:pt x="11610" y="3876"/>
                </a:lnTo>
                <a:lnTo>
                  <a:pt x="11128" y="3912"/>
                </a:lnTo>
                <a:lnTo>
                  <a:pt x="10645" y="3930"/>
                </a:lnTo>
                <a:lnTo>
                  <a:pt x="10619" y="3894"/>
                </a:lnTo>
                <a:lnTo>
                  <a:pt x="10538" y="3849"/>
                </a:lnTo>
                <a:lnTo>
                  <a:pt x="10458" y="3849"/>
                </a:lnTo>
                <a:lnTo>
                  <a:pt x="10386" y="3894"/>
                </a:lnTo>
                <a:lnTo>
                  <a:pt x="10360" y="3939"/>
                </a:lnTo>
                <a:lnTo>
                  <a:pt x="9609" y="3957"/>
                </a:lnTo>
                <a:lnTo>
                  <a:pt x="8109" y="3903"/>
                </a:lnTo>
                <a:lnTo>
                  <a:pt x="7359" y="3849"/>
                </a:lnTo>
                <a:lnTo>
                  <a:pt x="6439" y="3751"/>
                </a:lnTo>
                <a:lnTo>
                  <a:pt x="4618" y="3510"/>
                </a:lnTo>
                <a:lnTo>
                  <a:pt x="3707" y="3376"/>
                </a:lnTo>
                <a:lnTo>
                  <a:pt x="2796" y="3224"/>
                </a:lnTo>
                <a:lnTo>
                  <a:pt x="1403" y="2965"/>
                </a:lnTo>
                <a:lnTo>
                  <a:pt x="474" y="2840"/>
                </a:lnTo>
                <a:lnTo>
                  <a:pt x="19" y="2814"/>
                </a:lnTo>
                <a:lnTo>
                  <a:pt x="1" y="2831"/>
                </a:lnTo>
                <a:lnTo>
                  <a:pt x="10" y="2849"/>
                </a:lnTo>
                <a:lnTo>
                  <a:pt x="215" y="2956"/>
                </a:lnTo>
                <a:lnTo>
                  <a:pt x="635" y="3135"/>
                </a:lnTo>
                <a:lnTo>
                  <a:pt x="1314" y="3331"/>
                </a:lnTo>
                <a:lnTo>
                  <a:pt x="2724" y="3590"/>
                </a:lnTo>
                <a:lnTo>
                  <a:pt x="3635" y="3724"/>
                </a:lnTo>
                <a:lnTo>
                  <a:pt x="3680" y="3733"/>
                </a:lnTo>
                <a:lnTo>
                  <a:pt x="3734" y="3742"/>
                </a:lnTo>
                <a:lnTo>
                  <a:pt x="3394" y="3966"/>
                </a:lnTo>
                <a:lnTo>
                  <a:pt x="2903" y="4296"/>
                </a:lnTo>
                <a:lnTo>
                  <a:pt x="2546" y="4483"/>
                </a:lnTo>
                <a:lnTo>
                  <a:pt x="2349" y="4555"/>
                </a:lnTo>
                <a:lnTo>
                  <a:pt x="2135" y="4626"/>
                </a:lnTo>
                <a:lnTo>
                  <a:pt x="1697" y="4707"/>
                </a:lnTo>
                <a:lnTo>
                  <a:pt x="1251" y="4742"/>
                </a:lnTo>
                <a:lnTo>
                  <a:pt x="805" y="4725"/>
                </a:lnTo>
                <a:lnTo>
                  <a:pt x="581" y="4698"/>
                </a:lnTo>
                <a:lnTo>
                  <a:pt x="528" y="4707"/>
                </a:lnTo>
                <a:lnTo>
                  <a:pt x="501" y="4778"/>
                </a:lnTo>
                <a:lnTo>
                  <a:pt x="519" y="4823"/>
                </a:lnTo>
                <a:lnTo>
                  <a:pt x="554" y="4832"/>
                </a:lnTo>
                <a:lnTo>
                  <a:pt x="760" y="4867"/>
                </a:lnTo>
                <a:lnTo>
                  <a:pt x="1188" y="4903"/>
                </a:lnTo>
                <a:lnTo>
                  <a:pt x="1653" y="4894"/>
                </a:lnTo>
                <a:lnTo>
                  <a:pt x="2108" y="4832"/>
                </a:lnTo>
                <a:lnTo>
                  <a:pt x="2564" y="4716"/>
                </a:lnTo>
                <a:lnTo>
                  <a:pt x="2983" y="4546"/>
                </a:lnTo>
                <a:lnTo>
                  <a:pt x="3367" y="4314"/>
                </a:lnTo>
                <a:lnTo>
                  <a:pt x="3698" y="4019"/>
                </a:lnTo>
                <a:lnTo>
                  <a:pt x="3832" y="3840"/>
                </a:lnTo>
                <a:lnTo>
                  <a:pt x="3850" y="3796"/>
                </a:lnTo>
                <a:lnTo>
                  <a:pt x="3832" y="3751"/>
                </a:lnTo>
                <a:lnTo>
                  <a:pt x="4787" y="3912"/>
                </a:lnTo>
                <a:lnTo>
                  <a:pt x="6707" y="4171"/>
                </a:lnTo>
                <a:lnTo>
                  <a:pt x="7672" y="4260"/>
                </a:lnTo>
                <a:lnTo>
                  <a:pt x="8315" y="4305"/>
                </a:lnTo>
                <a:lnTo>
                  <a:pt x="9609" y="4341"/>
                </a:lnTo>
                <a:lnTo>
                  <a:pt x="10252" y="4332"/>
                </a:lnTo>
                <a:lnTo>
                  <a:pt x="10145" y="4698"/>
                </a:lnTo>
                <a:lnTo>
                  <a:pt x="9877" y="5376"/>
                </a:lnTo>
                <a:lnTo>
                  <a:pt x="9538" y="5993"/>
                </a:lnTo>
                <a:lnTo>
                  <a:pt x="9136" y="6555"/>
                </a:lnTo>
                <a:lnTo>
                  <a:pt x="8681" y="7073"/>
                </a:lnTo>
                <a:lnTo>
                  <a:pt x="8163" y="7546"/>
                </a:lnTo>
                <a:lnTo>
                  <a:pt x="7591" y="7984"/>
                </a:lnTo>
                <a:lnTo>
                  <a:pt x="6975" y="8395"/>
                </a:lnTo>
                <a:lnTo>
                  <a:pt x="6645" y="8591"/>
                </a:lnTo>
                <a:lnTo>
                  <a:pt x="6636" y="8600"/>
                </a:lnTo>
                <a:lnTo>
                  <a:pt x="6645" y="8636"/>
                </a:lnTo>
                <a:lnTo>
                  <a:pt x="6671" y="8636"/>
                </a:lnTo>
                <a:lnTo>
                  <a:pt x="7038" y="8547"/>
                </a:lnTo>
                <a:lnTo>
                  <a:pt x="7734" y="8252"/>
                </a:lnTo>
                <a:lnTo>
                  <a:pt x="8368" y="7841"/>
                </a:lnTo>
                <a:lnTo>
                  <a:pt x="8949" y="7332"/>
                </a:lnTo>
                <a:lnTo>
                  <a:pt x="9458" y="6743"/>
                </a:lnTo>
                <a:lnTo>
                  <a:pt x="9895" y="6091"/>
                </a:lnTo>
                <a:lnTo>
                  <a:pt x="10243" y="5403"/>
                </a:lnTo>
                <a:lnTo>
                  <a:pt x="10502" y="4689"/>
                </a:lnTo>
                <a:lnTo>
                  <a:pt x="10592" y="4323"/>
                </a:lnTo>
                <a:lnTo>
                  <a:pt x="11110" y="4305"/>
                </a:lnTo>
                <a:lnTo>
                  <a:pt x="11628" y="4269"/>
                </a:lnTo>
                <a:lnTo>
                  <a:pt x="12512" y="4207"/>
                </a:lnTo>
                <a:lnTo>
                  <a:pt x="13949" y="4037"/>
                </a:lnTo>
                <a:lnTo>
                  <a:pt x="14619" y="3849"/>
                </a:lnTo>
                <a:lnTo>
                  <a:pt x="15021" y="3680"/>
                </a:lnTo>
                <a:lnTo>
                  <a:pt x="15209" y="3573"/>
                </a:lnTo>
                <a:lnTo>
                  <a:pt x="15244" y="3537"/>
                </a:lnTo>
                <a:lnTo>
                  <a:pt x="15226" y="3448"/>
                </a:lnTo>
                <a:lnTo>
                  <a:pt x="15182" y="3430"/>
                </a:lnTo>
                <a:lnTo>
                  <a:pt x="14816" y="3403"/>
                </a:lnTo>
                <a:lnTo>
                  <a:pt x="14074" y="3456"/>
                </a:lnTo>
                <a:lnTo>
                  <a:pt x="12940" y="3662"/>
                </a:lnTo>
                <a:lnTo>
                  <a:pt x="12190" y="3796"/>
                </a:lnTo>
                <a:lnTo>
                  <a:pt x="12047" y="3519"/>
                </a:lnTo>
                <a:lnTo>
                  <a:pt x="11654" y="2992"/>
                </a:lnTo>
                <a:lnTo>
                  <a:pt x="10949" y="2260"/>
                </a:lnTo>
                <a:lnTo>
                  <a:pt x="10502" y="1849"/>
                </a:lnTo>
                <a:lnTo>
                  <a:pt x="9940" y="1322"/>
                </a:lnTo>
                <a:lnTo>
                  <a:pt x="9029" y="599"/>
                </a:lnTo>
                <a:lnTo>
                  <a:pt x="8386" y="188"/>
                </a:lnTo>
                <a:lnTo>
                  <a:pt x="8047" y="10"/>
                </a:lnTo>
                <a:lnTo>
                  <a:pt x="80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6"/>
          <p:cNvSpPr/>
          <p:nvPr/>
        </p:nvSpPr>
        <p:spPr>
          <a:xfrm>
            <a:off x="8033179" y="4022299"/>
            <a:ext cx="372406" cy="362531"/>
          </a:xfrm>
          <a:custGeom>
            <a:avLst/>
            <a:gdLst/>
            <a:ahLst/>
            <a:cxnLst/>
            <a:rect l="l" t="t" r="r" b="b"/>
            <a:pathLst>
              <a:path w="12521" h="12190" extrusionOk="0">
                <a:moveTo>
                  <a:pt x="8975" y="0"/>
                </a:moveTo>
                <a:lnTo>
                  <a:pt x="8957" y="27"/>
                </a:lnTo>
                <a:lnTo>
                  <a:pt x="8877" y="215"/>
                </a:lnTo>
                <a:lnTo>
                  <a:pt x="8770" y="599"/>
                </a:lnTo>
                <a:lnTo>
                  <a:pt x="8734" y="992"/>
                </a:lnTo>
                <a:lnTo>
                  <a:pt x="8770" y="1384"/>
                </a:lnTo>
                <a:lnTo>
                  <a:pt x="8859" y="1768"/>
                </a:lnTo>
                <a:lnTo>
                  <a:pt x="9011" y="2135"/>
                </a:lnTo>
                <a:lnTo>
                  <a:pt x="9198" y="2492"/>
                </a:lnTo>
                <a:lnTo>
                  <a:pt x="9439" y="2813"/>
                </a:lnTo>
                <a:lnTo>
                  <a:pt x="9573" y="2956"/>
                </a:lnTo>
                <a:lnTo>
                  <a:pt x="9332" y="3483"/>
                </a:lnTo>
                <a:lnTo>
                  <a:pt x="9073" y="3992"/>
                </a:lnTo>
                <a:lnTo>
                  <a:pt x="8877" y="4367"/>
                </a:lnTo>
                <a:lnTo>
                  <a:pt x="8439" y="5090"/>
                </a:lnTo>
                <a:lnTo>
                  <a:pt x="7734" y="6135"/>
                </a:lnTo>
                <a:lnTo>
                  <a:pt x="7207" y="6787"/>
                </a:lnTo>
                <a:lnTo>
                  <a:pt x="7216" y="6742"/>
                </a:lnTo>
                <a:lnTo>
                  <a:pt x="7198" y="6698"/>
                </a:lnTo>
                <a:lnTo>
                  <a:pt x="7126" y="6510"/>
                </a:lnTo>
                <a:lnTo>
                  <a:pt x="6948" y="6198"/>
                </a:lnTo>
                <a:lnTo>
                  <a:pt x="6805" y="6055"/>
                </a:lnTo>
                <a:lnTo>
                  <a:pt x="6760" y="6028"/>
                </a:lnTo>
                <a:lnTo>
                  <a:pt x="6698" y="6091"/>
                </a:lnTo>
                <a:lnTo>
                  <a:pt x="6707" y="6135"/>
                </a:lnTo>
                <a:lnTo>
                  <a:pt x="6734" y="6242"/>
                </a:lnTo>
                <a:lnTo>
                  <a:pt x="6537" y="6037"/>
                </a:lnTo>
                <a:lnTo>
                  <a:pt x="6198" y="5599"/>
                </a:lnTo>
                <a:lnTo>
                  <a:pt x="5921" y="5126"/>
                </a:lnTo>
                <a:lnTo>
                  <a:pt x="5707" y="4599"/>
                </a:lnTo>
                <a:lnTo>
                  <a:pt x="5626" y="4331"/>
                </a:lnTo>
                <a:lnTo>
                  <a:pt x="5564" y="4001"/>
                </a:lnTo>
                <a:lnTo>
                  <a:pt x="5528" y="3376"/>
                </a:lnTo>
                <a:lnTo>
                  <a:pt x="5599" y="2447"/>
                </a:lnTo>
                <a:lnTo>
                  <a:pt x="5590" y="1804"/>
                </a:lnTo>
                <a:lnTo>
                  <a:pt x="5582" y="1795"/>
                </a:lnTo>
                <a:lnTo>
                  <a:pt x="5573" y="1795"/>
                </a:lnTo>
                <a:lnTo>
                  <a:pt x="5457" y="1938"/>
                </a:lnTo>
                <a:lnTo>
                  <a:pt x="5269" y="2233"/>
                </a:lnTo>
                <a:lnTo>
                  <a:pt x="5144" y="2554"/>
                </a:lnTo>
                <a:lnTo>
                  <a:pt x="5073" y="2894"/>
                </a:lnTo>
                <a:lnTo>
                  <a:pt x="5046" y="3420"/>
                </a:lnTo>
                <a:lnTo>
                  <a:pt x="5162" y="4153"/>
                </a:lnTo>
                <a:lnTo>
                  <a:pt x="5421" y="4885"/>
                </a:lnTo>
                <a:lnTo>
                  <a:pt x="5778" y="5573"/>
                </a:lnTo>
                <a:lnTo>
                  <a:pt x="6207" y="6189"/>
                </a:lnTo>
                <a:lnTo>
                  <a:pt x="6671" y="6698"/>
                </a:lnTo>
                <a:lnTo>
                  <a:pt x="6903" y="6894"/>
                </a:lnTo>
                <a:lnTo>
                  <a:pt x="6948" y="6930"/>
                </a:lnTo>
                <a:lnTo>
                  <a:pt x="7046" y="6939"/>
                </a:lnTo>
                <a:lnTo>
                  <a:pt x="7100" y="6921"/>
                </a:lnTo>
                <a:lnTo>
                  <a:pt x="6957" y="7091"/>
                </a:lnTo>
                <a:lnTo>
                  <a:pt x="6814" y="7260"/>
                </a:lnTo>
                <a:lnTo>
                  <a:pt x="6537" y="7573"/>
                </a:lnTo>
                <a:lnTo>
                  <a:pt x="5957" y="8153"/>
                </a:lnTo>
                <a:lnTo>
                  <a:pt x="5055" y="8957"/>
                </a:lnTo>
                <a:lnTo>
                  <a:pt x="4421" y="9430"/>
                </a:lnTo>
                <a:lnTo>
                  <a:pt x="4394" y="9430"/>
                </a:lnTo>
                <a:lnTo>
                  <a:pt x="4340" y="9448"/>
                </a:lnTo>
                <a:lnTo>
                  <a:pt x="4322" y="9484"/>
                </a:lnTo>
                <a:lnTo>
                  <a:pt x="4322" y="9493"/>
                </a:lnTo>
                <a:lnTo>
                  <a:pt x="4322" y="9502"/>
                </a:lnTo>
                <a:lnTo>
                  <a:pt x="3858" y="9832"/>
                </a:lnTo>
                <a:lnTo>
                  <a:pt x="2894" y="10448"/>
                </a:lnTo>
                <a:lnTo>
                  <a:pt x="1885" y="11020"/>
                </a:lnTo>
                <a:lnTo>
                  <a:pt x="849" y="11556"/>
                </a:lnTo>
                <a:lnTo>
                  <a:pt x="304" y="11815"/>
                </a:lnTo>
                <a:lnTo>
                  <a:pt x="304" y="11815"/>
                </a:lnTo>
                <a:lnTo>
                  <a:pt x="322" y="11681"/>
                </a:lnTo>
                <a:lnTo>
                  <a:pt x="331" y="11547"/>
                </a:lnTo>
                <a:lnTo>
                  <a:pt x="331" y="11538"/>
                </a:lnTo>
                <a:lnTo>
                  <a:pt x="322" y="11547"/>
                </a:lnTo>
                <a:lnTo>
                  <a:pt x="170" y="11761"/>
                </a:lnTo>
                <a:lnTo>
                  <a:pt x="18" y="11984"/>
                </a:lnTo>
                <a:lnTo>
                  <a:pt x="0" y="12029"/>
                </a:lnTo>
                <a:lnTo>
                  <a:pt x="9" y="12100"/>
                </a:lnTo>
                <a:lnTo>
                  <a:pt x="107" y="12190"/>
                </a:lnTo>
                <a:lnTo>
                  <a:pt x="188" y="12181"/>
                </a:lnTo>
                <a:lnTo>
                  <a:pt x="742" y="12020"/>
                </a:lnTo>
                <a:lnTo>
                  <a:pt x="1831" y="11591"/>
                </a:lnTo>
                <a:lnTo>
                  <a:pt x="2894" y="11056"/>
                </a:lnTo>
                <a:lnTo>
                  <a:pt x="3903" y="10413"/>
                </a:lnTo>
                <a:lnTo>
                  <a:pt x="4394" y="10064"/>
                </a:lnTo>
                <a:lnTo>
                  <a:pt x="4456" y="10216"/>
                </a:lnTo>
                <a:lnTo>
                  <a:pt x="4671" y="10511"/>
                </a:lnTo>
                <a:lnTo>
                  <a:pt x="4939" y="10779"/>
                </a:lnTo>
                <a:lnTo>
                  <a:pt x="5251" y="11020"/>
                </a:lnTo>
                <a:lnTo>
                  <a:pt x="5778" y="11323"/>
                </a:lnTo>
                <a:lnTo>
                  <a:pt x="6475" y="11600"/>
                </a:lnTo>
                <a:lnTo>
                  <a:pt x="6769" y="11681"/>
                </a:lnTo>
                <a:lnTo>
                  <a:pt x="7019" y="11734"/>
                </a:lnTo>
                <a:lnTo>
                  <a:pt x="7546" y="11779"/>
                </a:lnTo>
                <a:lnTo>
                  <a:pt x="8082" y="11761"/>
                </a:lnTo>
                <a:lnTo>
                  <a:pt x="8609" y="11672"/>
                </a:lnTo>
                <a:lnTo>
                  <a:pt x="9118" y="11511"/>
                </a:lnTo>
                <a:lnTo>
                  <a:pt x="9600" y="11288"/>
                </a:lnTo>
                <a:lnTo>
                  <a:pt x="10029" y="10984"/>
                </a:lnTo>
                <a:lnTo>
                  <a:pt x="10413" y="10618"/>
                </a:lnTo>
                <a:lnTo>
                  <a:pt x="10573" y="10404"/>
                </a:lnTo>
                <a:lnTo>
                  <a:pt x="10591" y="10350"/>
                </a:lnTo>
                <a:lnTo>
                  <a:pt x="10547" y="10279"/>
                </a:lnTo>
                <a:lnTo>
                  <a:pt x="10493" y="10261"/>
                </a:lnTo>
                <a:lnTo>
                  <a:pt x="10457" y="10279"/>
                </a:lnTo>
                <a:lnTo>
                  <a:pt x="10082" y="10538"/>
                </a:lnTo>
                <a:lnTo>
                  <a:pt x="9314" y="10993"/>
                </a:lnTo>
                <a:lnTo>
                  <a:pt x="8707" y="11234"/>
                </a:lnTo>
                <a:lnTo>
                  <a:pt x="8287" y="11341"/>
                </a:lnTo>
                <a:lnTo>
                  <a:pt x="7850" y="11395"/>
                </a:lnTo>
                <a:lnTo>
                  <a:pt x="7394" y="11395"/>
                </a:lnTo>
                <a:lnTo>
                  <a:pt x="7153" y="11359"/>
                </a:lnTo>
                <a:lnTo>
                  <a:pt x="6948" y="11323"/>
                </a:lnTo>
                <a:lnTo>
                  <a:pt x="6573" y="11225"/>
                </a:lnTo>
                <a:lnTo>
                  <a:pt x="6064" y="11002"/>
                </a:lnTo>
                <a:lnTo>
                  <a:pt x="5483" y="10600"/>
                </a:lnTo>
                <a:lnTo>
                  <a:pt x="4974" y="10091"/>
                </a:lnTo>
                <a:lnTo>
                  <a:pt x="4733" y="9805"/>
                </a:lnTo>
                <a:lnTo>
                  <a:pt x="5385" y="9270"/>
                </a:lnTo>
                <a:lnTo>
                  <a:pt x="6591" y="8135"/>
                </a:lnTo>
                <a:lnTo>
                  <a:pt x="7126" y="7537"/>
                </a:lnTo>
                <a:lnTo>
                  <a:pt x="7546" y="7055"/>
                </a:lnTo>
                <a:lnTo>
                  <a:pt x="8314" y="6046"/>
                </a:lnTo>
                <a:lnTo>
                  <a:pt x="8671" y="5510"/>
                </a:lnTo>
                <a:lnTo>
                  <a:pt x="8966" y="5626"/>
                </a:lnTo>
                <a:lnTo>
                  <a:pt x="9582" y="5742"/>
                </a:lnTo>
                <a:lnTo>
                  <a:pt x="10225" y="5742"/>
                </a:lnTo>
                <a:lnTo>
                  <a:pt x="10841" y="5617"/>
                </a:lnTo>
                <a:lnTo>
                  <a:pt x="11413" y="5376"/>
                </a:lnTo>
                <a:lnTo>
                  <a:pt x="11904" y="5010"/>
                </a:lnTo>
                <a:lnTo>
                  <a:pt x="12190" y="4653"/>
                </a:lnTo>
                <a:lnTo>
                  <a:pt x="12333" y="4385"/>
                </a:lnTo>
                <a:lnTo>
                  <a:pt x="12440" y="4090"/>
                </a:lnTo>
                <a:lnTo>
                  <a:pt x="12511" y="3760"/>
                </a:lnTo>
                <a:lnTo>
                  <a:pt x="12520" y="3581"/>
                </a:lnTo>
                <a:lnTo>
                  <a:pt x="12511" y="3554"/>
                </a:lnTo>
                <a:lnTo>
                  <a:pt x="12458" y="3545"/>
                </a:lnTo>
                <a:lnTo>
                  <a:pt x="12440" y="3563"/>
                </a:lnTo>
                <a:lnTo>
                  <a:pt x="12297" y="3813"/>
                </a:lnTo>
                <a:lnTo>
                  <a:pt x="11993" y="4296"/>
                </a:lnTo>
                <a:lnTo>
                  <a:pt x="11627" y="4715"/>
                </a:lnTo>
                <a:lnTo>
                  <a:pt x="11190" y="5064"/>
                </a:lnTo>
                <a:lnTo>
                  <a:pt x="10931" y="5198"/>
                </a:lnTo>
                <a:lnTo>
                  <a:pt x="10743" y="5269"/>
                </a:lnTo>
                <a:lnTo>
                  <a:pt x="10180" y="5385"/>
                </a:lnTo>
                <a:lnTo>
                  <a:pt x="9698" y="5412"/>
                </a:lnTo>
                <a:lnTo>
                  <a:pt x="9413" y="5394"/>
                </a:lnTo>
                <a:lnTo>
                  <a:pt x="9162" y="5314"/>
                </a:lnTo>
                <a:lnTo>
                  <a:pt x="8993" y="5180"/>
                </a:lnTo>
                <a:lnTo>
                  <a:pt x="8948" y="5090"/>
                </a:lnTo>
                <a:lnTo>
                  <a:pt x="9216" y="4644"/>
                </a:lnTo>
                <a:lnTo>
                  <a:pt x="9457" y="4197"/>
                </a:lnTo>
                <a:lnTo>
                  <a:pt x="9689" y="3778"/>
                </a:lnTo>
                <a:lnTo>
                  <a:pt x="9939" y="3287"/>
                </a:lnTo>
                <a:lnTo>
                  <a:pt x="10002" y="3313"/>
                </a:lnTo>
                <a:lnTo>
                  <a:pt x="10100" y="3287"/>
                </a:lnTo>
                <a:lnTo>
                  <a:pt x="10172" y="3206"/>
                </a:lnTo>
                <a:lnTo>
                  <a:pt x="10172" y="3108"/>
                </a:lnTo>
                <a:lnTo>
                  <a:pt x="10127" y="3063"/>
                </a:lnTo>
                <a:lnTo>
                  <a:pt x="10100" y="3036"/>
                </a:lnTo>
                <a:lnTo>
                  <a:pt x="10082" y="3019"/>
                </a:lnTo>
                <a:lnTo>
                  <a:pt x="10243" y="2679"/>
                </a:lnTo>
                <a:lnTo>
                  <a:pt x="10529" y="1992"/>
                </a:lnTo>
                <a:lnTo>
                  <a:pt x="10743" y="1295"/>
                </a:lnTo>
                <a:lnTo>
                  <a:pt x="10841" y="634"/>
                </a:lnTo>
                <a:lnTo>
                  <a:pt x="10823" y="331"/>
                </a:lnTo>
                <a:lnTo>
                  <a:pt x="10815" y="286"/>
                </a:lnTo>
                <a:lnTo>
                  <a:pt x="10761" y="232"/>
                </a:lnTo>
                <a:lnTo>
                  <a:pt x="10689" y="224"/>
                </a:lnTo>
                <a:lnTo>
                  <a:pt x="10618" y="250"/>
                </a:lnTo>
                <a:lnTo>
                  <a:pt x="10591" y="286"/>
                </a:lnTo>
                <a:lnTo>
                  <a:pt x="10457" y="491"/>
                </a:lnTo>
                <a:lnTo>
                  <a:pt x="10270" y="947"/>
                </a:lnTo>
                <a:lnTo>
                  <a:pt x="10055" y="1697"/>
                </a:lnTo>
                <a:lnTo>
                  <a:pt x="9904" y="2161"/>
                </a:lnTo>
                <a:lnTo>
                  <a:pt x="9805" y="2402"/>
                </a:lnTo>
                <a:lnTo>
                  <a:pt x="9698" y="2644"/>
                </a:lnTo>
                <a:lnTo>
                  <a:pt x="9591" y="2510"/>
                </a:lnTo>
                <a:lnTo>
                  <a:pt x="9404" y="2224"/>
                </a:lnTo>
                <a:lnTo>
                  <a:pt x="9189" y="1768"/>
                </a:lnTo>
                <a:lnTo>
                  <a:pt x="9037" y="1108"/>
                </a:lnTo>
                <a:lnTo>
                  <a:pt x="9002" y="411"/>
                </a:lnTo>
                <a:lnTo>
                  <a:pt x="9029" y="45"/>
                </a:lnTo>
                <a:lnTo>
                  <a:pt x="9020" y="18"/>
                </a:lnTo>
                <a:lnTo>
                  <a:pt x="89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6"/>
          <p:cNvSpPr/>
          <p:nvPr/>
        </p:nvSpPr>
        <p:spPr>
          <a:xfrm>
            <a:off x="7914181" y="3720565"/>
            <a:ext cx="316371" cy="375289"/>
          </a:xfrm>
          <a:custGeom>
            <a:avLst/>
            <a:gdLst/>
            <a:ahLst/>
            <a:cxnLst/>
            <a:rect l="l" t="t" r="r" b="b"/>
            <a:pathLst>
              <a:path w="10637" h="12619" extrusionOk="0">
                <a:moveTo>
                  <a:pt x="8752" y="1"/>
                </a:moveTo>
                <a:lnTo>
                  <a:pt x="8627" y="72"/>
                </a:lnTo>
                <a:lnTo>
                  <a:pt x="8600" y="162"/>
                </a:lnTo>
                <a:lnTo>
                  <a:pt x="8475" y="805"/>
                </a:lnTo>
                <a:lnTo>
                  <a:pt x="8163" y="2073"/>
                </a:lnTo>
                <a:lnTo>
                  <a:pt x="7752" y="3314"/>
                </a:lnTo>
                <a:lnTo>
                  <a:pt x="7252" y="4528"/>
                </a:lnTo>
                <a:lnTo>
                  <a:pt x="6957" y="5109"/>
                </a:lnTo>
                <a:lnTo>
                  <a:pt x="6770" y="4966"/>
                </a:lnTo>
                <a:lnTo>
                  <a:pt x="6412" y="4636"/>
                </a:lnTo>
                <a:lnTo>
                  <a:pt x="6109" y="4260"/>
                </a:lnTo>
                <a:lnTo>
                  <a:pt x="5841" y="3859"/>
                </a:lnTo>
                <a:lnTo>
                  <a:pt x="5734" y="3635"/>
                </a:lnTo>
                <a:lnTo>
                  <a:pt x="5636" y="3412"/>
                </a:lnTo>
                <a:lnTo>
                  <a:pt x="5502" y="2957"/>
                </a:lnTo>
                <a:lnTo>
                  <a:pt x="5377" y="2260"/>
                </a:lnTo>
                <a:lnTo>
                  <a:pt x="5260" y="1796"/>
                </a:lnTo>
                <a:lnTo>
                  <a:pt x="5252" y="1778"/>
                </a:lnTo>
                <a:lnTo>
                  <a:pt x="5198" y="1769"/>
                </a:lnTo>
                <a:lnTo>
                  <a:pt x="5180" y="1796"/>
                </a:lnTo>
                <a:lnTo>
                  <a:pt x="5109" y="2037"/>
                </a:lnTo>
                <a:lnTo>
                  <a:pt x="5064" y="2537"/>
                </a:lnTo>
                <a:lnTo>
                  <a:pt x="5135" y="3046"/>
                </a:lnTo>
                <a:lnTo>
                  <a:pt x="5314" y="3546"/>
                </a:lnTo>
                <a:lnTo>
                  <a:pt x="5564" y="4028"/>
                </a:lnTo>
                <a:lnTo>
                  <a:pt x="5877" y="4484"/>
                </a:lnTo>
                <a:lnTo>
                  <a:pt x="6225" y="4903"/>
                </a:lnTo>
                <a:lnTo>
                  <a:pt x="6609" y="5261"/>
                </a:lnTo>
                <a:lnTo>
                  <a:pt x="6805" y="5412"/>
                </a:lnTo>
                <a:lnTo>
                  <a:pt x="6511" y="5948"/>
                </a:lnTo>
                <a:lnTo>
                  <a:pt x="5868" y="6993"/>
                </a:lnTo>
                <a:lnTo>
                  <a:pt x="5510" y="7493"/>
                </a:lnTo>
                <a:lnTo>
                  <a:pt x="5243" y="7859"/>
                </a:lnTo>
                <a:lnTo>
                  <a:pt x="4662" y="8583"/>
                </a:lnTo>
                <a:lnTo>
                  <a:pt x="4037" y="9270"/>
                </a:lnTo>
                <a:lnTo>
                  <a:pt x="3385" y="9922"/>
                </a:lnTo>
                <a:lnTo>
                  <a:pt x="3046" y="10235"/>
                </a:lnTo>
                <a:lnTo>
                  <a:pt x="2689" y="10547"/>
                </a:lnTo>
                <a:lnTo>
                  <a:pt x="2314" y="10851"/>
                </a:lnTo>
                <a:lnTo>
                  <a:pt x="2305" y="10744"/>
                </a:lnTo>
                <a:lnTo>
                  <a:pt x="2296" y="10645"/>
                </a:lnTo>
                <a:lnTo>
                  <a:pt x="2278" y="10583"/>
                </a:lnTo>
                <a:lnTo>
                  <a:pt x="2180" y="10556"/>
                </a:lnTo>
                <a:lnTo>
                  <a:pt x="2135" y="10583"/>
                </a:lnTo>
                <a:lnTo>
                  <a:pt x="1921" y="10092"/>
                </a:lnTo>
                <a:lnTo>
                  <a:pt x="1590" y="9092"/>
                </a:lnTo>
                <a:lnTo>
                  <a:pt x="1483" y="8574"/>
                </a:lnTo>
                <a:lnTo>
                  <a:pt x="1403" y="8011"/>
                </a:lnTo>
                <a:lnTo>
                  <a:pt x="1367" y="6904"/>
                </a:lnTo>
                <a:lnTo>
                  <a:pt x="1331" y="6350"/>
                </a:lnTo>
                <a:lnTo>
                  <a:pt x="1313" y="6305"/>
                </a:lnTo>
                <a:lnTo>
                  <a:pt x="1233" y="6297"/>
                </a:lnTo>
                <a:lnTo>
                  <a:pt x="1206" y="6341"/>
                </a:lnTo>
                <a:lnTo>
                  <a:pt x="1126" y="6627"/>
                </a:lnTo>
                <a:lnTo>
                  <a:pt x="1045" y="7225"/>
                </a:lnTo>
                <a:lnTo>
                  <a:pt x="1045" y="7841"/>
                </a:lnTo>
                <a:lnTo>
                  <a:pt x="1117" y="8458"/>
                </a:lnTo>
                <a:lnTo>
                  <a:pt x="1242" y="9083"/>
                </a:lnTo>
                <a:lnTo>
                  <a:pt x="1421" y="9690"/>
                </a:lnTo>
                <a:lnTo>
                  <a:pt x="1751" y="10565"/>
                </a:lnTo>
                <a:lnTo>
                  <a:pt x="2001" y="11092"/>
                </a:lnTo>
                <a:lnTo>
                  <a:pt x="1733" y="11297"/>
                </a:lnTo>
                <a:lnTo>
                  <a:pt x="1465" y="11494"/>
                </a:lnTo>
                <a:lnTo>
                  <a:pt x="1090" y="11735"/>
                </a:lnTo>
                <a:lnTo>
                  <a:pt x="519" y="12101"/>
                </a:lnTo>
                <a:lnTo>
                  <a:pt x="170" y="12378"/>
                </a:lnTo>
                <a:lnTo>
                  <a:pt x="19" y="12539"/>
                </a:lnTo>
                <a:lnTo>
                  <a:pt x="1" y="12565"/>
                </a:lnTo>
                <a:lnTo>
                  <a:pt x="27" y="12610"/>
                </a:lnTo>
                <a:lnTo>
                  <a:pt x="54" y="12619"/>
                </a:lnTo>
                <a:lnTo>
                  <a:pt x="260" y="12574"/>
                </a:lnTo>
                <a:lnTo>
                  <a:pt x="662" y="12422"/>
                </a:lnTo>
                <a:lnTo>
                  <a:pt x="1278" y="12101"/>
                </a:lnTo>
                <a:lnTo>
                  <a:pt x="2439" y="11235"/>
                </a:lnTo>
                <a:lnTo>
                  <a:pt x="3082" y="10663"/>
                </a:lnTo>
                <a:lnTo>
                  <a:pt x="3564" y="10244"/>
                </a:lnTo>
                <a:lnTo>
                  <a:pt x="4457" y="9342"/>
                </a:lnTo>
                <a:lnTo>
                  <a:pt x="4885" y="8859"/>
                </a:lnTo>
                <a:lnTo>
                  <a:pt x="4921" y="8913"/>
                </a:lnTo>
                <a:lnTo>
                  <a:pt x="4975" y="8940"/>
                </a:lnTo>
                <a:lnTo>
                  <a:pt x="5278" y="9020"/>
                </a:lnTo>
                <a:lnTo>
                  <a:pt x="5948" y="9065"/>
                </a:lnTo>
                <a:lnTo>
                  <a:pt x="6636" y="8984"/>
                </a:lnTo>
                <a:lnTo>
                  <a:pt x="7288" y="8797"/>
                </a:lnTo>
                <a:lnTo>
                  <a:pt x="7573" y="8663"/>
                </a:lnTo>
                <a:lnTo>
                  <a:pt x="7725" y="8574"/>
                </a:lnTo>
                <a:lnTo>
                  <a:pt x="8082" y="8324"/>
                </a:lnTo>
                <a:lnTo>
                  <a:pt x="8306" y="8082"/>
                </a:lnTo>
                <a:lnTo>
                  <a:pt x="8413" y="7913"/>
                </a:lnTo>
                <a:lnTo>
                  <a:pt x="8466" y="7725"/>
                </a:lnTo>
                <a:lnTo>
                  <a:pt x="8457" y="7538"/>
                </a:lnTo>
                <a:lnTo>
                  <a:pt x="8422" y="7448"/>
                </a:lnTo>
                <a:lnTo>
                  <a:pt x="8413" y="7440"/>
                </a:lnTo>
                <a:lnTo>
                  <a:pt x="8404" y="7440"/>
                </a:lnTo>
                <a:lnTo>
                  <a:pt x="8279" y="7529"/>
                </a:lnTo>
                <a:lnTo>
                  <a:pt x="8109" y="7752"/>
                </a:lnTo>
                <a:lnTo>
                  <a:pt x="8011" y="7868"/>
                </a:lnTo>
                <a:lnTo>
                  <a:pt x="7814" y="8065"/>
                </a:lnTo>
                <a:lnTo>
                  <a:pt x="7359" y="8341"/>
                </a:lnTo>
                <a:lnTo>
                  <a:pt x="7109" y="8440"/>
                </a:lnTo>
                <a:lnTo>
                  <a:pt x="6859" y="8511"/>
                </a:lnTo>
                <a:lnTo>
                  <a:pt x="6359" y="8583"/>
                </a:lnTo>
                <a:lnTo>
                  <a:pt x="5600" y="8609"/>
                </a:lnTo>
                <a:lnTo>
                  <a:pt x="5091" y="8627"/>
                </a:lnTo>
                <a:lnTo>
                  <a:pt x="5091" y="8627"/>
                </a:lnTo>
                <a:lnTo>
                  <a:pt x="5493" y="8136"/>
                </a:lnTo>
                <a:lnTo>
                  <a:pt x="5877" y="7627"/>
                </a:lnTo>
                <a:lnTo>
                  <a:pt x="6225" y="7145"/>
                </a:lnTo>
                <a:lnTo>
                  <a:pt x="6841" y="6145"/>
                </a:lnTo>
                <a:lnTo>
                  <a:pt x="7127" y="5627"/>
                </a:lnTo>
                <a:lnTo>
                  <a:pt x="7171" y="5627"/>
                </a:lnTo>
                <a:lnTo>
                  <a:pt x="7252" y="5582"/>
                </a:lnTo>
                <a:lnTo>
                  <a:pt x="7296" y="5493"/>
                </a:lnTo>
                <a:lnTo>
                  <a:pt x="7296" y="5395"/>
                </a:lnTo>
                <a:lnTo>
                  <a:pt x="7270" y="5350"/>
                </a:lnTo>
                <a:lnTo>
                  <a:pt x="7582" y="4725"/>
                </a:lnTo>
                <a:lnTo>
                  <a:pt x="8127" y="3439"/>
                </a:lnTo>
                <a:lnTo>
                  <a:pt x="8350" y="2778"/>
                </a:lnTo>
                <a:lnTo>
                  <a:pt x="8395" y="2814"/>
                </a:lnTo>
                <a:lnTo>
                  <a:pt x="8448" y="2832"/>
                </a:lnTo>
                <a:lnTo>
                  <a:pt x="8663" y="2858"/>
                </a:lnTo>
                <a:lnTo>
                  <a:pt x="9091" y="2823"/>
                </a:lnTo>
                <a:lnTo>
                  <a:pt x="9493" y="2698"/>
                </a:lnTo>
                <a:lnTo>
                  <a:pt x="9868" y="2492"/>
                </a:lnTo>
                <a:lnTo>
                  <a:pt x="10029" y="2349"/>
                </a:lnTo>
                <a:lnTo>
                  <a:pt x="10154" y="2242"/>
                </a:lnTo>
                <a:lnTo>
                  <a:pt x="10404" y="1930"/>
                </a:lnTo>
                <a:lnTo>
                  <a:pt x="10592" y="1555"/>
                </a:lnTo>
                <a:lnTo>
                  <a:pt x="10636" y="1278"/>
                </a:lnTo>
                <a:lnTo>
                  <a:pt x="10609" y="1099"/>
                </a:lnTo>
                <a:lnTo>
                  <a:pt x="10574" y="1019"/>
                </a:lnTo>
                <a:lnTo>
                  <a:pt x="10556" y="1010"/>
                </a:lnTo>
                <a:lnTo>
                  <a:pt x="10547" y="1010"/>
                </a:lnTo>
                <a:lnTo>
                  <a:pt x="10377" y="1260"/>
                </a:lnTo>
                <a:lnTo>
                  <a:pt x="10190" y="1653"/>
                </a:lnTo>
                <a:lnTo>
                  <a:pt x="10029" y="1912"/>
                </a:lnTo>
                <a:lnTo>
                  <a:pt x="9922" y="2019"/>
                </a:lnTo>
                <a:lnTo>
                  <a:pt x="9770" y="2153"/>
                </a:lnTo>
                <a:lnTo>
                  <a:pt x="9449" y="2349"/>
                </a:lnTo>
                <a:lnTo>
                  <a:pt x="9100" y="2474"/>
                </a:lnTo>
                <a:lnTo>
                  <a:pt x="8716" y="2519"/>
                </a:lnTo>
                <a:lnTo>
                  <a:pt x="8529" y="2501"/>
                </a:lnTo>
                <a:lnTo>
                  <a:pt x="8475" y="2501"/>
                </a:lnTo>
                <a:lnTo>
                  <a:pt x="8440" y="2510"/>
                </a:lnTo>
                <a:lnTo>
                  <a:pt x="8609" y="1957"/>
                </a:lnTo>
                <a:lnTo>
                  <a:pt x="8886" y="822"/>
                </a:lnTo>
                <a:lnTo>
                  <a:pt x="8993" y="242"/>
                </a:lnTo>
                <a:lnTo>
                  <a:pt x="8993" y="153"/>
                </a:lnTo>
                <a:lnTo>
                  <a:pt x="8904" y="37"/>
                </a:lnTo>
                <a:lnTo>
                  <a:pt x="87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6"/>
          <p:cNvSpPr/>
          <p:nvPr/>
        </p:nvSpPr>
        <p:spPr>
          <a:xfrm>
            <a:off x="7470099" y="4006625"/>
            <a:ext cx="107608" cy="98291"/>
          </a:xfrm>
          <a:custGeom>
            <a:avLst/>
            <a:gdLst/>
            <a:ahLst/>
            <a:cxnLst/>
            <a:rect l="l" t="t" r="r" b="b"/>
            <a:pathLst>
              <a:path w="3618" h="3305" extrusionOk="0">
                <a:moveTo>
                  <a:pt x="28" y="0"/>
                </a:moveTo>
                <a:lnTo>
                  <a:pt x="1" y="36"/>
                </a:lnTo>
                <a:lnTo>
                  <a:pt x="19" y="54"/>
                </a:lnTo>
                <a:lnTo>
                  <a:pt x="930" y="804"/>
                </a:lnTo>
                <a:lnTo>
                  <a:pt x="1814" y="1590"/>
                </a:lnTo>
                <a:lnTo>
                  <a:pt x="2233" y="2010"/>
                </a:lnTo>
                <a:lnTo>
                  <a:pt x="2832" y="2679"/>
                </a:lnTo>
                <a:lnTo>
                  <a:pt x="3251" y="3099"/>
                </a:lnTo>
                <a:lnTo>
                  <a:pt x="3475" y="3278"/>
                </a:lnTo>
                <a:lnTo>
                  <a:pt x="3537" y="3305"/>
                </a:lnTo>
                <a:lnTo>
                  <a:pt x="3617" y="3233"/>
                </a:lnTo>
                <a:lnTo>
                  <a:pt x="3600" y="3171"/>
                </a:lnTo>
                <a:lnTo>
                  <a:pt x="3457" y="2921"/>
                </a:lnTo>
                <a:lnTo>
                  <a:pt x="3082" y="2447"/>
                </a:lnTo>
                <a:lnTo>
                  <a:pt x="2421" y="1795"/>
                </a:lnTo>
                <a:lnTo>
                  <a:pt x="1974" y="1411"/>
                </a:lnTo>
                <a:lnTo>
                  <a:pt x="1528" y="1018"/>
                </a:lnTo>
                <a:lnTo>
                  <a:pt x="563" y="313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6"/>
          <p:cNvSpPr/>
          <p:nvPr/>
        </p:nvSpPr>
        <p:spPr>
          <a:xfrm>
            <a:off x="8086834" y="4179783"/>
            <a:ext cx="26590" cy="156194"/>
          </a:xfrm>
          <a:custGeom>
            <a:avLst/>
            <a:gdLst/>
            <a:ahLst/>
            <a:cxnLst/>
            <a:rect l="l" t="t" r="r" b="b"/>
            <a:pathLst>
              <a:path w="894" h="5252" extrusionOk="0">
                <a:moveTo>
                  <a:pt x="652" y="1"/>
                </a:moveTo>
                <a:lnTo>
                  <a:pt x="563" y="28"/>
                </a:lnTo>
                <a:lnTo>
                  <a:pt x="527" y="72"/>
                </a:lnTo>
                <a:lnTo>
                  <a:pt x="411" y="358"/>
                </a:lnTo>
                <a:lnTo>
                  <a:pt x="214" y="983"/>
                </a:lnTo>
                <a:lnTo>
                  <a:pt x="72" y="1644"/>
                </a:lnTo>
                <a:lnTo>
                  <a:pt x="0" y="2323"/>
                </a:lnTo>
                <a:lnTo>
                  <a:pt x="9" y="3001"/>
                </a:lnTo>
                <a:lnTo>
                  <a:pt x="81" y="3671"/>
                </a:lnTo>
                <a:lnTo>
                  <a:pt x="250" y="4314"/>
                </a:lnTo>
                <a:lnTo>
                  <a:pt x="500" y="4921"/>
                </a:lnTo>
                <a:lnTo>
                  <a:pt x="661" y="5189"/>
                </a:lnTo>
                <a:lnTo>
                  <a:pt x="697" y="5234"/>
                </a:lnTo>
                <a:lnTo>
                  <a:pt x="777" y="5252"/>
                </a:lnTo>
                <a:lnTo>
                  <a:pt x="857" y="5216"/>
                </a:lnTo>
                <a:lnTo>
                  <a:pt x="893" y="5135"/>
                </a:lnTo>
                <a:lnTo>
                  <a:pt x="893" y="5082"/>
                </a:lnTo>
                <a:lnTo>
                  <a:pt x="723" y="4475"/>
                </a:lnTo>
                <a:lnTo>
                  <a:pt x="491" y="3573"/>
                </a:lnTo>
                <a:lnTo>
                  <a:pt x="393" y="2957"/>
                </a:lnTo>
                <a:lnTo>
                  <a:pt x="375" y="2635"/>
                </a:lnTo>
                <a:lnTo>
                  <a:pt x="375" y="2314"/>
                </a:lnTo>
                <a:lnTo>
                  <a:pt x="429" y="1689"/>
                </a:lnTo>
                <a:lnTo>
                  <a:pt x="607" y="778"/>
                </a:lnTo>
                <a:lnTo>
                  <a:pt x="786" y="170"/>
                </a:lnTo>
                <a:lnTo>
                  <a:pt x="795" y="117"/>
                </a:lnTo>
                <a:lnTo>
                  <a:pt x="741" y="36"/>
                </a:lnTo>
                <a:lnTo>
                  <a:pt x="6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6"/>
          <p:cNvSpPr/>
          <p:nvPr/>
        </p:nvSpPr>
        <p:spPr>
          <a:xfrm>
            <a:off x="9058900" y="4033720"/>
            <a:ext cx="297" cy="297"/>
          </a:xfrm>
          <a:custGeom>
            <a:avLst/>
            <a:gdLst/>
            <a:ahLst/>
            <a:cxnLst/>
            <a:rect l="l" t="t" r="r" b="b"/>
            <a:pathLst>
              <a:path w="10" h="10" fill="none" extrusionOk="0">
                <a:moveTo>
                  <a:pt x="1" y="0"/>
                </a:moveTo>
                <a:lnTo>
                  <a:pt x="1" y="9"/>
                </a:lnTo>
                <a:lnTo>
                  <a:pt x="10" y="9"/>
                </a:lnTo>
              </a:path>
            </a:pathLst>
          </a:custGeom>
          <a:noFill/>
          <a:ln w="2675" cap="rnd" cmpd="sng">
            <a:solidFill>
              <a:srgbClr val="CA7C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6"/>
          <p:cNvSpPr/>
          <p:nvPr/>
        </p:nvSpPr>
        <p:spPr>
          <a:xfrm>
            <a:off x="8589865" y="2938406"/>
            <a:ext cx="796296" cy="1647388"/>
          </a:xfrm>
          <a:custGeom>
            <a:avLst/>
            <a:gdLst/>
            <a:ahLst/>
            <a:cxnLst/>
            <a:rect l="l" t="t" r="r" b="b"/>
            <a:pathLst>
              <a:path w="26773" h="55393" extrusionOk="0">
                <a:moveTo>
                  <a:pt x="9940" y="0"/>
                </a:moveTo>
                <a:lnTo>
                  <a:pt x="9225" y="143"/>
                </a:lnTo>
                <a:lnTo>
                  <a:pt x="8564" y="429"/>
                </a:lnTo>
                <a:lnTo>
                  <a:pt x="8127" y="732"/>
                </a:lnTo>
                <a:lnTo>
                  <a:pt x="7868" y="974"/>
                </a:lnTo>
                <a:lnTo>
                  <a:pt x="7636" y="1241"/>
                </a:lnTo>
                <a:lnTo>
                  <a:pt x="7457" y="1536"/>
                </a:lnTo>
                <a:lnTo>
                  <a:pt x="7314" y="1849"/>
                </a:lnTo>
                <a:lnTo>
                  <a:pt x="7216" y="2197"/>
                </a:lnTo>
                <a:lnTo>
                  <a:pt x="7171" y="2554"/>
                </a:lnTo>
                <a:lnTo>
                  <a:pt x="7189" y="2938"/>
                </a:lnTo>
                <a:lnTo>
                  <a:pt x="7225" y="3144"/>
                </a:lnTo>
                <a:lnTo>
                  <a:pt x="7287" y="3429"/>
                </a:lnTo>
                <a:lnTo>
                  <a:pt x="7520" y="3983"/>
                </a:lnTo>
                <a:lnTo>
                  <a:pt x="7841" y="4501"/>
                </a:lnTo>
                <a:lnTo>
                  <a:pt x="8234" y="5001"/>
                </a:lnTo>
                <a:lnTo>
                  <a:pt x="8877" y="5715"/>
                </a:lnTo>
                <a:lnTo>
                  <a:pt x="9520" y="6412"/>
                </a:lnTo>
                <a:lnTo>
                  <a:pt x="9904" y="6885"/>
                </a:lnTo>
                <a:lnTo>
                  <a:pt x="10065" y="7117"/>
                </a:lnTo>
                <a:lnTo>
                  <a:pt x="10377" y="7609"/>
                </a:lnTo>
                <a:lnTo>
                  <a:pt x="10886" y="8600"/>
                </a:lnTo>
                <a:lnTo>
                  <a:pt x="11297" y="9618"/>
                </a:lnTo>
                <a:lnTo>
                  <a:pt x="11645" y="10654"/>
                </a:lnTo>
                <a:lnTo>
                  <a:pt x="11815" y="11189"/>
                </a:lnTo>
                <a:lnTo>
                  <a:pt x="11699" y="11922"/>
                </a:lnTo>
                <a:lnTo>
                  <a:pt x="11601" y="13458"/>
                </a:lnTo>
                <a:lnTo>
                  <a:pt x="11583" y="14226"/>
                </a:lnTo>
                <a:lnTo>
                  <a:pt x="11565" y="14565"/>
                </a:lnTo>
                <a:lnTo>
                  <a:pt x="11547" y="14913"/>
                </a:lnTo>
                <a:lnTo>
                  <a:pt x="11020" y="14672"/>
                </a:lnTo>
                <a:lnTo>
                  <a:pt x="10029" y="14083"/>
                </a:lnTo>
                <a:lnTo>
                  <a:pt x="9118" y="13395"/>
                </a:lnTo>
                <a:lnTo>
                  <a:pt x="8288" y="12600"/>
                </a:lnTo>
                <a:lnTo>
                  <a:pt x="7912" y="12154"/>
                </a:lnTo>
                <a:lnTo>
                  <a:pt x="7546" y="11690"/>
                </a:lnTo>
                <a:lnTo>
                  <a:pt x="6886" y="10689"/>
                </a:lnTo>
                <a:lnTo>
                  <a:pt x="6243" y="9689"/>
                </a:lnTo>
                <a:lnTo>
                  <a:pt x="5716" y="8966"/>
                </a:lnTo>
                <a:lnTo>
                  <a:pt x="5332" y="8510"/>
                </a:lnTo>
                <a:lnTo>
                  <a:pt x="5126" y="8296"/>
                </a:lnTo>
                <a:lnTo>
                  <a:pt x="4903" y="8100"/>
                </a:lnTo>
                <a:lnTo>
                  <a:pt x="4305" y="7689"/>
                </a:lnTo>
                <a:lnTo>
                  <a:pt x="3573" y="7332"/>
                </a:lnTo>
                <a:lnTo>
                  <a:pt x="2769" y="7064"/>
                </a:lnTo>
                <a:lnTo>
                  <a:pt x="2171" y="6966"/>
                </a:lnTo>
                <a:lnTo>
                  <a:pt x="1787" y="6948"/>
                </a:lnTo>
                <a:lnTo>
                  <a:pt x="1420" y="6983"/>
                </a:lnTo>
                <a:lnTo>
                  <a:pt x="1090" y="7073"/>
                </a:lnTo>
                <a:lnTo>
                  <a:pt x="795" y="7233"/>
                </a:lnTo>
                <a:lnTo>
                  <a:pt x="545" y="7457"/>
                </a:lnTo>
                <a:lnTo>
                  <a:pt x="349" y="7760"/>
                </a:lnTo>
                <a:lnTo>
                  <a:pt x="224" y="8144"/>
                </a:lnTo>
                <a:lnTo>
                  <a:pt x="188" y="8376"/>
                </a:lnTo>
                <a:lnTo>
                  <a:pt x="170" y="8582"/>
                </a:lnTo>
                <a:lnTo>
                  <a:pt x="188" y="9002"/>
                </a:lnTo>
                <a:lnTo>
                  <a:pt x="313" y="9653"/>
                </a:lnTo>
                <a:lnTo>
                  <a:pt x="617" y="10520"/>
                </a:lnTo>
                <a:lnTo>
                  <a:pt x="983" y="11332"/>
                </a:lnTo>
                <a:lnTo>
                  <a:pt x="1161" y="11690"/>
                </a:lnTo>
                <a:lnTo>
                  <a:pt x="1376" y="12118"/>
                </a:lnTo>
                <a:lnTo>
                  <a:pt x="1885" y="12931"/>
                </a:lnTo>
                <a:lnTo>
                  <a:pt x="2483" y="13690"/>
                </a:lnTo>
                <a:lnTo>
                  <a:pt x="3180" y="14351"/>
                </a:lnTo>
                <a:lnTo>
                  <a:pt x="3564" y="14627"/>
                </a:lnTo>
                <a:lnTo>
                  <a:pt x="3778" y="14770"/>
                </a:lnTo>
                <a:lnTo>
                  <a:pt x="4224" y="15011"/>
                </a:lnTo>
                <a:lnTo>
                  <a:pt x="4921" y="15306"/>
                </a:lnTo>
                <a:lnTo>
                  <a:pt x="5894" y="15565"/>
                </a:lnTo>
                <a:lnTo>
                  <a:pt x="6903" y="15726"/>
                </a:lnTo>
                <a:lnTo>
                  <a:pt x="8448" y="15860"/>
                </a:lnTo>
                <a:lnTo>
                  <a:pt x="10002" y="15985"/>
                </a:lnTo>
                <a:lnTo>
                  <a:pt x="11011" y="16119"/>
                </a:lnTo>
                <a:lnTo>
                  <a:pt x="11502" y="16226"/>
                </a:lnTo>
                <a:lnTo>
                  <a:pt x="11467" y="17717"/>
                </a:lnTo>
                <a:lnTo>
                  <a:pt x="11502" y="20700"/>
                </a:lnTo>
                <a:lnTo>
                  <a:pt x="11574" y="22191"/>
                </a:lnTo>
                <a:lnTo>
                  <a:pt x="11074" y="22146"/>
                </a:lnTo>
                <a:lnTo>
                  <a:pt x="10082" y="22111"/>
                </a:lnTo>
                <a:lnTo>
                  <a:pt x="9591" y="22039"/>
                </a:lnTo>
                <a:lnTo>
                  <a:pt x="9020" y="21923"/>
                </a:lnTo>
                <a:lnTo>
                  <a:pt x="7921" y="21557"/>
                </a:lnTo>
                <a:lnTo>
                  <a:pt x="7395" y="21316"/>
                </a:lnTo>
                <a:lnTo>
                  <a:pt x="7136" y="21182"/>
                </a:lnTo>
                <a:lnTo>
                  <a:pt x="6662" y="20887"/>
                </a:lnTo>
                <a:lnTo>
                  <a:pt x="6001" y="20387"/>
                </a:lnTo>
                <a:lnTo>
                  <a:pt x="5189" y="19664"/>
                </a:lnTo>
                <a:lnTo>
                  <a:pt x="4367" y="18932"/>
                </a:lnTo>
                <a:lnTo>
                  <a:pt x="3921" y="18592"/>
                </a:lnTo>
                <a:lnTo>
                  <a:pt x="3742" y="18476"/>
                </a:lnTo>
                <a:lnTo>
                  <a:pt x="3385" y="18289"/>
                </a:lnTo>
                <a:lnTo>
                  <a:pt x="3028" y="18155"/>
                </a:lnTo>
                <a:lnTo>
                  <a:pt x="2671" y="18074"/>
                </a:lnTo>
                <a:lnTo>
                  <a:pt x="2313" y="18048"/>
                </a:lnTo>
                <a:lnTo>
                  <a:pt x="1974" y="18065"/>
                </a:lnTo>
                <a:lnTo>
                  <a:pt x="1644" y="18146"/>
                </a:lnTo>
                <a:lnTo>
                  <a:pt x="1331" y="18262"/>
                </a:lnTo>
                <a:lnTo>
                  <a:pt x="1036" y="18423"/>
                </a:lnTo>
                <a:lnTo>
                  <a:pt x="777" y="18628"/>
                </a:lnTo>
                <a:lnTo>
                  <a:pt x="545" y="18878"/>
                </a:lnTo>
                <a:lnTo>
                  <a:pt x="349" y="19155"/>
                </a:lnTo>
                <a:lnTo>
                  <a:pt x="188" y="19476"/>
                </a:lnTo>
                <a:lnTo>
                  <a:pt x="81" y="19834"/>
                </a:lnTo>
                <a:lnTo>
                  <a:pt x="9" y="20218"/>
                </a:lnTo>
                <a:lnTo>
                  <a:pt x="1" y="20628"/>
                </a:lnTo>
                <a:lnTo>
                  <a:pt x="18" y="20843"/>
                </a:lnTo>
                <a:lnTo>
                  <a:pt x="45" y="21084"/>
                </a:lnTo>
                <a:lnTo>
                  <a:pt x="152" y="21548"/>
                </a:lnTo>
                <a:lnTo>
                  <a:pt x="304" y="21995"/>
                </a:lnTo>
                <a:lnTo>
                  <a:pt x="501" y="22414"/>
                </a:lnTo>
                <a:lnTo>
                  <a:pt x="876" y="23022"/>
                </a:lnTo>
                <a:lnTo>
                  <a:pt x="1501" y="23754"/>
                </a:lnTo>
                <a:lnTo>
                  <a:pt x="2251" y="24397"/>
                </a:lnTo>
                <a:lnTo>
                  <a:pt x="3072" y="24933"/>
                </a:lnTo>
                <a:lnTo>
                  <a:pt x="3948" y="25361"/>
                </a:lnTo>
                <a:lnTo>
                  <a:pt x="4832" y="25674"/>
                </a:lnTo>
                <a:lnTo>
                  <a:pt x="5269" y="25772"/>
                </a:lnTo>
                <a:lnTo>
                  <a:pt x="5707" y="25852"/>
                </a:lnTo>
                <a:lnTo>
                  <a:pt x="6582" y="25915"/>
                </a:lnTo>
                <a:lnTo>
                  <a:pt x="7448" y="25861"/>
                </a:lnTo>
                <a:lnTo>
                  <a:pt x="8305" y="25710"/>
                </a:lnTo>
                <a:lnTo>
                  <a:pt x="9136" y="25451"/>
                </a:lnTo>
                <a:lnTo>
                  <a:pt x="9922" y="25102"/>
                </a:lnTo>
                <a:lnTo>
                  <a:pt x="10663" y="24656"/>
                </a:lnTo>
                <a:lnTo>
                  <a:pt x="11351" y="24120"/>
                </a:lnTo>
                <a:lnTo>
                  <a:pt x="11672" y="23816"/>
                </a:lnTo>
                <a:lnTo>
                  <a:pt x="11761" y="24977"/>
                </a:lnTo>
                <a:lnTo>
                  <a:pt x="12011" y="27290"/>
                </a:lnTo>
                <a:lnTo>
                  <a:pt x="12324" y="29594"/>
                </a:lnTo>
                <a:lnTo>
                  <a:pt x="12717" y="31889"/>
                </a:lnTo>
                <a:lnTo>
                  <a:pt x="12940" y="33032"/>
                </a:lnTo>
                <a:lnTo>
                  <a:pt x="11770" y="32255"/>
                </a:lnTo>
                <a:lnTo>
                  <a:pt x="10654" y="31514"/>
                </a:lnTo>
                <a:lnTo>
                  <a:pt x="9645" y="30800"/>
                </a:lnTo>
                <a:lnTo>
                  <a:pt x="7645" y="29362"/>
                </a:lnTo>
                <a:lnTo>
                  <a:pt x="6618" y="28674"/>
                </a:lnTo>
                <a:lnTo>
                  <a:pt x="6359" y="28514"/>
                </a:lnTo>
                <a:lnTo>
                  <a:pt x="5760" y="28201"/>
                </a:lnTo>
                <a:lnTo>
                  <a:pt x="5108" y="27942"/>
                </a:lnTo>
                <a:lnTo>
                  <a:pt x="4430" y="27772"/>
                </a:lnTo>
                <a:lnTo>
                  <a:pt x="3769" y="27728"/>
                </a:lnTo>
                <a:lnTo>
                  <a:pt x="3305" y="27808"/>
                </a:lnTo>
                <a:lnTo>
                  <a:pt x="3019" y="27906"/>
                </a:lnTo>
                <a:lnTo>
                  <a:pt x="2760" y="28067"/>
                </a:lnTo>
                <a:lnTo>
                  <a:pt x="2519" y="28281"/>
                </a:lnTo>
                <a:lnTo>
                  <a:pt x="2322" y="28549"/>
                </a:lnTo>
                <a:lnTo>
                  <a:pt x="2153" y="28889"/>
                </a:lnTo>
                <a:lnTo>
                  <a:pt x="2090" y="29085"/>
                </a:lnTo>
                <a:lnTo>
                  <a:pt x="2028" y="29317"/>
                </a:lnTo>
                <a:lnTo>
                  <a:pt x="1974" y="29764"/>
                </a:lnTo>
                <a:lnTo>
                  <a:pt x="2001" y="30192"/>
                </a:lnTo>
                <a:lnTo>
                  <a:pt x="2099" y="30603"/>
                </a:lnTo>
                <a:lnTo>
                  <a:pt x="2260" y="30996"/>
                </a:lnTo>
                <a:lnTo>
                  <a:pt x="2483" y="31362"/>
                </a:lnTo>
                <a:lnTo>
                  <a:pt x="2751" y="31719"/>
                </a:lnTo>
                <a:lnTo>
                  <a:pt x="3064" y="32050"/>
                </a:lnTo>
                <a:lnTo>
                  <a:pt x="3590" y="32514"/>
                </a:lnTo>
                <a:lnTo>
                  <a:pt x="4376" y="33050"/>
                </a:lnTo>
                <a:lnTo>
                  <a:pt x="5189" y="33487"/>
                </a:lnTo>
                <a:lnTo>
                  <a:pt x="5984" y="33836"/>
                </a:lnTo>
                <a:lnTo>
                  <a:pt x="6350" y="33961"/>
                </a:lnTo>
                <a:lnTo>
                  <a:pt x="6761" y="34095"/>
                </a:lnTo>
                <a:lnTo>
                  <a:pt x="7609" y="34300"/>
                </a:lnTo>
                <a:lnTo>
                  <a:pt x="8466" y="34425"/>
                </a:lnTo>
                <a:lnTo>
                  <a:pt x="9332" y="34470"/>
                </a:lnTo>
                <a:lnTo>
                  <a:pt x="9770" y="34461"/>
                </a:lnTo>
                <a:lnTo>
                  <a:pt x="10725" y="34407"/>
                </a:lnTo>
                <a:lnTo>
                  <a:pt x="11681" y="34354"/>
                </a:lnTo>
                <a:lnTo>
                  <a:pt x="12101" y="34363"/>
                </a:lnTo>
                <a:lnTo>
                  <a:pt x="12886" y="34497"/>
                </a:lnTo>
                <a:lnTo>
                  <a:pt x="13279" y="34586"/>
                </a:lnTo>
                <a:lnTo>
                  <a:pt x="13547" y="35747"/>
                </a:lnTo>
                <a:lnTo>
                  <a:pt x="14146" y="38042"/>
                </a:lnTo>
                <a:lnTo>
                  <a:pt x="14815" y="40328"/>
                </a:lnTo>
                <a:lnTo>
                  <a:pt x="15565" y="42587"/>
                </a:lnTo>
                <a:lnTo>
                  <a:pt x="15967" y="43703"/>
                </a:lnTo>
                <a:lnTo>
                  <a:pt x="15690" y="43391"/>
                </a:lnTo>
                <a:lnTo>
                  <a:pt x="15110" y="42792"/>
                </a:lnTo>
                <a:lnTo>
                  <a:pt x="14503" y="42221"/>
                </a:lnTo>
                <a:lnTo>
                  <a:pt x="13860" y="41685"/>
                </a:lnTo>
                <a:lnTo>
                  <a:pt x="13190" y="41185"/>
                </a:lnTo>
                <a:lnTo>
                  <a:pt x="12502" y="40721"/>
                </a:lnTo>
                <a:lnTo>
                  <a:pt x="11779" y="40301"/>
                </a:lnTo>
                <a:lnTo>
                  <a:pt x="11029" y="39917"/>
                </a:lnTo>
                <a:lnTo>
                  <a:pt x="10645" y="39738"/>
                </a:lnTo>
                <a:lnTo>
                  <a:pt x="10324" y="39596"/>
                </a:lnTo>
                <a:lnTo>
                  <a:pt x="9547" y="39283"/>
                </a:lnTo>
                <a:lnTo>
                  <a:pt x="8672" y="38997"/>
                </a:lnTo>
                <a:lnTo>
                  <a:pt x="7752" y="38792"/>
                </a:lnTo>
                <a:lnTo>
                  <a:pt x="7055" y="38720"/>
                </a:lnTo>
                <a:lnTo>
                  <a:pt x="6618" y="38720"/>
                </a:lnTo>
                <a:lnTo>
                  <a:pt x="6189" y="38765"/>
                </a:lnTo>
                <a:lnTo>
                  <a:pt x="5787" y="38872"/>
                </a:lnTo>
                <a:lnTo>
                  <a:pt x="5421" y="39033"/>
                </a:lnTo>
                <a:lnTo>
                  <a:pt x="5091" y="39265"/>
                </a:lnTo>
                <a:lnTo>
                  <a:pt x="4805" y="39569"/>
                </a:lnTo>
                <a:lnTo>
                  <a:pt x="4573" y="39953"/>
                </a:lnTo>
                <a:lnTo>
                  <a:pt x="4483" y="40185"/>
                </a:lnTo>
                <a:lnTo>
                  <a:pt x="4412" y="40408"/>
                </a:lnTo>
                <a:lnTo>
                  <a:pt x="4358" y="40837"/>
                </a:lnTo>
                <a:lnTo>
                  <a:pt x="4403" y="41239"/>
                </a:lnTo>
                <a:lnTo>
                  <a:pt x="4528" y="41614"/>
                </a:lnTo>
                <a:lnTo>
                  <a:pt x="4733" y="41971"/>
                </a:lnTo>
                <a:lnTo>
                  <a:pt x="5001" y="42292"/>
                </a:lnTo>
                <a:lnTo>
                  <a:pt x="5332" y="42596"/>
                </a:lnTo>
                <a:lnTo>
                  <a:pt x="5698" y="42873"/>
                </a:lnTo>
                <a:lnTo>
                  <a:pt x="6323" y="43239"/>
                </a:lnTo>
                <a:lnTo>
                  <a:pt x="7216" y="43632"/>
                </a:lnTo>
                <a:lnTo>
                  <a:pt x="8109" y="43918"/>
                </a:lnTo>
                <a:lnTo>
                  <a:pt x="8922" y="44087"/>
                </a:lnTo>
                <a:lnTo>
                  <a:pt x="9261" y="44123"/>
                </a:lnTo>
                <a:lnTo>
                  <a:pt x="9886" y="44159"/>
                </a:lnTo>
                <a:lnTo>
                  <a:pt x="11127" y="44123"/>
                </a:lnTo>
                <a:lnTo>
                  <a:pt x="12047" y="44105"/>
                </a:lnTo>
                <a:lnTo>
                  <a:pt x="12663" y="44132"/>
                </a:lnTo>
                <a:lnTo>
                  <a:pt x="13270" y="44212"/>
                </a:lnTo>
                <a:lnTo>
                  <a:pt x="13878" y="44373"/>
                </a:lnTo>
                <a:lnTo>
                  <a:pt x="14181" y="44498"/>
                </a:lnTo>
                <a:lnTo>
                  <a:pt x="14467" y="44632"/>
                </a:lnTo>
                <a:lnTo>
                  <a:pt x="15003" y="44936"/>
                </a:lnTo>
                <a:lnTo>
                  <a:pt x="15467" y="45293"/>
                </a:lnTo>
                <a:lnTo>
                  <a:pt x="15896" y="45695"/>
                </a:lnTo>
                <a:lnTo>
                  <a:pt x="16271" y="46123"/>
                </a:lnTo>
                <a:lnTo>
                  <a:pt x="16610" y="46597"/>
                </a:lnTo>
                <a:lnTo>
                  <a:pt x="17084" y="47365"/>
                </a:lnTo>
                <a:lnTo>
                  <a:pt x="17369" y="47909"/>
                </a:lnTo>
                <a:lnTo>
                  <a:pt x="17396" y="47927"/>
                </a:lnTo>
                <a:lnTo>
                  <a:pt x="17450" y="47909"/>
                </a:lnTo>
                <a:lnTo>
                  <a:pt x="17459" y="47883"/>
                </a:lnTo>
                <a:lnTo>
                  <a:pt x="17423" y="47606"/>
                </a:lnTo>
                <a:lnTo>
                  <a:pt x="17432" y="47356"/>
                </a:lnTo>
                <a:lnTo>
                  <a:pt x="17807" y="48222"/>
                </a:lnTo>
                <a:lnTo>
                  <a:pt x="18620" y="49954"/>
                </a:lnTo>
                <a:lnTo>
                  <a:pt x="19039" y="50812"/>
                </a:lnTo>
                <a:lnTo>
                  <a:pt x="19227" y="51196"/>
                </a:lnTo>
                <a:lnTo>
                  <a:pt x="19423" y="51597"/>
                </a:lnTo>
                <a:lnTo>
                  <a:pt x="18968" y="51142"/>
                </a:lnTo>
                <a:lnTo>
                  <a:pt x="17959" y="50329"/>
                </a:lnTo>
                <a:lnTo>
                  <a:pt x="16869" y="49624"/>
                </a:lnTo>
                <a:lnTo>
                  <a:pt x="15753" y="49035"/>
                </a:lnTo>
                <a:lnTo>
                  <a:pt x="15190" y="48793"/>
                </a:lnTo>
                <a:lnTo>
                  <a:pt x="14565" y="48534"/>
                </a:lnTo>
                <a:lnTo>
                  <a:pt x="13422" y="48159"/>
                </a:lnTo>
                <a:lnTo>
                  <a:pt x="12619" y="47981"/>
                </a:lnTo>
                <a:lnTo>
                  <a:pt x="11833" y="47918"/>
                </a:lnTo>
                <a:lnTo>
                  <a:pt x="11270" y="47972"/>
                </a:lnTo>
                <a:lnTo>
                  <a:pt x="10922" y="48061"/>
                </a:lnTo>
                <a:lnTo>
                  <a:pt x="10600" y="48204"/>
                </a:lnTo>
                <a:lnTo>
                  <a:pt x="10315" y="48400"/>
                </a:lnTo>
                <a:lnTo>
                  <a:pt x="10065" y="48668"/>
                </a:lnTo>
                <a:lnTo>
                  <a:pt x="9850" y="48999"/>
                </a:lnTo>
                <a:lnTo>
                  <a:pt x="9770" y="49195"/>
                </a:lnTo>
                <a:lnTo>
                  <a:pt x="9707" y="49365"/>
                </a:lnTo>
                <a:lnTo>
                  <a:pt x="9618" y="49704"/>
                </a:lnTo>
                <a:lnTo>
                  <a:pt x="9582" y="50035"/>
                </a:lnTo>
                <a:lnTo>
                  <a:pt x="9591" y="50356"/>
                </a:lnTo>
                <a:lnTo>
                  <a:pt x="9681" y="50812"/>
                </a:lnTo>
                <a:lnTo>
                  <a:pt x="9940" y="51365"/>
                </a:lnTo>
                <a:lnTo>
                  <a:pt x="10324" y="51856"/>
                </a:lnTo>
                <a:lnTo>
                  <a:pt x="10815" y="52276"/>
                </a:lnTo>
                <a:lnTo>
                  <a:pt x="11377" y="52615"/>
                </a:lnTo>
                <a:lnTo>
                  <a:pt x="11985" y="52857"/>
                </a:lnTo>
                <a:lnTo>
                  <a:pt x="12306" y="52928"/>
                </a:lnTo>
                <a:lnTo>
                  <a:pt x="12753" y="53008"/>
                </a:lnTo>
                <a:lnTo>
                  <a:pt x="13646" y="53053"/>
                </a:lnTo>
                <a:lnTo>
                  <a:pt x="14530" y="52982"/>
                </a:lnTo>
                <a:lnTo>
                  <a:pt x="15414" y="52839"/>
                </a:lnTo>
                <a:lnTo>
                  <a:pt x="16735" y="52580"/>
                </a:lnTo>
                <a:lnTo>
                  <a:pt x="18057" y="52401"/>
                </a:lnTo>
                <a:lnTo>
                  <a:pt x="18932" y="52392"/>
                </a:lnTo>
                <a:lnTo>
                  <a:pt x="19370" y="52446"/>
                </a:lnTo>
                <a:lnTo>
                  <a:pt x="19888" y="52973"/>
                </a:lnTo>
                <a:lnTo>
                  <a:pt x="20406" y="53508"/>
                </a:lnTo>
                <a:lnTo>
                  <a:pt x="20709" y="54017"/>
                </a:lnTo>
                <a:lnTo>
                  <a:pt x="21200" y="54741"/>
                </a:lnTo>
                <a:lnTo>
                  <a:pt x="21557" y="55178"/>
                </a:lnTo>
                <a:lnTo>
                  <a:pt x="21754" y="55384"/>
                </a:lnTo>
                <a:lnTo>
                  <a:pt x="21763" y="55393"/>
                </a:lnTo>
                <a:lnTo>
                  <a:pt x="21772" y="55375"/>
                </a:lnTo>
                <a:lnTo>
                  <a:pt x="21602" y="54875"/>
                </a:lnTo>
                <a:lnTo>
                  <a:pt x="21388" y="54375"/>
                </a:lnTo>
                <a:lnTo>
                  <a:pt x="21477" y="54392"/>
                </a:lnTo>
                <a:lnTo>
                  <a:pt x="21665" y="54375"/>
                </a:lnTo>
                <a:lnTo>
                  <a:pt x="21924" y="54276"/>
                </a:lnTo>
                <a:lnTo>
                  <a:pt x="22129" y="54098"/>
                </a:lnTo>
                <a:lnTo>
                  <a:pt x="22218" y="53946"/>
                </a:lnTo>
                <a:lnTo>
                  <a:pt x="22263" y="53767"/>
                </a:lnTo>
                <a:lnTo>
                  <a:pt x="22245" y="53580"/>
                </a:lnTo>
                <a:lnTo>
                  <a:pt x="22200" y="53482"/>
                </a:lnTo>
                <a:lnTo>
                  <a:pt x="21691" y="52339"/>
                </a:lnTo>
                <a:lnTo>
                  <a:pt x="21165" y="51204"/>
                </a:lnTo>
                <a:lnTo>
                  <a:pt x="21307" y="50946"/>
                </a:lnTo>
                <a:lnTo>
                  <a:pt x="21656" y="50499"/>
                </a:lnTo>
                <a:lnTo>
                  <a:pt x="22058" y="50106"/>
                </a:lnTo>
                <a:lnTo>
                  <a:pt x="22522" y="49758"/>
                </a:lnTo>
                <a:lnTo>
                  <a:pt x="22763" y="49597"/>
                </a:lnTo>
                <a:lnTo>
                  <a:pt x="23602" y="49106"/>
                </a:lnTo>
                <a:lnTo>
                  <a:pt x="24870" y="48400"/>
                </a:lnTo>
                <a:lnTo>
                  <a:pt x="25460" y="47972"/>
                </a:lnTo>
                <a:lnTo>
                  <a:pt x="25808" y="47650"/>
                </a:lnTo>
                <a:lnTo>
                  <a:pt x="25969" y="47463"/>
                </a:lnTo>
                <a:lnTo>
                  <a:pt x="26165" y="47222"/>
                </a:lnTo>
                <a:lnTo>
                  <a:pt x="26469" y="46686"/>
                </a:lnTo>
                <a:lnTo>
                  <a:pt x="26674" y="46114"/>
                </a:lnTo>
                <a:lnTo>
                  <a:pt x="26773" y="45534"/>
                </a:lnTo>
                <a:lnTo>
                  <a:pt x="26737" y="44962"/>
                </a:lnTo>
                <a:lnTo>
                  <a:pt x="26558" y="44436"/>
                </a:lnTo>
                <a:lnTo>
                  <a:pt x="26326" y="44078"/>
                </a:lnTo>
                <a:lnTo>
                  <a:pt x="26121" y="43873"/>
                </a:lnTo>
                <a:lnTo>
                  <a:pt x="25880" y="43685"/>
                </a:lnTo>
                <a:lnTo>
                  <a:pt x="25585" y="43525"/>
                </a:lnTo>
                <a:lnTo>
                  <a:pt x="25424" y="43462"/>
                </a:lnTo>
                <a:lnTo>
                  <a:pt x="25254" y="43400"/>
                </a:lnTo>
                <a:lnTo>
                  <a:pt x="24906" y="43319"/>
                </a:lnTo>
                <a:lnTo>
                  <a:pt x="24397" y="43266"/>
                </a:lnTo>
                <a:lnTo>
                  <a:pt x="23719" y="43346"/>
                </a:lnTo>
                <a:lnTo>
                  <a:pt x="23076" y="43560"/>
                </a:lnTo>
                <a:lnTo>
                  <a:pt x="22468" y="43891"/>
                </a:lnTo>
                <a:lnTo>
                  <a:pt x="21906" y="44320"/>
                </a:lnTo>
                <a:lnTo>
                  <a:pt x="21415" y="44811"/>
                </a:lnTo>
                <a:lnTo>
                  <a:pt x="20995" y="45355"/>
                </a:lnTo>
                <a:lnTo>
                  <a:pt x="20816" y="45641"/>
                </a:lnTo>
                <a:lnTo>
                  <a:pt x="20647" y="45945"/>
                </a:lnTo>
                <a:lnTo>
                  <a:pt x="20361" y="46632"/>
                </a:lnTo>
                <a:lnTo>
                  <a:pt x="20147" y="47374"/>
                </a:lnTo>
                <a:lnTo>
                  <a:pt x="19995" y="48168"/>
                </a:lnTo>
                <a:lnTo>
                  <a:pt x="19950" y="48570"/>
                </a:lnTo>
                <a:lnTo>
                  <a:pt x="19414" y="47374"/>
                </a:lnTo>
                <a:lnTo>
                  <a:pt x="18378" y="44954"/>
                </a:lnTo>
                <a:lnTo>
                  <a:pt x="17905" y="43721"/>
                </a:lnTo>
                <a:lnTo>
                  <a:pt x="18066" y="43471"/>
                </a:lnTo>
                <a:lnTo>
                  <a:pt x="18468" y="43007"/>
                </a:lnTo>
                <a:lnTo>
                  <a:pt x="18923" y="42596"/>
                </a:lnTo>
                <a:lnTo>
                  <a:pt x="19423" y="42248"/>
                </a:lnTo>
                <a:lnTo>
                  <a:pt x="19682" y="42096"/>
                </a:lnTo>
                <a:lnTo>
                  <a:pt x="19986" y="41935"/>
                </a:lnTo>
                <a:lnTo>
                  <a:pt x="20620" y="41667"/>
                </a:lnTo>
                <a:lnTo>
                  <a:pt x="21584" y="41337"/>
                </a:lnTo>
                <a:lnTo>
                  <a:pt x="22897" y="40917"/>
                </a:lnTo>
                <a:lnTo>
                  <a:pt x="23844" y="40524"/>
                </a:lnTo>
                <a:lnTo>
                  <a:pt x="24451" y="40212"/>
                </a:lnTo>
                <a:lnTo>
                  <a:pt x="24737" y="40015"/>
                </a:lnTo>
                <a:lnTo>
                  <a:pt x="25040" y="39792"/>
                </a:lnTo>
                <a:lnTo>
                  <a:pt x="25603" y="39194"/>
                </a:lnTo>
                <a:lnTo>
                  <a:pt x="26067" y="38479"/>
                </a:lnTo>
                <a:lnTo>
                  <a:pt x="26326" y="37899"/>
                </a:lnTo>
                <a:lnTo>
                  <a:pt x="26451" y="37497"/>
                </a:lnTo>
                <a:lnTo>
                  <a:pt x="26523" y="37104"/>
                </a:lnTo>
                <a:lnTo>
                  <a:pt x="26558" y="36702"/>
                </a:lnTo>
                <a:lnTo>
                  <a:pt x="26531" y="36318"/>
                </a:lnTo>
                <a:lnTo>
                  <a:pt x="26442" y="35952"/>
                </a:lnTo>
                <a:lnTo>
                  <a:pt x="26290" y="35604"/>
                </a:lnTo>
                <a:lnTo>
                  <a:pt x="26067" y="35282"/>
                </a:lnTo>
                <a:lnTo>
                  <a:pt x="25772" y="35006"/>
                </a:lnTo>
                <a:lnTo>
                  <a:pt x="25397" y="34764"/>
                </a:lnTo>
                <a:lnTo>
                  <a:pt x="25174" y="34666"/>
                </a:lnTo>
                <a:lnTo>
                  <a:pt x="24951" y="34577"/>
                </a:lnTo>
                <a:lnTo>
                  <a:pt x="24495" y="34470"/>
                </a:lnTo>
                <a:lnTo>
                  <a:pt x="24049" y="34425"/>
                </a:lnTo>
                <a:lnTo>
                  <a:pt x="23594" y="34461"/>
                </a:lnTo>
                <a:lnTo>
                  <a:pt x="23138" y="34541"/>
                </a:lnTo>
                <a:lnTo>
                  <a:pt x="22692" y="34684"/>
                </a:lnTo>
                <a:lnTo>
                  <a:pt x="22040" y="34979"/>
                </a:lnTo>
                <a:lnTo>
                  <a:pt x="21200" y="35506"/>
                </a:lnTo>
                <a:lnTo>
                  <a:pt x="20432" y="36131"/>
                </a:lnTo>
                <a:lnTo>
                  <a:pt x="19745" y="36827"/>
                </a:lnTo>
                <a:lnTo>
                  <a:pt x="19155" y="37524"/>
                </a:lnTo>
                <a:lnTo>
                  <a:pt x="18914" y="37854"/>
                </a:lnTo>
                <a:lnTo>
                  <a:pt x="18611" y="38310"/>
                </a:lnTo>
                <a:lnTo>
                  <a:pt x="18084" y="39265"/>
                </a:lnTo>
                <a:lnTo>
                  <a:pt x="17655" y="40274"/>
                </a:lnTo>
                <a:lnTo>
                  <a:pt x="17343" y="41319"/>
                </a:lnTo>
                <a:lnTo>
                  <a:pt x="17226" y="41846"/>
                </a:lnTo>
                <a:lnTo>
                  <a:pt x="16682" y="40221"/>
                </a:lnTo>
                <a:lnTo>
                  <a:pt x="15717" y="36943"/>
                </a:lnTo>
                <a:lnTo>
                  <a:pt x="15289" y="35282"/>
                </a:lnTo>
                <a:lnTo>
                  <a:pt x="15467" y="35104"/>
                </a:lnTo>
                <a:lnTo>
                  <a:pt x="15851" y="34791"/>
                </a:lnTo>
                <a:lnTo>
                  <a:pt x="16280" y="34523"/>
                </a:lnTo>
                <a:lnTo>
                  <a:pt x="16735" y="34291"/>
                </a:lnTo>
                <a:lnTo>
                  <a:pt x="17476" y="34014"/>
                </a:lnTo>
                <a:lnTo>
                  <a:pt x="18530" y="33746"/>
                </a:lnTo>
                <a:lnTo>
                  <a:pt x="20191" y="33461"/>
                </a:lnTo>
                <a:lnTo>
                  <a:pt x="21816" y="33202"/>
                </a:lnTo>
                <a:lnTo>
                  <a:pt x="22826" y="32961"/>
                </a:lnTo>
                <a:lnTo>
                  <a:pt x="23281" y="32800"/>
                </a:lnTo>
                <a:lnTo>
                  <a:pt x="23665" y="32648"/>
                </a:lnTo>
                <a:lnTo>
                  <a:pt x="24406" y="32228"/>
                </a:lnTo>
                <a:lnTo>
                  <a:pt x="25094" y="31702"/>
                </a:lnTo>
                <a:lnTo>
                  <a:pt x="25674" y="31076"/>
                </a:lnTo>
                <a:lnTo>
                  <a:pt x="26022" y="30558"/>
                </a:lnTo>
                <a:lnTo>
                  <a:pt x="26201" y="30183"/>
                </a:lnTo>
                <a:lnTo>
                  <a:pt x="26335" y="29808"/>
                </a:lnTo>
                <a:lnTo>
                  <a:pt x="26415" y="29415"/>
                </a:lnTo>
                <a:lnTo>
                  <a:pt x="26442" y="29005"/>
                </a:lnTo>
                <a:lnTo>
                  <a:pt x="26406" y="28594"/>
                </a:lnTo>
                <a:lnTo>
                  <a:pt x="26308" y="28174"/>
                </a:lnTo>
                <a:lnTo>
                  <a:pt x="26139" y="27754"/>
                </a:lnTo>
                <a:lnTo>
                  <a:pt x="26022" y="27540"/>
                </a:lnTo>
                <a:lnTo>
                  <a:pt x="25897" y="27335"/>
                </a:lnTo>
                <a:lnTo>
                  <a:pt x="25621" y="27004"/>
                </a:lnTo>
                <a:lnTo>
                  <a:pt x="25308" y="26736"/>
                </a:lnTo>
                <a:lnTo>
                  <a:pt x="24978" y="26540"/>
                </a:lnTo>
                <a:lnTo>
                  <a:pt x="24620" y="26415"/>
                </a:lnTo>
                <a:lnTo>
                  <a:pt x="24245" y="26344"/>
                </a:lnTo>
                <a:lnTo>
                  <a:pt x="23861" y="26326"/>
                </a:lnTo>
                <a:lnTo>
                  <a:pt x="23460" y="26361"/>
                </a:lnTo>
                <a:lnTo>
                  <a:pt x="22861" y="26486"/>
                </a:lnTo>
                <a:lnTo>
                  <a:pt x="22066" y="26772"/>
                </a:lnTo>
                <a:lnTo>
                  <a:pt x="21307" y="27156"/>
                </a:lnTo>
                <a:lnTo>
                  <a:pt x="20629" y="27594"/>
                </a:lnTo>
                <a:lnTo>
                  <a:pt x="20334" y="27817"/>
                </a:lnTo>
                <a:lnTo>
                  <a:pt x="19941" y="28138"/>
                </a:lnTo>
                <a:lnTo>
                  <a:pt x="19182" y="28835"/>
                </a:lnTo>
                <a:lnTo>
                  <a:pt x="18459" y="29576"/>
                </a:lnTo>
                <a:lnTo>
                  <a:pt x="17780" y="30371"/>
                </a:lnTo>
                <a:lnTo>
                  <a:pt x="16807" y="31612"/>
                </a:lnTo>
                <a:lnTo>
                  <a:pt x="15601" y="33354"/>
                </a:lnTo>
                <a:lnTo>
                  <a:pt x="15039" y="34229"/>
                </a:lnTo>
                <a:lnTo>
                  <a:pt x="14851" y="33434"/>
                </a:lnTo>
                <a:lnTo>
                  <a:pt x="14681" y="32639"/>
                </a:lnTo>
                <a:lnTo>
                  <a:pt x="14485" y="31702"/>
                </a:lnTo>
                <a:lnTo>
                  <a:pt x="14137" y="29826"/>
                </a:lnTo>
                <a:lnTo>
                  <a:pt x="13842" y="27942"/>
                </a:lnTo>
                <a:lnTo>
                  <a:pt x="13583" y="26049"/>
                </a:lnTo>
                <a:lnTo>
                  <a:pt x="13467" y="25102"/>
                </a:lnTo>
                <a:lnTo>
                  <a:pt x="13467" y="25102"/>
                </a:lnTo>
                <a:lnTo>
                  <a:pt x="13583" y="25218"/>
                </a:lnTo>
                <a:lnTo>
                  <a:pt x="13851" y="25415"/>
                </a:lnTo>
                <a:lnTo>
                  <a:pt x="14297" y="25647"/>
                </a:lnTo>
                <a:lnTo>
                  <a:pt x="14985" y="25826"/>
                </a:lnTo>
                <a:lnTo>
                  <a:pt x="15735" y="25897"/>
                </a:lnTo>
                <a:lnTo>
                  <a:pt x="16503" y="25870"/>
                </a:lnTo>
                <a:lnTo>
                  <a:pt x="17262" y="25781"/>
                </a:lnTo>
                <a:lnTo>
                  <a:pt x="18316" y="25558"/>
                </a:lnTo>
                <a:lnTo>
                  <a:pt x="18878" y="25379"/>
                </a:lnTo>
                <a:lnTo>
                  <a:pt x="19325" y="25227"/>
                </a:lnTo>
                <a:lnTo>
                  <a:pt x="20227" y="24825"/>
                </a:lnTo>
                <a:lnTo>
                  <a:pt x="21093" y="24343"/>
                </a:lnTo>
                <a:lnTo>
                  <a:pt x="21888" y="23763"/>
                </a:lnTo>
                <a:lnTo>
                  <a:pt x="22415" y="23254"/>
                </a:lnTo>
                <a:lnTo>
                  <a:pt x="22736" y="22897"/>
                </a:lnTo>
                <a:lnTo>
                  <a:pt x="23013" y="22513"/>
                </a:lnTo>
                <a:lnTo>
                  <a:pt x="23245" y="22102"/>
                </a:lnTo>
                <a:lnTo>
                  <a:pt x="23433" y="21664"/>
                </a:lnTo>
                <a:lnTo>
                  <a:pt x="23576" y="21209"/>
                </a:lnTo>
                <a:lnTo>
                  <a:pt x="23656" y="20727"/>
                </a:lnTo>
                <a:lnTo>
                  <a:pt x="23683" y="20218"/>
                </a:lnTo>
                <a:lnTo>
                  <a:pt x="23665" y="19959"/>
                </a:lnTo>
                <a:lnTo>
                  <a:pt x="23629" y="19584"/>
                </a:lnTo>
                <a:lnTo>
                  <a:pt x="23424" y="18851"/>
                </a:lnTo>
                <a:lnTo>
                  <a:pt x="23174" y="18333"/>
                </a:lnTo>
                <a:lnTo>
                  <a:pt x="22951" y="18030"/>
                </a:lnTo>
                <a:lnTo>
                  <a:pt x="22701" y="17744"/>
                </a:lnTo>
                <a:lnTo>
                  <a:pt x="22406" y="17503"/>
                </a:lnTo>
                <a:lnTo>
                  <a:pt x="22245" y="17405"/>
                </a:lnTo>
                <a:lnTo>
                  <a:pt x="22084" y="17315"/>
                </a:lnTo>
                <a:lnTo>
                  <a:pt x="21772" y="17217"/>
                </a:lnTo>
                <a:lnTo>
                  <a:pt x="21468" y="17190"/>
                </a:lnTo>
                <a:lnTo>
                  <a:pt x="21173" y="17226"/>
                </a:lnTo>
                <a:lnTo>
                  <a:pt x="20745" y="17378"/>
                </a:lnTo>
                <a:lnTo>
                  <a:pt x="20191" y="17735"/>
                </a:lnTo>
                <a:lnTo>
                  <a:pt x="19923" y="17949"/>
                </a:lnTo>
                <a:lnTo>
                  <a:pt x="19727" y="18119"/>
                </a:lnTo>
                <a:lnTo>
                  <a:pt x="19352" y="18512"/>
                </a:lnTo>
                <a:lnTo>
                  <a:pt x="18807" y="19173"/>
                </a:lnTo>
                <a:lnTo>
                  <a:pt x="17762" y="20709"/>
                </a:lnTo>
                <a:lnTo>
                  <a:pt x="16682" y="22236"/>
                </a:lnTo>
                <a:lnTo>
                  <a:pt x="16092" y="22906"/>
                </a:lnTo>
                <a:lnTo>
                  <a:pt x="15673" y="23298"/>
                </a:lnTo>
                <a:lnTo>
                  <a:pt x="15217" y="23638"/>
                </a:lnTo>
                <a:lnTo>
                  <a:pt x="14735" y="23897"/>
                </a:lnTo>
                <a:lnTo>
                  <a:pt x="14217" y="24084"/>
                </a:lnTo>
                <a:lnTo>
                  <a:pt x="13663" y="24182"/>
                </a:lnTo>
                <a:lnTo>
                  <a:pt x="13369" y="24191"/>
                </a:lnTo>
                <a:lnTo>
                  <a:pt x="13235" y="22914"/>
                </a:lnTo>
                <a:lnTo>
                  <a:pt x="13137" y="21637"/>
                </a:lnTo>
                <a:lnTo>
                  <a:pt x="13038" y="20280"/>
                </a:lnTo>
                <a:lnTo>
                  <a:pt x="12922" y="17548"/>
                </a:lnTo>
                <a:lnTo>
                  <a:pt x="12904" y="16190"/>
                </a:lnTo>
                <a:lnTo>
                  <a:pt x="12904" y="16154"/>
                </a:lnTo>
                <a:lnTo>
                  <a:pt x="12904" y="16119"/>
                </a:lnTo>
                <a:lnTo>
                  <a:pt x="13119" y="16217"/>
                </a:lnTo>
                <a:lnTo>
                  <a:pt x="13324" y="16262"/>
                </a:lnTo>
                <a:lnTo>
                  <a:pt x="13547" y="16297"/>
                </a:lnTo>
                <a:lnTo>
                  <a:pt x="14012" y="16315"/>
                </a:lnTo>
                <a:lnTo>
                  <a:pt x="14744" y="16262"/>
                </a:lnTo>
                <a:lnTo>
                  <a:pt x="15708" y="16029"/>
                </a:lnTo>
                <a:lnTo>
                  <a:pt x="16619" y="15690"/>
                </a:lnTo>
                <a:lnTo>
                  <a:pt x="17030" y="15494"/>
                </a:lnTo>
                <a:lnTo>
                  <a:pt x="17441" y="15288"/>
                </a:lnTo>
                <a:lnTo>
                  <a:pt x="18227" y="14797"/>
                </a:lnTo>
                <a:lnTo>
                  <a:pt x="18959" y="14217"/>
                </a:lnTo>
                <a:lnTo>
                  <a:pt x="19629" y="13565"/>
                </a:lnTo>
                <a:lnTo>
                  <a:pt x="20218" y="12850"/>
                </a:lnTo>
                <a:lnTo>
                  <a:pt x="20727" y="12073"/>
                </a:lnTo>
                <a:lnTo>
                  <a:pt x="21147" y="11243"/>
                </a:lnTo>
                <a:lnTo>
                  <a:pt x="21459" y="10368"/>
                </a:lnTo>
                <a:lnTo>
                  <a:pt x="21566" y="9921"/>
                </a:lnTo>
                <a:lnTo>
                  <a:pt x="21656" y="9484"/>
                </a:lnTo>
                <a:lnTo>
                  <a:pt x="21727" y="8805"/>
                </a:lnTo>
                <a:lnTo>
                  <a:pt x="21727" y="8341"/>
                </a:lnTo>
                <a:lnTo>
                  <a:pt x="21674" y="7885"/>
                </a:lnTo>
                <a:lnTo>
                  <a:pt x="21557" y="7457"/>
                </a:lnTo>
                <a:lnTo>
                  <a:pt x="21370" y="7055"/>
                </a:lnTo>
                <a:lnTo>
                  <a:pt x="21102" y="6698"/>
                </a:lnTo>
                <a:lnTo>
                  <a:pt x="20923" y="6537"/>
                </a:lnTo>
                <a:lnTo>
                  <a:pt x="20772" y="6430"/>
                </a:lnTo>
                <a:lnTo>
                  <a:pt x="20459" y="6251"/>
                </a:lnTo>
                <a:lnTo>
                  <a:pt x="20138" y="6153"/>
                </a:lnTo>
                <a:lnTo>
                  <a:pt x="19807" y="6117"/>
                </a:lnTo>
                <a:lnTo>
                  <a:pt x="19486" y="6153"/>
                </a:lnTo>
                <a:lnTo>
                  <a:pt x="19173" y="6260"/>
                </a:lnTo>
                <a:lnTo>
                  <a:pt x="18896" y="6439"/>
                </a:lnTo>
                <a:lnTo>
                  <a:pt x="18637" y="6680"/>
                </a:lnTo>
                <a:lnTo>
                  <a:pt x="18530" y="6832"/>
                </a:lnTo>
                <a:lnTo>
                  <a:pt x="18414" y="7028"/>
                </a:lnTo>
                <a:lnTo>
                  <a:pt x="18236" y="7457"/>
                </a:lnTo>
                <a:lnTo>
                  <a:pt x="18039" y="8144"/>
                </a:lnTo>
                <a:lnTo>
                  <a:pt x="17914" y="8573"/>
                </a:lnTo>
                <a:lnTo>
                  <a:pt x="17664" y="9296"/>
                </a:lnTo>
                <a:lnTo>
                  <a:pt x="17084" y="10707"/>
                </a:lnTo>
                <a:lnTo>
                  <a:pt x="16735" y="11386"/>
                </a:lnTo>
                <a:lnTo>
                  <a:pt x="16566" y="11690"/>
                </a:lnTo>
                <a:lnTo>
                  <a:pt x="16208" y="12270"/>
                </a:lnTo>
                <a:lnTo>
                  <a:pt x="15816" y="12824"/>
                </a:lnTo>
                <a:lnTo>
                  <a:pt x="15378" y="13333"/>
                </a:lnTo>
                <a:lnTo>
                  <a:pt x="14914" y="13797"/>
                </a:lnTo>
                <a:lnTo>
                  <a:pt x="14405" y="14217"/>
                </a:lnTo>
                <a:lnTo>
                  <a:pt x="13851" y="14583"/>
                </a:lnTo>
                <a:lnTo>
                  <a:pt x="13253" y="14886"/>
                </a:lnTo>
                <a:lnTo>
                  <a:pt x="12931" y="15011"/>
                </a:lnTo>
                <a:lnTo>
                  <a:pt x="12985" y="13913"/>
                </a:lnTo>
                <a:lnTo>
                  <a:pt x="13047" y="12261"/>
                </a:lnTo>
                <a:lnTo>
                  <a:pt x="13029" y="11172"/>
                </a:lnTo>
                <a:lnTo>
                  <a:pt x="12985" y="10645"/>
                </a:lnTo>
                <a:lnTo>
                  <a:pt x="13503" y="9609"/>
                </a:lnTo>
                <a:lnTo>
                  <a:pt x="14119" y="8296"/>
                </a:lnTo>
                <a:lnTo>
                  <a:pt x="14315" y="7760"/>
                </a:lnTo>
                <a:lnTo>
                  <a:pt x="14458" y="7216"/>
                </a:lnTo>
                <a:lnTo>
                  <a:pt x="14547" y="6644"/>
                </a:lnTo>
                <a:lnTo>
                  <a:pt x="14565" y="6358"/>
                </a:lnTo>
                <a:lnTo>
                  <a:pt x="14574" y="5894"/>
                </a:lnTo>
                <a:lnTo>
                  <a:pt x="14494" y="4930"/>
                </a:lnTo>
                <a:lnTo>
                  <a:pt x="14315" y="3965"/>
                </a:lnTo>
                <a:lnTo>
                  <a:pt x="14012" y="3027"/>
                </a:lnTo>
                <a:lnTo>
                  <a:pt x="13592" y="2152"/>
                </a:lnTo>
                <a:lnTo>
                  <a:pt x="13181" y="1563"/>
                </a:lnTo>
                <a:lnTo>
                  <a:pt x="12869" y="1206"/>
                </a:lnTo>
                <a:lnTo>
                  <a:pt x="12520" y="884"/>
                </a:lnTo>
                <a:lnTo>
                  <a:pt x="12145" y="607"/>
                </a:lnTo>
                <a:lnTo>
                  <a:pt x="11726" y="366"/>
                </a:lnTo>
                <a:lnTo>
                  <a:pt x="11270" y="179"/>
                </a:lnTo>
                <a:lnTo>
                  <a:pt x="11020" y="98"/>
                </a:lnTo>
                <a:lnTo>
                  <a:pt x="10850" y="54"/>
                </a:lnTo>
                <a:lnTo>
                  <a:pt x="10484" y="9"/>
                </a:lnTo>
                <a:lnTo>
                  <a:pt x="9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6"/>
          <p:cNvSpPr/>
          <p:nvPr/>
        </p:nvSpPr>
        <p:spPr>
          <a:xfrm>
            <a:off x="8931157" y="3033492"/>
            <a:ext cx="49967" cy="177964"/>
          </a:xfrm>
          <a:custGeom>
            <a:avLst/>
            <a:gdLst/>
            <a:ahLst/>
            <a:cxnLst/>
            <a:rect l="l" t="t" r="r" b="b"/>
            <a:pathLst>
              <a:path w="1680" h="5984" extrusionOk="0">
                <a:moveTo>
                  <a:pt x="9" y="0"/>
                </a:moveTo>
                <a:lnTo>
                  <a:pt x="1" y="27"/>
                </a:lnTo>
                <a:lnTo>
                  <a:pt x="313" y="741"/>
                </a:lnTo>
                <a:lnTo>
                  <a:pt x="786" y="1768"/>
                </a:lnTo>
                <a:lnTo>
                  <a:pt x="1045" y="2483"/>
                </a:lnTo>
                <a:lnTo>
                  <a:pt x="1135" y="2867"/>
                </a:lnTo>
                <a:lnTo>
                  <a:pt x="1206" y="3260"/>
                </a:lnTo>
                <a:lnTo>
                  <a:pt x="1242" y="4019"/>
                </a:lnTo>
                <a:lnTo>
                  <a:pt x="1206" y="5153"/>
                </a:lnTo>
                <a:lnTo>
                  <a:pt x="1215" y="5930"/>
                </a:lnTo>
                <a:lnTo>
                  <a:pt x="1224" y="5965"/>
                </a:lnTo>
                <a:lnTo>
                  <a:pt x="1304" y="5983"/>
                </a:lnTo>
                <a:lnTo>
                  <a:pt x="1331" y="5947"/>
                </a:lnTo>
                <a:lnTo>
                  <a:pt x="1474" y="5626"/>
                </a:lnTo>
                <a:lnTo>
                  <a:pt x="1635" y="4885"/>
                </a:lnTo>
                <a:lnTo>
                  <a:pt x="1679" y="4072"/>
                </a:lnTo>
                <a:lnTo>
                  <a:pt x="1599" y="3224"/>
                </a:lnTo>
                <a:lnTo>
                  <a:pt x="1411" y="2384"/>
                </a:lnTo>
                <a:lnTo>
                  <a:pt x="1126" y="1581"/>
                </a:lnTo>
                <a:lnTo>
                  <a:pt x="751" y="857"/>
                </a:lnTo>
                <a:lnTo>
                  <a:pt x="295" y="250"/>
                </a:lnTo>
                <a:lnTo>
                  <a:pt x="36" y="9"/>
                </a:lnTo>
                <a:lnTo>
                  <a:pt x="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6"/>
          <p:cNvSpPr/>
          <p:nvPr/>
        </p:nvSpPr>
        <p:spPr>
          <a:xfrm>
            <a:off x="8677783" y="3221521"/>
            <a:ext cx="202398" cy="165741"/>
          </a:xfrm>
          <a:custGeom>
            <a:avLst/>
            <a:gdLst/>
            <a:ahLst/>
            <a:cxnLst/>
            <a:rect l="l" t="t" r="r" b="b"/>
            <a:pathLst>
              <a:path w="6805" h="5573" extrusionOk="0">
                <a:moveTo>
                  <a:pt x="63" y="1"/>
                </a:moveTo>
                <a:lnTo>
                  <a:pt x="0" y="90"/>
                </a:lnTo>
                <a:lnTo>
                  <a:pt x="36" y="143"/>
                </a:lnTo>
                <a:lnTo>
                  <a:pt x="938" y="920"/>
                </a:lnTo>
                <a:lnTo>
                  <a:pt x="2661" y="2528"/>
                </a:lnTo>
                <a:lnTo>
                  <a:pt x="3510" y="3358"/>
                </a:lnTo>
                <a:lnTo>
                  <a:pt x="3876" y="3706"/>
                </a:lnTo>
                <a:lnTo>
                  <a:pt x="4626" y="4358"/>
                </a:lnTo>
                <a:lnTo>
                  <a:pt x="5430" y="4930"/>
                </a:lnTo>
                <a:lnTo>
                  <a:pt x="6073" y="5287"/>
                </a:lnTo>
                <a:lnTo>
                  <a:pt x="6528" y="5492"/>
                </a:lnTo>
                <a:lnTo>
                  <a:pt x="6769" y="5573"/>
                </a:lnTo>
                <a:lnTo>
                  <a:pt x="6787" y="5573"/>
                </a:lnTo>
                <a:lnTo>
                  <a:pt x="6805" y="5537"/>
                </a:lnTo>
                <a:lnTo>
                  <a:pt x="6787" y="5519"/>
                </a:lnTo>
                <a:lnTo>
                  <a:pt x="6269" y="5242"/>
                </a:lnTo>
                <a:lnTo>
                  <a:pt x="5305" y="4599"/>
                </a:lnTo>
                <a:lnTo>
                  <a:pt x="4412" y="3885"/>
                </a:lnTo>
                <a:lnTo>
                  <a:pt x="3563" y="3090"/>
                </a:lnTo>
                <a:lnTo>
                  <a:pt x="3144" y="2671"/>
                </a:lnTo>
                <a:lnTo>
                  <a:pt x="2456" y="1947"/>
                </a:lnTo>
                <a:lnTo>
                  <a:pt x="1358" y="885"/>
                </a:lnTo>
                <a:lnTo>
                  <a:pt x="554" y="268"/>
                </a:lnTo>
                <a:lnTo>
                  <a:pt x="125" y="9"/>
                </a:lnTo>
                <a:lnTo>
                  <a:pt x="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6"/>
          <p:cNvSpPr/>
          <p:nvPr/>
        </p:nvSpPr>
        <p:spPr>
          <a:xfrm>
            <a:off x="9017469" y="3213283"/>
            <a:ext cx="151687" cy="185399"/>
          </a:xfrm>
          <a:custGeom>
            <a:avLst/>
            <a:gdLst/>
            <a:ahLst/>
            <a:cxnLst/>
            <a:rect l="l" t="t" r="r" b="b"/>
            <a:pathLst>
              <a:path w="5100" h="6234" extrusionOk="0">
                <a:moveTo>
                  <a:pt x="5037" y="1"/>
                </a:moveTo>
                <a:lnTo>
                  <a:pt x="5010" y="19"/>
                </a:lnTo>
                <a:lnTo>
                  <a:pt x="4769" y="358"/>
                </a:lnTo>
                <a:lnTo>
                  <a:pt x="4385" y="1072"/>
                </a:lnTo>
                <a:lnTo>
                  <a:pt x="3921" y="2197"/>
                </a:lnTo>
                <a:lnTo>
                  <a:pt x="3573" y="2948"/>
                </a:lnTo>
                <a:lnTo>
                  <a:pt x="3439" y="3215"/>
                </a:lnTo>
                <a:lnTo>
                  <a:pt x="3126" y="3707"/>
                </a:lnTo>
                <a:lnTo>
                  <a:pt x="2760" y="4162"/>
                </a:lnTo>
                <a:lnTo>
                  <a:pt x="2367" y="4582"/>
                </a:lnTo>
                <a:lnTo>
                  <a:pt x="1930" y="4948"/>
                </a:lnTo>
                <a:lnTo>
                  <a:pt x="1456" y="5278"/>
                </a:lnTo>
                <a:lnTo>
                  <a:pt x="947" y="5555"/>
                </a:lnTo>
                <a:lnTo>
                  <a:pt x="403" y="5787"/>
                </a:lnTo>
                <a:lnTo>
                  <a:pt x="126" y="5886"/>
                </a:lnTo>
                <a:lnTo>
                  <a:pt x="54" y="5921"/>
                </a:lnTo>
                <a:lnTo>
                  <a:pt x="1" y="6046"/>
                </a:lnTo>
                <a:lnTo>
                  <a:pt x="45" y="6171"/>
                </a:lnTo>
                <a:lnTo>
                  <a:pt x="153" y="6234"/>
                </a:lnTo>
                <a:lnTo>
                  <a:pt x="233" y="6225"/>
                </a:lnTo>
                <a:lnTo>
                  <a:pt x="688" y="6064"/>
                </a:lnTo>
                <a:lnTo>
                  <a:pt x="1537" y="5635"/>
                </a:lnTo>
                <a:lnTo>
                  <a:pt x="2305" y="5091"/>
                </a:lnTo>
                <a:lnTo>
                  <a:pt x="2983" y="4430"/>
                </a:lnTo>
                <a:lnTo>
                  <a:pt x="3269" y="4037"/>
                </a:lnTo>
                <a:lnTo>
                  <a:pt x="3430" y="3814"/>
                </a:lnTo>
                <a:lnTo>
                  <a:pt x="3698" y="3341"/>
                </a:lnTo>
                <a:lnTo>
                  <a:pt x="4037" y="2599"/>
                </a:lnTo>
                <a:lnTo>
                  <a:pt x="4430" y="1572"/>
                </a:lnTo>
                <a:lnTo>
                  <a:pt x="4841" y="554"/>
                </a:lnTo>
                <a:lnTo>
                  <a:pt x="5091" y="72"/>
                </a:lnTo>
                <a:lnTo>
                  <a:pt x="5100" y="36"/>
                </a:lnTo>
                <a:lnTo>
                  <a:pt x="50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6"/>
          <p:cNvSpPr/>
          <p:nvPr/>
        </p:nvSpPr>
        <p:spPr>
          <a:xfrm>
            <a:off x="9037932" y="3534409"/>
            <a:ext cx="199483" cy="130945"/>
          </a:xfrm>
          <a:custGeom>
            <a:avLst/>
            <a:gdLst/>
            <a:ahLst/>
            <a:cxnLst/>
            <a:rect l="l" t="t" r="r" b="b"/>
            <a:pathLst>
              <a:path w="6707" h="4403" extrusionOk="0">
                <a:moveTo>
                  <a:pt x="6537" y="0"/>
                </a:moveTo>
                <a:lnTo>
                  <a:pt x="6269" y="27"/>
                </a:lnTo>
                <a:lnTo>
                  <a:pt x="6001" y="134"/>
                </a:lnTo>
                <a:lnTo>
                  <a:pt x="5742" y="321"/>
                </a:lnTo>
                <a:lnTo>
                  <a:pt x="5135" y="938"/>
                </a:lnTo>
                <a:lnTo>
                  <a:pt x="4760" y="1348"/>
                </a:lnTo>
                <a:lnTo>
                  <a:pt x="4242" y="1822"/>
                </a:lnTo>
                <a:lnTo>
                  <a:pt x="3179" y="2679"/>
                </a:lnTo>
                <a:lnTo>
                  <a:pt x="2331" y="3224"/>
                </a:lnTo>
                <a:lnTo>
                  <a:pt x="1742" y="3536"/>
                </a:lnTo>
                <a:lnTo>
                  <a:pt x="1117" y="3804"/>
                </a:lnTo>
                <a:lnTo>
                  <a:pt x="456" y="4010"/>
                </a:lnTo>
                <a:lnTo>
                  <a:pt x="108" y="4090"/>
                </a:lnTo>
                <a:lnTo>
                  <a:pt x="54" y="4117"/>
                </a:lnTo>
                <a:lnTo>
                  <a:pt x="0" y="4215"/>
                </a:lnTo>
                <a:lnTo>
                  <a:pt x="27" y="4331"/>
                </a:lnTo>
                <a:lnTo>
                  <a:pt x="108" y="4402"/>
                </a:lnTo>
                <a:lnTo>
                  <a:pt x="170" y="4402"/>
                </a:lnTo>
                <a:lnTo>
                  <a:pt x="625" y="4313"/>
                </a:lnTo>
                <a:lnTo>
                  <a:pt x="1483" y="4036"/>
                </a:lnTo>
                <a:lnTo>
                  <a:pt x="2286" y="3652"/>
                </a:lnTo>
                <a:lnTo>
                  <a:pt x="3054" y="3170"/>
                </a:lnTo>
                <a:lnTo>
                  <a:pt x="3429" y="2902"/>
                </a:lnTo>
                <a:lnTo>
                  <a:pt x="4072" y="2384"/>
                </a:lnTo>
                <a:lnTo>
                  <a:pt x="4689" y="1822"/>
                </a:lnTo>
                <a:lnTo>
                  <a:pt x="5082" y="1402"/>
                </a:lnTo>
                <a:lnTo>
                  <a:pt x="5867" y="572"/>
                </a:lnTo>
                <a:lnTo>
                  <a:pt x="6269" y="277"/>
                </a:lnTo>
                <a:lnTo>
                  <a:pt x="6528" y="161"/>
                </a:lnTo>
                <a:lnTo>
                  <a:pt x="6653" y="152"/>
                </a:lnTo>
                <a:lnTo>
                  <a:pt x="6689" y="134"/>
                </a:lnTo>
                <a:lnTo>
                  <a:pt x="6707" y="63"/>
                </a:lnTo>
                <a:lnTo>
                  <a:pt x="6680" y="45"/>
                </a:lnTo>
                <a:lnTo>
                  <a:pt x="65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6"/>
          <p:cNvSpPr/>
          <p:nvPr/>
        </p:nvSpPr>
        <p:spPr>
          <a:xfrm>
            <a:off x="8644591" y="3537591"/>
            <a:ext cx="243056" cy="95882"/>
          </a:xfrm>
          <a:custGeom>
            <a:avLst/>
            <a:gdLst/>
            <a:ahLst/>
            <a:cxnLst/>
            <a:rect l="l" t="t" r="r" b="b"/>
            <a:pathLst>
              <a:path w="8172" h="3224" extrusionOk="0">
                <a:moveTo>
                  <a:pt x="223" y="0"/>
                </a:moveTo>
                <a:lnTo>
                  <a:pt x="89" y="27"/>
                </a:lnTo>
                <a:lnTo>
                  <a:pt x="0" y="125"/>
                </a:lnTo>
                <a:lnTo>
                  <a:pt x="9" y="250"/>
                </a:lnTo>
                <a:lnTo>
                  <a:pt x="63" y="304"/>
                </a:lnTo>
                <a:lnTo>
                  <a:pt x="482" y="625"/>
                </a:lnTo>
                <a:lnTo>
                  <a:pt x="1366" y="1286"/>
                </a:lnTo>
                <a:lnTo>
                  <a:pt x="2313" y="1902"/>
                </a:lnTo>
                <a:lnTo>
                  <a:pt x="3304" y="2447"/>
                </a:lnTo>
                <a:lnTo>
                  <a:pt x="4331" y="2867"/>
                </a:lnTo>
                <a:lnTo>
                  <a:pt x="5126" y="3090"/>
                </a:lnTo>
                <a:lnTo>
                  <a:pt x="5662" y="3179"/>
                </a:lnTo>
                <a:lnTo>
                  <a:pt x="6198" y="3224"/>
                </a:lnTo>
                <a:lnTo>
                  <a:pt x="6742" y="3206"/>
                </a:lnTo>
                <a:lnTo>
                  <a:pt x="7287" y="3135"/>
                </a:lnTo>
                <a:lnTo>
                  <a:pt x="7832" y="2992"/>
                </a:lnTo>
                <a:lnTo>
                  <a:pt x="8109" y="2893"/>
                </a:lnTo>
                <a:lnTo>
                  <a:pt x="8144" y="2876"/>
                </a:lnTo>
                <a:lnTo>
                  <a:pt x="8171" y="2813"/>
                </a:lnTo>
                <a:lnTo>
                  <a:pt x="8144" y="2751"/>
                </a:lnTo>
                <a:lnTo>
                  <a:pt x="8091" y="2715"/>
                </a:lnTo>
                <a:lnTo>
                  <a:pt x="8055" y="2724"/>
                </a:lnTo>
                <a:lnTo>
                  <a:pt x="7769" y="2786"/>
                </a:lnTo>
                <a:lnTo>
                  <a:pt x="7216" y="2885"/>
                </a:lnTo>
                <a:lnTo>
                  <a:pt x="6671" y="2920"/>
                </a:lnTo>
                <a:lnTo>
                  <a:pt x="6144" y="2902"/>
                </a:lnTo>
                <a:lnTo>
                  <a:pt x="5626" y="2849"/>
                </a:lnTo>
                <a:lnTo>
                  <a:pt x="5117" y="2742"/>
                </a:lnTo>
                <a:lnTo>
                  <a:pt x="4385" y="2518"/>
                </a:lnTo>
                <a:lnTo>
                  <a:pt x="3429" y="2108"/>
                </a:lnTo>
                <a:lnTo>
                  <a:pt x="2509" y="1590"/>
                </a:lnTo>
                <a:lnTo>
                  <a:pt x="1161" y="688"/>
                </a:lnTo>
                <a:lnTo>
                  <a:pt x="295" y="36"/>
                </a:lnTo>
                <a:lnTo>
                  <a:pt x="2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6"/>
          <p:cNvSpPr/>
          <p:nvPr/>
        </p:nvSpPr>
        <p:spPr>
          <a:xfrm>
            <a:off x="8697443" y="3824692"/>
            <a:ext cx="252871" cy="96952"/>
          </a:xfrm>
          <a:custGeom>
            <a:avLst/>
            <a:gdLst/>
            <a:ahLst/>
            <a:cxnLst/>
            <a:rect l="l" t="t" r="r" b="b"/>
            <a:pathLst>
              <a:path w="8502" h="3260" extrusionOk="0">
                <a:moveTo>
                  <a:pt x="143" y="0"/>
                </a:moveTo>
                <a:lnTo>
                  <a:pt x="27" y="81"/>
                </a:lnTo>
                <a:lnTo>
                  <a:pt x="0" y="215"/>
                </a:lnTo>
                <a:lnTo>
                  <a:pt x="72" y="349"/>
                </a:lnTo>
                <a:lnTo>
                  <a:pt x="152" y="384"/>
                </a:lnTo>
                <a:lnTo>
                  <a:pt x="447" y="483"/>
                </a:lnTo>
                <a:lnTo>
                  <a:pt x="1018" y="768"/>
                </a:lnTo>
                <a:lnTo>
                  <a:pt x="1840" y="1304"/>
                </a:lnTo>
                <a:lnTo>
                  <a:pt x="2384" y="1635"/>
                </a:lnTo>
                <a:lnTo>
                  <a:pt x="2902" y="1911"/>
                </a:lnTo>
                <a:lnTo>
                  <a:pt x="3974" y="2376"/>
                </a:lnTo>
                <a:lnTo>
                  <a:pt x="4528" y="2572"/>
                </a:lnTo>
                <a:lnTo>
                  <a:pt x="4992" y="2733"/>
                </a:lnTo>
                <a:lnTo>
                  <a:pt x="5974" y="3010"/>
                </a:lnTo>
                <a:lnTo>
                  <a:pt x="6992" y="3206"/>
                </a:lnTo>
                <a:lnTo>
                  <a:pt x="7751" y="3260"/>
                </a:lnTo>
                <a:lnTo>
                  <a:pt x="8243" y="3233"/>
                </a:lnTo>
                <a:lnTo>
                  <a:pt x="8484" y="3197"/>
                </a:lnTo>
                <a:lnTo>
                  <a:pt x="8501" y="3188"/>
                </a:lnTo>
                <a:lnTo>
                  <a:pt x="8493" y="3179"/>
                </a:lnTo>
                <a:lnTo>
                  <a:pt x="7903" y="3010"/>
                </a:lnTo>
                <a:lnTo>
                  <a:pt x="6733" y="2751"/>
                </a:lnTo>
                <a:lnTo>
                  <a:pt x="5572" y="2501"/>
                </a:lnTo>
                <a:lnTo>
                  <a:pt x="4421" y="2161"/>
                </a:lnTo>
                <a:lnTo>
                  <a:pt x="3840" y="1929"/>
                </a:lnTo>
                <a:lnTo>
                  <a:pt x="3385" y="1715"/>
                </a:lnTo>
                <a:lnTo>
                  <a:pt x="2492" y="1188"/>
                </a:lnTo>
                <a:lnTo>
                  <a:pt x="1608" y="634"/>
                </a:lnTo>
                <a:lnTo>
                  <a:pt x="929" y="277"/>
                </a:lnTo>
                <a:lnTo>
                  <a:pt x="465" y="81"/>
                </a:lnTo>
                <a:lnTo>
                  <a:pt x="223" y="9"/>
                </a:lnTo>
                <a:lnTo>
                  <a:pt x="1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6"/>
          <p:cNvSpPr/>
          <p:nvPr/>
        </p:nvSpPr>
        <p:spPr>
          <a:xfrm>
            <a:off x="9094234" y="3800512"/>
            <a:ext cx="214890" cy="142395"/>
          </a:xfrm>
          <a:custGeom>
            <a:avLst/>
            <a:gdLst/>
            <a:ahLst/>
            <a:cxnLst/>
            <a:rect l="l" t="t" r="r" b="b"/>
            <a:pathLst>
              <a:path w="7225" h="4788" extrusionOk="0">
                <a:moveTo>
                  <a:pt x="6975" y="1"/>
                </a:moveTo>
                <a:lnTo>
                  <a:pt x="6502" y="19"/>
                </a:lnTo>
                <a:lnTo>
                  <a:pt x="6028" y="99"/>
                </a:lnTo>
                <a:lnTo>
                  <a:pt x="5555" y="242"/>
                </a:lnTo>
                <a:lnTo>
                  <a:pt x="4876" y="528"/>
                </a:lnTo>
                <a:lnTo>
                  <a:pt x="4019" y="1010"/>
                </a:lnTo>
                <a:lnTo>
                  <a:pt x="3626" y="1260"/>
                </a:lnTo>
                <a:lnTo>
                  <a:pt x="3126" y="1599"/>
                </a:lnTo>
                <a:lnTo>
                  <a:pt x="2171" y="2349"/>
                </a:lnTo>
                <a:lnTo>
                  <a:pt x="1269" y="3180"/>
                </a:lnTo>
                <a:lnTo>
                  <a:pt x="429" y="4055"/>
                </a:lnTo>
                <a:lnTo>
                  <a:pt x="36" y="4510"/>
                </a:lnTo>
                <a:lnTo>
                  <a:pt x="1" y="4582"/>
                </a:lnTo>
                <a:lnTo>
                  <a:pt x="9" y="4707"/>
                </a:lnTo>
                <a:lnTo>
                  <a:pt x="108" y="4787"/>
                </a:lnTo>
                <a:lnTo>
                  <a:pt x="233" y="4787"/>
                </a:lnTo>
                <a:lnTo>
                  <a:pt x="295" y="4743"/>
                </a:lnTo>
                <a:lnTo>
                  <a:pt x="1036" y="3975"/>
                </a:lnTo>
                <a:lnTo>
                  <a:pt x="2179" y="2849"/>
                </a:lnTo>
                <a:lnTo>
                  <a:pt x="2974" y="2144"/>
                </a:lnTo>
                <a:lnTo>
                  <a:pt x="3814" y="1492"/>
                </a:lnTo>
                <a:lnTo>
                  <a:pt x="4698" y="938"/>
                </a:lnTo>
                <a:lnTo>
                  <a:pt x="5653" y="483"/>
                </a:lnTo>
                <a:lnTo>
                  <a:pt x="6671" y="153"/>
                </a:lnTo>
                <a:lnTo>
                  <a:pt x="7207" y="54"/>
                </a:lnTo>
                <a:lnTo>
                  <a:pt x="7225" y="45"/>
                </a:lnTo>
                <a:lnTo>
                  <a:pt x="7216" y="28"/>
                </a:lnTo>
                <a:lnTo>
                  <a:pt x="697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6"/>
          <p:cNvSpPr/>
          <p:nvPr/>
        </p:nvSpPr>
        <p:spPr>
          <a:xfrm>
            <a:off x="9121329" y="4021228"/>
            <a:ext cx="180359" cy="192834"/>
          </a:xfrm>
          <a:custGeom>
            <a:avLst/>
            <a:gdLst/>
            <a:ahLst/>
            <a:cxnLst/>
            <a:rect l="l" t="t" r="r" b="b"/>
            <a:pathLst>
              <a:path w="6064" h="6484" extrusionOk="0">
                <a:moveTo>
                  <a:pt x="6001" y="1"/>
                </a:moveTo>
                <a:lnTo>
                  <a:pt x="5716" y="27"/>
                </a:lnTo>
                <a:lnTo>
                  <a:pt x="5153" y="143"/>
                </a:lnTo>
                <a:lnTo>
                  <a:pt x="4626" y="331"/>
                </a:lnTo>
                <a:lnTo>
                  <a:pt x="4126" y="572"/>
                </a:lnTo>
                <a:lnTo>
                  <a:pt x="3653" y="867"/>
                </a:lnTo>
                <a:lnTo>
                  <a:pt x="3206" y="1215"/>
                </a:lnTo>
                <a:lnTo>
                  <a:pt x="2590" y="1804"/>
                </a:lnTo>
                <a:lnTo>
                  <a:pt x="1858" y="2706"/>
                </a:lnTo>
                <a:lnTo>
                  <a:pt x="1224" y="3707"/>
                </a:lnTo>
                <a:lnTo>
                  <a:pt x="679" y="4733"/>
                </a:lnTo>
                <a:lnTo>
                  <a:pt x="215" y="5760"/>
                </a:lnTo>
                <a:lnTo>
                  <a:pt x="18" y="6252"/>
                </a:lnTo>
                <a:lnTo>
                  <a:pt x="0" y="6314"/>
                </a:lnTo>
                <a:lnTo>
                  <a:pt x="45" y="6430"/>
                </a:lnTo>
                <a:lnTo>
                  <a:pt x="152" y="6484"/>
                </a:lnTo>
                <a:lnTo>
                  <a:pt x="268" y="6448"/>
                </a:lnTo>
                <a:lnTo>
                  <a:pt x="304" y="6394"/>
                </a:lnTo>
                <a:lnTo>
                  <a:pt x="813" y="5359"/>
                </a:lnTo>
                <a:lnTo>
                  <a:pt x="1590" y="3894"/>
                </a:lnTo>
                <a:lnTo>
                  <a:pt x="2161" y="2992"/>
                </a:lnTo>
                <a:lnTo>
                  <a:pt x="2804" y="2162"/>
                </a:lnTo>
                <a:lnTo>
                  <a:pt x="3555" y="1429"/>
                </a:lnTo>
                <a:lnTo>
                  <a:pt x="4197" y="956"/>
                </a:lnTo>
                <a:lnTo>
                  <a:pt x="4671" y="670"/>
                </a:lnTo>
                <a:lnTo>
                  <a:pt x="5180" y="429"/>
                </a:lnTo>
                <a:lnTo>
                  <a:pt x="5733" y="215"/>
                </a:lnTo>
                <a:lnTo>
                  <a:pt x="6028" y="126"/>
                </a:lnTo>
                <a:lnTo>
                  <a:pt x="6064" y="99"/>
                </a:lnTo>
                <a:lnTo>
                  <a:pt x="6055" y="10"/>
                </a:lnTo>
                <a:lnTo>
                  <a:pt x="6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6"/>
          <p:cNvSpPr/>
          <p:nvPr/>
        </p:nvSpPr>
        <p:spPr>
          <a:xfrm>
            <a:off x="8791458" y="4157744"/>
            <a:ext cx="261645" cy="98826"/>
          </a:xfrm>
          <a:custGeom>
            <a:avLst/>
            <a:gdLst/>
            <a:ahLst/>
            <a:cxnLst/>
            <a:rect l="l" t="t" r="r" b="b"/>
            <a:pathLst>
              <a:path w="8797" h="3323" extrusionOk="0">
                <a:moveTo>
                  <a:pt x="1143" y="1"/>
                </a:moveTo>
                <a:lnTo>
                  <a:pt x="715" y="72"/>
                </a:lnTo>
                <a:lnTo>
                  <a:pt x="295" y="233"/>
                </a:lnTo>
                <a:lnTo>
                  <a:pt x="90" y="349"/>
                </a:lnTo>
                <a:lnTo>
                  <a:pt x="18" y="402"/>
                </a:lnTo>
                <a:lnTo>
                  <a:pt x="0" y="545"/>
                </a:lnTo>
                <a:lnTo>
                  <a:pt x="81" y="652"/>
                </a:lnTo>
                <a:lnTo>
                  <a:pt x="215" y="697"/>
                </a:lnTo>
                <a:lnTo>
                  <a:pt x="295" y="670"/>
                </a:lnTo>
                <a:lnTo>
                  <a:pt x="554" y="536"/>
                </a:lnTo>
                <a:lnTo>
                  <a:pt x="1081" y="402"/>
                </a:lnTo>
                <a:lnTo>
                  <a:pt x="1635" y="393"/>
                </a:lnTo>
                <a:lnTo>
                  <a:pt x="2188" y="483"/>
                </a:lnTo>
                <a:lnTo>
                  <a:pt x="3019" y="733"/>
                </a:lnTo>
                <a:lnTo>
                  <a:pt x="4081" y="1197"/>
                </a:lnTo>
                <a:lnTo>
                  <a:pt x="4573" y="1412"/>
                </a:lnTo>
                <a:lnTo>
                  <a:pt x="5501" y="1795"/>
                </a:lnTo>
                <a:lnTo>
                  <a:pt x="6421" y="2188"/>
                </a:lnTo>
                <a:lnTo>
                  <a:pt x="6930" y="2376"/>
                </a:lnTo>
                <a:lnTo>
                  <a:pt x="8002" y="2787"/>
                </a:lnTo>
                <a:lnTo>
                  <a:pt x="8421" y="3037"/>
                </a:lnTo>
                <a:lnTo>
                  <a:pt x="8618" y="3215"/>
                </a:lnTo>
                <a:lnTo>
                  <a:pt x="8671" y="3314"/>
                </a:lnTo>
                <a:lnTo>
                  <a:pt x="8689" y="3323"/>
                </a:lnTo>
                <a:lnTo>
                  <a:pt x="8698" y="3314"/>
                </a:lnTo>
                <a:lnTo>
                  <a:pt x="8743" y="3242"/>
                </a:lnTo>
                <a:lnTo>
                  <a:pt x="8787" y="3180"/>
                </a:lnTo>
                <a:lnTo>
                  <a:pt x="8796" y="3108"/>
                </a:lnTo>
                <a:lnTo>
                  <a:pt x="8761" y="3055"/>
                </a:lnTo>
                <a:lnTo>
                  <a:pt x="8546" y="2858"/>
                </a:lnTo>
                <a:lnTo>
                  <a:pt x="8019" y="2528"/>
                </a:lnTo>
                <a:lnTo>
                  <a:pt x="7126" y="2135"/>
                </a:lnTo>
                <a:lnTo>
                  <a:pt x="6564" y="1894"/>
                </a:lnTo>
                <a:lnTo>
                  <a:pt x="5046" y="1197"/>
                </a:lnTo>
                <a:lnTo>
                  <a:pt x="3510" y="554"/>
                </a:lnTo>
                <a:lnTo>
                  <a:pt x="3090" y="385"/>
                </a:lnTo>
                <a:lnTo>
                  <a:pt x="2224" y="99"/>
                </a:lnTo>
                <a:lnTo>
                  <a:pt x="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6"/>
          <p:cNvSpPr/>
          <p:nvPr/>
        </p:nvSpPr>
        <p:spPr>
          <a:xfrm>
            <a:off x="8924525" y="4415906"/>
            <a:ext cx="226846" cy="52075"/>
          </a:xfrm>
          <a:custGeom>
            <a:avLst/>
            <a:gdLst/>
            <a:ahLst/>
            <a:cxnLst/>
            <a:rect l="l" t="t" r="r" b="b"/>
            <a:pathLst>
              <a:path w="7627" h="1751" extrusionOk="0">
                <a:moveTo>
                  <a:pt x="1224" y="0"/>
                </a:moveTo>
                <a:lnTo>
                  <a:pt x="786" y="90"/>
                </a:lnTo>
                <a:lnTo>
                  <a:pt x="402" y="259"/>
                </a:lnTo>
                <a:lnTo>
                  <a:pt x="179" y="474"/>
                </a:lnTo>
                <a:lnTo>
                  <a:pt x="63" y="643"/>
                </a:lnTo>
                <a:lnTo>
                  <a:pt x="18" y="751"/>
                </a:lnTo>
                <a:lnTo>
                  <a:pt x="0" y="804"/>
                </a:lnTo>
                <a:lnTo>
                  <a:pt x="27" y="885"/>
                </a:lnTo>
                <a:lnTo>
                  <a:pt x="99" y="929"/>
                </a:lnTo>
                <a:lnTo>
                  <a:pt x="188" y="920"/>
                </a:lnTo>
                <a:lnTo>
                  <a:pt x="224" y="893"/>
                </a:lnTo>
                <a:lnTo>
                  <a:pt x="411" y="733"/>
                </a:lnTo>
                <a:lnTo>
                  <a:pt x="849" y="518"/>
                </a:lnTo>
                <a:lnTo>
                  <a:pt x="1349" y="402"/>
                </a:lnTo>
                <a:lnTo>
                  <a:pt x="1893" y="367"/>
                </a:lnTo>
                <a:lnTo>
                  <a:pt x="2742" y="402"/>
                </a:lnTo>
                <a:lnTo>
                  <a:pt x="3813" y="563"/>
                </a:lnTo>
                <a:lnTo>
                  <a:pt x="4269" y="643"/>
                </a:lnTo>
                <a:lnTo>
                  <a:pt x="4697" y="715"/>
                </a:lnTo>
                <a:lnTo>
                  <a:pt x="5555" y="911"/>
                </a:lnTo>
                <a:lnTo>
                  <a:pt x="6385" y="1179"/>
                </a:lnTo>
                <a:lnTo>
                  <a:pt x="7180" y="1536"/>
                </a:lnTo>
                <a:lnTo>
                  <a:pt x="7564" y="1742"/>
                </a:lnTo>
                <a:lnTo>
                  <a:pt x="7591" y="1751"/>
                </a:lnTo>
                <a:lnTo>
                  <a:pt x="7626" y="1706"/>
                </a:lnTo>
                <a:lnTo>
                  <a:pt x="7609" y="1679"/>
                </a:lnTo>
                <a:lnTo>
                  <a:pt x="7359" y="1501"/>
                </a:lnTo>
                <a:lnTo>
                  <a:pt x="6867" y="1188"/>
                </a:lnTo>
                <a:lnTo>
                  <a:pt x="6349" y="929"/>
                </a:lnTo>
                <a:lnTo>
                  <a:pt x="5823" y="715"/>
                </a:lnTo>
                <a:lnTo>
                  <a:pt x="5001" y="465"/>
                </a:lnTo>
                <a:lnTo>
                  <a:pt x="3867" y="242"/>
                </a:lnTo>
                <a:lnTo>
                  <a:pt x="3269" y="161"/>
                </a:lnTo>
                <a:lnTo>
                  <a:pt x="2885" y="117"/>
                </a:lnTo>
                <a:lnTo>
                  <a:pt x="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6"/>
          <p:cNvSpPr/>
          <p:nvPr/>
        </p:nvSpPr>
        <p:spPr>
          <a:xfrm>
            <a:off x="9228104" y="4277784"/>
            <a:ext cx="95384" cy="147183"/>
          </a:xfrm>
          <a:custGeom>
            <a:avLst/>
            <a:gdLst/>
            <a:ahLst/>
            <a:cxnLst/>
            <a:rect l="l" t="t" r="r" b="b"/>
            <a:pathLst>
              <a:path w="3207" h="4949" extrusionOk="0">
                <a:moveTo>
                  <a:pt x="3108" y="1"/>
                </a:moveTo>
                <a:lnTo>
                  <a:pt x="3072" y="10"/>
                </a:lnTo>
                <a:lnTo>
                  <a:pt x="2742" y="188"/>
                </a:lnTo>
                <a:lnTo>
                  <a:pt x="2135" y="608"/>
                </a:lnTo>
                <a:lnTo>
                  <a:pt x="1590" y="1108"/>
                </a:lnTo>
                <a:lnTo>
                  <a:pt x="1125" y="1671"/>
                </a:lnTo>
                <a:lnTo>
                  <a:pt x="732" y="2287"/>
                </a:lnTo>
                <a:lnTo>
                  <a:pt x="420" y="2957"/>
                </a:lnTo>
                <a:lnTo>
                  <a:pt x="188" y="3653"/>
                </a:lnTo>
                <a:lnTo>
                  <a:pt x="36" y="4386"/>
                </a:lnTo>
                <a:lnTo>
                  <a:pt x="0" y="4752"/>
                </a:lnTo>
                <a:lnTo>
                  <a:pt x="0" y="4823"/>
                </a:lnTo>
                <a:lnTo>
                  <a:pt x="90" y="4930"/>
                </a:lnTo>
                <a:lnTo>
                  <a:pt x="215" y="4948"/>
                </a:lnTo>
                <a:lnTo>
                  <a:pt x="313" y="4886"/>
                </a:lnTo>
                <a:lnTo>
                  <a:pt x="331" y="4814"/>
                </a:lnTo>
                <a:lnTo>
                  <a:pt x="366" y="4448"/>
                </a:lnTo>
                <a:lnTo>
                  <a:pt x="509" y="3743"/>
                </a:lnTo>
                <a:lnTo>
                  <a:pt x="732" y="3073"/>
                </a:lnTo>
                <a:lnTo>
                  <a:pt x="1027" y="2448"/>
                </a:lnTo>
                <a:lnTo>
                  <a:pt x="1393" y="1867"/>
                </a:lnTo>
                <a:lnTo>
                  <a:pt x="1822" y="1331"/>
                </a:lnTo>
                <a:lnTo>
                  <a:pt x="2313" y="822"/>
                </a:lnTo>
                <a:lnTo>
                  <a:pt x="2867" y="367"/>
                </a:lnTo>
                <a:lnTo>
                  <a:pt x="3161" y="153"/>
                </a:lnTo>
                <a:lnTo>
                  <a:pt x="3197" y="126"/>
                </a:lnTo>
                <a:lnTo>
                  <a:pt x="3206" y="63"/>
                </a:lnTo>
                <a:lnTo>
                  <a:pt x="3170" y="19"/>
                </a:lnTo>
                <a:lnTo>
                  <a:pt x="3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6"/>
          <p:cNvGrpSpPr/>
          <p:nvPr/>
        </p:nvGrpSpPr>
        <p:grpSpPr>
          <a:xfrm rot="919521">
            <a:off x="6592464" y="3297991"/>
            <a:ext cx="1139658" cy="1254817"/>
            <a:chOff x="6214283" y="3612036"/>
            <a:chExt cx="1409505" cy="1551932"/>
          </a:xfrm>
        </p:grpSpPr>
        <p:sp>
          <p:nvSpPr>
            <p:cNvPr id="1188" name="Google Shape;1188;p26"/>
            <p:cNvSpPr/>
            <p:nvPr/>
          </p:nvSpPr>
          <p:spPr>
            <a:xfrm>
              <a:off x="6214283" y="3612036"/>
              <a:ext cx="1409505" cy="1551932"/>
            </a:xfrm>
            <a:custGeom>
              <a:avLst/>
              <a:gdLst/>
              <a:ahLst/>
              <a:cxnLst/>
              <a:rect l="l" t="t" r="r" b="b"/>
              <a:pathLst>
                <a:path w="38320" h="42195" extrusionOk="0">
                  <a:moveTo>
                    <a:pt x="3091" y="1"/>
                  </a:moveTo>
                  <a:lnTo>
                    <a:pt x="2403" y="63"/>
                  </a:lnTo>
                  <a:lnTo>
                    <a:pt x="2073" y="126"/>
                  </a:lnTo>
                  <a:lnTo>
                    <a:pt x="1715" y="224"/>
                  </a:lnTo>
                  <a:lnTo>
                    <a:pt x="1126" y="510"/>
                  </a:lnTo>
                  <a:lnTo>
                    <a:pt x="679" y="903"/>
                  </a:lnTo>
                  <a:lnTo>
                    <a:pt x="358" y="1385"/>
                  </a:lnTo>
                  <a:lnTo>
                    <a:pt x="144" y="1930"/>
                  </a:lnTo>
                  <a:lnTo>
                    <a:pt x="28" y="2528"/>
                  </a:lnTo>
                  <a:lnTo>
                    <a:pt x="1" y="3153"/>
                  </a:lnTo>
                  <a:lnTo>
                    <a:pt x="54" y="3805"/>
                  </a:lnTo>
                  <a:lnTo>
                    <a:pt x="108" y="4127"/>
                  </a:lnTo>
                  <a:lnTo>
                    <a:pt x="242" y="4868"/>
                  </a:lnTo>
                  <a:lnTo>
                    <a:pt x="563" y="6350"/>
                  </a:lnTo>
                  <a:lnTo>
                    <a:pt x="921" y="7824"/>
                  </a:lnTo>
                  <a:lnTo>
                    <a:pt x="1322" y="9288"/>
                  </a:lnTo>
                  <a:lnTo>
                    <a:pt x="1769" y="10735"/>
                  </a:lnTo>
                  <a:lnTo>
                    <a:pt x="2260" y="12172"/>
                  </a:lnTo>
                  <a:lnTo>
                    <a:pt x="2796" y="13592"/>
                  </a:lnTo>
                  <a:lnTo>
                    <a:pt x="3367" y="15003"/>
                  </a:lnTo>
                  <a:lnTo>
                    <a:pt x="3975" y="16396"/>
                  </a:lnTo>
                  <a:lnTo>
                    <a:pt x="4626" y="17772"/>
                  </a:lnTo>
                  <a:lnTo>
                    <a:pt x="5671" y="19799"/>
                  </a:lnTo>
                  <a:lnTo>
                    <a:pt x="7189" y="22424"/>
                  </a:lnTo>
                  <a:lnTo>
                    <a:pt x="8841" y="24960"/>
                  </a:lnTo>
                  <a:lnTo>
                    <a:pt x="9725" y="26192"/>
                  </a:lnTo>
                  <a:lnTo>
                    <a:pt x="10181" y="26809"/>
                  </a:lnTo>
                  <a:lnTo>
                    <a:pt x="11119" y="28023"/>
                  </a:lnTo>
                  <a:lnTo>
                    <a:pt x="12092" y="29211"/>
                  </a:lnTo>
                  <a:lnTo>
                    <a:pt x="13092" y="30372"/>
                  </a:lnTo>
                  <a:lnTo>
                    <a:pt x="14137" y="31497"/>
                  </a:lnTo>
                  <a:lnTo>
                    <a:pt x="15200" y="32604"/>
                  </a:lnTo>
                  <a:lnTo>
                    <a:pt x="16307" y="33676"/>
                  </a:lnTo>
                  <a:lnTo>
                    <a:pt x="17432" y="34712"/>
                  </a:lnTo>
                  <a:lnTo>
                    <a:pt x="18013" y="35212"/>
                  </a:lnTo>
                  <a:lnTo>
                    <a:pt x="19164" y="36212"/>
                  </a:lnTo>
                  <a:lnTo>
                    <a:pt x="20959" y="37730"/>
                  </a:lnTo>
                  <a:lnTo>
                    <a:pt x="22210" y="38703"/>
                  </a:lnTo>
                  <a:lnTo>
                    <a:pt x="23504" y="39614"/>
                  </a:lnTo>
                  <a:lnTo>
                    <a:pt x="24844" y="40445"/>
                  </a:lnTo>
                  <a:lnTo>
                    <a:pt x="26246" y="41141"/>
                  </a:lnTo>
                  <a:lnTo>
                    <a:pt x="27335" y="41570"/>
                  </a:lnTo>
                  <a:lnTo>
                    <a:pt x="28086" y="41811"/>
                  </a:lnTo>
                  <a:lnTo>
                    <a:pt x="28461" y="41909"/>
                  </a:lnTo>
                  <a:lnTo>
                    <a:pt x="28800" y="41990"/>
                  </a:lnTo>
                  <a:lnTo>
                    <a:pt x="29514" y="42106"/>
                  </a:lnTo>
                  <a:lnTo>
                    <a:pt x="30273" y="42177"/>
                  </a:lnTo>
                  <a:lnTo>
                    <a:pt x="31050" y="42195"/>
                  </a:lnTo>
                  <a:lnTo>
                    <a:pt x="31845" y="42168"/>
                  </a:lnTo>
                  <a:lnTo>
                    <a:pt x="32649" y="42079"/>
                  </a:lnTo>
                  <a:lnTo>
                    <a:pt x="33443" y="41936"/>
                  </a:lnTo>
                  <a:lnTo>
                    <a:pt x="34211" y="41731"/>
                  </a:lnTo>
                  <a:lnTo>
                    <a:pt x="34953" y="41463"/>
                  </a:lnTo>
                  <a:lnTo>
                    <a:pt x="35649" y="41123"/>
                  </a:lnTo>
                  <a:lnTo>
                    <a:pt x="36292" y="40730"/>
                  </a:lnTo>
                  <a:lnTo>
                    <a:pt x="36864" y="40257"/>
                  </a:lnTo>
                  <a:lnTo>
                    <a:pt x="37355" y="39712"/>
                  </a:lnTo>
                  <a:lnTo>
                    <a:pt x="37757" y="39096"/>
                  </a:lnTo>
                  <a:lnTo>
                    <a:pt x="38060" y="38400"/>
                  </a:lnTo>
                  <a:lnTo>
                    <a:pt x="38239" y="37623"/>
                  </a:lnTo>
                  <a:lnTo>
                    <a:pt x="38284" y="37203"/>
                  </a:lnTo>
                  <a:lnTo>
                    <a:pt x="38310" y="36819"/>
                  </a:lnTo>
                  <a:lnTo>
                    <a:pt x="38319" y="36033"/>
                  </a:lnTo>
                  <a:lnTo>
                    <a:pt x="38257" y="34863"/>
                  </a:lnTo>
                  <a:lnTo>
                    <a:pt x="38042" y="33292"/>
                  </a:lnTo>
                  <a:lnTo>
                    <a:pt x="37694" y="31729"/>
                  </a:lnTo>
                  <a:lnTo>
                    <a:pt x="37462" y="30943"/>
                  </a:lnTo>
                  <a:lnTo>
                    <a:pt x="37274" y="30363"/>
                  </a:lnTo>
                  <a:lnTo>
                    <a:pt x="36855" y="29211"/>
                  </a:lnTo>
                  <a:lnTo>
                    <a:pt x="36373" y="28059"/>
                  </a:lnTo>
                  <a:lnTo>
                    <a:pt x="35837" y="26925"/>
                  </a:lnTo>
                  <a:lnTo>
                    <a:pt x="34953" y="25246"/>
                  </a:lnTo>
                  <a:lnTo>
                    <a:pt x="33631" y="23058"/>
                  </a:lnTo>
                  <a:lnTo>
                    <a:pt x="32202" y="20951"/>
                  </a:lnTo>
                  <a:lnTo>
                    <a:pt x="30702" y="18941"/>
                  </a:lnTo>
                  <a:lnTo>
                    <a:pt x="29175" y="17048"/>
                  </a:lnTo>
                  <a:lnTo>
                    <a:pt x="27666" y="15280"/>
                  </a:lnTo>
                  <a:lnTo>
                    <a:pt x="26934" y="14467"/>
                  </a:lnTo>
                  <a:lnTo>
                    <a:pt x="25916" y="13342"/>
                  </a:lnTo>
                  <a:lnTo>
                    <a:pt x="23790" y="11181"/>
                  </a:lnTo>
                  <a:lnTo>
                    <a:pt x="21576" y="9109"/>
                  </a:lnTo>
                  <a:lnTo>
                    <a:pt x="19834" y="7654"/>
                  </a:lnTo>
                  <a:lnTo>
                    <a:pt x="18638" y="6716"/>
                  </a:lnTo>
                  <a:lnTo>
                    <a:pt x="18030" y="6261"/>
                  </a:lnTo>
                  <a:lnTo>
                    <a:pt x="17441" y="5832"/>
                  </a:lnTo>
                  <a:lnTo>
                    <a:pt x="16227" y="5002"/>
                  </a:lnTo>
                  <a:lnTo>
                    <a:pt x="14985" y="4216"/>
                  </a:lnTo>
                  <a:lnTo>
                    <a:pt x="13708" y="3484"/>
                  </a:lnTo>
                  <a:lnTo>
                    <a:pt x="12404" y="2796"/>
                  </a:lnTo>
                  <a:lnTo>
                    <a:pt x="11074" y="2180"/>
                  </a:lnTo>
                  <a:lnTo>
                    <a:pt x="9717" y="1617"/>
                  </a:lnTo>
                  <a:lnTo>
                    <a:pt x="8332" y="1126"/>
                  </a:lnTo>
                  <a:lnTo>
                    <a:pt x="7627" y="903"/>
                  </a:lnTo>
                  <a:lnTo>
                    <a:pt x="6984" y="715"/>
                  </a:lnTo>
                  <a:lnTo>
                    <a:pt x="5591" y="331"/>
                  </a:lnTo>
                  <a:lnTo>
                    <a:pt x="4519" y="117"/>
                  </a:lnTo>
                  <a:lnTo>
                    <a:pt x="3796" y="28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6436007" y="3877787"/>
              <a:ext cx="1106638" cy="1168648"/>
            </a:xfrm>
            <a:custGeom>
              <a:avLst/>
              <a:gdLst/>
              <a:ahLst/>
              <a:cxnLst/>
              <a:rect l="l" t="t" r="r" b="b"/>
              <a:pathLst>
                <a:path w="30086" h="31774" extrusionOk="0">
                  <a:moveTo>
                    <a:pt x="1179" y="0"/>
                  </a:moveTo>
                  <a:lnTo>
                    <a:pt x="1090" y="63"/>
                  </a:lnTo>
                  <a:lnTo>
                    <a:pt x="1054" y="161"/>
                  </a:lnTo>
                  <a:lnTo>
                    <a:pt x="1081" y="224"/>
                  </a:lnTo>
                  <a:lnTo>
                    <a:pt x="1590" y="1117"/>
                  </a:lnTo>
                  <a:lnTo>
                    <a:pt x="2697" y="2858"/>
                  </a:lnTo>
                  <a:lnTo>
                    <a:pt x="3876" y="4563"/>
                  </a:lnTo>
                  <a:lnTo>
                    <a:pt x="5100" y="6224"/>
                  </a:lnTo>
                  <a:lnTo>
                    <a:pt x="5725" y="7046"/>
                  </a:lnTo>
                  <a:lnTo>
                    <a:pt x="5921" y="7305"/>
                  </a:lnTo>
                  <a:lnTo>
                    <a:pt x="6118" y="7555"/>
                  </a:lnTo>
                  <a:lnTo>
                    <a:pt x="5796" y="7519"/>
                  </a:lnTo>
                  <a:lnTo>
                    <a:pt x="5483" y="7484"/>
                  </a:lnTo>
                  <a:lnTo>
                    <a:pt x="4974" y="7412"/>
                  </a:lnTo>
                  <a:lnTo>
                    <a:pt x="3965" y="7225"/>
                  </a:lnTo>
                  <a:lnTo>
                    <a:pt x="3465" y="7100"/>
                  </a:lnTo>
                  <a:lnTo>
                    <a:pt x="2563" y="6867"/>
                  </a:lnTo>
                  <a:lnTo>
                    <a:pt x="1679" y="6582"/>
                  </a:lnTo>
                  <a:lnTo>
                    <a:pt x="1269" y="6439"/>
                  </a:lnTo>
                  <a:lnTo>
                    <a:pt x="661" y="6207"/>
                  </a:lnTo>
                  <a:lnTo>
                    <a:pt x="242" y="6090"/>
                  </a:lnTo>
                  <a:lnTo>
                    <a:pt x="27" y="6055"/>
                  </a:lnTo>
                  <a:lnTo>
                    <a:pt x="0" y="6064"/>
                  </a:lnTo>
                  <a:lnTo>
                    <a:pt x="9" y="6090"/>
                  </a:lnTo>
                  <a:lnTo>
                    <a:pt x="179" y="6233"/>
                  </a:lnTo>
                  <a:lnTo>
                    <a:pt x="554" y="6492"/>
                  </a:lnTo>
                  <a:lnTo>
                    <a:pt x="1188" y="6823"/>
                  </a:lnTo>
                  <a:lnTo>
                    <a:pt x="2099" y="7162"/>
                  </a:lnTo>
                  <a:lnTo>
                    <a:pt x="3028" y="7421"/>
                  </a:lnTo>
                  <a:lnTo>
                    <a:pt x="3456" y="7537"/>
                  </a:lnTo>
                  <a:lnTo>
                    <a:pt x="4323" y="7751"/>
                  </a:lnTo>
                  <a:lnTo>
                    <a:pt x="5207" y="7903"/>
                  </a:lnTo>
                  <a:lnTo>
                    <a:pt x="5519" y="7957"/>
                  </a:lnTo>
                  <a:lnTo>
                    <a:pt x="6162" y="8037"/>
                  </a:lnTo>
                  <a:lnTo>
                    <a:pt x="6484" y="8037"/>
                  </a:lnTo>
                  <a:lnTo>
                    <a:pt x="7573" y="9421"/>
                  </a:lnTo>
                  <a:lnTo>
                    <a:pt x="9806" y="12163"/>
                  </a:lnTo>
                  <a:lnTo>
                    <a:pt x="10949" y="13502"/>
                  </a:lnTo>
                  <a:lnTo>
                    <a:pt x="12315" y="15092"/>
                  </a:lnTo>
                  <a:lnTo>
                    <a:pt x="15128" y="18191"/>
                  </a:lnTo>
                  <a:lnTo>
                    <a:pt x="18030" y="21209"/>
                  </a:lnTo>
                  <a:lnTo>
                    <a:pt x="21013" y="24147"/>
                  </a:lnTo>
                  <a:lnTo>
                    <a:pt x="22540" y="25585"/>
                  </a:lnTo>
                  <a:lnTo>
                    <a:pt x="23915" y="26853"/>
                  </a:lnTo>
                  <a:lnTo>
                    <a:pt x="25308" y="28103"/>
                  </a:lnTo>
                  <a:lnTo>
                    <a:pt x="24719" y="28228"/>
                  </a:lnTo>
                  <a:lnTo>
                    <a:pt x="23549" y="28433"/>
                  </a:lnTo>
                  <a:lnTo>
                    <a:pt x="22370" y="28558"/>
                  </a:lnTo>
                  <a:lnTo>
                    <a:pt x="21173" y="28558"/>
                  </a:lnTo>
                  <a:lnTo>
                    <a:pt x="20566" y="28505"/>
                  </a:lnTo>
                  <a:lnTo>
                    <a:pt x="20209" y="28460"/>
                  </a:lnTo>
                  <a:lnTo>
                    <a:pt x="19512" y="28335"/>
                  </a:lnTo>
                  <a:lnTo>
                    <a:pt x="18816" y="28165"/>
                  </a:lnTo>
                  <a:lnTo>
                    <a:pt x="18128" y="27960"/>
                  </a:lnTo>
                  <a:lnTo>
                    <a:pt x="17789" y="27844"/>
                  </a:lnTo>
                  <a:lnTo>
                    <a:pt x="17476" y="27719"/>
                  </a:lnTo>
                  <a:lnTo>
                    <a:pt x="16860" y="27433"/>
                  </a:lnTo>
                  <a:lnTo>
                    <a:pt x="15958" y="26969"/>
                  </a:lnTo>
                  <a:lnTo>
                    <a:pt x="15342" y="26683"/>
                  </a:lnTo>
                  <a:lnTo>
                    <a:pt x="15298" y="26674"/>
                  </a:lnTo>
                  <a:lnTo>
                    <a:pt x="15244" y="26754"/>
                  </a:lnTo>
                  <a:lnTo>
                    <a:pt x="15271" y="26790"/>
                  </a:lnTo>
                  <a:lnTo>
                    <a:pt x="15521" y="27031"/>
                  </a:lnTo>
                  <a:lnTo>
                    <a:pt x="16074" y="27469"/>
                  </a:lnTo>
                  <a:lnTo>
                    <a:pt x="16682" y="27844"/>
                  </a:lnTo>
                  <a:lnTo>
                    <a:pt x="17325" y="28174"/>
                  </a:lnTo>
                  <a:lnTo>
                    <a:pt x="18003" y="28451"/>
                  </a:lnTo>
                  <a:lnTo>
                    <a:pt x="18700" y="28683"/>
                  </a:lnTo>
                  <a:lnTo>
                    <a:pt x="19396" y="28862"/>
                  </a:lnTo>
                  <a:lnTo>
                    <a:pt x="20084" y="28996"/>
                  </a:lnTo>
                  <a:lnTo>
                    <a:pt x="20423" y="29049"/>
                  </a:lnTo>
                  <a:lnTo>
                    <a:pt x="21075" y="29121"/>
                  </a:lnTo>
                  <a:lnTo>
                    <a:pt x="22424" y="29165"/>
                  </a:lnTo>
                  <a:lnTo>
                    <a:pt x="23442" y="29076"/>
                  </a:lnTo>
                  <a:lnTo>
                    <a:pt x="24111" y="28969"/>
                  </a:lnTo>
                  <a:lnTo>
                    <a:pt x="24763" y="28799"/>
                  </a:lnTo>
                  <a:lnTo>
                    <a:pt x="25397" y="28585"/>
                  </a:lnTo>
                  <a:lnTo>
                    <a:pt x="25701" y="28451"/>
                  </a:lnTo>
                  <a:lnTo>
                    <a:pt x="26630" y="29264"/>
                  </a:lnTo>
                  <a:lnTo>
                    <a:pt x="28505" y="30871"/>
                  </a:lnTo>
                  <a:lnTo>
                    <a:pt x="29460" y="31657"/>
                  </a:lnTo>
                  <a:lnTo>
                    <a:pt x="29514" y="31719"/>
                  </a:lnTo>
                  <a:lnTo>
                    <a:pt x="29639" y="31773"/>
                  </a:lnTo>
                  <a:lnTo>
                    <a:pt x="29773" y="31764"/>
                  </a:lnTo>
                  <a:lnTo>
                    <a:pt x="29898" y="31702"/>
                  </a:lnTo>
                  <a:lnTo>
                    <a:pt x="30005" y="31612"/>
                  </a:lnTo>
                  <a:lnTo>
                    <a:pt x="30077" y="31487"/>
                  </a:lnTo>
                  <a:lnTo>
                    <a:pt x="30086" y="31353"/>
                  </a:lnTo>
                  <a:lnTo>
                    <a:pt x="30041" y="31228"/>
                  </a:lnTo>
                  <a:lnTo>
                    <a:pt x="29978" y="31175"/>
                  </a:lnTo>
                  <a:lnTo>
                    <a:pt x="28728" y="30112"/>
                  </a:lnTo>
                  <a:lnTo>
                    <a:pt x="26264" y="27942"/>
                  </a:lnTo>
                  <a:lnTo>
                    <a:pt x="23844" y="25727"/>
                  </a:lnTo>
                  <a:lnTo>
                    <a:pt x="21477" y="23468"/>
                  </a:lnTo>
                  <a:lnTo>
                    <a:pt x="19155" y="21164"/>
                  </a:lnTo>
                  <a:lnTo>
                    <a:pt x="16878" y="18816"/>
                  </a:lnTo>
                  <a:lnTo>
                    <a:pt x="14646" y="16414"/>
                  </a:lnTo>
                  <a:lnTo>
                    <a:pt x="12467" y="13976"/>
                  </a:lnTo>
                  <a:lnTo>
                    <a:pt x="11395" y="12734"/>
                  </a:lnTo>
                  <a:lnTo>
                    <a:pt x="11449" y="12717"/>
                  </a:lnTo>
                  <a:lnTo>
                    <a:pt x="11520" y="12645"/>
                  </a:lnTo>
                  <a:lnTo>
                    <a:pt x="11538" y="12600"/>
                  </a:lnTo>
                  <a:lnTo>
                    <a:pt x="11627" y="11877"/>
                  </a:lnTo>
                  <a:lnTo>
                    <a:pt x="11681" y="10422"/>
                  </a:lnTo>
                  <a:lnTo>
                    <a:pt x="11618" y="8948"/>
                  </a:lnTo>
                  <a:lnTo>
                    <a:pt x="11484" y="7493"/>
                  </a:lnTo>
                  <a:lnTo>
                    <a:pt x="11395" y="6778"/>
                  </a:lnTo>
                  <a:lnTo>
                    <a:pt x="11315" y="6073"/>
                  </a:lnTo>
                  <a:lnTo>
                    <a:pt x="11100" y="4617"/>
                  </a:lnTo>
                  <a:lnTo>
                    <a:pt x="10797" y="3170"/>
                  </a:lnTo>
                  <a:lnTo>
                    <a:pt x="10475" y="2117"/>
                  </a:lnTo>
                  <a:lnTo>
                    <a:pt x="10216" y="1447"/>
                  </a:lnTo>
                  <a:lnTo>
                    <a:pt x="10065" y="1125"/>
                  </a:lnTo>
                  <a:lnTo>
                    <a:pt x="10029" y="1054"/>
                  </a:lnTo>
                  <a:lnTo>
                    <a:pt x="9904" y="1018"/>
                  </a:lnTo>
                  <a:lnTo>
                    <a:pt x="9779" y="1063"/>
                  </a:lnTo>
                  <a:lnTo>
                    <a:pt x="9707" y="1179"/>
                  </a:lnTo>
                  <a:lnTo>
                    <a:pt x="9707" y="1250"/>
                  </a:lnTo>
                  <a:lnTo>
                    <a:pt x="9823" y="1965"/>
                  </a:lnTo>
                  <a:lnTo>
                    <a:pt x="10172" y="3367"/>
                  </a:lnTo>
                  <a:lnTo>
                    <a:pt x="10332" y="4063"/>
                  </a:lnTo>
                  <a:lnTo>
                    <a:pt x="10484" y="4769"/>
                  </a:lnTo>
                  <a:lnTo>
                    <a:pt x="10725" y="6189"/>
                  </a:lnTo>
                  <a:lnTo>
                    <a:pt x="10833" y="6903"/>
                  </a:lnTo>
                  <a:lnTo>
                    <a:pt x="10922" y="7555"/>
                  </a:lnTo>
                  <a:lnTo>
                    <a:pt x="11029" y="8877"/>
                  </a:lnTo>
                  <a:lnTo>
                    <a:pt x="11127" y="10850"/>
                  </a:lnTo>
                  <a:lnTo>
                    <a:pt x="11208" y="12172"/>
                  </a:lnTo>
                  <a:lnTo>
                    <a:pt x="11154" y="12118"/>
                  </a:lnTo>
                  <a:lnTo>
                    <a:pt x="11100" y="12056"/>
                  </a:lnTo>
                  <a:lnTo>
                    <a:pt x="11065" y="12047"/>
                  </a:lnTo>
                  <a:lnTo>
                    <a:pt x="11065" y="12082"/>
                  </a:lnTo>
                  <a:lnTo>
                    <a:pt x="11145" y="12333"/>
                  </a:lnTo>
                  <a:lnTo>
                    <a:pt x="11199" y="12502"/>
                  </a:lnTo>
                  <a:lnTo>
                    <a:pt x="10136" y="11252"/>
                  </a:lnTo>
                  <a:lnTo>
                    <a:pt x="8046" y="8707"/>
                  </a:lnTo>
                  <a:lnTo>
                    <a:pt x="7019" y="7412"/>
                  </a:lnTo>
                  <a:lnTo>
                    <a:pt x="5600" y="5573"/>
                  </a:lnTo>
                  <a:lnTo>
                    <a:pt x="3501" y="2777"/>
                  </a:lnTo>
                  <a:lnTo>
                    <a:pt x="2072" y="947"/>
                  </a:lnTo>
                  <a:lnTo>
                    <a:pt x="1331" y="45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646218" y="4488409"/>
              <a:ext cx="374152" cy="126781"/>
            </a:xfrm>
            <a:custGeom>
              <a:avLst/>
              <a:gdLst/>
              <a:ahLst/>
              <a:cxnLst/>
              <a:rect l="l" t="t" r="r" b="b"/>
              <a:pathLst>
                <a:path w="10172" h="3447" extrusionOk="0">
                  <a:moveTo>
                    <a:pt x="1" y="0"/>
                  </a:moveTo>
                  <a:lnTo>
                    <a:pt x="10" y="36"/>
                  </a:lnTo>
                  <a:lnTo>
                    <a:pt x="224" y="277"/>
                  </a:lnTo>
                  <a:lnTo>
                    <a:pt x="715" y="723"/>
                  </a:lnTo>
                  <a:lnTo>
                    <a:pt x="1269" y="1125"/>
                  </a:lnTo>
                  <a:lnTo>
                    <a:pt x="1867" y="1491"/>
                  </a:lnTo>
                  <a:lnTo>
                    <a:pt x="2814" y="1965"/>
                  </a:lnTo>
                  <a:lnTo>
                    <a:pt x="4100" y="2465"/>
                  </a:lnTo>
                  <a:lnTo>
                    <a:pt x="4716" y="2670"/>
                  </a:lnTo>
                  <a:lnTo>
                    <a:pt x="5359" y="2875"/>
                  </a:lnTo>
                  <a:lnTo>
                    <a:pt x="6671" y="3179"/>
                  </a:lnTo>
                  <a:lnTo>
                    <a:pt x="7332" y="3286"/>
                  </a:lnTo>
                  <a:lnTo>
                    <a:pt x="8011" y="3384"/>
                  </a:lnTo>
                  <a:lnTo>
                    <a:pt x="9082" y="3447"/>
                  </a:lnTo>
                  <a:lnTo>
                    <a:pt x="9779" y="3367"/>
                  </a:lnTo>
                  <a:lnTo>
                    <a:pt x="10109" y="3268"/>
                  </a:lnTo>
                  <a:lnTo>
                    <a:pt x="10154" y="3233"/>
                  </a:lnTo>
                  <a:lnTo>
                    <a:pt x="10172" y="3152"/>
                  </a:lnTo>
                  <a:lnTo>
                    <a:pt x="10145" y="3108"/>
                  </a:lnTo>
                  <a:lnTo>
                    <a:pt x="10118" y="3090"/>
                  </a:lnTo>
                  <a:lnTo>
                    <a:pt x="9806" y="3018"/>
                  </a:lnTo>
                  <a:lnTo>
                    <a:pt x="9181" y="2929"/>
                  </a:lnTo>
                  <a:lnTo>
                    <a:pt x="8216" y="2875"/>
                  </a:lnTo>
                  <a:lnTo>
                    <a:pt x="7591" y="2813"/>
                  </a:lnTo>
                  <a:lnTo>
                    <a:pt x="6895" y="2724"/>
                  </a:lnTo>
                  <a:lnTo>
                    <a:pt x="5528" y="2438"/>
                  </a:lnTo>
                  <a:lnTo>
                    <a:pt x="4859" y="2241"/>
                  </a:lnTo>
                  <a:lnTo>
                    <a:pt x="4189" y="2036"/>
                  </a:lnTo>
                  <a:lnTo>
                    <a:pt x="2876" y="1518"/>
                  </a:lnTo>
                  <a:lnTo>
                    <a:pt x="2251" y="1206"/>
                  </a:lnTo>
                  <a:lnTo>
                    <a:pt x="1688" y="911"/>
                  </a:lnTo>
                  <a:lnTo>
                    <a:pt x="599" y="26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081426" y="4203936"/>
              <a:ext cx="142275" cy="498957"/>
            </a:xfrm>
            <a:custGeom>
              <a:avLst/>
              <a:gdLst/>
              <a:ahLst/>
              <a:cxnLst/>
              <a:rect l="l" t="t" r="r" b="b"/>
              <a:pathLst>
                <a:path w="3868" h="13566" extrusionOk="0">
                  <a:moveTo>
                    <a:pt x="153" y="1"/>
                  </a:moveTo>
                  <a:lnTo>
                    <a:pt x="46" y="54"/>
                  </a:lnTo>
                  <a:lnTo>
                    <a:pt x="1" y="170"/>
                  </a:lnTo>
                  <a:lnTo>
                    <a:pt x="28" y="242"/>
                  </a:lnTo>
                  <a:lnTo>
                    <a:pt x="742" y="1876"/>
                  </a:lnTo>
                  <a:lnTo>
                    <a:pt x="1715" y="4367"/>
                  </a:lnTo>
                  <a:lnTo>
                    <a:pt x="2269" y="6055"/>
                  </a:lnTo>
                  <a:lnTo>
                    <a:pt x="2501" y="6921"/>
                  </a:lnTo>
                  <a:lnTo>
                    <a:pt x="2698" y="7752"/>
                  </a:lnTo>
                  <a:lnTo>
                    <a:pt x="3001" y="9431"/>
                  </a:lnTo>
                  <a:lnTo>
                    <a:pt x="3117" y="10270"/>
                  </a:lnTo>
                  <a:lnTo>
                    <a:pt x="3225" y="11217"/>
                  </a:lnTo>
                  <a:lnTo>
                    <a:pt x="3296" y="12154"/>
                  </a:lnTo>
                  <a:lnTo>
                    <a:pt x="3305" y="12503"/>
                  </a:lnTo>
                  <a:lnTo>
                    <a:pt x="3341" y="13029"/>
                  </a:lnTo>
                  <a:lnTo>
                    <a:pt x="3412" y="13369"/>
                  </a:lnTo>
                  <a:lnTo>
                    <a:pt x="3484" y="13521"/>
                  </a:lnTo>
                  <a:lnTo>
                    <a:pt x="3519" y="13556"/>
                  </a:lnTo>
                  <a:lnTo>
                    <a:pt x="3609" y="13565"/>
                  </a:lnTo>
                  <a:lnTo>
                    <a:pt x="3644" y="13530"/>
                  </a:lnTo>
                  <a:lnTo>
                    <a:pt x="3716" y="13378"/>
                  </a:lnTo>
                  <a:lnTo>
                    <a:pt x="3814" y="13038"/>
                  </a:lnTo>
                  <a:lnTo>
                    <a:pt x="3868" y="12467"/>
                  </a:lnTo>
                  <a:lnTo>
                    <a:pt x="3796" y="11244"/>
                  </a:lnTo>
                  <a:lnTo>
                    <a:pt x="3716" y="10538"/>
                  </a:lnTo>
                  <a:lnTo>
                    <a:pt x="3626" y="9591"/>
                  </a:lnTo>
                  <a:lnTo>
                    <a:pt x="3314" y="7716"/>
                  </a:lnTo>
                  <a:lnTo>
                    <a:pt x="3100" y="6796"/>
                  </a:lnTo>
                  <a:lnTo>
                    <a:pt x="2885" y="5903"/>
                  </a:lnTo>
                  <a:lnTo>
                    <a:pt x="2341" y="4162"/>
                  </a:lnTo>
                  <a:lnTo>
                    <a:pt x="1840" y="2885"/>
                  </a:lnTo>
                  <a:lnTo>
                    <a:pt x="1465" y="2064"/>
                  </a:lnTo>
                  <a:lnTo>
                    <a:pt x="1046" y="1251"/>
                  </a:lnTo>
                  <a:lnTo>
                    <a:pt x="572" y="465"/>
                  </a:lnTo>
                  <a:lnTo>
                    <a:pt x="322" y="90"/>
                  </a:lnTo>
                  <a:lnTo>
                    <a:pt x="278" y="2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2">
                <a:alpha val="321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1930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0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1518175" y="1575900"/>
            <a:ext cx="6353400" cy="171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0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518175" y="3279000"/>
            <a:ext cx="54963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8"/>
          <p:cNvSpPr txBox="1">
            <a:spLocks noGrp="1"/>
          </p:cNvSpPr>
          <p:nvPr>
            <p:ph type="subTitle" idx="1"/>
          </p:nvPr>
        </p:nvSpPr>
        <p:spPr>
          <a:xfrm>
            <a:off x="720000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8"/>
          <p:cNvSpPr txBox="1">
            <a:spLocks noGrp="1"/>
          </p:cNvSpPr>
          <p:nvPr>
            <p:ph type="subTitle" idx="2"/>
          </p:nvPr>
        </p:nvSpPr>
        <p:spPr>
          <a:xfrm>
            <a:off x="720000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8"/>
          <p:cNvSpPr txBox="1">
            <a:spLocks noGrp="1"/>
          </p:cNvSpPr>
          <p:nvPr>
            <p:ph type="subTitle" idx="3"/>
          </p:nvPr>
        </p:nvSpPr>
        <p:spPr>
          <a:xfrm>
            <a:off x="720000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28"/>
          <p:cNvSpPr txBox="1">
            <a:spLocks noGrp="1"/>
          </p:cNvSpPr>
          <p:nvPr>
            <p:ph type="subTitle" idx="4"/>
          </p:nvPr>
        </p:nvSpPr>
        <p:spPr>
          <a:xfrm>
            <a:off x="720000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8"/>
          <p:cNvSpPr txBox="1">
            <a:spLocks noGrp="1"/>
          </p:cNvSpPr>
          <p:nvPr>
            <p:ph type="subTitle" idx="5"/>
          </p:nvPr>
        </p:nvSpPr>
        <p:spPr>
          <a:xfrm>
            <a:off x="3342975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28"/>
          <p:cNvSpPr txBox="1">
            <a:spLocks noGrp="1"/>
          </p:cNvSpPr>
          <p:nvPr>
            <p:ph type="subTitle" idx="6"/>
          </p:nvPr>
        </p:nvSpPr>
        <p:spPr>
          <a:xfrm>
            <a:off x="3342975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8"/>
          <p:cNvSpPr txBox="1">
            <a:spLocks noGrp="1"/>
          </p:cNvSpPr>
          <p:nvPr>
            <p:ph type="subTitle" idx="7"/>
          </p:nvPr>
        </p:nvSpPr>
        <p:spPr>
          <a:xfrm>
            <a:off x="3342975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28"/>
          <p:cNvSpPr txBox="1">
            <a:spLocks noGrp="1"/>
          </p:cNvSpPr>
          <p:nvPr>
            <p:ph type="subTitle" idx="8"/>
          </p:nvPr>
        </p:nvSpPr>
        <p:spPr>
          <a:xfrm>
            <a:off x="3342975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28"/>
          <p:cNvGrpSpPr/>
          <p:nvPr/>
        </p:nvGrpSpPr>
        <p:grpSpPr>
          <a:xfrm rot="6647702">
            <a:off x="-1774556" y="-750645"/>
            <a:ext cx="3563523" cy="3274151"/>
            <a:chOff x="-1361131" y="3033798"/>
            <a:chExt cx="4031687" cy="3866819"/>
          </a:xfrm>
        </p:grpSpPr>
        <p:sp>
          <p:nvSpPr>
            <p:cNvPr id="1203" name="Google Shape;1203;p28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8"/>
          <p:cNvGrpSpPr/>
          <p:nvPr/>
        </p:nvGrpSpPr>
        <p:grpSpPr>
          <a:xfrm>
            <a:off x="8285528" y="1617837"/>
            <a:ext cx="717263" cy="1719122"/>
            <a:chOff x="7334417" y="2987505"/>
            <a:chExt cx="821984" cy="1970115"/>
          </a:xfrm>
        </p:grpSpPr>
        <p:sp>
          <p:nvSpPr>
            <p:cNvPr id="1211" name="Google Shape;1211;p28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8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1213" name="Google Shape;1213;p28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6" name="Google Shape;1216;p28"/>
          <p:cNvGrpSpPr/>
          <p:nvPr/>
        </p:nvGrpSpPr>
        <p:grpSpPr>
          <a:xfrm>
            <a:off x="8509190" y="1947798"/>
            <a:ext cx="1000423" cy="1733457"/>
            <a:chOff x="7758346" y="3365641"/>
            <a:chExt cx="1146485" cy="1986543"/>
          </a:xfrm>
        </p:grpSpPr>
        <p:sp>
          <p:nvSpPr>
            <p:cNvPr id="1217" name="Google Shape;1217;p28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8" name="Google Shape;1218;p28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1219" name="Google Shape;1219;p28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8"/>
          <p:cNvGrpSpPr/>
          <p:nvPr/>
        </p:nvGrpSpPr>
        <p:grpSpPr>
          <a:xfrm rot="-1062212">
            <a:off x="7552341" y="779529"/>
            <a:ext cx="1614749" cy="2054248"/>
            <a:chOff x="7799755" y="2857500"/>
            <a:chExt cx="1963343" cy="2497721"/>
          </a:xfrm>
        </p:grpSpPr>
        <p:sp>
          <p:nvSpPr>
            <p:cNvPr id="1223" name="Google Shape;1223;p28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8"/>
          <p:cNvGrpSpPr/>
          <p:nvPr/>
        </p:nvGrpSpPr>
        <p:grpSpPr>
          <a:xfrm>
            <a:off x="4213751" y="3027657"/>
            <a:ext cx="6583529" cy="3587714"/>
            <a:chOff x="4213751" y="3027657"/>
            <a:chExt cx="6583529" cy="3587714"/>
          </a:xfrm>
        </p:grpSpPr>
        <p:sp>
          <p:nvSpPr>
            <p:cNvPr id="1231" name="Google Shape;1231;p28"/>
            <p:cNvSpPr/>
            <p:nvPr/>
          </p:nvSpPr>
          <p:spPr>
            <a:xfrm rot="-877077" flipH="1">
              <a:off x="5102799" y="3712649"/>
              <a:ext cx="5608292" cy="1402366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 rot="-877077" flipH="1">
              <a:off x="4320591" y="4291504"/>
              <a:ext cx="5907478" cy="1604392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 rot="-877077" flipH="1">
              <a:off x="6567249" y="5189969"/>
              <a:ext cx="1198" cy="729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28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45" y="27"/>
                  </a:lnTo>
                  <a:lnTo>
                    <a:pt x="45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 rot="-877077" flipH="1">
              <a:off x="6620611" y="5118340"/>
              <a:ext cx="127438" cy="34209"/>
            </a:xfrm>
            <a:custGeom>
              <a:avLst/>
              <a:gdLst/>
              <a:ahLst/>
              <a:cxnLst/>
              <a:rect l="l" t="t" r="r" b="b"/>
              <a:pathLst>
                <a:path w="4895" h="1314" extrusionOk="0">
                  <a:moveTo>
                    <a:pt x="4716" y="0"/>
                  </a:moveTo>
                  <a:lnTo>
                    <a:pt x="4653" y="18"/>
                  </a:lnTo>
                  <a:lnTo>
                    <a:pt x="3555" y="376"/>
                  </a:lnTo>
                  <a:lnTo>
                    <a:pt x="2421" y="697"/>
                  </a:lnTo>
                  <a:lnTo>
                    <a:pt x="1233" y="965"/>
                  </a:lnTo>
                  <a:lnTo>
                    <a:pt x="46" y="1224"/>
                  </a:lnTo>
                  <a:lnTo>
                    <a:pt x="1" y="1242"/>
                  </a:lnTo>
                  <a:lnTo>
                    <a:pt x="37" y="1304"/>
                  </a:lnTo>
                  <a:lnTo>
                    <a:pt x="99" y="1313"/>
                  </a:lnTo>
                  <a:lnTo>
                    <a:pt x="421" y="1313"/>
                  </a:lnTo>
                  <a:lnTo>
                    <a:pt x="1081" y="1260"/>
                  </a:lnTo>
                  <a:lnTo>
                    <a:pt x="2064" y="1117"/>
                  </a:lnTo>
                  <a:lnTo>
                    <a:pt x="3323" y="804"/>
                  </a:lnTo>
                  <a:lnTo>
                    <a:pt x="4412" y="384"/>
                  </a:lnTo>
                  <a:lnTo>
                    <a:pt x="4859" y="143"/>
                  </a:lnTo>
                  <a:lnTo>
                    <a:pt x="4895" y="117"/>
                  </a:lnTo>
                  <a:lnTo>
                    <a:pt x="4895" y="63"/>
                  </a:lnTo>
                  <a:lnTo>
                    <a:pt x="4823" y="18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 rot="-877077" flipH="1">
              <a:off x="6386695" y="5104293"/>
              <a:ext cx="89766" cy="21661"/>
            </a:xfrm>
            <a:custGeom>
              <a:avLst/>
              <a:gdLst/>
              <a:ahLst/>
              <a:cxnLst/>
              <a:rect l="l" t="t" r="r" b="b"/>
              <a:pathLst>
                <a:path w="3448" h="832" extrusionOk="0">
                  <a:moveTo>
                    <a:pt x="3179" y="1"/>
                  </a:moveTo>
                  <a:lnTo>
                    <a:pt x="2786" y="19"/>
                  </a:lnTo>
                  <a:lnTo>
                    <a:pt x="1992" y="126"/>
                  </a:lnTo>
                  <a:lnTo>
                    <a:pt x="822" y="367"/>
                  </a:lnTo>
                  <a:lnTo>
                    <a:pt x="143" y="563"/>
                  </a:lnTo>
                  <a:lnTo>
                    <a:pt x="45" y="599"/>
                  </a:lnTo>
                  <a:lnTo>
                    <a:pt x="0" y="697"/>
                  </a:lnTo>
                  <a:lnTo>
                    <a:pt x="72" y="778"/>
                  </a:lnTo>
                  <a:lnTo>
                    <a:pt x="241" y="831"/>
                  </a:lnTo>
                  <a:lnTo>
                    <a:pt x="357" y="822"/>
                  </a:lnTo>
                  <a:lnTo>
                    <a:pt x="1107" y="751"/>
                  </a:lnTo>
                  <a:lnTo>
                    <a:pt x="2295" y="554"/>
                  </a:lnTo>
                  <a:lnTo>
                    <a:pt x="3010" y="376"/>
                  </a:lnTo>
                  <a:lnTo>
                    <a:pt x="3322" y="269"/>
                  </a:lnTo>
                  <a:lnTo>
                    <a:pt x="3385" y="233"/>
                  </a:lnTo>
                  <a:lnTo>
                    <a:pt x="3447" y="144"/>
                  </a:lnTo>
                  <a:lnTo>
                    <a:pt x="3420" y="63"/>
                  </a:lnTo>
                  <a:lnTo>
                    <a:pt x="3286" y="10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 rot="-877077" flipH="1">
              <a:off x="6155446" y="5156178"/>
              <a:ext cx="67689" cy="33714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2019" y="0"/>
                  </a:moveTo>
                  <a:lnTo>
                    <a:pt x="1867" y="36"/>
                  </a:lnTo>
                  <a:lnTo>
                    <a:pt x="1599" y="134"/>
                  </a:lnTo>
                  <a:lnTo>
                    <a:pt x="1099" y="357"/>
                  </a:lnTo>
                  <a:lnTo>
                    <a:pt x="429" y="732"/>
                  </a:lnTo>
                  <a:lnTo>
                    <a:pt x="63" y="1009"/>
                  </a:lnTo>
                  <a:lnTo>
                    <a:pt x="28" y="1036"/>
                  </a:lnTo>
                  <a:lnTo>
                    <a:pt x="1" y="1098"/>
                  </a:lnTo>
                  <a:lnTo>
                    <a:pt x="45" y="1188"/>
                  </a:lnTo>
                  <a:lnTo>
                    <a:pt x="215" y="1277"/>
                  </a:lnTo>
                  <a:lnTo>
                    <a:pt x="456" y="1295"/>
                  </a:lnTo>
                  <a:lnTo>
                    <a:pt x="581" y="1268"/>
                  </a:lnTo>
                  <a:lnTo>
                    <a:pt x="1135" y="1090"/>
                  </a:lnTo>
                  <a:lnTo>
                    <a:pt x="1885" y="750"/>
                  </a:lnTo>
                  <a:lnTo>
                    <a:pt x="2323" y="500"/>
                  </a:lnTo>
                  <a:lnTo>
                    <a:pt x="2519" y="366"/>
                  </a:lnTo>
                  <a:lnTo>
                    <a:pt x="2564" y="331"/>
                  </a:lnTo>
                  <a:lnTo>
                    <a:pt x="2599" y="250"/>
                  </a:lnTo>
                  <a:lnTo>
                    <a:pt x="2546" y="143"/>
                  </a:lnTo>
                  <a:lnTo>
                    <a:pt x="2323" y="27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 rot="-877077" flipH="1">
              <a:off x="6100839" y="5078025"/>
              <a:ext cx="104632" cy="40952"/>
            </a:xfrm>
            <a:custGeom>
              <a:avLst/>
              <a:gdLst/>
              <a:ahLst/>
              <a:cxnLst/>
              <a:rect l="l" t="t" r="r" b="b"/>
              <a:pathLst>
                <a:path w="4019" h="1573" extrusionOk="0">
                  <a:moveTo>
                    <a:pt x="3510" y="1"/>
                  </a:moveTo>
                  <a:lnTo>
                    <a:pt x="3135" y="27"/>
                  </a:lnTo>
                  <a:lnTo>
                    <a:pt x="2938" y="72"/>
                  </a:lnTo>
                  <a:lnTo>
                    <a:pt x="2421" y="242"/>
                  </a:lnTo>
                  <a:lnTo>
                    <a:pt x="1938" y="429"/>
                  </a:lnTo>
                  <a:lnTo>
                    <a:pt x="1045" y="760"/>
                  </a:lnTo>
                  <a:lnTo>
                    <a:pt x="161" y="1108"/>
                  </a:lnTo>
                  <a:lnTo>
                    <a:pt x="81" y="1144"/>
                  </a:lnTo>
                  <a:lnTo>
                    <a:pt x="0" y="1224"/>
                  </a:lnTo>
                  <a:lnTo>
                    <a:pt x="0" y="1322"/>
                  </a:lnTo>
                  <a:lnTo>
                    <a:pt x="63" y="1412"/>
                  </a:lnTo>
                  <a:lnTo>
                    <a:pt x="251" y="1519"/>
                  </a:lnTo>
                  <a:lnTo>
                    <a:pt x="527" y="1572"/>
                  </a:lnTo>
                  <a:lnTo>
                    <a:pt x="715" y="1554"/>
                  </a:lnTo>
                  <a:lnTo>
                    <a:pt x="813" y="1528"/>
                  </a:lnTo>
                  <a:lnTo>
                    <a:pt x="1778" y="1206"/>
                  </a:lnTo>
                  <a:lnTo>
                    <a:pt x="2733" y="876"/>
                  </a:lnTo>
                  <a:lnTo>
                    <a:pt x="3153" y="733"/>
                  </a:lnTo>
                  <a:lnTo>
                    <a:pt x="3555" y="572"/>
                  </a:lnTo>
                  <a:lnTo>
                    <a:pt x="3733" y="492"/>
                  </a:lnTo>
                  <a:lnTo>
                    <a:pt x="3921" y="304"/>
                  </a:lnTo>
                  <a:lnTo>
                    <a:pt x="4001" y="188"/>
                  </a:lnTo>
                  <a:lnTo>
                    <a:pt x="4019" y="152"/>
                  </a:lnTo>
                  <a:lnTo>
                    <a:pt x="3992" y="90"/>
                  </a:lnTo>
                  <a:lnTo>
                    <a:pt x="3858" y="10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 rot="-877077" flipH="1">
              <a:off x="6262807" y="5113077"/>
              <a:ext cx="54906" cy="23743"/>
            </a:xfrm>
            <a:custGeom>
              <a:avLst/>
              <a:gdLst/>
              <a:ahLst/>
              <a:cxnLst/>
              <a:rect l="l" t="t" r="r" b="b"/>
              <a:pathLst>
                <a:path w="2109" h="912" extrusionOk="0">
                  <a:moveTo>
                    <a:pt x="1921" y="1"/>
                  </a:moveTo>
                  <a:lnTo>
                    <a:pt x="1635" y="10"/>
                  </a:lnTo>
                  <a:lnTo>
                    <a:pt x="1198" y="153"/>
                  </a:lnTo>
                  <a:lnTo>
                    <a:pt x="1001" y="242"/>
                  </a:lnTo>
                  <a:lnTo>
                    <a:pt x="680" y="376"/>
                  </a:lnTo>
                  <a:lnTo>
                    <a:pt x="385" y="510"/>
                  </a:lnTo>
                  <a:lnTo>
                    <a:pt x="260" y="590"/>
                  </a:lnTo>
                  <a:lnTo>
                    <a:pt x="117" y="751"/>
                  </a:lnTo>
                  <a:lnTo>
                    <a:pt x="19" y="831"/>
                  </a:lnTo>
                  <a:lnTo>
                    <a:pt x="1" y="849"/>
                  </a:lnTo>
                  <a:lnTo>
                    <a:pt x="10" y="885"/>
                  </a:lnTo>
                  <a:lnTo>
                    <a:pt x="90" y="912"/>
                  </a:lnTo>
                  <a:lnTo>
                    <a:pt x="162" y="903"/>
                  </a:lnTo>
                  <a:lnTo>
                    <a:pt x="465" y="867"/>
                  </a:lnTo>
                  <a:lnTo>
                    <a:pt x="751" y="814"/>
                  </a:lnTo>
                  <a:lnTo>
                    <a:pt x="1099" y="689"/>
                  </a:lnTo>
                  <a:lnTo>
                    <a:pt x="1421" y="555"/>
                  </a:lnTo>
                  <a:lnTo>
                    <a:pt x="1635" y="465"/>
                  </a:lnTo>
                  <a:lnTo>
                    <a:pt x="2028" y="260"/>
                  </a:lnTo>
                  <a:lnTo>
                    <a:pt x="2108" y="153"/>
                  </a:lnTo>
                  <a:lnTo>
                    <a:pt x="2082" y="90"/>
                  </a:lnTo>
                  <a:lnTo>
                    <a:pt x="2037" y="55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 rot="-877077" flipH="1">
              <a:off x="5874285" y="5113116"/>
              <a:ext cx="106975" cy="46055"/>
            </a:xfrm>
            <a:custGeom>
              <a:avLst/>
              <a:gdLst/>
              <a:ahLst/>
              <a:cxnLst/>
              <a:rect l="l" t="t" r="r" b="b"/>
              <a:pathLst>
                <a:path w="4109" h="1769" extrusionOk="0">
                  <a:moveTo>
                    <a:pt x="3215" y="1"/>
                  </a:moveTo>
                  <a:lnTo>
                    <a:pt x="2965" y="45"/>
                  </a:lnTo>
                  <a:lnTo>
                    <a:pt x="2527" y="143"/>
                  </a:lnTo>
                  <a:lnTo>
                    <a:pt x="1724" y="420"/>
                  </a:lnTo>
                  <a:lnTo>
                    <a:pt x="1000" y="751"/>
                  </a:lnTo>
                  <a:lnTo>
                    <a:pt x="375" y="1135"/>
                  </a:lnTo>
                  <a:lnTo>
                    <a:pt x="107" y="1331"/>
                  </a:lnTo>
                  <a:lnTo>
                    <a:pt x="45" y="1394"/>
                  </a:lnTo>
                  <a:lnTo>
                    <a:pt x="0" y="1501"/>
                  </a:lnTo>
                  <a:lnTo>
                    <a:pt x="45" y="1599"/>
                  </a:lnTo>
                  <a:lnTo>
                    <a:pt x="170" y="1679"/>
                  </a:lnTo>
                  <a:lnTo>
                    <a:pt x="429" y="1769"/>
                  </a:lnTo>
                  <a:lnTo>
                    <a:pt x="866" y="1769"/>
                  </a:lnTo>
                  <a:lnTo>
                    <a:pt x="1063" y="1706"/>
                  </a:lnTo>
                  <a:lnTo>
                    <a:pt x="1956" y="1340"/>
                  </a:lnTo>
                  <a:lnTo>
                    <a:pt x="2885" y="1001"/>
                  </a:lnTo>
                  <a:lnTo>
                    <a:pt x="3313" y="858"/>
                  </a:lnTo>
                  <a:lnTo>
                    <a:pt x="3733" y="706"/>
                  </a:lnTo>
                  <a:lnTo>
                    <a:pt x="3840" y="661"/>
                  </a:lnTo>
                  <a:lnTo>
                    <a:pt x="3983" y="563"/>
                  </a:lnTo>
                  <a:lnTo>
                    <a:pt x="4081" y="411"/>
                  </a:lnTo>
                  <a:lnTo>
                    <a:pt x="4108" y="277"/>
                  </a:lnTo>
                  <a:lnTo>
                    <a:pt x="4099" y="224"/>
                  </a:lnTo>
                  <a:lnTo>
                    <a:pt x="3992" y="135"/>
                  </a:lnTo>
                  <a:lnTo>
                    <a:pt x="3912" y="108"/>
                  </a:lnTo>
                  <a:lnTo>
                    <a:pt x="3885" y="108"/>
                  </a:lnTo>
                  <a:lnTo>
                    <a:pt x="3662" y="27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 rot="-877077" flipH="1">
              <a:off x="5684823" y="5096708"/>
              <a:ext cx="89090" cy="20958"/>
            </a:xfrm>
            <a:custGeom>
              <a:avLst/>
              <a:gdLst/>
              <a:ahLst/>
              <a:cxnLst/>
              <a:rect l="l" t="t" r="r" b="b"/>
              <a:pathLst>
                <a:path w="3422" h="805" extrusionOk="0">
                  <a:moveTo>
                    <a:pt x="2707" y="0"/>
                  </a:moveTo>
                  <a:lnTo>
                    <a:pt x="2108" y="72"/>
                  </a:lnTo>
                  <a:lnTo>
                    <a:pt x="1751" y="143"/>
                  </a:lnTo>
                  <a:lnTo>
                    <a:pt x="1332" y="215"/>
                  </a:lnTo>
                  <a:lnTo>
                    <a:pt x="546" y="402"/>
                  </a:lnTo>
                  <a:lnTo>
                    <a:pt x="162" y="518"/>
                  </a:lnTo>
                  <a:lnTo>
                    <a:pt x="63" y="563"/>
                  </a:lnTo>
                  <a:lnTo>
                    <a:pt x="1" y="661"/>
                  </a:lnTo>
                  <a:lnTo>
                    <a:pt x="90" y="750"/>
                  </a:lnTo>
                  <a:lnTo>
                    <a:pt x="278" y="804"/>
                  </a:lnTo>
                  <a:lnTo>
                    <a:pt x="394" y="804"/>
                  </a:lnTo>
                  <a:lnTo>
                    <a:pt x="867" y="768"/>
                  </a:lnTo>
                  <a:lnTo>
                    <a:pt x="1760" y="643"/>
                  </a:lnTo>
                  <a:lnTo>
                    <a:pt x="2207" y="563"/>
                  </a:lnTo>
                  <a:lnTo>
                    <a:pt x="2546" y="492"/>
                  </a:lnTo>
                  <a:lnTo>
                    <a:pt x="3028" y="375"/>
                  </a:lnTo>
                  <a:lnTo>
                    <a:pt x="3296" y="250"/>
                  </a:lnTo>
                  <a:lnTo>
                    <a:pt x="3394" y="179"/>
                  </a:lnTo>
                  <a:lnTo>
                    <a:pt x="3421" y="152"/>
                  </a:lnTo>
                  <a:lnTo>
                    <a:pt x="3421" y="108"/>
                  </a:lnTo>
                  <a:lnTo>
                    <a:pt x="3359" y="54"/>
                  </a:lnTo>
                  <a:lnTo>
                    <a:pt x="3278" y="36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 rot="-877077" flipH="1">
              <a:off x="5922287" y="5078816"/>
              <a:ext cx="77660" cy="23978"/>
            </a:xfrm>
            <a:custGeom>
              <a:avLst/>
              <a:gdLst/>
              <a:ahLst/>
              <a:cxnLst/>
              <a:rect l="l" t="t" r="r" b="b"/>
              <a:pathLst>
                <a:path w="2983" h="921" extrusionOk="0">
                  <a:moveTo>
                    <a:pt x="2250" y="1"/>
                  </a:moveTo>
                  <a:lnTo>
                    <a:pt x="1750" y="28"/>
                  </a:lnTo>
                  <a:lnTo>
                    <a:pt x="1241" y="108"/>
                  </a:lnTo>
                  <a:lnTo>
                    <a:pt x="768" y="233"/>
                  </a:lnTo>
                  <a:lnTo>
                    <a:pt x="366" y="394"/>
                  </a:lnTo>
                  <a:lnTo>
                    <a:pt x="89" y="581"/>
                  </a:lnTo>
                  <a:lnTo>
                    <a:pt x="0" y="733"/>
                  </a:lnTo>
                  <a:lnTo>
                    <a:pt x="0" y="840"/>
                  </a:lnTo>
                  <a:lnTo>
                    <a:pt x="18" y="894"/>
                  </a:lnTo>
                  <a:lnTo>
                    <a:pt x="45" y="921"/>
                  </a:lnTo>
                  <a:lnTo>
                    <a:pt x="98" y="921"/>
                  </a:lnTo>
                  <a:lnTo>
                    <a:pt x="268" y="885"/>
                  </a:lnTo>
                  <a:lnTo>
                    <a:pt x="563" y="787"/>
                  </a:lnTo>
                  <a:lnTo>
                    <a:pt x="973" y="599"/>
                  </a:lnTo>
                  <a:lnTo>
                    <a:pt x="1286" y="501"/>
                  </a:lnTo>
                  <a:lnTo>
                    <a:pt x="1661" y="430"/>
                  </a:lnTo>
                  <a:lnTo>
                    <a:pt x="2411" y="385"/>
                  </a:lnTo>
                  <a:lnTo>
                    <a:pt x="2786" y="340"/>
                  </a:lnTo>
                  <a:lnTo>
                    <a:pt x="2867" y="322"/>
                  </a:lnTo>
                  <a:lnTo>
                    <a:pt x="2965" y="260"/>
                  </a:lnTo>
                  <a:lnTo>
                    <a:pt x="2983" y="188"/>
                  </a:lnTo>
                  <a:lnTo>
                    <a:pt x="2920" y="117"/>
                  </a:lnTo>
                  <a:lnTo>
                    <a:pt x="2849" y="90"/>
                  </a:lnTo>
                  <a:lnTo>
                    <a:pt x="2679" y="37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 rot="-877077" flipH="1">
              <a:off x="7894536" y="4679737"/>
              <a:ext cx="109995" cy="34912"/>
            </a:xfrm>
            <a:custGeom>
              <a:avLst/>
              <a:gdLst/>
              <a:ahLst/>
              <a:cxnLst/>
              <a:rect l="l" t="t" r="r" b="b"/>
              <a:pathLst>
                <a:path w="4225" h="1341" extrusionOk="0">
                  <a:moveTo>
                    <a:pt x="411" y="1"/>
                  </a:moveTo>
                  <a:lnTo>
                    <a:pt x="170" y="36"/>
                  </a:lnTo>
                  <a:lnTo>
                    <a:pt x="9" y="144"/>
                  </a:lnTo>
                  <a:lnTo>
                    <a:pt x="1" y="233"/>
                  </a:lnTo>
                  <a:lnTo>
                    <a:pt x="54" y="295"/>
                  </a:lnTo>
                  <a:lnTo>
                    <a:pt x="99" y="322"/>
                  </a:lnTo>
                  <a:lnTo>
                    <a:pt x="554" y="519"/>
                  </a:lnTo>
                  <a:lnTo>
                    <a:pt x="1510" y="876"/>
                  </a:lnTo>
                  <a:lnTo>
                    <a:pt x="2010" y="1028"/>
                  </a:lnTo>
                  <a:lnTo>
                    <a:pt x="2465" y="1162"/>
                  </a:lnTo>
                  <a:lnTo>
                    <a:pt x="3224" y="1313"/>
                  </a:lnTo>
                  <a:lnTo>
                    <a:pt x="3742" y="1340"/>
                  </a:lnTo>
                  <a:lnTo>
                    <a:pt x="4001" y="1313"/>
                  </a:lnTo>
                  <a:lnTo>
                    <a:pt x="4090" y="1296"/>
                  </a:lnTo>
                  <a:lnTo>
                    <a:pt x="4198" y="1242"/>
                  </a:lnTo>
                  <a:lnTo>
                    <a:pt x="4224" y="1162"/>
                  </a:lnTo>
                  <a:lnTo>
                    <a:pt x="4189" y="1081"/>
                  </a:lnTo>
                  <a:lnTo>
                    <a:pt x="4135" y="1045"/>
                  </a:lnTo>
                  <a:lnTo>
                    <a:pt x="3974" y="965"/>
                  </a:lnTo>
                  <a:lnTo>
                    <a:pt x="3555" y="831"/>
                  </a:lnTo>
                  <a:lnTo>
                    <a:pt x="2840" y="679"/>
                  </a:lnTo>
                  <a:lnTo>
                    <a:pt x="2385" y="590"/>
                  </a:lnTo>
                  <a:lnTo>
                    <a:pt x="1894" y="474"/>
                  </a:lnTo>
                  <a:lnTo>
                    <a:pt x="974" y="197"/>
                  </a:lnTo>
                  <a:lnTo>
                    <a:pt x="536" y="3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 rot="-877077" flipH="1">
              <a:off x="7544242" y="4869638"/>
              <a:ext cx="151832" cy="32569"/>
            </a:xfrm>
            <a:custGeom>
              <a:avLst/>
              <a:gdLst/>
              <a:ahLst/>
              <a:cxnLst/>
              <a:rect l="l" t="t" r="r" b="b"/>
              <a:pathLst>
                <a:path w="5832" h="1251" extrusionOk="0">
                  <a:moveTo>
                    <a:pt x="375" y="0"/>
                  </a:moveTo>
                  <a:lnTo>
                    <a:pt x="117" y="72"/>
                  </a:lnTo>
                  <a:lnTo>
                    <a:pt x="18" y="179"/>
                  </a:lnTo>
                  <a:lnTo>
                    <a:pt x="0" y="250"/>
                  </a:lnTo>
                  <a:lnTo>
                    <a:pt x="36" y="313"/>
                  </a:lnTo>
                  <a:lnTo>
                    <a:pt x="134" y="375"/>
                  </a:lnTo>
                  <a:lnTo>
                    <a:pt x="215" y="393"/>
                  </a:lnTo>
                  <a:lnTo>
                    <a:pt x="1519" y="661"/>
                  </a:lnTo>
                  <a:lnTo>
                    <a:pt x="2840" y="902"/>
                  </a:lnTo>
                  <a:lnTo>
                    <a:pt x="3483" y="1027"/>
                  </a:lnTo>
                  <a:lnTo>
                    <a:pt x="4492" y="1197"/>
                  </a:lnTo>
                  <a:lnTo>
                    <a:pt x="5180" y="1251"/>
                  </a:lnTo>
                  <a:lnTo>
                    <a:pt x="5528" y="1242"/>
                  </a:lnTo>
                  <a:lnTo>
                    <a:pt x="5617" y="1233"/>
                  </a:lnTo>
                  <a:lnTo>
                    <a:pt x="5760" y="1179"/>
                  </a:lnTo>
                  <a:lnTo>
                    <a:pt x="5832" y="1099"/>
                  </a:lnTo>
                  <a:lnTo>
                    <a:pt x="5805" y="1018"/>
                  </a:lnTo>
                  <a:lnTo>
                    <a:pt x="5742" y="974"/>
                  </a:lnTo>
                  <a:lnTo>
                    <a:pt x="5501" y="875"/>
                  </a:lnTo>
                  <a:lnTo>
                    <a:pt x="4965" y="715"/>
                  </a:lnTo>
                  <a:lnTo>
                    <a:pt x="4081" y="545"/>
                  </a:lnTo>
                  <a:lnTo>
                    <a:pt x="3483" y="447"/>
                  </a:lnTo>
                  <a:lnTo>
                    <a:pt x="2019" y="206"/>
                  </a:lnTo>
                  <a:lnTo>
                    <a:pt x="536" y="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 rot="-877077" flipH="1">
              <a:off x="7611383" y="4927612"/>
              <a:ext cx="109995" cy="53709"/>
            </a:xfrm>
            <a:custGeom>
              <a:avLst/>
              <a:gdLst/>
              <a:ahLst/>
              <a:cxnLst/>
              <a:rect l="l" t="t" r="r" b="b"/>
              <a:pathLst>
                <a:path w="4225" h="2063" extrusionOk="0">
                  <a:moveTo>
                    <a:pt x="197" y="0"/>
                  </a:moveTo>
                  <a:lnTo>
                    <a:pt x="36" y="63"/>
                  </a:lnTo>
                  <a:lnTo>
                    <a:pt x="0" y="170"/>
                  </a:lnTo>
                  <a:lnTo>
                    <a:pt x="72" y="277"/>
                  </a:lnTo>
                  <a:lnTo>
                    <a:pt x="152" y="313"/>
                  </a:lnTo>
                  <a:lnTo>
                    <a:pt x="697" y="509"/>
                  </a:lnTo>
                  <a:lnTo>
                    <a:pt x="1777" y="857"/>
                  </a:lnTo>
                  <a:lnTo>
                    <a:pt x="2278" y="1081"/>
                  </a:lnTo>
                  <a:lnTo>
                    <a:pt x="2706" y="1313"/>
                  </a:lnTo>
                  <a:lnTo>
                    <a:pt x="3492" y="1795"/>
                  </a:lnTo>
                  <a:lnTo>
                    <a:pt x="3894" y="2027"/>
                  </a:lnTo>
                  <a:lnTo>
                    <a:pt x="3992" y="2063"/>
                  </a:lnTo>
                  <a:lnTo>
                    <a:pt x="4153" y="2036"/>
                  </a:lnTo>
                  <a:lnTo>
                    <a:pt x="4224" y="1991"/>
                  </a:lnTo>
                  <a:lnTo>
                    <a:pt x="4224" y="1965"/>
                  </a:lnTo>
                  <a:lnTo>
                    <a:pt x="4180" y="1795"/>
                  </a:lnTo>
                  <a:lnTo>
                    <a:pt x="3956" y="1456"/>
                  </a:lnTo>
                  <a:lnTo>
                    <a:pt x="3608" y="1125"/>
                  </a:lnTo>
                  <a:lnTo>
                    <a:pt x="3153" y="822"/>
                  </a:lnTo>
                  <a:lnTo>
                    <a:pt x="2608" y="545"/>
                  </a:lnTo>
                  <a:lnTo>
                    <a:pt x="2001" y="313"/>
                  </a:lnTo>
                  <a:lnTo>
                    <a:pt x="1349" y="134"/>
                  </a:lnTo>
                  <a:lnTo>
                    <a:pt x="661" y="2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 rot="-877077" flipH="1">
              <a:off x="7772196" y="4939394"/>
              <a:ext cx="73235" cy="64904"/>
            </a:xfrm>
            <a:custGeom>
              <a:avLst/>
              <a:gdLst/>
              <a:ahLst/>
              <a:cxnLst/>
              <a:rect l="l" t="t" r="r" b="b"/>
              <a:pathLst>
                <a:path w="2813" h="2493" extrusionOk="0">
                  <a:moveTo>
                    <a:pt x="330" y="1"/>
                  </a:moveTo>
                  <a:lnTo>
                    <a:pt x="98" y="45"/>
                  </a:lnTo>
                  <a:lnTo>
                    <a:pt x="0" y="126"/>
                  </a:lnTo>
                  <a:lnTo>
                    <a:pt x="0" y="188"/>
                  </a:lnTo>
                  <a:lnTo>
                    <a:pt x="18" y="224"/>
                  </a:lnTo>
                  <a:lnTo>
                    <a:pt x="563" y="849"/>
                  </a:lnTo>
                  <a:lnTo>
                    <a:pt x="1152" y="1456"/>
                  </a:lnTo>
                  <a:lnTo>
                    <a:pt x="1402" y="1733"/>
                  </a:lnTo>
                  <a:lnTo>
                    <a:pt x="1822" y="2153"/>
                  </a:lnTo>
                  <a:lnTo>
                    <a:pt x="2206" y="2385"/>
                  </a:lnTo>
                  <a:lnTo>
                    <a:pt x="2447" y="2465"/>
                  </a:lnTo>
                  <a:lnTo>
                    <a:pt x="2572" y="2492"/>
                  </a:lnTo>
                  <a:lnTo>
                    <a:pt x="2733" y="2448"/>
                  </a:lnTo>
                  <a:lnTo>
                    <a:pt x="2795" y="2394"/>
                  </a:lnTo>
                  <a:lnTo>
                    <a:pt x="2813" y="2358"/>
                  </a:lnTo>
                  <a:lnTo>
                    <a:pt x="2813" y="2296"/>
                  </a:lnTo>
                  <a:lnTo>
                    <a:pt x="2786" y="2153"/>
                  </a:lnTo>
                  <a:lnTo>
                    <a:pt x="2679" y="1948"/>
                  </a:lnTo>
                  <a:lnTo>
                    <a:pt x="2277" y="1546"/>
                  </a:lnTo>
                  <a:lnTo>
                    <a:pt x="2000" y="1305"/>
                  </a:lnTo>
                  <a:lnTo>
                    <a:pt x="1366" y="688"/>
                  </a:lnTo>
                  <a:lnTo>
                    <a:pt x="670" y="90"/>
                  </a:lnTo>
                  <a:lnTo>
                    <a:pt x="581" y="3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 rot="-877077" flipH="1">
              <a:off x="7284699" y="5076365"/>
              <a:ext cx="123689" cy="23509"/>
            </a:xfrm>
            <a:custGeom>
              <a:avLst/>
              <a:gdLst/>
              <a:ahLst/>
              <a:cxnLst/>
              <a:rect l="l" t="t" r="r" b="b"/>
              <a:pathLst>
                <a:path w="4751" h="903" extrusionOk="0">
                  <a:moveTo>
                    <a:pt x="420" y="0"/>
                  </a:moveTo>
                  <a:lnTo>
                    <a:pt x="241" y="9"/>
                  </a:lnTo>
                  <a:lnTo>
                    <a:pt x="71" y="72"/>
                  </a:lnTo>
                  <a:lnTo>
                    <a:pt x="9" y="143"/>
                  </a:lnTo>
                  <a:lnTo>
                    <a:pt x="0" y="224"/>
                  </a:lnTo>
                  <a:lnTo>
                    <a:pt x="27" y="304"/>
                  </a:lnTo>
                  <a:lnTo>
                    <a:pt x="152" y="402"/>
                  </a:lnTo>
                  <a:lnTo>
                    <a:pt x="304" y="447"/>
                  </a:lnTo>
                  <a:lnTo>
                    <a:pt x="1268" y="625"/>
                  </a:lnTo>
                  <a:lnTo>
                    <a:pt x="2858" y="840"/>
                  </a:lnTo>
                  <a:lnTo>
                    <a:pt x="3920" y="902"/>
                  </a:lnTo>
                  <a:lnTo>
                    <a:pt x="4429" y="884"/>
                  </a:lnTo>
                  <a:lnTo>
                    <a:pt x="4536" y="875"/>
                  </a:lnTo>
                  <a:lnTo>
                    <a:pt x="4697" y="813"/>
                  </a:lnTo>
                  <a:lnTo>
                    <a:pt x="4751" y="715"/>
                  </a:lnTo>
                  <a:lnTo>
                    <a:pt x="4679" y="625"/>
                  </a:lnTo>
                  <a:lnTo>
                    <a:pt x="4590" y="590"/>
                  </a:lnTo>
                  <a:lnTo>
                    <a:pt x="4144" y="456"/>
                  </a:lnTo>
                  <a:lnTo>
                    <a:pt x="3126" y="250"/>
                  </a:lnTo>
                  <a:lnTo>
                    <a:pt x="1474" y="72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 rot="-877077" flipH="1">
              <a:off x="7875821" y="5125646"/>
              <a:ext cx="163001" cy="57432"/>
            </a:xfrm>
            <a:custGeom>
              <a:avLst/>
              <a:gdLst/>
              <a:ahLst/>
              <a:cxnLst/>
              <a:rect l="l" t="t" r="r" b="b"/>
              <a:pathLst>
                <a:path w="6261" h="2206" extrusionOk="0">
                  <a:moveTo>
                    <a:pt x="367" y="0"/>
                  </a:moveTo>
                  <a:lnTo>
                    <a:pt x="108" y="72"/>
                  </a:lnTo>
                  <a:lnTo>
                    <a:pt x="19" y="179"/>
                  </a:lnTo>
                  <a:lnTo>
                    <a:pt x="1" y="250"/>
                  </a:lnTo>
                  <a:lnTo>
                    <a:pt x="46" y="331"/>
                  </a:lnTo>
                  <a:lnTo>
                    <a:pt x="135" y="393"/>
                  </a:lnTo>
                  <a:lnTo>
                    <a:pt x="206" y="420"/>
                  </a:lnTo>
                  <a:lnTo>
                    <a:pt x="1555" y="866"/>
                  </a:lnTo>
                  <a:lnTo>
                    <a:pt x="3582" y="1581"/>
                  </a:lnTo>
                  <a:lnTo>
                    <a:pt x="4975" y="2009"/>
                  </a:lnTo>
                  <a:lnTo>
                    <a:pt x="5698" y="2188"/>
                  </a:lnTo>
                  <a:lnTo>
                    <a:pt x="5814" y="2206"/>
                  </a:lnTo>
                  <a:lnTo>
                    <a:pt x="6047" y="2188"/>
                  </a:lnTo>
                  <a:lnTo>
                    <a:pt x="6216" y="2108"/>
                  </a:lnTo>
                  <a:lnTo>
                    <a:pt x="6261" y="2027"/>
                  </a:lnTo>
                  <a:lnTo>
                    <a:pt x="6234" y="1965"/>
                  </a:lnTo>
                  <a:lnTo>
                    <a:pt x="6189" y="1938"/>
                  </a:lnTo>
                  <a:lnTo>
                    <a:pt x="5939" y="1768"/>
                  </a:lnTo>
                  <a:lnTo>
                    <a:pt x="5368" y="1447"/>
                  </a:lnTo>
                  <a:lnTo>
                    <a:pt x="4725" y="1161"/>
                  </a:lnTo>
                  <a:lnTo>
                    <a:pt x="4019" y="902"/>
                  </a:lnTo>
                  <a:lnTo>
                    <a:pt x="2885" y="554"/>
                  </a:lnTo>
                  <a:lnTo>
                    <a:pt x="1314" y="179"/>
                  </a:lnTo>
                  <a:lnTo>
                    <a:pt x="537" y="1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 rot="-877077" flipH="1">
              <a:off x="7283669" y="4347442"/>
              <a:ext cx="130927" cy="32126"/>
            </a:xfrm>
            <a:custGeom>
              <a:avLst/>
              <a:gdLst/>
              <a:ahLst/>
              <a:cxnLst/>
              <a:rect l="l" t="t" r="r" b="b"/>
              <a:pathLst>
                <a:path w="5029" h="1234" extrusionOk="0">
                  <a:moveTo>
                    <a:pt x="492" y="1"/>
                  </a:moveTo>
                  <a:lnTo>
                    <a:pt x="197" y="36"/>
                  </a:lnTo>
                  <a:lnTo>
                    <a:pt x="55" y="126"/>
                  </a:lnTo>
                  <a:lnTo>
                    <a:pt x="1" y="197"/>
                  </a:lnTo>
                  <a:lnTo>
                    <a:pt x="1" y="278"/>
                  </a:lnTo>
                  <a:lnTo>
                    <a:pt x="64" y="358"/>
                  </a:lnTo>
                  <a:lnTo>
                    <a:pt x="117" y="394"/>
                  </a:lnTo>
                  <a:lnTo>
                    <a:pt x="322" y="501"/>
                  </a:lnTo>
                  <a:lnTo>
                    <a:pt x="814" y="715"/>
                  </a:lnTo>
                  <a:lnTo>
                    <a:pt x="1394" y="912"/>
                  </a:lnTo>
                  <a:lnTo>
                    <a:pt x="2028" y="1063"/>
                  </a:lnTo>
                  <a:lnTo>
                    <a:pt x="2698" y="1179"/>
                  </a:lnTo>
                  <a:lnTo>
                    <a:pt x="3368" y="1233"/>
                  </a:lnTo>
                  <a:lnTo>
                    <a:pt x="4028" y="1224"/>
                  </a:lnTo>
                  <a:lnTo>
                    <a:pt x="4645" y="1135"/>
                  </a:lnTo>
                  <a:lnTo>
                    <a:pt x="4921" y="1054"/>
                  </a:lnTo>
                  <a:lnTo>
                    <a:pt x="4975" y="1037"/>
                  </a:lnTo>
                  <a:lnTo>
                    <a:pt x="5029" y="983"/>
                  </a:lnTo>
                  <a:lnTo>
                    <a:pt x="5029" y="929"/>
                  </a:lnTo>
                  <a:lnTo>
                    <a:pt x="4975" y="876"/>
                  </a:lnTo>
                  <a:lnTo>
                    <a:pt x="4921" y="858"/>
                  </a:lnTo>
                  <a:lnTo>
                    <a:pt x="4448" y="742"/>
                  </a:lnTo>
                  <a:lnTo>
                    <a:pt x="3439" y="599"/>
                  </a:lnTo>
                  <a:lnTo>
                    <a:pt x="2921" y="537"/>
                  </a:lnTo>
                  <a:lnTo>
                    <a:pt x="2332" y="438"/>
                  </a:lnTo>
                  <a:lnTo>
                    <a:pt x="1215" y="179"/>
                  </a:lnTo>
                  <a:lnTo>
                    <a:pt x="671" y="36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 rot="-877077" flipH="1">
              <a:off x="7222460" y="4255559"/>
              <a:ext cx="117649" cy="30018"/>
            </a:xfrm>
            <a:custGeom>
              <a:avLst/>
              <a:gdLst/>
              <a:ahLst/>
              <a:cxnLst/>
              <a:rect l="l" t="t" r="r" b="b"/>
              <a:pathLst>
                <a:path w="4519" h="1153" extrusionOk="0">
                  <a:moveTo>
                    <a:pt x="1215" y="1"/>
                  </a:moveTo>
                  <a:lnTo>
                    <a:pt x="590" y="27"/>
                  </a:lnTo>
                  <a:lnTo>
                    <a:pt x="295" y="63"/>
                  </a:lnTo>
                  <a:lnTo>
                    <a:pt x="134" y="90"/>
                  </a:lnTo>
                  <a:lnTo>
                    <a:pt x="18" y="179"/>
                  </a:lnTo>
                  <a:lnTo>
                    <a:pt x="0" y="242"/>
                  </a:lnTo>
                  <a:lnTo>
                    <a:pt x="54" y="340"/>
                  </a:lnTo>
                  <a:lnTo>
                    <a:pt x="250" y="438"/>
                  </a:lnTo>
                  <a:lnTo>
                    <a:pt x="402" y="456"/>
                  </a:lnTo>
                  <a:lnTo>
                    <a:pt x="920" y="501"/>
                  </a:lnTo>
                  <a:lnTo>
                    <a:pt x="1893" y="644"/>
                  </a:lnTo>
                  <a:lnTo>
                    <a:pt x="3304" y="938"/>
                  </a:lnTo>
                  <a:lnTo>
                    <a:pt x="4242" y="1144"/>
                  </a:lnTo>
                  <a:lnTo>
                    <a:pt x="4358" y="1153"/>
                  </a:lnTo>
                  <a:lnTo>
                    <a:pt x="4483" y="1090"/>
                  </a:lnTo>
                  <a:lnTo>
                    <a:pt x="4519" y="1037"/>
                  </a:lnTo>
                  <a:lnTo>
                    <a:pt x="4510" y="1010"/>
                  </a:lnTo>
                  <a:lnTo>
                    <a:pt x="4394" y="849"/>
                  </a:lnTo>
                  <a:lnTo>
                    <a:pt x="4046" y="581"/>
                  </a:lnTo>
                  <a:lnTo>
                    <a:pt x="3599" y="367"/>
                  </a:lnTo>
                  <a:lnTo>
                    <a:pt x="3072" y="197"/>
                  </a:lnTo>
                  <a:lnTo>
                    <a:pt x="2483" y="81"/>
                  </a:lnTo>
                  <a:lnTo>
                    <a:pt x="1858" y="19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 rot="-877077" flipH="1">
              <a:off x="7104662" y="4411433"/>
              <a:ext cx="94635" cy="35589"/>
            </a:xfrm>
            <a:custGeom>
              <a:avLst/>
              <a:gdLst/>
              <a:ahLst/>
              <a:cxnLst/>
              <a:rect l="l" t="t" r="r" b="b"/>
              <a:pathLst>
                <a:path w="3635" h="1367" extrusionOk="0">
                  <a:moveTo>
                    <a:pt x="616" y="0"/>
                  </a:moveTo>
                  <a:lnTo>
                    <a:pt x="250" y="45"/>
                  </a:lnTo>
                  <a:lnTo>
                    <a:pt x="63" y="152"/>
                  </a:lnTo>
                  <a:lnTo>
                    <a:pt x="0" y="232"/>
                  </a:lnTo>
                  <a:lnTo>
                    <a:pt x="0" y="322"/>
                  </a:lnTo>
                  <a:lnTo>
                    <a:pt x="80" y="411"/>
                  </a:lnTo>
                  <a:lnTo>
                    <a:pt x="161" y="456"/>
                  </a:lnTo>
                  <a:lnTo>
                    <a:pt x="527" y="616"/>
                  </a:lnTo>
                  <a:lnTo>
                    <a:pt x="1322" y="911"/>
                  </a:lnTo>
                  <a:lnTo>
                    <a:pt x="1732" y="1045"/>
                  </a:lnTo>
                  <a:lnTo>
                    <a:pt x="2116" y="1179"/>
                  </a:lnTo>
                  <a:lnTo>
                    <a:pt x="2697" y="1322"/>
                  </a:lnTo>
                  <a:lnTo>
                    <a:pt x="3126" y="1366"/>
                  </a:lnTo>
                  <a:lnTo>
                    <a:pt x="3358" y="1366"/>
                  </a:lnTo>
                  <a:lnTo>
                    <a:pt x="3483" y="1357"/>
                  </a:lnTo>
                  <a:lnTo>
                    <a:pt x="3608" y="1286"/>
                  </a:lnTo>
                  <a:lnTo>
                    <a:pt x="3635" y="1232"/>
                  </a:lnTo>
                  <a:lnTo>
                    <a:pt x="3617" y="1197"/>
                  </a:lnTo>
                  <a:lnTo>
                    <a:pt x="3545" y="1090"/>
                  </a:lnTo>
                  <a:lnTo>
                    <a:pt x="3322" y="911"/>
                  </a:lnTo>
                  <a:lnTo>
                    <a:pt x="2893" y="706"/>
                  </a:lnTo>
                  <a:lnTo>
                    <a:pt x="2527" y="572"/>
                  </a:lnTo>
                  <a:lnTo>
                    <a:pt x="2116" y="429"/>
                  </a:lnTo>
                  <a:lnTo>
                    <a:pt x="1259" y="152"/>
                  </a:lnTo>
                  <a:lnTo>
                    <a:pt x="813" y="2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 rot="-877077" flipH="1">
              <a:off x="6934864" y="4412953"/>
              <a:ext cx="125564" cy="32569"/>
            </a:xfrm>
            <a:custGeom>
              <a:avLst/>
              <a:gdLst/>
              <a:ahLst/>
              <a:cxnLst/>
              <a:rect l="l" t="t" r="r" b="b"/>
              <a:pathLst>
                <a:path w="4823" h="1251" extrusionOk="0">
                  <a:moveTo>
                    <a:pt x="644" y="0"/>
                  </a:moveTo>
                  <a:lnTo>
                    <a:pt x="313" y="36"/>
                  </a:lnTo>
                  <a:lnTo>
                    <a:pt x="197" y="54"/>
                  </a:lnTo>
                  <a:lnTo>
                    <a:pt x="36" y="152"/>
                  </a:lnTo>
                  <a:lnTo>
                    <a:pt x="1" y="277"/>
                  </a:lnTo>
                  <a:lnTo>
                    <a:pt x="99" y="393"/>
                  </a:lnTo>
                  <a:lnTo>
                    <a:pt x="215" y="429"/>
                  </a:lnTo>
                  <a:lnTo>
                    <a:pt x="733" y="545"/>
                  </a:lnTo>
                  <a:lnTo>
                    <a:pt x="1822" y="724"/>
                  </a:lnTo>
                  <a:lnTo>
                    <a:pt x="2349" y="822"/>
                  </a:lnTo>
                  <a:lnTo>
                    <a:pt x="2858" y="956"/>
                  </a:lnTo>
                  <a:lnTo>
                    <a:pt x="3367" y="1072"/>
                  </a:lnTo>
                  <a:lnTo>
                    <a:pt x="3698" y="1117"/>
                  </a:lnTo>
                  <a:lnTo>
                    <a:pt x="4359" y="1179"/>
                  </a:lnTo>
                  <a:lnTo>
                    <a:pt x="4689" y="1242"/>
                  </a:lnTo>
                  <a:lnTo>
                    <a:pt x="4751" y="1251"/>
                  </a:lnTo>
                  <a:lnTo>
                    <a:pt x="4823" y="1215"/>
                  </a:lnTo>
                  <a:lnTo>
                    <a:pt x="4805" y="1188"/>
                  </a:lnTo>
                  <a:lnTo>
                    <a:pt x="4644" y="1045"/>
                  </a:lnTo>
                  <a:lnTo>
                    <a:pt x="4341" y="742"/>
                  </a:lnTo>
                  <a:lnTo>
                    <a:pt x="4144" y="608"/>
                  </a:lnTo>
                  <a:lnTo>
                    <a:pt x="3894" y="483"/>
                  </a:lnTo>
                  <a:lnTo>
                    <a:pt x="3269" y="295"/>
                  </a:lnTo>
                  <a:lnTo>
                    <a:pt x="2948" y="224"/>
                  </a:lnTo>
                  <a:lnTo>
                    <a:pt x="2323" y="108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 rot="-877077" flipH="1">
              <a:off x="6730247" y="4509191"/>
              <a:ext cx="136498" cy="38140"/>
            </a:xfrm>
            <a:custGeom>
              <a:avLst/>
              <a:gdLst/>
              <a:ahLst/>
              <a:cxnLst/>
              <a:rect l="l" t="t" r="r" b="b"/>
              <a:pathLst>
                <a:path w="5243" h="1465" extrusionOk="0">
                  <a:moveTo>
                    <a:pt x="1608" y="0"/>
                  </a:moveTo>
                  <a:lnTo>
                    <a:pt x="840" y="9"/>
                  </a:lnTo>
                  <a:lnTo>
                    <a:pt x="447" y="36"/>
                  </a:lnTo>
                  <a:lnTo>
                    <a:pt x="322" y="54"/>
                  </a:lnTo>
                  <a:lnTo>
                    <a:pt x="144" y="117"/>
                  </a:lnTo>
                  <a:lnTo>
                    <a:pt x="37" y="206"/>
                  </a:lnTo>
                  <a:lnTo>
                    <a:pt x="1" y="313"/>
                  </a:lnTo>
                  <a:lnTo>
                    <a:pt x="37" y="420"/>
                  </a:lnTo>
                  <a:lnTo>
                    <a:pt x="126" y="527"/>
                  </a:lnTo>
                  <a:lnTo>
                    <a:pt x="278" y="599"/>
                  </a:lnTo>
                  <a:lnTo>
                    <a:pt x="492" y="643"/>
                  </a:lnTo>
                  <a:lnTo>
                    <a:pt x="617" y="652"/>
                  </a:lnTo>
                  <a:lnTo>
                    <a:pt x="930" y="643"/>
                  </a:lnTo>
                  <a:lnTo>
                    <a:pt x="1564" y="679"/>
                  </a:lnTo>
                  <a:lnTo>
                    <a:pt x="2189" y="751"/>
                  </a:lnTo>
                  <a:lnTo>
                    <a:pt x="2778" y="867"/>
                  </a:lnTo>
                  <a:lnTo>
                    <a:pt x="3064" y="938"/>
                  </a:lnTo>
                  <a:lnTo>
                    <a:pt x="3519" y="1063"/>
                  </a:lnTo>
                  <a:lnTo>
                    <a:pt x="4484" y="1304"/>
                  </a:lnTo>
                  <a:lnTo>
                    <a:pt x="4903" y="1447"/>
                  </a:lnTo>
                  <a:lnTo>
                    <a:pt x="4966" y="1465"/>
                  </a:lnTo>
                  <a:lnTo>
                    <a:pt x="5091" y="1456"/>
                  </a:lnTo>
                  <a:lnTo>
                    <a:pt x="5198" y="1411"/>
                  </a:lnTo>
                  <a:lnTo>
                    <a:pt x="5243" y="1349"/>
                  </a:lnTo>
                  <a:lnTo>
                    <a:pt x="5234" y="1322"/>
                  </a:lnTo>
                  <a:lnTo>
                    <a:pt x="5127" y="1143"/>
                  </a:lnTo>
                  <a:lnTo>
                    <a:pt x="4975" y="902"/>
                  </a:lnTo>
                  <a:lnTo>
                    <a:pt x="4823" y="742"/>
                  </a:lnTo>
                  <a:lnTo>
                    <a:pt x="4707" y="670"/>
                  </a:lnTo>
                  <a:lnTo>
                    <a:pt x="4439" y="527"/>
                  </a:lnTo>
                  <a:lnTo>
                    <a:pt x="3805" y="304"/>
                  </a:lnTo>
                  <a:lnTo>
                    <a:pt x="3457" y="224"/>
                  </a:lnTo>
                  <a:lnTo>
                    <a:pt x="3091" y="143"/>
                  </a:lnTo>
                  <a:lnTo>
                    <a:pt x="2349" y="4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 rot="-877077" flipH="1">
              <a:off x="6718868" y="4588737"/>
              <a:ext cx="87918" cy="43035"/>
            </a:xfrm>
            <a:custGeom>
              <a:avLst/>
              <a:gdLst/>
              <a:ahLst/>
              <a:cxnLst/>
              <a:rect l="l" t="t" r="r" b="b"/>
              <a:pathLst>
                <a:path w="3377" h="1653" extrusionOk="0">
                  <a:moveTo>
                    <a:pt x="483" y="0"/>
                  </a:moveTo>
                  <a:lnTo>
                    <a:pt x="197" y="36"/>
                  </a:lnTo>
                  <a:lnTo>
                    <a:pt x="19" y="161"/>
                  </a:lnTo>
                  <a:lnTo>
                    <a:pt x="1" y="286"/>
                  </a:lnTo>
                  <a:lnTo>
                    <a:pt x="54" y="357"/>
                  </a:lnTo>
                  <a:lnTo>
                    <a:pt x="108" y="393"/>
                  </a:lnTo>
                  <a:lnTo>
                    <a:pt x="680" y="741"/>
                  </a:lnTo>
                  <a:lnTo>
                    <a:pt x="1296" y="1072"/>
                  </a:lnTo>
                  <a:lnTo>
                    <a:pt x="1599" y="1223"/>
                  </a:lnTo>
                  <a:lnTo>
                    <a:pt x="2251" y="1527"/>
                  </a:lnTo>
                  <a:lnTo>
                    <a:pt x="2626" y="1625"/>
                  </a:lnTo>
                  <a:lnTo>
                    <a:pt x="2805" y="1652"/>
                  </a:lnTo>
                  <a:lnTo>
                    <a:pt x="3108" y="1625"/>
                  </a:lnTo>
                  <a:lnTo>
                    <a:pt x="3323" y="1527"/>
                  </a:lnTo>
                  <a:lnTo>
                    <a:pt x="3376" y="1411"/>
                  </a:lnTo>
                  <a:lnTo>
                    <a:pt x="3350" y="1331"/>
                  </a:lnTo>
                  <a:lnTo>
                    <a:pt x="3314" y="1286"/>
                  </a:lnTo>
                  <a:lnTo>
                    <a:pt x="3207" y="1179"/>
                  </a:lnTo>
                  <a:lnTo>
                    <a:pt x="2921" y="1000"/>
                  </a:lnTo>
                  <a:lnTo>
                    <a:pt x="2421" y="759"/>
                  </a:lnTo>
                  <a:lnTo>
                    <a:pt x="2082" y="607"/>
                  </a:lnTo>
                  <a:lnTo>
                    <a:pt x="1376" y="313"/>
                  </a:lnTo>
                  <a:lnTo>
                    <a:pt x="644" y="4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 rot="-877077" flipH="1">
              <a:off x="6876333" y="4541418"/>
              <a:ext cx="90235" cy="47929"/>
            </a:xfrm>
            <a:custGeom>
              <a:avLst/>
              <a:gdLst/>
              <a:ahLst/>
              <a:cxnLst/>
              <a:rect l="l" t="t" r="r" b="b"/>
              <a:pathLst>
                <a:path w="3466" h="1841" extrusionOk="0">
                  <a:moveTo>
                    <a:pt x="403" y="1"/>
                  </a:moveTo>
                  <a:lnTo>
                    <a:pt x="162" y="99"/>
                  </a:lnTo>
                  <a:lnTo>
                    <a:pt x="54" y="179"/>
                  </a:lnTo>
                  <a:lnTo>
                    <a:pt x="1" y="287"/>
                  </a:lnTo>
                  <a:lnTo>
                    <a:pt x="19" y="394"/>
                  </a:lnTo>
                  <a:lnTo>
                    <a:pt x="63" y="447"/>
                  </a:lnTo>
                  <a:lnTo>
                    <a:pt x="188" y="581"/>
                  </a:lnTo>
                  <a:lnTo>
                    <a:pt x="510" y="840"/>
                  </a:lnTo>
                  <a:lnTo>
                    <a:pt x="1072" y="1188"/>
                  </a:lnTo>
                  <a:lnTo>
                    <a:pt x="1483" y="1403"/>
                  </a:lnTo>
                  <a:lnTo>
                    <a:pt x="1671" y="1501"/>
                  </a:lnTo>
                  <a:lnTo>
                    <a:pt x="2082" y="1671"/>
                  </a:lnTo>
                  <a:lnTo>
                    <a:pt x="2528" y="1796"/>
                  </a:lnTo>
                  <a:lnTo>
                    <a:pt x="3028" y="1840"/>
                  </a:lnTo>
                  <a:lnTo>
                    <a:pt x="3296" y="1805"/>
                  </a:lnTo>
                  <a:lnTo>
                    <a:pt x="3367" y="1796"/>
                  </a:lnTo>
                  <a:lnTo>
                    <a:pt x="3457" y="1733"/>
                  </a:lnTo>
                  <a:lnTo>
                    <a:pt x="3466" y="1697"/>
                  </a:lnTo>
                  <a:lnTo>
                    <a:pt x="3457" y="1635"/>
                  </a:lnTo>
                  <a:lnTo>
                    <a:pt x="3412" y="1510"/>
                  </a:lnTo>
                  <a:lnTo>
                    <a:pt x="3278" y="1349"/>
                  </a:lnTo>
                  <a:lnTo>
                    <a:pt x="2832" y="1072"/>
                  </a:lnTo>
                  <a:lnTo>
                    <a:pt x="2474" y="912"/>
                  </a:lnTo>
                  <a:lnTo>
                    <a:pt x="1724" y="501"/>
                  </a:lnTo>
                  <a:lnTo>
                    <a:pt x="992" y="90"/>
                  </a:lnTo>
                  <a:lnTo>
                    <a:pt x="894" y="45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 rot="-877077" flipH="1">
              <a:off x="6974033" y="4561961"/>
              <a:ext cx="119758" cy="56052"/>
            </a:xfrm>
            <a:custGeom>
              <a:avLst/>
              <a:gdLst/>
              <a:ahLst/>
              <a:cxnLst/>
              <a:rect l="l" t="t" r="r" b="b"/>
              <a:pathLst>
                <a:path w="4600" h="2153" extrusionOk="0">
                  <a:moveTo>
                    <a:pt x="215" y="0"/>
                  </a:moveTo>
                  <a:lnTo>
                    <a:pt x="45" y="63"/>
                  </a:lnTo>
                  <a:lnTo>
                    <a:pt x="0" y="125"/>
                  </a:lnTo>
                  <a:lnTo>
                    <a:pt x="27" y="179"/>
                  </a:lnTo>
                  <a:lnTo>
                    <a:pt x="63" y="206"/>
                  </a:lnTo>
                  <a:lnTo>
                    <a:pt x="536" y="536"/>
                  </a:lnTo>
                  <a:lnTo>
                    <a:pt x="1545" y="1161"/>
                  </a:lnTo>
                  <a:lnTo>
                    <a:pt x="2108" y="1456"/>
                  </a:lnTo>
                  <a:lnTo>
                    <a:pt x="2697" y="1742"/>
                  </a:lnTo>
                  <a:lnTo>
                    <a:pt x="3331" y="2001"/>
                  </a:lnTo>
                  <a:lnTo>
                    <a:pt x="3626" y="2099"/>
                  </a:lnTo>
                  <a:lnTo>
                    <a:pt x="4108" y="2152"/>
                  </a:lnTo>
                  <a:lnTo>
                    <a:pt x="4447" y="2143"/>
                  </a:lnTo>
                  <a:lnTo>
                    <a:pt x="4519" y="2135"/>
                  </a:lnTo>
                  <a:lnTo>
                    <a:pt x="4599" y="2081"/>
                  </a:lnTo>
                  <a:lnTo>
                    <a:pt x="4599" y="2045"/>
                  </a:lnTo>
                  <a:lnTo>
                    <a:pt x="4537" y="1902"/>
                  </a:lnTo>
                  <a:lnTo>
                    <a:pt x="4421" y="1742"/>
                  </a:lnTo>
                  <a:lnTo>
                    <a:pt x="4278" y="1634"/>
                  </a:lnTo>
                  <a:lnTo>
                    <a:pt x="4162" y="1581"/>
                  </a:lnTo>
                  <a:lnTo>
                    <a:pt x="3536" y="1313"/>
                  </a:lnTo>
                  <a:lnTo>
                    <a:pt x="2894" y="1054"/>
                  </a:lnTo>
                  <a:lnTo>
                    <a:pt x="1679" y="554"/>
                  </a:lnTo>
                  <a:lnTo>
                    <a:pt x="509" y="2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 rot="-877077" flipH="1">
              <a:off x="7109526" y="4535899"/>
              <a:ext cx="106975" cy="65581"/>
            </a:xfrm>
            <a:custGeom>
              <a:avLst/>
              <a:gdLst/>
              <a:ahLst/>
              <a:cxnLst/>
              <a:rect l="l" t="t" r="r" b="b"/>
              <a:pathLst>
                <a:path w="4109" h="2519" extrusionOk="0">
                  <a:moveTo>
                    <a:pt x="349" y="0"/>
                  </a:moveTo>
                  <a:lnTo>
                    <a:pt x="117" y="45"/>
                  </a:lnTo>
                  <a:lnTo>
                    <a:pt x="18" y="125"/>
                  </a:lnTo>
                  <a:lnTo>
                    <a:pt x="1" y="197"/>
                  </a:lnTo>
                  <a:lnTo>
                    <a:pt x="18" y="232"/>
                  </a:lnTo>
                  <a:lnTo>
                    <a:pt x="72" y="339"/>
                  </a:lnTo>
                  <a:lnTo>
                    <a:pt x="126" y="536"/>
                  </a:lnTo>
                  <a:lnTo>
                    <a:pt x="197" y="643"/>
                  </a:lnTo>
                  <a:lnTo>
                    <a:pt x="376" y="831"/>
                  </a:lnTo>
                  <a:lnTo>
                    <a:pt x="581" y="1009"/>
                  </a:lnTo>
                  <a:lnTo>
                    <a:pt x="1036" y="1366"/>
                  </a:lnTo>
                  <a:lnTo>
                    <a:pt x="1545" y="1697"/>
                  </a:lnTo>
                  <a:lnTo>
                    <a:pt x="1760" y="1840"/>
                  </a:lnTo>
                  <a:lnTo>
                    <a:pt x="2260" y="2134"/>
                  </a:lnTo>
                  <a:lnTo>
                    <a:pt x="2831" y="2384"/>
                  </a:lnTo>
                  <a:lnTo>
                    <a:pt x="3322" y="2492"/>
                  </a:lnTo>
                  <a:lnTo>
                    <a:pt x="3671" y="2518"/>
                  </a:lnTo>
                  <a:lnTo>
                    <a:pt x="3858" y="2509"/>
                  </a:lnTo>
                  <a:lnTo>
                    <a:pt x="3957" y="2492"/>
                  </a:lnTo>
                  <a:lnTo>
                    <a:pt x="4099" y="2402"/>
                  </a:lnTo>
                  <a:lnTo>
                    <a:pt x="4108" y="2349"/>
                  </a:lnTo>
                  <a:lnTo>
                    <a:pt x="4090" y="2259"/>
                  </a:lnTo>
                  <a:lnTo>
                    <a:pt x="3992" y="2108"/>
                  </a:lnTo>
                  <a:lnTo>
                    <a:pt x="3742" y="1902"/>
                  </a:lnTo>
                  <a:lnTo>
                    <a:pt x="3001" y="1527"/>
                  </a:lnTo>
                  <a:lnTo>
                    <a:pt x="2546" y="1295"/>
                  </a:lnTo>
                  <a:lnTo>
                    <a:pt x="2019" y="982"/>
                  </a:lnTo>
                  <a:lnTo>
                    <a:pt x="1554" y="643"/>
                  </a:lnTo>
                  <a:lnTo>
                    <a:pt x="1340" y="464"/>
                  </a:lnTo>
                  <a:lnTo>
                    <a:pt x="1108" y="286"/>
                  </a:lnTo>
                  <a:lnTo>
                    <a:pt x="894" y="188"/>
                  </a:lnTo>
                  <a:lnTo>
                    <a:pt x="697" y="89"/>
                  </a:lnTo>
                  <a:lnTo>
                    <a:pt x="599" y="3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 rot="-877077" flipH="1">
              <a:off x="6695633" y="4731386"/>
              <a:ext cx="113015" cy="60712"/>
            </a:xfrm>
            <a:custGeom>
              <a:avLst/>
              <a:gdLst/>
              <a:ahLst/>
              <a:cxnLst/>
              <a:rect l="l" t="t" r="r" b="b"/>
              <a:pathLst>
                <a:path w="4341" h="2332" extrusionOk="0">
                  <a:moveTo>
                    <a:pt x="296" y="0"/>
                  </a:moveTo>
                  <a:lnTo>
                    <a:pt x="81" y="54"/>
                  </a:lnTo>
                  <a:lnTo>
                    <a:pt x="1" y="134"/>
                  </a:lnTo>
                  <a:lnTo>
                    <a:pt x="1" y="197"/>
                  </a:lnTo>
                  <a:lnTo>
                    <a:pt x="28" y="232"/>
                  </a:lnTo>
                  <a:lnTo>
                    <a:pt x="144" y="384"/>
                  </a:lnTo>
                  <a:lnTo>
                    <a:pt x="349" y="679"/>
                  </a:lnTo>
                  <a:lnTo>
                    <a:pt x="519" y="822"/>
                  </a:lnTo>
                  <a:lnTo>
                    <a:pt x="876" y="1108"/>
                  </a:lnTo>
                  <a:lnTo>
                    <a:pt x="1260" y="1376"/>
                  </a:lnTo>
                  <a:lnTo>
                    <a:pt x="1546" y="1599"/>
                  </a:lnTo>
                  <a:lnTo>
                    <a:pt x="2046" y="1947"/>
                  </a:lnTo>
                  <a:lnTo>
                    <a:pt x="2430" y="2143"/>
                  </a:lnTo>
                  <a:lnTo>
                    <a:pt x="2644" y="2224"/>
                  </a:lnTo>
                  <a:lnTo>
                    <a:pt x="2823" y="2277"/>
                  </a:lnTo>
                  <a:lnTo>
                    <a:pt x="3198" y="2331"/>
                  </a:lnTo>
                  <a:lnTo>
                    <a:pt x="3582" y="2331"/>
                  </a:lnTo>
                  <a:lnTo>
                    <a:pt x="3930" y="2260"/>
                  </a:lnTo>
                  <a:lnTo>
                    <a:pt x="4073" y="2179"/>
                  </a:lnTo>
                  <a:lnTo>
                    <a:pt x="4162" y="2117"/>
                  </a:lnTo>
                  <a:lnTo>
                    <a:pt x="4287" y="1983"/>
                  </a:lnTo>
                  <a:lnTo>
                    <a:pt x="4341" y="1840"/>
                  </a:lnTo>
                  <a:lnTo>
                    <a:pt x="4305" y="1697"/>
                  </a:lnTo>
                  <a:lnTo>
                    <a:pt x="4243" y="1626"/>
                  </a:lnTo>
                  <a:lnTo>
                    <a:pt x="4198" y="1590"/>
                  </a:lnTo>
                  <a:lnTo>
                    <a:pt x="4091" y="1572"/>
                  </a:lnTo>
                  <a:lnTo>
                    <a:pt x="3984" y="1590"/>
                  </a:lnTo>
                  <a:lnTo>
                    <a:pt x="3903" y="1643"/>
                  </a:lnTo>
                  <a:lnTo>
                    <a:pt x="3886" y="1670"/>
                  </a:lnTo>
                  <a:lnTo>
                    <a:pt x="3859" y="1697"/>
                  </a:lnTo>
                  <a:lnTo>
                    <a:pt x="3841" y="1715"/>
                  </a:lnTo>
                  <a:lnTo>
                    <a:pt x="3635" y="1679"/>
                  </a:lnTo>
                  <a:lnTo>
                    <a:pt x="3305" y="1563"/>
                  </a:lnTo>
                  <a:lnTo>
                    <a:pt x="2894" y="1331"/>
                  </a:lnTo>
                  <a:lnTo>
                    <a:pt x="2626" y="1143"/>
                  </a:lnTo>
                  <a:lnTo>
                    <a:pt x="2180" y="849"/>
                  </a:lnTo>
                  <a:lnTo>
                    <a:pt x="1724" y="554"/>
                  </a:lnTo>
                  <a:lnTo>
                    <a:pt x="1474" y="402"/>
                  </a:lnTo>
                  <a:lnTo>
                    <a:pt x="948" y="170"/>
                  </a:lnTo>
                  <a:lnTo>
                    <a:pt x="653" y="45"/>
                  </a:lnTo>
                  <a:lnTo>
                    <a:pt x="546" y="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 rot="-877077" flipH="1">
              <a:off x="6557809" y="4720206"/>
              <a:ext cx="141835" cy="39546"/>
            </a:xfrm>
            <a:custGeom>
              <a:avLst/>
              <a:gdLst/>
              <a:ahLst/>
              <a:cxnLst/>
              <a:rect l="l" t="t" r="r" b="b"/>
              <a:pathLst>
                <a:path w="5448" h="1519" extrusionOk="0">
                  <a:moveTo>
                    <a:pt x="679" y="1"/>
                  </a:moveTo>
                  <a:lnTo>
                    <a:pt x="447" y="10"/>
                  </a:lnTo>
                  <a:lnTo>
                    <a:pt x="250" y="72"/>
                  </a:lnTo>
                  <a:lnTo>
                    <a:pt x="107" y="153"/>
                  </a:lnTo>
                  <a:lnTo>
                    <a:pt x="18" y="260"/>
                  </a:lnTo>
                  <a:lnTo>
                    <a:pt x="0" y="367"/>
                  </a:lnTo>
                  <a:lnTo>
                    <a:pt x="54" y="474"/>
                  </a:lnTo>
                  <a:lnTo>
                    <a:pt x="196" y="572"/>
                  </a:lnTo>
                  <a:lnTo>
                    <a:pt x="313" y="608"/>
                  </a:lnTo>
                  <a:lnTo>
                    <a:pt x="1652" y="956"/>
                  </a:lnTo>
                  <a:lnTo>
                    <a:pt x="3036" y="1251"/>
                  </a:lnTo>
                  <a:lnTo>
                    <a:pt x="3572" y="1385"/>
                  </a:lnTo>
                  <a:lnTo>
                    <a:pt x="4376" y="1519"/>
                  </a:lnTo>
                  <a:lnTo>
                    <a:pt x="4929" y="1519"/>
                  </a:lnTo>
                  <a:lnTo>
                    <a:pt x="5215" y="1456"/>
                  </a:lnTo>
                  <a:lnTo>
                    <a:pt x="5340" y="1412"/>
                  </a:lnTo>
                  <a:lnTo>
                    <a:pt x="5438" y="1305"/>
                  </a:lnTo>
                  <a:lnTo>
                    <a:pt x="5447" y="1224"/>
                  </a:lnTo>
                  <a:lnTo>
                    <a:pt x="5429" y="1189"/>
                  </a:lnTo>
                  <a:lnTo>
                    <a:pt x="5376" y="1117"/>
                  </a:lnTo>
                  <a:lnTo>
                    <a:pt x="5224" y="992"/>
                  </a:lnTo>
                  <a:lnTo>
                    <a:pt x="4938" y="849"/>
                  </a:lnTo>
                  <a:lnTo>
                    <a:pt x="4179" y="653"/>
                  </a:lnTo>
                  <a:lnTo>
                    <a:pt x="3626" y="555"/>
                  </a:lnTo>
                  <a:lnTo>
                    <a:pt x="2232" y="260"/>
                  </a:lnTo>
                  <a:lnTo>
                    <a:pt x="804" y="19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 rot="-877077" flipH="1">
              <a:off x="6494942" y="4686116"/>
              <a:ext cx="96744" cy="29315"/>
            </a:xfrm>
            <a:custGeom>
              <a:avLst/>
              <a:gdLst/>
              <a:ahLst/>
              <a:cxnLst/>
              <a:rect l="l" t="t" r="r" b="b"/>
              <a:pathLst>
                <a:path w="3716" h="1126" extrusionOk="0">
                  <a:moveTo>
                    <a:pt x="331" y="0"/>
                  </a:moveTo>
                  <a:lnTo>
                    <a:pt x="99" y="72"/>
                  </a:lnTo>
                  <a:lnTo>
                    <a:pt x="18" y="161"/>
                  </a:lnTo>
                  <a:lnTo>
                    <a:pt x="0" y="223"/>
                  </a:lnTo>
                  <a:lnTo>
                    <a:pt x="63" y="322"/>
                  </a:lnTo>
                  <a:lnTo>
                    <a:pt x="188" y="375"/>
                  </a:lnTo>
                  <a:lnTo>
                    <a:pt x="206" y="384"/>
                  </a:lnTo>
                  <a:lnTo>
                    <a:pt x="215" y="384"/>
                  </a:lnTo>
                  <a:lnTo>
                    <a:pt x="277" y="438"/>
                  </a:lnTo>
                  <a:lnTo>
                    <a:pt x="438" y="527"/>
                  </a:lnTo>
                  <a:lnTo>
                    <a:pt x="768" y="634"/>
                  </a:lnTo>
                  <a:lnTo>
                    <a:pt x="1018" y="706"/>
                  </a:lnTo>
                  <a:lnTo>
                    <a:pt x="1742" y="893"/>
                  </a:lnTo>
                  <a:lnTo>
                    <a:pt x="2456" y="1081"/>
                  </a:lnTo>
                  <a:lnTo>
                    <a:pt x="2635" y="1125"/>
                  </a:lnTo>
                  <a:lnTo>
                    <a:pt x="3010" y="1125"/>
                  </a:lnTo>
                  <a:lnTo>
                    <a:pt x="3188" y="1081"/>
                  </a:lnTo>
                  <a:lnTo>
                    <a:pt x="3331" y="1036"/>
                  </a:lnTo>
                  <a:lnTo>
                    <a:pt x="3554" y="911"/>
                  </a:lnTo>
                  <a:lnTo>
                    <a:pt x="3688" y="768"/>
                  </a:lnTo>
                  <a:lnTo>
                    <a:pt x="3715" y="599"/>
                  </a:lnTo>
                  <a:lnTo>
                    <a:pt x="3688" y="509"/>
                  </a:lnTo>
                  <a:lnTo>
                    <a:pt x="3653" y="456"/>
                  </a:lnTo>
                  <a:lnTo>
                    <a:pt x="3528" y="357"/>
                  </a:lnTo>
                  <a:lnTo>
                    <a:pt x="3242" y="268"/>
                  </a:lnTo>
                  <a:lnTo>
                    <a:pt x="3010" y="250"/>
                  </a:lnTo>
                  <a:lnTo>
                    <a:pt x="2911" y="259"/>
                  </a:lnTo>
                  <a:lnTo>
                    <a:pt x="2849" y="259"/>
                  </a:lnTo>
                  <a:lnTo>
                    <a:pt x="2724" y="268"/>
                  </a:lnTo>
                  <a:lnTo>
                    <a:pt x="2778" y="268"/>
                  </a:lnTo>
                  <a:lnTo>
                    <a:pt x="2652" y="286"/>
                  </a:lnTo>
                  <a:lnTo>
                    <a:pt x="2572" y="331"/>
                  </a:lnTo>
                  <a:lnTo>
                    <a:pt x="2081" y="232"/>
                  </a:lnTo>
                  <a:lnTo>
                    <a:pt x="1599" y="134"/>
                  </a:lnTo>
                  <a:lnTo>
                    <a:pt x="1331" y="81"/>
                  </a:lnTo>
                  <a:lnTo>
                    <a:pt x="920" y="9"/>
                  </a:lnTo>
                  <a:lnTo>
                    <a:pt x="652" y="0"/>
                  </a:lnTo>
                  <a:lnTo>
                    <a:pt x="518" y="18"/>
                  </a:lnTo>
                  <a:lnTo>
                    <a:pt x="483" y="1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 rot="-877077" flipH="1">
              <a:off x="6534387" y="4616237"/>
              <a:ext cx="112781" cy="38375"/>
            </a:xfrm>
            <a:custGeom>
              <a:avLst/>
              <a:gdLst/>
              <a:ahLst/>
              <a:cxnLst/>
              <a:rect l="l" t="t" r="r" b="b"/>
              <a:pathLst>
                <a:path w="4332" h="1474" extrusionOk="0">
                  <a:moveTo>
                    <a:pt x="277" y="0"/>
                  </a:moveTo>
                  <a:lnTo>
                    <a:pt x="81" y="54"/>
                  </a:lnTo>
                  <a:lnTo>
                    <a:pt x="1" y="125"/>
                  </a:lnTo>
                  <a:lnTo>
                    <a:pt x="1" y="179"/>
                  </a:lnTo>
                  <a:lnTo>
                    <a:pt x="18" y="205"/>
                  </a:lnTo>
                  <a:lnTo>
                    <a:pt x="143" y="366"/>
                  </a:lnTo>
                  <a:lnTo>
                    <a:pt x="393" y="634"/>
                  </a:lnTo>
                  <a:lnTo>
                    <a:pt x="599" y="777"/>
                  </a:lnTo>
                  <a:lnTo>
                    <a:pt x="849" y="920"/>
                  </a:lnTo>
                  <a:lnTo>
                    <a:pt x="1429" y="1161"/>
                  </a:lnTo>
                  <a:lnTo>
                    <a:pt x="1760" y="1259"/>
                  </a:lnTo>
                  <a:lnTo>
                    <a:pt x="2045" y="1331"/>
                  </a:lnTo>
                  <a:lnTo>
                    <a:pt x="2706" y="1447"/>
                  </a:lnTo>
                  <a:lnTo>
                    <a:pt x="3385" y="1473"/>
                  </a:lnTo>
                  <a:lnTo>
                    <a:pt x="3849" y="1402"/>
                  </a:lnTo>
                  <a:lnTo>
                    <a:pt x="4126" y="1313"/>
                  </a:lnTo>
                  <a:lnTo>
                    <a:pt x="4251" y="1241"/>
                  </a:lnTo>
                  <a:lnTo>
                    <a:pt x="4314" y="1197"/>
                  </a:lnTo>
                  <a:lnTo>
                    <a:pt x="4332" y="1107"/>
                  </a:lnTo>
                  <a:lnTo>
                    <a:pt x="4296" y="1054"/>
                  </a:lnTo>
                  <a:lnTo>
                    <a:pt x="4251" y="1027"/>
                  </a:lnTo>
                  <a:lnTo>
                    <a:pt x="4055" y="956"/>
                  </a:lnTo>
                  <a:lnTo>
                    <a:pt x="3635" y="848"/>
                  </a:lnTo>
                  <a:lnTo>
                    <a:pt x="2938" y="750"/>
                  </a:lnTo>
                  <a:lnTo>
                    <a:pt x="2474" y="679"/>
                  </a:lnTo>
                  <a:lnTo>
                    <a:pt x="1956" y="572"/>
                  </a:lnTo>
                  <a:lnTo>
                    <a:pt x="1188" y="339"/>
                  </a:lnTo>
                  <a:lnTo>
                    <a:pt x="751" y="152"/>
                  </a:lnTo>
                  <a:lnTo>
                    <a:pt x="572" y="45"/>
                  </a:lnTo>
                  <a:lnTo>
                    <a:pt x="492" y="9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 rot="-877077" flipH="1">
              <a:off x="6444928" y="4878455"/>
              <a:ext cx="93021" cy="48137"/>
            </a:xfrm>
            <a:custGeom>
              <a:avLst/>
              <a:gdLst/>
              <a:ahLst/>
              <a:cxnLst/>
              <a:rect l="l" t="t" r="r" b="b"/>
              <a:pathLst>
                <a:path w="3573" h="1849" extrusionOk="0">
                  <a:moveTo>
                    <a:pt x="715" y="0"/>
                  </a:moveTo>
                  <a:lnTo>
                    <a:pt x="313" y="27"/>
                  </a:lnTo>
                  <a:lnTo>
                    <a:pt x="90" y="125"/>
                  </a:lnTo>
                  <a:lnTo>
                    <a:pt x="9" y="223"/>
                  </a:lnTo>
                  <a:lnTo>
                    <a:pt x="0" y="286"/>
                  </a:lnTo>
                  <a:lnTo>
                    <a:pt x="18" y="465"/>
                  </a:lnTo>
                  <a:lnTo>
                    <a:pt x="170" y="804"/>
                  </a:lnTo>
                  <a:lnTo>
                    <a:pt x="465" y="1116"/>
                  </a:lnTo>
                  <a:lnTo>
                    <a:pt x="893" y="1393"/>
                  </a:lnTo>
                  <a:lnTo>
                    <a:pt x="1152" y="1518"/>
                  </a:lnTo>
                  <a:lnTo>
                    <a:pt x="1393" y="1608"/>
                  </a:lnTo>
                  <a:lnTo>
                    <a:pt x="2010" y="1777"/>
                  </a:lnTo>
                  <a:lnTo>
                    <a:pt x="2679" y="1849"/>
                  </a:lnTo>
                  <a:lnTo>
                    <a:pt x="3144" y="1804"/>
                  </a:lnTo>
                  <a:lnTo>
                    <a:pt x="3412" y="1715"/>
                  </a:lnTo>
                  <a:lnTo>
                    <a:pt x="3519" y="1643"/>
                  </a:lnTo>
                  <a:lnTo>
                    <a:pt x="3572" y="1599"/>
                  </a:lnTo>
                  <a:lnTo>
                    <a:pt x="3563" y="1491"/>
                  </a:lnTo>
                  <a:lnTo>
                    <a:pt x="3519" y="1438"/>
                  </a:lnTo>
                  <a:lnTo>
                    <a:pt x="3412" y="1349"/>
                  </a:lnTo>
                  <a:lnTo>
                    <a:pt x="3072" y="1224"/>
                  </a:lnTo>
                  <a:lnTo>
                    <a:pt x="2465" y="1072"/>
                  </a:lnTo>
                  <a:lnTo>
                    <a:pt x="2099" y="965"/>
                  </a:lnTo>
                  <a:lnTo>
                    <a:pt x="1920" y="884"/>
                  </a:lnTo>
                  <a:lnTo>
                    <a:pt x="1617" y="724"/>
                  </a:lnTo>
                  <a:lnTo>
                    <a:pt x="1375" y="527"/>
                  </a:lnTo>
                  <a:lnTo>
                    <a:pt x="1197" y="322"/>
                  </a:lnTo>
                  <a:lnTo>
                    <a:pt x="1143" y="206"/>
                  </a:lnTo>
                  <a:lnTo>
                    <a:pt x="1108" y="152"/>
                  </a:lnTo>
                  <a:lnTo>
                    <a:pt x="983" y="6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 rot="-877077" flipH="1">
              <a:off x="6273416" y="4836239"/>
              <a:ext cx="149515" cy="44415"/>
            </a:xfrm>
            <a:custGeom>
              <a:avLst/>
              <a:gdLst/>
              <a:ahLst/>
              <a:cxnLst/>
              <a:rect l="l" t="t" r="r" b="b"/>
              <a:pathLst>
                <a:path w="5743" h="1706" extrusionOk="0">
                  <a:moveTo>
                    <a:pt x="483" y="0"/>
                  </a:moveTo>
                  <a:lnTo>
                    <a:pt x="286" y="27"/>
                  </a:lnTo>
                  <a:lnTo>
                    <a:pt x="134" y="99"/>
                  </a:lnTo>
                  <a:lnTo>
                    <a:pt x="36" y="188"/>
                  </a:lnTo>
                  <a:lnTo>
                    <a:pt x="0" y="286"/>
                  </a:lnTo>
                  <a:lnTo>
                    <a:pt x="36" y="393"/>
                  </a:lnTo>
                  <a:lnTo>
                    <a:pt x="161" y="492"/>
                  </a:lnTo>
                  <a:lnTo>
                    <a:pt x="259" y="527"/>
                  </a:lnTo>
                  <a:lnTo>
                    <a:pt x="625" y="661"/>
                  </a:lnTo>
                  <a:lnTo>
                    <a:pt x="2099" y="1143"/>
                  </a:lnTo>
                  <a:lnTo>
                    <a:pt x="3447" y="1492"/>
                  </a:lnTo>
                  <a:lnTo>
                    <a:pt x="4296" y="1652"/>
                  </a:lnTo>
                  <a:lnTo>
                    <a:pt x="5028" y="1706"/>
                  </a:lnTo>
                  <a:lnTo>
                    <a:pt x="5439" y="1635"/>
                  </a:lnTo>
                  <a:lnTo>
                    <a:pt x="5635" y="1545"/>
                  </a:lnTo>
                  <a:lnTo>
                    <a:pt x="5698" y="1474"/>
                  </a:lnTo>
                  <a:lnTo>
                    <a:pt x="5742" y="1411"/>
                  </a:lnTo>
                  <a:lnTo>
                    <a:pt x="5733" y="1286"/>
                  </a:lnTo>
                  <a:lnTo>
                    <a:pt x="5546" y="1134"/>
                  </a:lnTo>
                  <a:lnTo>
                    <a:pt x="4805" y="911"/>
                  </a:lnTo>
                  <a:lnTo>
                    <a:pt x="4367" y="831"/>
                  </a:lnTo>
                  <a:lnTo>
                    <a:pt x="3456" y="661"/>
                  </a:lnTo>
                  <a:lnTo>
                    <a:pt x="1679" y="268"/>
                  </a:lnTo>
                  <a:lnTo>
                    <a:pt x="822" y="45"/>
                  </a:lnTo>
                  <a:lnTo>
                    <a:pt x="706" y="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 rot="-877077" flipH="1">
              <a:off x="6251563" y="4778870"/>
              <a:ext cx="124887" cy="46289"/>
            </a:xfrm>
            <a:custGeom>
              <a:avLst/>
              <a:gdLst/>
              <a:ahLst/>
              <a:cxnLst/>
              <a:rect l="l" t="t" r="r" b="b"/>
              <a:pathLst>
                <a:path w="4797" h="1778" extrusionOk="0">
                  <a:moveTo>
                    <a:pt x="465" y="1"/>
                  </a:moveTo>
                  <a:lnTo>
                    <a:pt x="197" y="36"/>
                  </a:lnTo>
                  <a:lnTo>
                    <a:pt x="19" y="153"/>
                  </a:lnTo>
                  <a:lnTo>
                    <a:pt x="1" y="269"/>
                  </a:lnTo>
                  <a:lnTo>
                    <a:pt x="55" y="340"/>
                  </a:lnTo>
                  <a:lnTo>
                    <a:pt x="108" y="376"/>
                  </a:lnTo>
                  <a:lnTo>
                    <a:pt x="590" y="626"/>
                  </a:lnTo>
                  <a:lnTo>
                    <a:pt x="1599" y="1099"/>
                  </a:lnTo>
                  <a:lnTo>
                    <a:pt x="2162" y="1313"/>
                  </a:lnTo>
                  <a:lnTo>
                    <a:pt x="2644" y="1492"/>
                  </a:lnTo>
                  <a:lnTo>
                    <a:pt x="3555" y="1733"/>
                  </a:lnTo>
                  <a:lnTo>
                    <a:pt x="4019" y="1778"/>
                  </a:lnTo>
                  <a:lnTo>
                    <a:pt x="4314" y="1769"/>
                  </a:lnTo>
                  <a:lnTo>
                    <a:pt x="4457" y="1742"/>
                  </a:lnTo>
                  <a:lnTo>
                    <a:pt x="4618" y="1706"/>
                  </a:lnTo>
                  <a:lnTo>
                    <a:pt x="4770" y="1599"/>
                  </a:lnTo>
                  <a:lnTo>
                    <a:pt x="4796" y="1510"/>
                  </a:lnTo>
                  <a:lnTo>
                    <a:pt x="4770" y="1465"/>
                  </a:lnTo>
                  <a:lnTo>
                    <a:pt x="4716" y="1394"/>
                  </a:lnTo>
                  <a:lnTo>
                    <a:pt x="4564" y="1278"/>
                  </a:lnTo>
                  <a:lnTo>
                    <a:pt x="4252" y="1126"/>
                  </a:lnTo>
                  <a:lnTo>
                    <a:pt x="3448" y="912"/>
                  </a:lnTo>
                  <a:lnTo>
                    <a:pt x="2921" y="778"/>
                  </a:lnTo>
                  <a:lnTo>
                    <a:pt x="2323" y="617"/>
                  </a:lnTo>
                  <a:lnTo>
                    <a:pt x="1162" y="251"/>
                  </a:lnTo>
                  <a:lnTo>
                    <a:pt x="608" y="4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 rot="-877077" flipH="1">
              <a:off x="6651340" y="4855470"/>
              <a:ext cx="48164" cy="50481"/>
            </a:xfrm>
            <a:custGeom>
              <a:avLst/>
              <a:gdLst/>
              <a:ahLst/>
              <a:cxnLst/>
              <a:rect l="l" t="t" r="r" b="b"/>
              <a:pathLst>
                <a:path w="1850" h="1939" extrusionOk="0">
                  <a:moveTo>
                    <a:pt x="688" y="1"/>
                  </a:moveTo>
                  <a:lnTo>
                    <a:pt x="367" y="37"/>
                  </a:lnTo>
                  <a:lnTo>
                    <a:pt x="179" y="99"/>
                  </a:lnTo>
                  <a:lnTo>
                    <a:pt x="54" y="197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162" y="814"/>
                  </a:lnTo>
                  <a:lnTo>
                    <a:pt x="340" y="1242"/>
                  </a:lnTo>
                  <a:lnTo>
                    <a:pt x="421" y="1448"/>
                  </a:lnTo>
                  <a:lnTo>
                    <a:pt x="581" y="1689"/>
                  </a:lnTo>
                  <a:lnTo>
                    <a:pt x="796" y="1832"/>
                  </a:lnTo>
                  <a:lnTo>
                    <a:pt x="956" y="1903"/>
                  </a:lnTo>
                  <a:lnTo>
                    <a:pt x="1046" y="1930"/>
                  </a:lnTo>
                  <a:lnTo>
                    <a:pt x="1260" y="1939"/>
                  </a:lnTo>
                  <a:lnTo>
                    <a:pt x="1474" y="1912"/>
                  </a:lnTo>
                  <a:lnTo>
                    <a:pt x="1653" y="1840"/>
                  </a:lnTo>
                  <a:lnTo>
                    <a:pt x="1706" y="1796"/>
                  </a:lnTo>
                  <a:lnTo>
                    <a:pt x="1796" y="1707"/>
                  </a:lnTo>
                  <a:lnTo>
                    <a:pt x="1849" y="1519"/>
                  </a:lnTo>
                  <a:lnTo>
                    <a:pt x="1760" y="1260"/>
                  </a:lnTo>
                  <a:lnTo>
                    <a:pt x="1653" y="1064"/>
                  </a:lnTo>
                  <a:lnTo>
                    <a:pt x="1430" y="644"/>
                  </a:lnTo>
                  <a:lnTo>
                    <a:pt x="1188" y="224"/>
                  </a:lnTo>
                  <a:lnTo>
                    <a:pt x="1144" y="153"/>
                  </a:lnTo>
                  <a:lnTo>
                    <a:pt x="992" y="63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877077" flipH="1">
              <a:off x="7525882" y="4381253"/>
              <a:ext cx="76749" cy="51157"/>
            </a:xfrm>
            <a:custGeom>
              <a:avLst/>
              <a:gdLst/>
              <a:ahLst/>
              <a:cxnLst/>
              <a:rect l="l" t="t" r="r" b="b"/>
              <a:pathLst>
                <a:path w="2948" h="1965" extrusionOk="0">
                  <a:moveTo>
                    <a:pt x="563" y="0"/>
                  </a:moveTo>
                  <a:lnTo>
                    <a:pt x="357" y="45"/>
                  </a:lnTo>
                  <a:lnTo>
                    <a:pt x="188" y="116"/>
                  </a:lnTo>
                  <a:lnTo>
                    <a:pt x="63" y="214"/>
                  </a:lnTo>
                  <a:lnTo>
                    <a:pt x="0" y="339"/>
                  </a:lnTo>
                  <a:lnTo>
                    <a:pt x="9" y="456"/>
                  </a:lnTo>
                  <a:lnTo>
                    <a:pt x="54" y="518"/>
                  </a:lnTo>
                  <a:lnTo>
                    <a:pt x="402" y="884"/>
                  </a:lnTo>
                  <a:lnTo>
                    <a:pt x="813" y="1224"/>
                  </a:lnTo>
                  <a:lnTo>
                    <a:pt x="1009" y="1393"/>
                  </a:lnTo>
                  <a:lnTo>
                    <a:pt x="1429" y="1733"/>
                  </a:lnTo>
                  <a:lnTo>
                    <a:pt x="1697" y="1875"/>
                  </a:lnTo>
                  <a:lnTo>
                    <a:pt x="1804" y="1911"/>
                  </a:lnTo>
                  <a:lnTo>
                    <a:pt x="2018" y="1956"/>
                  </a:lnTo>
                  <a:lnTo>
                    <a:pt x="2367" y="1965"/>
                  </a:lnTo>
                  <a:lnTo>
                    <a:pt x="2679" y="1884"/>
                  </a:lnTo>
                  <a:lnTo>
                    <a:pt x="2831" y="1804"/>
                  </a:lnTo>
                  <a:lnTo>
                    <a:pt x="2929" y="1706"/>
                  </a:lnTo>
                  <a:lnTo>
                    <a:pt x="2947" y="1581"/>
                  </a:lnTo>
                  <a:lnTo>
                    <a:pt x="2911" y="1518"/>
                  </a:lnTo>
                  <a:lnTo>
                    <a:pt x="2849" y="1411"/>
                  </a:lnTo>
                  <a:lnTo>
                    <a:pt x="2661" y="1224"/>
                  </a:lnTo>
                  <a:lnTo>
                    <a:pt x="2322" y="956"/>
                  </a:lnTo>
                  <a:lnTo>
                    <a:pt x="2090" y="786"/>
                  </a:lnTo>
                  <a:lnTo>
                    <a:pt x="1626" y="438"/>
                  </a:lnTo>
                  <a:lnTo>
                    <a:pt x="1108" y="107"/>
                  </a:lnTo>
                  <a:lnTo>
                    <a:pt x="1000" y="54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877077" flipH="1">
              <a:off x="7475573" y="4564256"/>
              <a:ext cx="68600" cy="75812"/>
            </a:xfrm>
            <a:custGeom>
              <a:avLst/>
              <a:gdLst/>
              <a:ahLst/>
              <a:cxnLst/>
              <a:rect l="l" t="t" r="r" b="b"/>
              <a:pathLst>
                <a:path w="2635" h="2912" extrusionOk="0">
                  <a:moveTo>
                    <a:pt x="581" y="0"/>
                  </a:moveTo>
                  <a:lnTo>
                    <a:pt x="295" y="36"/>
                  </a:lnTo>
                  <a:lnTo>
                    <a:pt x="206" y="98"/>
                  </a:lnTo>
                  <a:lnTo>
                    <a:pt x="125" y="179"/>
                  </a:lnTo>
                  <a:lnTo>
                    <a:pt x="36" y="339"/>
                  </a:lnTo>
                  <a:lnTo>
                    <a:pt x="0" y="509"/>
                  </a:lnTo>
                  <a:lnTo>
                    <a:pt x="18" y="679"/>
                  </a:lnTo>
                  <a:lnTo>
                    <a:pt x="206" y="1098"/>
                  </a:lnTo>
                  <a:lnTo>
                    <a:pt x="420" y="1429"/>
                  </a:lnTo>
                  <a:lnTo>
                    <a:pt x="616" y="1795"/>
                  </a:lnTo>
                  <a:lnTo>
                    <a:pt x="983" y="2358"/>
                  </a:lnTo>
                  <a:lnTo>
                    <a:pt x="1349" y="2688"/>
                  </a:lnTo>
                  <a:lnTo>
                    <a:pt x="1608" y="2822"/>
                  </a:lnTo>
                  <a:lnTo>
                    <a:pt x="1733" y="2875"/>
                  </a:lnTo>
                  <a:lnTo>
                    <a:pt x="2027" y="2911"/>
                  </a:lnTo>
                  <a:lnTo>
                    <a:pt x="2322" y="2875"/>
                  </a:lnTo>
                  <a:lnTo>
                    <a:pt x="2536" y="2777"/>
                  </a:lnTo>
                  <a:lnTo>
                    <a:pt x="2590" y="2697"/>
                  </a:lnTo>
                  <a:lnTo>
                    <a:pt x="2617" y="2599"/>
                  </a:lnTo>
                  <a:lnTo>
                    <a:pt x="2635" y="2411"/>
                  </a:lnTo>
                  <a:lnTo>
                    <a:pt x="2581" y="2125"/>
                  </a:lnTo>
                  <a:lnTo>
                    <a:pt x="2269" y="1572"/>
                  </a:lnTo>
                  <a:lnTo>
                    <a:pt x="2027" y="1206"/>
                  </a:lnTo>
                  <a:lnTo>
                    <a:pt x="1840" y="875"/>
                  </a:lnTo>
                  <a:lnTo>
                    <a:pt x="1438" y="384"/>
                  </a:lnTo>
                  <a:lnTo>
                    <a:pt x="1009" y="125"/>
                  </a:lnTo>
                  <a:lnTo>
                    <a:pt x="715" y="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877077" flipH="1">
              <a:off x="7112598" y="4866845"/>
              <a:ext cx="132307" cy="90704"/>
            </a:xfrm>
            <a:custGeom>
              <a:avLst/>
              <a:gdLst/>
              <a:ahLst/>
              <a:cxnLst/>
              <a:rect l="l" t="t" r="r" b="b"/>
              <a:pathLst>
                <a:path w="5082" h="3484" extrusionOk="0">
                  <a:moveTo>
                    <a:pt x="840" y="0"/>
                  </a:moveTo>
                  <a:lnTo>
                    <a:pt x="412" y="45"/>
                  </a:lnTo>
                  <a:lnTo>
                    <a:pt x="153" y="152"/>
                  </a:lnTo>
                  <a:lnTo>
                    <a:pt x="45" y="259"/>
                  </a:lnTo>
                  <a:lnTo>
                    <a:pt x="28" y="322"/>
                  </a:lnTo>
                  <a:lnTo>
                    <a:pt x="10" y="474"/>
                  </a:lnTo>
                  <a:lnTo>
                    <a:pt x="1" y="768"/>
                  </a:lnTo>
                  <a:lnTo>
                    <a:pt x="45" y="1054"/>
                  </a:lnTo>
                  <a:lnTo>
                    <a:pt x="144" y="1331"/>
                  </a:lnTo>
                  <a:lnTo>
                    <a:pt x="295" y="1599"/>
                  </a:lnTo>
                  <a:lnTo>
                    <a:pt x="492" y="1858"/>
                  </a:lnTo>
                  <a:lnTo>
                    <a:pt x="894" y="2233"/>
                  </a:lnTo>
                  <a:lnTo>
                    <a:pt x="1260" y="2483"/>
                  </a:lnTo>
                  <a:lnTo>
                    <a:pt x="1555" y="2679"/>
                  </a:lnTo>
                  <a:lnTo>
                    <a:pt x="2323" y="3090"/>
                  </a:lnTo>
                  <a:lnTo>
                    <a:pt x="3001" y="3340"/>
                  </a:lnTo>
                  <a:lnTo>
                    <a:pt x="3483" y="3447"/>
                  </a:lnTo>
                  <a:lnTo>
                    <a:pt x="3975" y="3483"/>
                  </a:lnTo>
                  <a:lnTo>
                    <a:pt x="4466" y="3439"/>
                  </a:lnTo>
                  <a:lnTo>
                    <a:pt x="4707" y="3376"/>
                  </a:lnTo>
                  <a:lnTo>
                    <a:pt x="4805" y="3340"/>
                  </a:lnTo>
                  <a:lnTo>
                    <a:pt x="4957" y="3251"/>
                  </a:lnTo>
                  <a:lnTo>
                    <a:pt x="5046" y="3144"/>
                  </a:lnTo>
                  <a:lnTo>
                    <a:pt x="5082" y="3028"/>
                  </a:lnTo>
                  <a:lnTo>
                    <a:pt x="5064" y="2912"/>
                  </a:lnTo>
                  <a:lnTo>
                    <a:pt x="4984" y="2804"/>
                  </a:lnTo>
                  <a:lnTo>
                    <a:pt x="4841" y="2715"/>
                  </a:lnTo>
                  <a:lnTo>
                    <a:pt x="4635" y="2653"/>
                  </a:lnTo>
                  <a:lnTo>
                    <a:pt x="4510" y="2635"/>
                  </a:lnTo>
                  <a:lnTo>
                    <a:pt x="4180" y="2599"/>
                  </a:lnTo>
                  <a:lnTo>
                    <a:pt x="3555" y="2429"/>
                  </a:lnTo>
                  <a:lnTo>
                    <a:pt x="3001" y="2170"/>
                  </a:lnTo>
                  <a:lnTo>
                    <a:pt x="2510" y="1849"/>
                  </a:lnTo>
                  <a:lnTo>
                    <a:pt x="2099" y="1492"/>
                  </a:lnTo>
                  <a:lnTo>
                    <a:pt x="1760" y="1117"/>
                  </a:lnTo>
                  <a:lnTo>
                    <a:pt x="1501" y="742"/>
                  </a:lnTo>
                  <a:lnTo>
                    <a:pt x="1322" y="393"/>
                  </a:lnTo>
                  <a:lnTo>
                    <a:pt x="1269" y="233"/>
                  </a:lnTo>
                  <a:lnTo>
                    <a:pt x="1233" y="170"/>
                  </a:lnTo>
                  <a:lnTo>
                    <a:pt x="1117" y="72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2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723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3">
  <p:cSld name="Title + Three columns 3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29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271" name="Google Shape;1271;p29"/>
          <p:cNvSpPr txBox="1">
            <a:spLocks noGrp="1"/>
          </p:cNvSpPr>
          <p:nvPr>
            <p:ph type="subTitle" idx="1"/>
          </p:nvPr>
        </p:nvSpPr>
        <p:spPr>
          <a:xfrm>
            <a:off x="356947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9"/>
          <p:cNvSpPr txBox="1">
            <a:spLocks noGrp="1"/>
          </p:cNvSpPr>
          <p:nvPr>
            <p:ph type="subTitle" idx="2"/>
          </p:nvPr>
        </p:nvSpPr>
        <p:spPr>
          <a:xfrm>
            <a:off x="356940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9"/>
          <p:cNvSpPr txBox="1">
            <a:spLocks noGrp="1"/>
          </p:cNvSpPr>
          <p:nvPr>
            <p:ph type="subTitle" idx="3"/>
          </p:nvPr>
        </p:nvSpPr>
        <p:spPr>
          <a:xfrm>
            <a:off x="102987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9"/>
          <p:cNvSpPr txBox="1">
            <a:spLocks noGrp="1"/>
          </p:cNvSpPr>
          <p:nvPr>
            <p:ph type="subTitle" idx="4"/>
          </p:nvPr>
        </p:nvSpPr>
        <p:spPr>
          <a:xfrm>
            <a:off x="102980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9"/>
          <p:cNvSpPr txBox="1">
            <a:spLocks noGrp="1"/>
          </p:cNvSpPr>
          <p:nvPr>
            <p:ph type="subTitle" idx="5"/>
          </p:nvPr>
        </p:nvSpPr>
        <p:spPr>
          <a:xfrm>
            <a:off x="610922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29"/>
          <p:cNvSpPr txBox="1">
            <a:spLocks noGrp="1"/>
          </p:cNvSpPr>
          <p:nvPr>
            <p:ph type="subTitle" idx="6"/>
          </p:nvPr>
        </p:nvSpPr>
        <p:spPr>
          <a:xfrm>
            <a:off x="610915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7" name="Google Shape;1277;p29"/>
          <p:cNvGrpSpPr/>
          <p:nvPr/>
        </p:nvGrpSpPr>
        <p:grpSpPr>
          <a:xfrm>
            <a:off x="-1212637" y="189418"/>
            <a:ext cx="2401028" cy="2806260"/>
            <a:chOff x="-129354" y="2594331"/>
            <a:chExt cx="2401028" cy="2806260"/>
          </a:xfrm>
        </p:grpSpPr>
        <p:sp>
          <p:nvSpPr>
            <p:cNvPr id="1278" name="Google Shape;1278;p29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29"/>
          <p:cNvGrpSpPr/>
          <p:nvPr/>
        </p:nvGrpSpPr>
        <p:grpSpPr>
          <a:xfrm>
            <a:off x="-752675" y="793420"/>
            <a:ext cx="2250681" cy="2583255"/>
            <a:chOff x="-857008" y="739600"/>
            <a:chExt cx="2589073" cy="2971649"/>
          </a:xfrm>
        </p:grpSpPr>
        <p:sp>
          <p:nvSpPr>
            <p:cNvPr id="1286" name="Google Shape;1286;p29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9"/>
          <p:cNvGrpSpPr/>
          <p:nvPr/>
        </p:nvGrpSpPr>
        <p:grpSpPr>
          <a:xfrm flipH="1">
            <a:off x="7955603" y="189418"/>
            <a:ext cx="2401028" cy="2806260"/>
            <a:chOff x="-129354" y="2594331"/>
            <a:chExt cx="2401028" cy="2806260"/>
          </a:xfrm>
        </p:grpSpPr>
        <p:sp>
          <p:nvSpPr>
            <p:cNvPr id="1289" name="Google Shape;1289;p29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9"/>
          <p:cNvGrpSpPr/>
          <p:nvPr/>
        </p:nvGrpSpPr>
        <p:grpSpPr>
          <a:xfrm flipH="1">
            <a:off x="7645988" y="793420"/>
            <a:ext cx="2250681" cy="2583255"/>
            <a:chOff x="-857008" y="739600"/>
            <a:chExt cx="2589073" cy="2971649"/>
          </a:xfrm>
        </p:grpSpPr>
        <p:sp>
          <p:nvSpPr>
            <p:cNvPr id="1297" name="Google Shape;1297;p29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8376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Title + Three Columns 4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/>
          <p:nvPr/>
        </p:nvSpPr>
        <p:spPr>
          <a:xfrm rot="-623906" flipH="1">
            <a:off x="369917" y="1228981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"/>
          <p:cNvSpPr/>
          <p:nvPr/>
        </p:nvSpPr>
        <p:spPr>
          <a:xfrm rot="-623906" flipH="1">
            <a:off x="343485" y="136265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0"/>
          <p:cNvSpPr/>
          <p:nvPr/>
        </p:nvSpPr>
        <p:spPr>
          <a:xfrm rot="-623906" flipH="1">
            <a:off x="853930" y="1281368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0"/>
          <p:cNvSpPr/>
          <p:nvPr/>
        </p:nvSpPr>
        <p:spPr>
          <a:xfrm rot="-623906" flipH="1">
            <a:off x="655340" y="1359212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 rot="-623906" flipH="1">
            <a:off x="670414" y="138383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 rot="-623906" flipH="1">
            <a:off x="491134" y="1511782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rot="-623906" flipH="1">
            <a:off x="510697" y="1528121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 rot="-623906" flipH="1">
            <a:off x="820554" y="1281124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 rot="-623906" flipH="1">
            <a:off x="774653" y="1384013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 rot="-623906" flipH="1">
            <a:off x="866832" y="1382281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0"/>
          <p:cNvSpPr/>
          <p:nvPr/>
        </p:nvSpPr>
        <p:spPr>
          <a:xfrm rot="-623906" flipH="1">
            <a:off x="634447" y="1514762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0"/>
          <p:cNvSpPr/>
          <p:nvPr/>
        </p:nvSpPr>
        <p:spPr>
          <a:xfrm rot="-623906" flipH="1">
            <a:off x="711612" y="151882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0"/>
          <p:cNvSpPr/>
          <p:nvPr/>
        </p:nvSpPr>
        <p:spPr>
          <a:xfrm rot="-623906" flipH="1">
            <a:off x="515035" y="1666286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0"/>
          <p:cNvSpPr/>
          <p:nvPr/>
        </p:nvSpPr>
        <p:spPr>
          <a:xfrm rot="-623906" flipH="1">
            <a:off x="632511" y="1699731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30"/>
          <p:cNvGrpSpPr/>
          <p:nvPr/>
        </p:nvGrpSpPr>
        <p:grpSpPr>
          <a:xfrm>
            <a:off x="6194545" y="3710345"/>
            <a:ext cx="3569509" cy="3349980"/>
            <a:chOff x="6267770" y="3503895"/>
            <a:chExt cx="3569509" cy="3349980"/>
          </a:xfrm>
        </p:grpSpPr>
        <p:sp>
          <p:nvSpPr>
            <p:cNvPr id="1315" name="Google Shape;1315;p30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grpSp>
        <p:nvGrpSpPr>
          <p:cNvPr id="1322" name="Google Shape;1322;p30"/>
          <p:cNvGrpSpPr/>
          <p:nvPr/>
        </p:nvGrpSpPr>
        <p:grpSpPr>
          <a:xfrm>
            <a:off x="-1151631" y="3240248"/>
            <a:ext cx="4031687" cy="3866819"/>
            <a:chOff x="-1361131" y="3033798"/>
            <a:chExt cx="4031687" cy="3866819"/>
          </a:xfrm>
        </p:grpSpPr>
        <p:sp>
          <p:nvSpPr>
            <p:cNvPr id="1323" name="Google Shape;1323;p3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sp>
        <p:nvSpPr>
          <p:cNvPr id="1330" name="Google Shape;1330;p30"/>
          <p:cNvSpPr txBox="1">
            <a:spLocks noGrp="1"/>
          </p:cNvSpPr>
          <p:nvPr>
            <p:ph type="title" hasCustomPrompt="1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30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30"/>
          <p:cNvSpPr txBox="1">
            <a:spLocks noGrp="1"/>
          </p:cNvSpPr>
          <p:nvPr>
            <p:ph type="subTitle" idx="2"/>
          </p:nvPr>
        </p:nvSpPr>
        <p:spPr>
          <a:xfrm>
            <a:off x="8675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3" name="Google Shape;1333;p30"/>
          <p:cNvSpPr txBox="1">
            <a:spLocks noGrp="1"/>
          </p:cNvSpPr>
          <p:nvPr>
            <p:ph type="title" idx="3" hasCustomPrompt="1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4" name="Google Shape;1334;p30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0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30"/>
          <p:cNvSpPr txBox="1">
            <a:spLocks noGrp="1"/>
          </p:cNvSpPr>
          <p:nvPr>
            <p:ph type="title" idx="6" hasCustomPrompt="1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7" name="Google Shape;1337;p30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30"/>
          <p:cNvSpPr txBox="1">
            <a:spLocks noGrp="1"/>
          </p:cNvSpPr>
          <p:nvPr>
            <p:ph type="subTitle" idx="8"/>
          </p:nvPr>
        </p:nvSpPr>
        <p:spPr>
          <a:xfrm>
            <a:off x="5924975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9" name="Google Shape;1339;p30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75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1"/>
          <p:cNvSpPr txBox="1">
            <a:spLocks noGrp="1"/>
          </p:cNvSpPr>
          <p:nvPr>
            <p:ph type="subTitle" idx="1"/>
          </p:nvPr>
        </p:nvSpPr>
        <p:spPr>
          <a:xfrm>
            <a:off x="7734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31"/>
          <p:cNvSpPr txBox="1">
            <a:spLocks noGrp="1"/>
          </p:cNvSpPr>
          <p:nvPr>
            <p:ph type="subTitle" idx="2"/>
          </p:nvPr>
        </p:nvSpPr>
        <p:spPr>
          <a:xfrm>
            <a:off x="7734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3" name="Google Shape;1343;p31"/>
          <p:cNvGrpSpPr/>
          <p:nvPr/>
        </p:nvGrpSpPr>
        <p:grpSpPr>
          <a:xfrm flipH="1">
            <a:off x="8238906" y="537904"/>
            <a:ext cx="674640" cy="650589"/>
            <a:chOff x="198099" y="215977"/>
            <a:chExt cx="2136965" cy="2060784"/>
          </a:xfrm>
        </p:grpSpPr>
        <p:sp>
          <p:nvSpPr>
            <p:cNvPr id="1344" name="Google Shape;1344;p31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1"/>
          <p:cNvGrpSpPr/>
          <p:nvPr/>
        </p:nvGrpSpPr>
        <p:grpSpPr>
          <a:xfrm rot="-2031597">
            <a:off x="-284833" y="4111019"/>
            <a:ext cx="1431660" cy="1421817"/>
            <a:chOff x="-5716253" y="2181626"/>
            <a:chExt cx="4501527" cy="4470579"/>
          </a:xfrm>
        </p:grpSpPr>
        <p:sp>
          <p:nvSpPr>
            <p:cNvPr id="1347" name="Google Shape;1347;p31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31"/>
          <p:cNvSpPr txBox="1">
            <a:spLocks noGrp="1"/>
          </p:cNvSpPr>
          <p:nvPr>
            <p:ph type="subTitle" idx="3"/>
          </p:nvPr>
        </p:nvSpPr>
        <p:spPr>
          <a:xfrm>
            <a:off x="7734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31"/>
          <p:cNvSpPr txBox="1">
            <a:spLocks noGrp="1"/>
          </p:cNvSpPr>
          <p:nvPr>
            <p:ph type="subTitle" idx="4"/>
          </p:nvPr>
        </p:nvSpPr>
        <p:spPr>
          <a:xfrm>
            <a:off x="7734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31"/>
          <p:cNvSpPr txBox="1">
            <a:spLocks noGrp="1"/>
          </p:cNvSpPr>
          <p:nvPr>
            <p:ph type="subTitle" idx="5"/>
          </p:nvPr>
        </p:nvSpPr>
        <p:spPr>
          <a:xfrm>
            <a:off x="3402600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31"/>
          <p:cNvSpPr txBox="1">
            <a:spLocks noGrp="1"/>
          </p:cNvSpPr>
          <p:nvPr>
            <p:ph type="subTitle" idx="6"/>
          </p:nvPr>
        </p:nvSpPr>
        <p:spPr>
          <a:xfrm>
            <a:off x="3402600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31"/>
          <p:cNvSpPr txBox="1">
            <a:spLocks noGrp="1"/>
          </p:cNvSpPr>
          <p:nvPr>
            <p:ph type="subTitle" idx="7"/>
          </p:nvPr>
        </p:nvSpPr>
        <p:spPr>
          <a:xfrm>
            <a:off x="3402600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31"/>
          <p:cNvSpPr txBox="1">
            <a:spLocks noGrp="1"/>
          </p:cNvSpPr>
          <p:nvPr>
            <p:ph type="subTitle" idx="8"/>
          </p:nvPr>
        </p:nvSpPr>
        <p:spPr>
          <a:xfrm>
            <a:off x="3402600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31"/>
          <p:cNvSpPr txBox="1">
            <a:spLocks noGrp="1"/>
          </p:cNvSpPr>
          <p:nvPr>
            <p:ph type="subTitle" idx="9"/>
          </p:nvPr>
        </p:nvSpPr>
        <p:spPr>
          <a:xfrm>
            <a:off x="59892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31"/>
          <p:cNvSpPr txBox="1">
            <a:spLocks noGrp="1"/>
          </p:cNvSpPr>
          <p:nvPr>
            <p:ph type="subTitle" idx="13"/>
          </p:nvPr>
        </p:nvSpPr>
        <p:spPr>
          <a:xfrm>
            <a:off x="59892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2" name="Google Shape;1362;p31"/>
          <p:cNvSpPr txBox="1">
            <a:spLocks noGrp="1"/>
          </p:cNvSpPr>
          <p:nvPr>
            <p:ph type="subTitle" idx="14"/>
          </p:nvPr>
        </p:nvSpPr>
        <p:spPr>
          <a:xfrm>
            <a:off x="59892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31"/>
          <p:cNvSpPr txBox="1">
            <a:spLocks noGrp="1"/>
          </p:cNvSpPr>
          <p:nvPr>
            <p:ph type="subTitle" idx="15"/>
          </p:nvPr>
        </p:nvSpPr>
        <p:spPr>
          <a:xfrm>
            <a:off x="59892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724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32"/>
          <p:cNvGrpSpPr/>
          <p:nvPr/>
        </p:nvGrpSpPr>
        <p:grpSpPr>
          <a:xfrm rot="9478762">
            <a:off x="1386559" y="2800238"/>
            <a:ext cx="5603231" cy="5457493"/>
            <a:chOff x="3817720" y="-683366"/>
            <a:chExt cx="688429" cy="697959"/>
          </a:xfrm>
        </p:grpSpPr>
        <p:sp>
          <p:nvSpPr>
            <p:cNvPr id="1367" name="Google Shape;1367;p32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 rot="8019812">
            <a:off x="-295229" y="3619026"/>
            <a:ext cx="3548125" cy="3455871"/>
            <a:chOff x="3817720" y="-683366"/>
            <a:chExt cx="688429" cy="697959"/>
          </a:xfrm>
        </p:grpSpPr>
        <p:sp>
          <p:nvSpPr>
            <p:cNvPr id="1370" name="Google Shape;1370;p32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2"/>
          <p:cNvGrpSpPr/>
          <p:nvPr/>
        </p:nvGrpSpPr>
        <p:grpSpPr>
          <a:xfrm rot="-8019812" flipH="1">
            <a:off x="5691771" y="3876026"/>
            <a:ext cx="3548125" cy="3455871"/>
            <a:chOff x="3817720" y="-683366"/>
            <a:chExt cx="688429" cy="697959"/>
          </a:xfrm>
        </p:grpSpPr>
        <p:sp>
          <p:nvSpPr>
            <p:cNvPr id="1373" name="Google Shape;1373;p32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" name="Google Shape;1375;p32"/>
          <p:cNvSpPr/>
          <p:nvPr/>
        </p:nvSpPr>
        <p:spPr>
          <a:xfrm rot="-1451823" flipH="1">
            <a:off x="8012361" y="604817"/>
            <a:ext cx="938435" cy="676592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 rot="-1451823" flipH="1">
            <a:off x="8222832" y="695898"/>
            <a:ext cx="850775" cy="706775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 rot="-1451823" flipH="1">
            <a:off x="8220216" y="792827"/>
            <a:ext cx="20366" cy="80609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 rot="-1451823" flipH="1">
            <a:off x="8486256" y="730907"/>
            <a:ext cx="37849" cy="160544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 rot="-1451823" flipH="1">
            <a:off x="8436230" y="782459"/>
            <a:ext cx="63061" cy="59261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 rot="-1451823" flipH="1">
            <a:off x="8768623" y="769531"/>
            <a:ext cx="38401" cy="182445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2"/>
          <p:cNvSpPr/>
          <p:nvPr/>
        </p:nvSpPr>
        <p:spPr>
          <a:xfrm rot="-1451823" flipH="1">
            <a:off x="8739040" y="806140"/>
            <a:ext cx="30733" cy="83370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2"/>
          <p:cNvSpPr/>
          <p:nvPr/>
        </p:nvSpPr>
        <p:spPr>
          <a:xfrm rot="-1451823" flipH="1">
            <a:off x="8220620" y="780166"/>
            <a:ext cx="47725" cy="48280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2"/>
          <p:cNvSpPr/>
          <p:nvPr/>
        </p:nvSpPr>
        <p:spPr>
          <a:xfrm rot="-1451823" flipH="1">
            <a:off x="8196581" y="897957"/>
            <a:ext cx="213169" cy="74045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2"/>
          <p:cNvSpPr/>
          <p:nvPr/>
        </p:nvSpPr>
        <p:spPr>
          <a:xfrm rot="-1451823" flipH="1">
            <a:off x="8169031" y="940445"/>
            <a:ext cx="118884" cy="9386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2"/>
          <p:cNvSpPr/>
          <p:nvPr/>
        </p:nvSpPr>
        <p:spPr>
          <a:xfrm rot="-1451823" flipH="1">
            <a:off x="8426504" y="935335"/>
            <a:ext cx="220776" cy="74536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2"/>
          <p:cNvSpPr/>
          <p:nvPr/>
        </p:nvSpPr>
        <p:spPr>
          <a:xfrm rot="-1451823" flipH="1">
            <a:off x="8400757" y="978545"/>
            <a:ext cx="147961" cy="1754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2"/>
          <p:cNvSpPr/>
          <p:nvPr/>
        </p:nvSpPr>
        <p:spPr>
          <a:xfrm rot="-1451823" flipH="1">
            <a:off x="8668004" y="1002840"/>
            <a:ext cx="204888" cy="63555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2"/>
          <p:cNvSpPr/>
          <p:nvPr/>
        </p:nvSpPr>
        <p:spPr>
          <a:xfrm rot="-1451823" flipH="1">
            <a:off x="8701073" y="1079569"/>
            <a:ext cx="61405" cy="61408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651638" y="1222500"/>
            <a:ext cx="3627300" cy="32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subTitle" idx="2"/>
          </p:nvPr>
        </p:nvSpPr>
        <p:spPr>
          <a:xfrm>
            <a:off x="4865063" y="1222500"/>
            <a:ext cx="3627300" cy="32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9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11811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11811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85206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85206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39025" y="3157238"/>
            <a:ext cx="27573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2"/>
          </p:nvPr>
        </p:nvSpPr>
        <p:spPr>
          <a:xfrm>
            <a:off x="3939175" y="1640663"/>
            <a:ext cx="3805200" cy="13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1113525" y="2216225"/>
            <a:ext cx="3054000" cy="10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2967487" y="1576800"/>
            <a:ext cx="44211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2"/>
          </p:nvPr>
        </p:nvSpPr>
        <p:spPr>
          <a:xfrm>
            <a:off x="2967487" y="1922400"/>
            <a:ext cx="4421100" cy="4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3"/>
          </p:nvPr>
        </p:nvSpPr>
        <p:spPr>
          <a:xfrm>
            <a:off x="2967487" y="2542800"/>
            <a:ext cx="44211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"/>
          </p:nvPr>
        </p:nvSpPr>
        <p:spPr>
          <a:xfrm>
            <a:off x="2967487" y="2888400"/>
            <a:ext cx="4421100" cy="4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2967487" y="3508800"/>
            <a:ext cx="44211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6"/>
          </p:nvPr>
        </p:nvSpPr>
        <p:spPr>
          <a:xfrm>
            <a:off x="2967487" y="3854400"/>
            <a:ext cx="4421100" cy="4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5" r:id="rId9"/>
    <p:sldLayoutId id="2147483668" r:id="rId10"/>
    <p:sldLayoutId id="2147483673" r:id="rId11"/>
    <p:sldLayoutId id="2147483674" r:id="rId12"/>
    <p:sldLayoutId id="214748371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782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0"/>
          <p:cNvSpPr txBox="1">
            <a:spLocks noGrp="1"/>
          </p:cNvSpPr>
          <p:nvPr>
            <p:ph type="title"/>
          </p:nvPr>
        </p:nvSpPr>
        <p:spPr>
          <a:xfrm>
            <a:off x="2515800" y="92878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62" name="Google Shape;1462;p40"/>
          <p:cNvSpPr txBox="1">
            <a:spLocks noGrp="1"/>
          </p:cNvSpPr>
          <p:nvPr>
            <p:ph type="subTitle" idx="1"/>
          </p:nvPr>
        </p:nvSpPr>
        <p:spPr>
          <a:xfrm>
            <a:off x="1221777" y="1474369"/>
            <a:ext cx="6983825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63" name="Google Shape;1463;p40"/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7ED0299-B85F-466C-A718-E530B712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84660"/>
              </p:ext>
            </p:extLst>
          </p:nvPr>
        </p:nvGraphicFramePr>
        <p:xfrm>
          <a:off x="849094" y="1549926"/>
          <a:ext cx="7704000" cy="2527462"/>
        </p:xfrm>
        <a:graphic>
          <a:graphicData uri="http://schemas.openxmlformats.org/drawingml/2006/table">
            <a:tbl>
              <a:tblPr firstRow="1" bandRow="1">
                <a:tableStyleId>{624EA1EF-0205-42DB-B41C-A594E5D9DBB5}</a:tableStyleId>
              </a:tblPr>
              <a:tblGrid>
                <a:gridCol w="2173506">
                  <a:extLst>
                    <a:ext uri="{9D8B030D-6E8A-4147-A177-3AD203B41FA5}">
                      <a16:colId xmlns:a16="http://schemas.microsoft.com/office/drawing/2014/main" val="4235102211"/>
                    </a:ext>
                  </a:extLst>
                </a:gridCol>
                <a:gridCol w="2962494">
                  <a:extLst>
                    <a:ext uri="{9D8B030D-6E8A-4147-A177-3AD203B41FA5}">
                      <a16:colId xmlns:a16="http://schemas.microsoft.com/office/drawing/2014/main" val="3646642258"/>
                    </a:ext>
                  </a:extLst>
                </a:gridCol>
                <a:gridCol w="2568000">
                  <a:extLst>
                    <a:ext uri="{9D8B030D-6E8A-4147-A177-3AD203B41FA5}">
                      <a16:colId xmlns:a16="http://schemas.microsoft.com/office/drawing/2014/main" val="1521213955"/>
                    </a:ext>
                  </a:extLst>
                </a:gridCol>
              </a:tblGrid>
              <a:tr h="6598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75175"/>
                  </a:ext>
                </a:extLst>
              </a:tr>
              <a:tr h="933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66602"/>
                  </a:ext>
                </a:extLst>
              </a:tr>
              <a:tr h="9337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45747"/>
                  </a:ext>
                </a:extLst>
              </a:tr>
            </a:tbl>
          </a:graphicData>
        </a:graphic>
      </p:graphicFrame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3361600" y="786055"/>
            <a:ext cx="1896200" cy="3782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7" name="Google Shape;477;p41"/>
          <p:cNvSpPr txBox="1">
            <a:spLocks noGrp="1"/>
          </p:cNvSpPr>
          <p:nvPr>
            <p:ph type="subTitle" idx="3"/>
          </p:nvPr>
        </p:nvSpPr>
        <p:spPr>
          <a:xfrm>
            <a:off x="1369451" y="3478701"/>
            <a:ext cx="1540800" cy="4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Giu-li-ét-ta</a:t>
            </a:r>
            <a:endParaRPr dirty="0"/>
          </a:p>
        </p:txBody>
      </p:sp>
      <p:sp>
        <p:nvSpPr>
          <p:cNvPr id="478" name="Google Shape;478;p41"/>
          <p:cNvSpPr txBox="1">
            <a:spLocks noGrp="1"/>
          </p:cNvSpPr>
          <p:nvPr>
            <p:ph type="subTitle" idx="1"/>
          </p:nvPr>
        </p:nvSpPr>
        <p:spPr>
          <a:xfrm>
            <a:off x="976741" y="2571750"/>
            <a:ext cx="1540800" cy="4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Ma-ri-ô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87" name="Google Shape;487;p41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A2E983A-3CA4-444C-8597-B3F56DF8FBF2}"/>
              </a:ext>
            </a:extLst>
          </p:cNvPr>
          <p:cNvGrpSpPr/>
          <p:nvPr/>
        </p:nvGrpSpPr>
        <p:grpSpPr>
          <a:xfrm>
            <a:off x="976741" y="2514851"/>
            <a:ext cx="392710" cy="402599"/>
            <a:chOff x="3202945" y="1548325"/>
            <a:chExt cx="392710" cy="402599"/>
          </a:xfrm>
        </p:grpSpPr>
        <p:sp>
          <p:nvSpPr>
            <p:cNvPr id="488" name="Google Shape;488;p41"/>
            <p:cNvSpPr/>
            <p:nvPr/>
          </p:nvSpPr>
          <p:spPr>
            <a:xfrm>
              <a:off x="3202945" y="1548325"/>
              <a:ext cx="392710" cy="402599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accent5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3280700" y="1662128"/>
              <a:ext cx="237206" cy="175001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CD2B0-E87F-4AA2-B791-6CBB3CA31AE3}"/>
              </a:ext>
            </a:extLst>
          </p:cNvPr>
          <p:cNvGrpSpPr/>
          <p:nvPr/>
        </p:nvGrpSpPr>
        <p:grpSpPr>
          <a:xfrm>
            <a:off x="922281" y="3432226"/>
            <a:ext cx="392710" cy="402599"/>
            <a:chOff x="3202945" y="2104975"/>
            <a:chExt cx="392710" cy="402599"/>
          </a:xfrm>
        </p:grpSpPr>
        <p:sp>
          <p:nvSpPr>
            <p:cNvPr id="489" name="Google Shape;489;p41"/>
            <p:cNvSpPr/>
            <p:nvPr/>
          </p:nvSpPr>
          <p:spPr>
            <a:xfrm>
              <a:off x="3202945" y="2104975"/>
              <a:ext cx="392710" cy="402599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6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310916" y="2218787"/>
              <a:ext cx="176780" cy="174987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76;p41">
            <a:extLst>
              <a:ext uri="{FF2B5EF4-FFF2-40B4-BE49-F238E27FC236}">
                <a16:creationId xmlns:a16="http://schemas.microsoft.com/office/drawing/2014/main" id="{1A1DE7D9-6624-4F3C-97BC-65A8B433F150}"/>
              </a:ext>
            </a:extLst>
          </p:cNvPr>
          <p:cNvSpPr txBox="1">
            <a:spLocks/>
          </p:cNvSpPr>
          <p:nvPr/>
        </p:nvSpPr>
        <p:spPr>
          <a:xfrm>
            <a:off x="3573100" y="1650552"/>
            <a:ext cx="19216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Google Shape;476;p41">
            <a:extLst>
              <a:ext uri="{FF2B5EF4-FFF2-40B4-BE49-F238E27FC236}">
                <a16:creationId xmlns:a16="http://schemas.microsoft.com/office/drawing/2014/main" id="{E6039FA7-DEDB-4F0C-9064-2CA65C72DA7C}"/>
              </a:ext>
            </a:extLst>
          </p:cNvPr>
          <p:cNvSpPr txBox="1">
            <a:spLocks/>
          </p:cNvSpPr>
          <p:nvPr/>
        </p:nvSpPr>
        <p:spPr>
          <a:xfrm>
            <a:off x="6297106" y="1650552"/>
            <a:ext cx="19216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3FFFC2-5FA8-4567-AE12-9E8860FFE775}"/>
              </a:ext>
            </a:extLst>
          </p:cNvPr>
          <p:cNvSpPr txBox="1"/>
          <p:nvPr/>
        </p:nvSpPr>
        <p:spPr>
          <a:xfrm>
            <a:off x="2991093" y="2300651"/>
            <a:ext cx="2965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 mẽ, cao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thượng, kín đáo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9A9374-9A51-4A33-9C80-170BB55D4DE5}"/>
              </a:ext>
            </a:extLst>
          </p:cNvPr>
          <p:cNvSpPr txBox="1"/>
          <p:nvPr/>
        </p:nvSpPr>
        <p:spPr>
          <a:xfrm>
            <a:off x="6061439" y="2704292"/>
            <a:ext cx="249165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97A77B-52C9-46D8-B1AB-9BD01C25D947}"/>
              </a:ext>
            </a:extLst>
          </p:cNvPr>
          <p:cNvSpPr txBox="1"/>
          <p:nvPr/>
        </p:nvSpPr>
        <p:spPr>
          <a:xfrm>
            <a:off x="3015390" y="3215227"/>
            <a:ext cx="29652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33FF1A-805F-4663-B1E2-06A41A6AD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52" b="7298"/>
          <a:stretch/>
        </p:blipFill>
        <p:spPr>
          <a:xfrm>
            <a:off x="1731168" y="1714502"/>
            <a:ext cx="5032686" cy="2692399"/>
          </a:xfrm>
          <a:prstGeom prst="rect">
            <a:avLst/>
          </a:prstGeom>
        </p:spPr>
      </p:pic>
      <p:sp>
        <p:nvSpPr>
          <p:cNvPr id="14" name="Google Shape;476;p41">
            <a:extLst>
              <a:ext uri="{FF2B5EF4-FFF2-40B4-BE49-F238E27FC236}">
                <a16:creationId xmlns:a16="http://schemas.microsoft.com/office/drawing/2014/main" id="{2B6B3382-4428-4B4F-A689-6069A839D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6649" y="828571"/>
            <a:ext cx="3610700" cy="3782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HÀNH, CHIA SẺ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Google Shape;487;p41">
            <a:extLst>
              <a:ext uri="{FF2B5EF4-FFF2-40B4-BE49-F238E27FC236}">
                <a16:creationId xmlns:a16="http://schemas.microsoft.com/office/drawing/2014/main" id="{0C3511A7-D719-4D25-9839-C7D03F628A9B}"/>
              </a:ext>
            </a:extLst>
          </p:cNvPr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756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76;p41">
            <a:extLst>
              <a:ext uri="{FF2B5EF4-FFF2-40B4-BE49-F238E27FC236}">
                <a16:creationId xmlns:a16="http://schemas.microsoft.com/office/drawing/2014/main" id="{2B6B3382-4428-4B4F-A689-6069A839D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6649" y="828571"/>
            <a:ext cx="3610700" cy="3782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TIÊU CHÍ ĐÁNH GIÁ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Google Shape;487;p41">
            <a:extLst>
              <a:ext uri="{FF2B5EF4-FFF2-40B4-BE49-F238E27FC236}">
                <a16:creationId xmlns:a16="http://schemas.microsoft.com/office/drawing/2014/main" id="{0C3511A7-D719-4D25-9839-C7D03F628A9B}"/>
              </a:ext>
            </a:extLst>
          </p:cNvPr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" name="Google Shape;582;p48">
            <a:extLst>
              <a:ext uri="{FF2B5EF4-FFF2-40B4-BE49-F238E27FC236}">
                <a16:creationId xmlns:a16="http://schemas.microsoft.com/office/drawing/2014/main" id="{0178357F-9563-408F-BED0-9825A09C85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4963" y="2483088"/>
            <a:ext cx="2301470" cy="25400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E41C98-A007-4A51-8074-089980FE0D72}"/>
              </a:ext>
            </a:extLst>
          </p:cNvPr>
          <p:cNvGrpSpPr/>
          <p:nvPr/>
        </p:nvGrpSpPr>
        <p:grpSpPr>
          <a:xfrm>
            <a:off x="2064655" y="1552030"/>
            <a:ext cx="5525895" cy="446276"/>
            <a:chOff x="947055" y="1460885"/>
            <a:chExt cx="5525895" cy="446276"/>
          </a:xfrm>
        </p:grpSpPr>
        <p:pic>
          <p:nvPicPr>
            <p:cNvPr id="6" name="Google Shape;587;p48">
              <a:extLst>
                <a:ext uri="{FF2B5EF4-FFF2-40B4-BE49-F238E27FC236}">
                  <a16:creationId xmlns:a16="http://schemas.microsoft.com/office/drawing/2014/main" id="{29B62E47-2C9D-4448-8B34-7CD81FCB984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055" y="1539248"/>
              <a:ext cx="323790" cy="28955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5EC047-47E5-4165-B00A-C50BA6C05976}"/>
                </a:ext>
              </a:extLst>
            </p:cNvPr>
            <p:cNvSpPr txBox="1"/>
            <p:nvPr/>
          </p:nvSpPr>
          <p:spPr>
            <a:xfrm>
              <a:off x="1428993" y="1460885"/>
              <a:ext cx="5043957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4FAC3B-3D5F-4032-857F-A72154C1C419}"/>
              </a:ext>
            </a:extLst>
          </p:cNvPr>
          <p:cNvGrpSpPr/>
          <p:nvPr/>
        </p:nvGrpSpPr>
        <p:grpSpPr>
          <a:xfrm>
            <a:off x="2064655" y="2187035"/>
            <a:ext cx="5525895" cy="446276"/>
            <a:chOff x="947055" y="1460885"/>
            <a:chExt cx="5525895" cy="446276"/>
          </a:xfrm>
        </p:grpSpPr>
        <p:pic>
          <p:nvPicPr>
            <p:cNvPr id="11" name="Google Shape;587;p48">
              <a:extLst>
                <a:ext uri="{FF2B5EF4-FFF2-40B4-BE49-F238E27FC236}">
                  <a16:creationId xmlns:a16="http://schemas.microsoft.com/office/drawing/2014/main" id="{27F161B6-9A2C-4A03-ACE1-24C0B503C71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055" y="1539248"/>
              <a:ext cx="323790" cy="28955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22EF9D-874E-4B1E-B3B3-6EE0DA825CA5}"/>
                </a:ext>
              </a:extLst>
            </p:cNvPr>
            <p:cNvSpPr txBox="1"/>
            <p:nvPr/>
          </p:nvSpPr>
          <p:spPr>
            <a:xfrm>
              <a:off x="1428993" y="1460885"/>
              <a:ext cx="5043957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bám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gợi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ý.</a:t>
              </a:r>
              <a:endPara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B8EA00-00FE-40A3-BDCA-0B994FF5654B}"/>
              </a:ext>
            </a:extLst>
          </p:cNvPr>
          <p:cNvGrpSpPr/>
          <p:nvPr/>
        </p:nvGrpSpPr>
        <p:grpSpPr>
          <a:xfrm>
            <a:off x="2064655" y="2811501"/>
            <a:ext cx="5525895" cy="446276"/>
            <a:chOff x="947055" y="1460885"/>
            <a:chExt cx="5525895" cy="446276"/>
          </a:xfrm>
        </p:grpSpPr>
        <p:pic>
          <p:nvPicPr>
            <p:cNvPr id="17" name="Google Shape;587;p48">
              <a:extLst>
                <a:ext uri="{FF2B5EF4-FFF2-40B4-BE49-F238E27FC236}">
                  <a16:creationId xmlns:a16="http://schemas.microsoft.com/office/drawing/2014/main" id="{57ADAD9C-E3A2-4077-9F6F-7DFD0147012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055" y="1539248"/>
              <a:ext cx="323790" cy="28955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12073D-7696-4E08-9AC9-C68E96611781}"/>
                </a:ext>
              </a:extLst>
            </p:cNvPr>
            <p:cNvSpPr txBox="1"/>
            <p:nvPr/>
          </p:nvSpPr>
          <p:spPr>
            <a:xfrm>
              <a:off x="1428993" y="1460885"/>
              <a:ext cx="5043957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E61DB5-A317-415F-9EB4-EEFA4055C015}"/>
              </a:ext>
            </a:extLst>
          </p:cNvPr>
          <p:cNvGrpSpPr/>
          <p:nvPr/>
        </p:nvGrpSpPr>
        <p:grpSpPr>
          <a:xfrm>
            <a:off x="2064655" y="3471524"/>
            <a:ext cx="5525895" cy="446276"/>
            <a:chOff x="947055" y="1460885"/>
            <a:chExt cx="5525895" cy="446276"/>
          </a:xfrm>
        </p:grpSpPr>
        <p:pic>
          <p:nvPicPr>
            <p:cNvPr id="20" name="Google Shape;587;p48">
              <a:extLst>
                <a:ext uri="{FF2B5EF4-FFF2-40B4-BE49-F238E27FC236}">
                  <a16:creationId xmlns:a16="http://schemas.microsoft.com/office/drawing/2014/main" id="{FD80EECD-F2B2-4226-8FAA-F611BC248C6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055" y="1539248"/>
              <a:ext cx="323790" cy="28955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228A32-BCB2-4D23-90BE-7685B1DC3736}"/>
                </a:ext>
              </a:extLst>
            </p:cNvPr>
            <p:cNvSpPr txBox="1"/>
            <p:nvPr/>
          </p:nvSpPr>
          <p:spPr>
            <a:xfrm>
              <a:off x="1428993" y="1460885"/>
              <a:ext cx="5043957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thoại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300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3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3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0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2451486" y="1260316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75" name="Google Shape;275;p36"/>
          <p:cNvSpPr/>
          <p:nvPr/>
        </p:nvSpPr>
        <p:spPr>
          <a:xfrm>
            <a:off x="5579312" y="3735850"/>
            <a:ext cx="1074000" cy="1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36"/>
          <p:cNvCxnSpPr/>
          <p:nvPr/>
        </p:nvCxnSpPr>
        <p:spPr>
          <a:xfrm>
            <a:off x="5367437" y="1492875"/>
            <a:ext cx="0" cy="241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77" name="Google Shape;277;p36"/>
          <p:cNvCxnSpPr/>
          <p:nvPr/>
        </p:nvCxnSpPr>
        <p:spPr>
          <a:xfrm>
            <a:off x="1816537" y="2879731"/>
            <a:ext cx="244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3436060"/>
            <a:ext cx="297475" cy="40974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8000"/>
              </a:schemeClr>
            </a:outerShdw>
          </a:effectLst>
        </p:spPr>
      </p:pic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2953835"/>
            <a:ext cx="297475" cy="40974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8000"/>
              </a:schemeClr>
            </a:outerShdw>
          </a:effectLst>
        </p:spPr>
      </p:pic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2469985"/>
            <a:ext cx="297475" cy="40974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8000"/>
              </a:schemeClr>
            </a:outerShdw>
          </a:effectLst>
        </p:spPr>
      </p:pic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1987760"/>
            <a:ext cx="297475" cy="40974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8000"/>
              </a:schemeClr>
            </a:outerShdw>
          </a:effectLst>
        </p:spPr>
      </p:pic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1505535"/>
            <a:ext cx="297475" cy="409746"/>
          </a:xfrm>
          <a:prstGeom prst="rect">
            <a:avLst/>
          </a:prstGeom>
          <a:noFill/>
          <a:ln>
            <a:noFill/>
          </a:ln>
          <a:effectLst>
            <a:outerShdw blurRad="14288" dist="19050" dir="5400000" algn="bl" rotWithShape="0">
              <a:schemeClr val="dk1">
                <a:alpha val="58000"/>
              </a:schemeClr>
            </a:outerShdw>
          </a:effectLst>
        </p:spPr>
      </p:pic>
      <p:pic>
        <p:nvPicPr>
          <p:cNvPr id="283" name="Google Shape;2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050" y="1505525"/>
            <a:ext cx="1813264" cy="237592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0720BF-40A3-4762-9F12-C329414C05EF}"/>
              </a:ext>
            </a:extLst>
          </p:cNvPr>
          <p:cNvSpPr txBox="1"/>
          <p:nvPr/>
        </p:nvSpPr>
        <p:spPr>
          <a:xfrm>
            <a:off x="1429459" y="2860898"/>
            <a:ext cx="32575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algn="ctr"/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620193" y="836228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8" name="Google Shape;348;p39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0F63A30-7442-4291-897E-6B3890FA5854}"/>
              </a:ext>
            </a:extLst>
          </p:cNvPr>
          <p:cNvSpPr txBox="1"/>
          <p:nvPr/>
        </p:nvSpPr>
        <p:spPr>
          <a:xfrm>
            <a:off x="720000" y="1299795"/>
            <a:ext cx="7704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895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ife Savers ExtraBold"/>
              </a:rPr>
              <a:t>Khi chuyển câu chuyện thành đoạn đối thoại, cần bám sát nội dung truyện và thực hiện các bước sau:</a:t>
            </a:r>
            <a:b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895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Life Savers ExtraBold"/>
              </a:rPr>
            </a:br>
            <a:endParaRPr lang="en-US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53F99-1C9A-426B-B3E6-1BD9ADB68161}"/>
              </a:ext>
            </a:extLst>
          </p:cNvPr>
          <p:cNvGrpSpPr/>
          <p:nvPr/>
        </p:nvGrpSpPr>
        <p:grpSpPr>
          <a:xfrm>
            <a:off x="883830" y="2163588"/>
            <a:ext cx="3688170" cy="430887"/>
            <a:chOff x="883830" y="2163588"/>
            <a:chExt cx="3688170" cy="43088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07E2083-B1BB-4DBC-927E-B39E4846F17C}"/>
                </a:ext>
              </a:extLst>
            </p:cNvPr>
            <p:cNvSpPr txBox="1"/>
            <p:nvPr/>
          </p:nvSpPr>
          <p:spPr>
            <a:xfrm>
              <a:off x="883830" y="2163588"/>
              <a:ext cx="368817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Chọn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truyện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/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đoạn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truyện</a:t>
              </a:r>
              <a:endParaRPr lang="en-US" sz="2200" dirty="0"/>
            </a:p>
          </p:txBody>
        </p:sp>
        <p:sp>
          <p:nvSpPr>
            <p:cNvPr id="88" name="Google Shape;518;p42">
              <a:extLst>
                <a:ext uri="{FF2B5EF4-FFF2-40B4-BE49-F238E27FC236}">
                  <a16:creationId xmlns:a16="http://schemas.microsoft.com/office/drawing/2014/main" id="{37133F2B-6D3C-4121-9BA7-D7AEFD80D8C6}"/>
                </a:ext>
              </a:extLst>
            </p:cNvPr>
            <p:cNvSpPr/>
            <p:nvPr/>
          </p:nvSpPr>
          <p:spPr>
            <a:xfrm>
              <a:off x="883830" y="2324201"/>
              <a:ext cx="165949" cy="170127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3D5743-643E-4510-BF21-AFF712D8ADAB}"/>
              </a:ext>
            </a:extLst>
          </p:cNvPr>
          <p:cNvGrpSpPr/>
          <p:nvPr/>
        </p:nvGrpSpPr>
        <p:grpSpPr>
          <a:xfrm>
            <a:off x="1904570" y="3535570"/>
            <a:ext cx="5334857" cy="430887"/>
            <a:chOff x="1904570" y="3535570"/>
            <a:chExt cx="5334857" cy="43088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D1CE2AD-1EE6-4A08-A219-CE3F3AEC1414}"/>
                </a:ext>
              </a:extLst>
            </p:cNvPr>
            <p:cNvSpPr txBox="1"/>
            <p:nvPr/>
          </p:nvSpPr>
          <p:spPr>
            <a:xfrm>
              <a:off x="1904570" y="3535570"/>
              <a:ext cx="533485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Xác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định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tình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tiết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,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diễn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biến</a:t>
              </a:r>
              <a:endParaRPr lang="en-US" sz="2200" dirty="0"/>
            </a:p>
          </p:txBody>
        </p:sp>
        <p:sp>
          <p:nvSpPr>
            <p:cNvPr id="89" name="Google Shape;523;p42">
              <a:extLst>
                <a:ext uri="{FF2B5EF4-FFF2-40B4-BE49-F238E27FC236}">
                  <a16:creationId xmlns:a16="http://schemas.microsoft.com/office/drawing/2014/main" id="{62C8BF5E-350B-4585-B6B8-6ECA5FD56309}"/>
                </a:ext>
              </a:extLst>
            </p:cNvPr>
            <p:cNvSpPr/>
            <p:nvPr/>
          </p:nvSpPr>
          <p:spPr>
            <a:xfrm>
              <a:off x="2628068" y="3687983"/>
              <a:ext cx="165949" cy="170127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13F92B-941A-4403-A932-65BDA284305E}"/>
              </a:ext>
            </a:extLst>
          </p:cNvPr>
          <p:cNvGrpSpPr/>
          <p:nvPr/>
        </p:nvGrpSpPr>
        <p:grpSpPr>
          <a:xfrm>
            <a:off x="1904571" y="3064964"/>
            <a:ext cx="5334857" cy="430887"/>
            <a:chOff x="1904571" y="3064964"/>
            <a:chExt cx="5334857" cy="43088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89A65BC-CFEF-4B38-823D-7AD0BDDD0D7E}"/>
                </a:ext>
              </a:extLst>
            </p:cNvPr>
            <p:cNvSpPr txBox="1"/>
            <p:nvPr/>
          </p:nvSpPr>
          <p:spPr>
            <a:xfrm>
              <a:off x="1904571" y="3064964"/>
              <a:ext cx="533485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Xác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định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cảnh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trí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,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thời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gian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,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không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gian</a:t>
              </a:r>
              <a:endParaRPr lang="en-US" sz="2200" dirty="0"/>
            </a:p>
          </p:txBody>
        </p:sp>
        <p:sp>
          <p:nvSpPr>
            <p:cNvPr id="90" name="Google Shape;518;p42">
              <a:extLst>
                <a:ext uri="{FF2B5EF4-FFF2-40B4-BE49-F238E27FC236}">
                  <a16:creationId xmlns:a16="http://schemas.microsoft.com/office/drawing/2014/main" id="{5665D192-6B53-4DE6-944A-FCB80BD85F0D}"/>
                </a:ext>
              </a:extLst>
            </p:cNvPr>
            <p:cNvSpPr/>
            <p:nvPr/>
          </p:nvSpPr>
          <p:spPr>
            <a:xfrm>
              <a:off x="1994697" y="3223528"/>
              <a:ext cx="165949" cy="170127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B022B6-ACE3-456C-BC62-9ED6A90788A1}"/>
              </a:ext>
            </a:extLst>
          </p:cNvPr>
          <p:cNvGrpSpPr/>
          <p:nvPr/>
        </p:nvGrpSpPr>
        <p:grpSpPr>
          <a:xfrm>
            <a:off x="2727915" y="3997657"/>
            <a:ext cx="5334857" cy="430887"/>
            <a:chOff x="2727915" y="3997657"/>
            <a:chExt cx="5334857" cy="43088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727A191-2D17-4B1C-A022-0F5E8C31F00C}"/>
                </a:ext>
              </a:extLst>
            </p:cNvPr>
            <p:cNvSpPr txBox="1"/>
            <p:nvPr/>
          </p:nvSpPr>
          <p:spPr>
            <a:xfrm>
              <a:off x="2727915" y="3997657"/>
              <a:ext cx="533485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Xác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định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lời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thoại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của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nhân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vật</a:t>
              </a:r>
              <a:endParaRPr lang="en-US" sz="2200" dirty="0"/>
            </a:p>
          </p:txBody>
        </p:sp>
        <p:sp>
          <p:nvSpPr>
            <p:cNvPr id="91" name="Google Shape;518;p42">
              <a:extLst>
                <a:ext uri="{FF2B5EF4-FFF2-40B4-BE49-F238E27FC236}">
                  <a16:creationId xmlns:a16="http://schemas.microsoft.com/office/drawing/2014/main" id="{668E14C2-65BD-4B8F-902B-6073AAF34050}"/>
                </a:ext>
              </a:extLst>
            </p:cNvPr>
            <p:cNvSpPr/>
            <p:nvPr/>
          </p:nvSpPr>
          <p:spPr>
            <a:xfrm>
              <a:off x="3250621" y="4139053"/>
              <a:ext cx="165949" cy="170127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568D62-99A1-49A0-9751-E31B4C12EE9B}"/>
              </a:ext>
            </a:extLst>
          </p:cNvPr>
          <p:cNvGrpSpPr/>
          <p:nvPr/>
        </p:nvGrpSpPr>
        <p:grpSpPr>
          <a:xfrm>
            <a:off x="1108950" y="2594358"/>
            <a:ext cx="3688170" cy="430887"/>
            <a:chOff x="1108950" y="2594358"/>
            <a:chExt cx="3688170" cy="43088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6AC238-03E9-42FB-AA88-99CC1BEA371E}"/>
                </a:ext>
              </a:extLst>
            </p:cNvPr>
            <p:cNvSpPr txBox="1"/>
            <p:nvPr/>
          </p:nvSpPr>
          <p:spPr>
            <a:xfrm>
              <a:off x="1108950" y="2594358"/>
              <a:ext cx="368817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Xác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định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các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nhân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9543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Life Savers ExtraBold"/>
                </a:rPr>
                <a:t>vật</a:t>
              </a:r>
              <a:endParaRPr lang="en-US" sz="2200" dirty="0"/>
            </a:p>
          </p:txBody>
        </p:sp>
        <p:sp>
          <p:nvSpPr>
            <p:cNvPr id="92" name="Google Shape;523;p42">
              <a:extLst>
                <a:ext uri="{FF2B5EF4-FFF2-40B4-BE49-F238E27FC236}">
                  <a16:creationId xmlns:a16="http://schemas.microsoft.com/office/drawing/2014/main" id="{54175579-2541-4953-B1BD-17491D282359}"/>
                </a:ext>
              </a:extLst>
            </p:cNvPr>
            <p:cNvSpPr/>
            <p:nvPr/>
          </p:nvSpPr>
          <p:spPr>
            <a:xfrm>
              <a:off x="1375854" y="2742007"/>
              <a:ext cx="165949" cy="170127"/>
            </a:xfrm>
            <a:custGeom>
              <a:avLst/>
              <a:gdLst/>
              <a:ahLst/>
              <a:cxnLst/>
              <a:rect l="l" t="t" r="r" b="b"/>
              <a:pathLst>
                <a:path w="46779" h="47957" extrusionOk="0">
                  <a:moveTo>
                    <a:pt x="23440" y="1"/>
                  </a:moveTo>
                  <a:cubicBezTo>
                    <a:pt x="23423" y="1"/>
                    <a:pt x="23407" y="1"/>
                    <a:pt x="23390" y="1"/>
                  </a:cubicBezTo>
                  <a:cubicBezTo>
                    <a:pt x="21486" y="72"/>
                    <a:pt x="18658" y="3283"/>
                    <a:pt x="16854" y="3866"/>
                  </a:cubicBezTo>
                  <a:cubicBezTo>
                    <a:pt x="16325" y="4037"/>
                    <a:pt x="15593" y="4078"/>
                    <a:pt x="14782" y="4078"/>
                  </a:cubicBezTo>
                  <a:cubicBezTo>
                    <a:pt x="14018" y="4078"/>
                    <a:pt x="13185" y="4042"/>
                    <a:pt x="12386" y="4042"/>
                  </a:cubicBezTo>
                  <a:cubicBezTo>
                    <a:pt x="11138" y="4042"/>
                    <a:pt x="9974" y="4131"/>
                    <a:pt x="9294" y="4590"/>
                  </a:cubicBezTo>
                  <a:cubicBezTo>
                    <a:pt x="7717" y="5642"/>
                    <a:pt x="7390" y="10018"/>
                    <a:pt x="6267" y="11553"/>
                  </a:cubicBezTo>
                  <a:cubicBezTo>
                    <a:pt x="5159" y="13087"/>
                    <a:pt x="1167" y="14764"/>
                    <a:pt x="584" y="16569"/>
                  </a:cubicBezTo>
                  <a:cubicBezTo>
                    <a:pt x="1" y="18373"/>
                    <a:pt x="2232" y="22082"/>
                    <a:pt x="2232" y="23987"/>
                  </a:cubicBezTo>
                  <a:cubicBezTo>
                    <a:pt x="2232" y="25876"/>
                    <a:pt x="1" y="29585"/>
                    <a:pt x="584" y="31389"/>
                  </a:cubicBezTo>
                  <a:cubicBezTo>
                    <a:pt x="1167" y="33194"/>
                    <a:pt x="5159" y="34884"/>
                    <a:pt x="6267" y="36419"/>
                  </a:cubicBezTo>
                  <a:cubicBezTo>
                    <a:pt x="7390" y="37954"/>
                    <a:pt x="7760" y="42259"/>
                    <a:pt x="9294" y="43381"/>
                  </a:cubicBezTo>
                  <a:cubicBezTo>
                    <a:pt x="9946" y="43852"/>
                    <a:pt x="11081" y="43949"/>
                    <a:pt x="12311" y="43949"/>
                  </a:cubicBezTo>
                  <a:cubicBezTo>
                    <a:pt x="13167" y="43949"/>
                    <a:pt x="14069" y="43902"/>
                    <a:pt x="14884" y="43902"/>
                  </a:cubicBezTo>
                  <a:cubicBezTo>
                    <a:pt x="15655" y="43902"/>
                    <a:pt x="16349" y="43944"/>
                    <a:pt x="16854" y="44107"/>
                  </a:cubicBezTo>
                  <a:cubicBezTo>
                    <a:pt x="18658" y="44689"/>
                    <a:pt x="21486" y="47957"/>
                    <a:pt x="23390" y="47957"/>
                  </a:cubicBezTo>
                  <a:cubicBezTo>
                    <a:pt x="25279" y="47957"/>
                    <a:pt x="28121" y="44689"/>
                    <a:pt x="29926" y="44107"/>
                  </a:cubicBezTo>
                  <a:cubicBezTo>
                    <a:pt x="30431" y="43944"/>
                    <a:pt x="31124" y="43902"/>
                    <a:pt x="31895" y="43902"/>
                  </a:cubicBezTo>
                  <a:cubicBezTo>
                    <a:pt x="32710" y="43902"/>
                    <a:pt x="33612" y="43949"/>
                    <a:pt x="34469" y="43949"/>
                  </a:cubicBezTo>
                  <a:cubicBezTo>
                    <a:pt x="35698" y="43949"/>
                    <a:pt x="36834" y="43852"/>
                    <a:pt x="37485" y="43381"/>
                  </a:cubicBezTo>
                  <a:cubicBezTo>
                    <a:pt x="39020" y="42259"/>
                    <a:pt x="39389" y="37954"/>
                    <a:pt x="40498" y="36419"/>
                  </a:cubicBezTo>
                  <a:cubicBezTo>
                    <a:pt x="41620" y="34884"/>
                    <a:pt x="45598" y="33194"/>
                    <a:pt x="46195" y="31389"/>
                  </a:cubicBezTo>
                  <a:cubicBezTo>
                    <a:pt x="46778" y="29585"/>
                    <a:pt x="44547" y="25876"/>
                    <a:pt x="44547" y="23987"/>
                  </a:cubicBezTo>
                  <a:cubicBezTo>
                    <a:pt x="44547" y="22082"/>
                    <a:pt x="46778" y="18373"/>
                    <a:pt x="46195" y="16569"/>
                  </a:cubicBezTo>
                  <a:cubicBezTo>
                    <a:pt x="45598" y="14764"/>
                    <a:pt x="41620" y="13087"/>
                    <a:pt x="40498" y="11553"/>
                  </a:cubicBezTo>
                  <a:cubicBezTo>
                    <a:pt x="39389" y="10018"/>
                    <a:pt x="39062" y="5628"/>
                    <a:pt x="37485" y="4590"/>
                  </a:cubicBezTo>
                  <a:cubicBezTo>
                    <a:pt x="36868" y="4188"/>
                    <a:pt x="35854" y="4100"/>
                    <a:pt x="34742" y="4100"/>
                  </a:cubicBezTo>
                  <a:cubicBezTo>
                    <a:pt x="33882" y="4100"/>
                    <a:pt x="32963" y="4153"/>
                    <a:pt x="32123" y="4153"/>
                  </a:cubicBezTo>
                  <a:cubicBezTo>
                    <a:pt x="31254" y="4153"/>
                    <a:pt x="30470" y="4096"/>
                    <a:pt x="29926" y="3866"/>
                  </a:cubicBezTo>
                  <a:cubicBezTo>
                    <a:pt x="28193" y="3134"/>
                    <a:pt x="25330" y="1"/>
                    <a:pt x="234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miter lim="11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>
            <a:spLocks noGrp="1"/>
          </p:cNvSpPr>
          <p:nvPr>
            <p:ph type="subTitle" idx="2"/>
          </p:nvPr>
        </p:nvSpPr>
        <p:spPr>
          <a:xfrm>
            <a:off x="3366411" y="1073225"/>
            <a:ext cx="4004136" cy="441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ĐÁNH GIÁ YÊU CẦU CẦN ĐẠT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6" name="Google Shape;5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820" y="1955800"/>
            <a:ext cx="2464120" cy="300427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sp>
        <p:nvSpPr>
          <p:cNvPr id="5" name="Google Shape;247;p34">
            <a:extLst>
              <a:ext uri="{FF2B5EF4-FFF2-40B4-BE49-F238E27FC236}">
                <a16:creationId xmlns:a16="http://schemas.microsoft.com/office/drawing/2014/main" id="{763EF294-EA10-4B4C-A232-359669C084BD}"/>
              </a:ext>
            </a:extLst>
          </p:cNvPr>
          <p:cNvSpPr txBox="1">
            <a:spLocks/>
          </p:cNvSpPr>
          <p:nvPr/>
        </p:nvSpPr>
        <p:spPr>
          <a:xfrm>
            <a:off x="2939342" y="1778046"/>
            <a:ext cx="43860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22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2400" dirty="0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Google Shape;250;p34">
            <a:extLst>
              <a:ext uri="{FF2B5EF4-FFF2-40B4-BE49-F238E27FC236}">
                <a16:creationId xmlns:a16="http://schemas.microsoft.com/office/drawing/2014/main" id="{38E53FE1-AD0E-45EE-8B35-CB14DA90B8D0}"/>
              </a:ext>
            </a:extLst>
          </p:cNvPr>
          <p:cNvSpPr txBox="1">
            <a:spLocks/>
          </p:cNvSpPr>
          <p:nvPr/>
        </p:nvSpPr>
        <p:spPr>
          <a:xfrm>
            <a:off x="2939342" y="3471680"/>
            <a:ext cx="483305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phân vai đọc lại hoặc diễn thử màn kịch.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Google Shape;253;p34">
            <a:extLst>
              <a:ext uri="{FF2B5EF4-FFF2-40B4-BE49-F238E27FC236}">
                <a16:creationId xmlns:a16="http://schemas.microsoft.com/office/drawing/2014/main" id="{B68D9A21-08A7-4081-8482-CA5C1D881612}"/>
              </a:ext>
            </a:extLst>
          </p:cNvPr>
          <p:cNvSpPr txBox="1">
            <a:spLocks/>
          </p:cNvSpPr>
          <p:nvPr/>
        </p:nvSpPr>
        <p:spPr>
          <a:xfrm>
            <a:off x="2939342" y="2493215"/>
            <a:ext cx="498269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AD4E8-717C-4243-9231-EF2B0987F4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0" y="1735037"/>
            <a:ext cx="448496" cy="441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14045-5366-49B4-9F03-6FD15ACFD3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0" y="2624390"/>
            <a:ext cx="448496" cy="441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F91BE1-6ED4-4956-B27D-C93574587A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596" y="3602855"/>
            <a:ext cx="448496" cy="44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2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8" name="Google Shape;638;p52"/>
          <p:cNvSpPr txBox="1">
            <a:spLocks noGrp="1"/>
          </p:cNvSpPr>
          <p:nvPr>
            <p:ph type="subTitle" idx="1"/>
          </p:nvPr>
        </p:nvSpPr>
        <p:spPr>
          <a:xfrm>
            <a:off x="606969" y="2056500"/>
            <a:ext cx="4344544" cy="10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800" i="1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2800" i="1" dirty="0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39" name="Google Shape;639;p52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40" name="Google Shape;640;p52"/>
          <p:cNvSpPr/>
          <p:nvPr/>
        </p:nvSpPr>
        <p:spPr>
          <a:xfrm>
            <a:off x="5021613" y="1546225"/>
            <a:ext cx="1331700" cy="2699700"/>
          </a:xfrm>
          <a:prstGeom prst="roundRect">
            <a:avLst>
              <a:gd name="adj" fmla="val 144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2"/>
          <p:cNvSpPr/>
          <p:nvPr/>
        </p:nvSpPr>
        <p:spPr>
          <a:xfrm>
            <a:off x="5654425" y="1612075"/>
            <a:ext cx="66000" cy="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2" name="Google Shape;642;p52"/>
          <p:cNvPicPr preferRelativeResize="0"/>
          <p:nvPr/>
        </p:nvPicPr>
        <p:blipFill rotWithShape="1">
          <a:blip r:embed="rId3">
            <a:alphaModFix/>
          </a:blip>
          <a:srcRect t="10553" b="6155"/>
          <a:stretch/>
        </p:blipFill>
        <p:spPr>
          <a:xfrm>
            <a:off x="5091613" y="1743775"/>
            <a:ext cx="1191600" cy="2394900"/>
          </a:xfrm>
          <a:prstGeom prst="roundRect">
            <a:avLst>
              <a:gd name="adj" fmla="val 13959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43" name="Google Shape;64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671" y="2216226"/>
            <a:ext cx="2124560" cy="275212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1858735" y="2629820"/>
            <a:ext cx="813282" cy="760543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990761" y="3619250"/>
            <a:ext cx="867974" cy="85536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968890" y="1609550"/>
            <a:ext cx="797410" cy="754386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2"/>
          </p:nvPr>
        </p:nvSpPr>
        <p:spPr>
          <a:xfrm>
            <a:off x="2015556" y="1791236"/>
            <a:ext cx="438607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 idx="3"/>
          </p:nvPr>
        </p:nvSpPr>
        <p:spPr>
          <a:xfrm>
            <a:off x="943538" y="1845412"/>
            <a:ext cx="797385" cy="4717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5"/>
          </p:nvPr>
        </p:nvSpPr>
        <p:spPr>
          <a:xfrm>
            <a:off x="2015556" y="3901911"/>
            <a:ext cx="601949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pt-BR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phân vai đọc lại hoặc diễn thử màn kịch.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6"/>
          </p:nvPr>
        </p:nvSpPr>
        <p:spPr>
          <a:xfrm>
            <a:off x="965409" y="3816075"/>
            <a:ext cx="912873" cy="56493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8"/>
          </p:nvPr>
        </p:nvSpPr>
        <p:spPr>
          <a:xfrm>
            <a:off x="2823997" y="2679442"/>
            <a:ext cx="498269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9"/>
          </p:nvPr>
        </p:nvSpPr>
        <p:spPr>
          <a:xfrm>
            <a:off x="1833358" y="2909557"/>
            <a:ext cx="838659" cy="4438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58" name="Google Shape;258;p34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2" grpId="0" animBg="1"/>
      <p:bldP spid="244" grpId="0" animBg="1"/>
      <p:bldP spid="247" grpId="0" build="p"/>
      <p:bldP spid="248" grpId="0"/>
      <p:bldP spid="250" grpId="0" build="p"/>
      <p:bldP spid="251" grpId="0"/>
      <p:bldP spid="253" grpId="0" build="p"/>
      <p:bldP spid="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2573824" y="848402"/>
            <a:ext cx="565784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endParaRPr dirty="0"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3174362" y="1191002"/>
            <a:ext cx="4471037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</a:t>
            </a:r>
            <a:r>
              <a:rPr lang="en" sz="2400" b="1" dirty="0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lại một trong hai phần sau đây của truyện </a:t>
            </a:r>
            <a:r>
              <a:rPr lang="en" sz="2400" b="1" i="1" dirty="0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vụ đắm tàu</a:t>
            </a:r>
            <a:endParaRPr sz="2400" b="1" dirty="0">
              <a:solidFill>
                <a:srgbClr val="FF645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49" y="1439850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  <p:cxnSp>
        <p:nvCxnSpPr>
          <p:cNvPr id="266" name="Google Shape;266;p35"/>
          <p:cNvCxnSpPr/>
          <p:nvPr/>
        </p:nvCxnSpPr>
        <p:spPr>
          <a:xfrm>
            <a:off x="2887978" y="1980201"/>
            <a:ext cx="380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Google Shape;264;p35">
            <a:extLst>
              <a:ext uri="{FF2B5EF4-FFF2-40B4-BE49-F238E27FC236}">
                <a16:creationId xmlns:a16="http://schemas.microsoft.com/office/drawing/2014/main" id="{45E32715-2645-4171-9D15-6A17E8E593B8}"/>
              </a:ext>
            </a:extLst>
          </p:cNvPr>
          <p:cNvSpPr txBox="1">
            <a:spLocks/>
          </p:cNvSpPr>
          <p:nvPr/>
        </p:nvSpPr>
        <p:spPr>
          <a:xfrm>
            <a:off x="2675424" y="2284701"/>
            <a:ext cx="5249376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gỡ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Google Shape;264;p35">
            <a:extLst>
              <a:ext uri="{FF2B5EF4-FFF2-40B4-BE49-F238E27FC236}">
                <a16:creationId xmlns:a16="http://schemas.microsoft.com/office/drawing/2014/main" id="{49DBF5C5-3B6C-4C8C-AD42-07389E2F5721}"/>
              </a:ext>
            </a:extLst>
          </p:cNvPr>
          <p:cNvSpPr txBox="1">
            <a:spLocks/>
          </p:cNvSpPr>
          <p:nvPr/>
        </p:nvSpPr>
        <p:spPr>
          <a:xfrm>
            <a:off x="2675424" y="3283680"/>
            <a:ext cx="5249376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2573824" y="848402"/>
            <a:ext cx="565784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endParaRPr dirty="0"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3174362" y="1191002"/>
            <a:ext cx="4471037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</a:t>
            </a:r>
            <a:r>
              <a:rPr lang="en" sz="2400" b="1" dirty="0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lại một trong hai phần sau đây của truyện </a:t>
            </a:r>
            <a:r>
              <a:rPr lang="en" sz="2400" b="1" i="1" dirty="0">
                <a:solidFill>
                  <a:srgbClr val="FF64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vụ đắm tàu</a:t>
            </a:r>
            <a:endParaRPr sz="2400" b="1" dirty="0">
              <a:solidFill>
                <a:srgbClr val="FF645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49" y="1439850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  <p:cxnSp>
        <p:nvCxnSpPr>
          <p:cNvPr id="266" name="Google Shape;266;p35"/>
          <p:cNvCxnSpPr/>
          <p:nvPr/>
        </p:nvCxnSpPr>
        <p:spPr>
          <a:xfrm>
            <a:off x="2887978" y="1980201"/>
            <a:ext cx="380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Google Shape;264;p35">
            <a:extLst>
              <a:ext uri="{FF2B5EF4-FFF2-40B4-BE49-F238E27FC236}">
                <a16:creationId xmlns:a16="http://schemas.microsoft.com/office/drawing/2014/main" id="{45E32715-2645-4171-9D15-6A17E8E593B8}"/>
              </a:ext>
            </a:extLst>
          </p:cNvPr>
          <p:cNvSpPr txBox="1">
            <a:spLocks/>
          </p:cNvSpPr>
          <p:nvPr/>
        </p:nvSpPr>
        <p:spPr>
          <a:xfrm>
            <a:off x="2675424" y="2284701"/>
            <a:ext cx="5122376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II,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ngờ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Google Shape;264;p35">
            <a:extLst>
              <a:ext uri="{FF2B5EF4-FFF2-40B4-BE49-F238E27FC236}">
                <a16:creationId xmlns:a16="http://schemas.microsoft.com/office/drawing/2014/main" id="{49DBF5C5-3B6C-4C8C-AD42-07389E2F5721}"/>
              </a:ext>
            </a:extLst>
          </p:cNvPr>
          <p:cNvSpPr txBox="1">
            <a:spLocks/>
          </p:cNvSpPr>
          <p:nvPr/>
        </p:nvSpPr>
        <p:spPr>
          <a:xfrm>
            <a:off x="2675424" y="3283680"/>
            <a:ext cx="5249376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thic A1"/>
              <a:buNone/>
              <a:defRPr sz="21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-ô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14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7"/>
          <p:cNvSpPr txBox="1">
            <a:spLocks noGrp="1"/>
          </p:cNvSpPr>
          <p:nvPr>
            <p:ph type="title"/>
          </p:nvPr>
        </p:nvSpPr>
        <p:spPr>
          <a:xfrm>
            <a:off x="1236212" y="1712850"/>
            <a:ext cx="1307226" cy="171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</p:txBody>
      </p:sp>
      <p:cxnSp>
        <p:nvCxnSpPr>
          <p:cNvPr id="568" name="Google Shape;568;p47"/>
          <p:cNvCxnSpPr/>
          <p:nvPr/>
        </p:nvCxnSpPr>
        <p:spPr>
          <a:xfrm>
            <a:off x="1447225" y="3188450"/>
            <a:ext cx="600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569" name="Google Shape;5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775" y="2107764"/>
            <a:ext cx="1518175" cy="289603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sp>
        <p:nvSpPr>
          <p:cNvPr id="6" name="Google Shape;264;p35">
            <a:extLst>
              <a:ext uri="{FF2B5EF4-FFF2-40B4-BE49-F238E27FC236}">
                <a16:creationId xmlns:a16="http://schemas.microsoft.com/office/drawing/2014/main" id="{87E8B047-D251-4027-945E-22846454DC51}"/>
              </a:ext>
            </a:extLst>
          </p:cNvPr>
          <p:cNvSpPr txBox="1">
            <a:spLocks/>
          </p:cNvSpPr>
          <p:nvPr/>
        </p:nvSpPr>
        <p:spPr>
          <a:xfrm>
            <a:off x="2543438" y="1469030"/>
            <a:ext cx="4471037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None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6081C-A78E-463F-8FEE-5F71FE02866A}"/>
              </a:ext>
            </a:extLst>
          </p:cNvPr>
          <p:cNvSpPr txBox="1"/>
          <p:nvPr/>
        </p:nvSpPr>
        <p:spPr>
          <a:xfrm>
            <a:off x="2379244" y="1611521"/>
            <a:ext cx="52378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thoại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kịch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(SGK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113,114 )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DD9B50-B5FE-499C-9ACE-04A4A2C716D2}"/>
              </a:ext>
            </a:extLst>
          </p:cNvPr>
          <p:cNvSpPr/>
          <p:nvPr/>
        </p:nvSpPr>
        <p:spPr>
          <a:xfrm>
            <a:off x="254001" y="292100"/>
            <a:ext cx="8689973" cy="4648200"/>
          </a:xfrm>
          <a:prstGeom prst="roundRect">
            <a:avLst>
              <a:gd name="adj" fmla="val 121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316B91-1248-49C5-9C6E-29EB1231F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30737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altLang="en-US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altLang="en-US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altLang="en-US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DF0FC01-9A99-427D-8435-88246E7A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007678"/>
            <a:ext cx="178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4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4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altLang="en-US" sz="2400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2A730427-D664-4AE0-A1CD-27884F90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058160"/>
            <a:ext cx="164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altLang="en-US" sz="24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en-US" sz="24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A62767D-BC15-47EC-9BC0-25819D3C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1007678"/>
            <a:ext cx="688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-ta, Ma-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-ô,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AE28EF6-5763-4281-8048-936AD73E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4" y="2050659"/>
            <a:ext cx="68294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7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8A7DF-2B20-4FC1-B453-B54E9B26431B}"/>
              </a:ext>
            </a:extLst>
          </p:cNvPr>
          <p:cNvSpPr/>
          <p:nvPr/>
        </p:nvSpPr>
        <p:spPr>
          <a:xfrm>
            <a:off x="254001" y="292100"/>
            <a:ext cx="8737599" cy="4648200"/>
          </a:xfrm>
          <a:prstGeom prst="roundRect">
            <a:avLst>
              <a:gd name="adj" fmla="val 121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EBE7F4DA-24E6-4CA1-80C9-5AC81CED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14" y="911030"/>
            <a:ext cx="3028950" cy="34624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5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95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endParaRPr lang="en-US" altLang="en-US" sz="195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Ma-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D15B84-8ECA-49FD-8F56-D172E69874C9}"/>
              </a:ext>
            </a:extLst>
          </p:cNvPr>
          <p:cNvGrpSpPr/>
          <p:nvPr/>
        </p:nvGrpSpPr>
        <p:grpSpPr>
          <a:xfrm>
            <a:off x="3719974" y="795614"/>
            <a:ext cx="5794068" cy="3693319"/>
            <a:chOff x="3719974" y="757514"/>
            <a:chExt cx="5794068" cy="3693319"/>
          </a:xfrm>
        </p:grpSpPr>
        <p:sp>
          <p:nvSpPr>
            <p:cNvPr id="78852" name="Text Box 4">
              <a:extLst>
                <a:ext uri="{FF2B5EF4-FFF2-40B4-BE49-F238E27FC236}">
                  <a16:creationId xmlns:a16="http://schemas.microsoft.com/office/drawing/2014/main" id="{75CDCA12-CF93-43CD-A780-410D19DCF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974" y="757514"/>
              <a:ext cx="5143192" cy="3693319"/>
            </a:xfrm>
            <a:prstGeom prst="rect">
              <a:avLst/>
            </a:prstGeom>
            <a:noFill/>
            <a:ln w="38100" cmpd="dbl">
              <a:solidFill>
                <a:srgbClr val="FF645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PHIẾU HỌC TẬP</a:t>
              </a:r>
            </a:p>
            <a:p>
              <a:pPr algn="ctr" eaLnBrk="1" hangingPunct="1"/>
              <a:r>
                <a:rPr lang="en-US" altLang="en-US" sz="1800" b="1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1800" b="1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Giu</a:t>
              </a:r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-li-</a:t>
              </a:r>
              <a:r>
                <a:rPr lang="en-US" altLang="en-US" sz="1800" b="1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ét</a:t>
              </a:r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-ta</a:t>
              </a:r>
            </a:p>
            <a:p>
              <a:pPr algn="ctr" eaLnBrk="1" hangingPunct="1"/>
              <a:endPara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Ma-</a:t>
              </a:r>
              <a:r>
                <a:rPr lang="en-US" altLang="en-US" sz="180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  <a:r>
                <a:rPr lang="en-US" altLang="en-US" sz="1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 eaLnBrk="1" hangingPunct="1"/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Giu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-li-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ét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-ta: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endParaRPr lang="en-US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endParaRPr lang="en-US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Ma-</a:t>
              </a:r>
              <a:r>
                <a:rPr lang="en-US" altLang="en-US" sz="180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  <a:r>
                <a:rPr lang="en-US" altLang="en-US" sz="1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    </a:t>
              </a:r>
            </a:p>
            <a:p>
              <a:pPr eaLnBrk="1" hangingPunct="1"/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Giu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-li-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ét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-ta: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Ma-</a:t>
              </a:r>
              <a:r>
                <a:rPr lang="en-US" altLang="en-US" sz="180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  <a:r>
                <a:rPr lang="en-US" altLang="en-US" sz="1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hangingPunct="1"/>
              <a:endPara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Giu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-li-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ét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–ta</a:t>
              </a:r>
              <a:r>
                <a:rPr lang="en-US" altLang="en-US" sz="1800" dirty="0">
                  <a:solidFill>
                    <a:srgbClr val="FF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1800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just" eaLnBrk="1" hangingPunct="1"/>
              <a:endPara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FD105-99DE-4790-B70B-3D165E5B8A61}"/>
                </a:ext>
              </a:extLst>
            </p:cNvPr>
            <p:cNvSpPr txBox="1"/>
            <p:nvPr/>
          </p:nvSpPr>
          <p:spPr>
            <a:xfrm>
              <a:off x="4942042" y="1595953"/>
              <a:ext cx="4089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Xin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lỗi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phiền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A99624-5CF9-4C7C-9103-490D09C0E775}"/>
                </a:ext>
              </a:extLst>
            </p:cNvPr>
            <p:cNvSpPr txBox="1"/>
            <p:nvPr/>
          </p:nvSpPr>
          <p:spPr>
            <a:xfrm>
              <a:off x="4942042" y="1880394"/>
              <a:ext cx="407972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Ồ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đang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nghĩ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xung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quanh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toàn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lớn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chẳng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ai.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tên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gì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DCB43-DADD-4DBD-8CAD-20515D700467}"/>
                </a:ext>
              </a:extLst>
            </p:cNvPr>
            <p:cNvSpPr txBox="1"/>
            <p:nvPr/>
          </p:nvSpPr>
          <p:spPr>
            <a:xfrm>
              <a:off x="4942042" y="2606774"/>
              <a:ext cx="4572000" cy="456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Ma-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ri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-ô, 12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EDCF38-D63A-47DA-82F1-7C290E86238E}"/>
                </a:ext>
              </a:extLst>
            </p:cNvPr>
            <p:cNvSpPr txBox="1"/>
            <p:nvPr/>
          </p:nvSpPr>
          <p:spPr>
            <a:xfrm>
              <a:off x="4942042" y="2925120"/>
              <a:ext cx="3808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-li-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ét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-ta,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cũng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12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64CB08-C372-43FE-9F20-09ECC9E12FD0}"/>
                </a:ext>
              </a:extLst>
            </p:cNvPr>
            <p:cNvSpPr txBox="1"/>
            <p:nvPr/>
          </p:nvSpPr>
          <p:spPr>
            <a:xfrm>
              <a:off x="4942042" y="3224706"/>
              <a:ext cx="39103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vẻ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lớn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đấy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cùng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bố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mẹ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à?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DD9B50-B5FE-499C-9ACE-04A4A2C716D2}"/>
              </a:ext>
            </a:extLst>
          </p:cNvPr>
          <p:cNvSpPr/>
          <p:nvPr/>
        </p:nvSpPr>
        <p:spPr>
          <a:xfrm>
            <a:off x="254001" y="292100"/>
            <a:ext cx="8689973" cy="4648200"/>
          </a:xfrm>
          <a:prstGeom prst="roundRect">
            <a:avLst>
              <a:gd name="adj" fmla="val 121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316B91-1248-49C5-9C6E-29EB1231F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30737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altLang="en-US" sz="28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Ma-</a:t>
            </a:r>
            <a:r>
              <a:rPr lang="en-US" altLang="en-US" sz="28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en-US" sz="28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-ô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DF0FC01-9A99-427D-8435-88246E7A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007678"/>
            <a:ext cx="178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4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4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altLang="en-US" sz="2400" kern="1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2A730427-D664-4AE0-A1CD-27884F90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058160"/>
            <a:ext cx="164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altLang="en-US" sz="24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en-US" sz="2400" b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A62767D-BC15-47EC-9BC0-25819D3C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1007678"/>
            <a:ext cx="688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-ta, Ma-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-ô,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AE28EF6-5763-4281-8048-936AD73E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050659"/>
            <a:ext cx="66643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khiếp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Con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Ma-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-ô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chặt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khiếp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sợ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xuồng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kern="12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i="1" kern="12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57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68A7DF-2B20-4FC1-B453-B54E9B26431B}"/>
              </a:ext>
            </a:extLst>
          </p:cNvPr>
          <p:cNvSpPr/>
          <p:nvPr/>
        </p:nvSpPr>
        <p:spPr>
          <a:xfrm>
            <a:off x="254001" y="292100"/>
            <a:ext cx="8737599" cy="4648200"/>
          </a:xfrm>
          <a:prstGeom prst="roundRect">
            <a:avLst>
              <a:gd name="adj" fmla="val 726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EBE7F4DA-24E6-4CA1-80C9-5AC81CED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14" y="507073"/>
            <a:ext cx="3028950" cy="427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5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195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95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95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95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195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cơn bão, Giu-li-ét-ta và Ma-ri-ô sợ hãi nhắc nhau: “Cẩn thận”</a:t>
            </a:r>
            <a:endParaRPr lang="en-US" altLang="en-US" sz="1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người kêu lên: “Còn một chỗ đấy! Chỗ cho đứa nhỏ thôi!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!”</a:t>
            </a: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Ma-ri-ô nhường chỗ cho Giu-li-ét-ta, thả bạn xuống nước.</a:t>
            </a:r>
            <a:endParaRPr lang="en-US" altLang="en-US" sz="1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 người bảo nhau kéo Giu-li-ét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lên xuồng.</a:t>
            </a:r>
            <a:endParaRPr lang="en-US" altLang="en-US" sz="1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Giu-li-ét-ta bật khóc nức nở, vẫy tay nói lời vĩnh biệt bạn.</a:t>
            </a:r>
            <a:endParaRPr lang="en-US" altLang="en-US" sz="1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D15B84-8ECA-49FD-8F56-D172E69874C9}"/>
              </a:ext>
            </a:extLst>
          </p:cNvPr>
          <p:cNvGrpSpPr/>
          <p:nvPr/>
        </p:nvGrpSpPr>
        <p:grpSpPr>
          <a:xfrm>
            <a:off x="3689811" y="1003363"/>
            <a:ext cx="5301789" cy="3277820"/>
            <a:chOff x="3719974" y="757514"/>
            <a:chExt cx="5301789" cy="3277820"/>
          </a:xfrm>
        </p:grpSpPr>
        <p:sp>
          <p:nvSpPr>
            <p:cNvPr id="78852" name="Text Box 4">
              <a:extLst>
                <a:ext uri="{FF2B5EF4-FFF2-40B4-BE49-F238E27FC236}">
                  <a16:creationId xmlns:a16="http://schemas.microsoft.com/office/drawing/2014/main" id="{75CDCA12-CF93-43CD-A780-410D19DCF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974" y="757514"/>
              <a:ext cx="5143192" cy="3277820"/>
            </a:xfrm>
            <a:prstGeom prst="rect">
              <a:avLst/>
            </a:prstGeom>
            <a:noFill/>
            <a:ln w="38100" cmpd="dbl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PHIẾU HỌC TẬP</a:t>
              </a:r>
            </a:p>
            <a:p>
              <a:pPr algn="ctr" eaLnBrk="1" hangingPunct="1"/>
              <a:r>
                <a:rPr lang="en-US" altLang="en-US" sz="1800" b="1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2: Ma-</a:t>
              </a:r>
              <a:r>
                <a:rPr lang="en-US" altLang="en-US" sz="1800" b="1" dirty="0" err="1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b="1" dirty="0">
                  <a:solidFill>
                    <a:schemeClr val="bg1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</a:p>
            <a:p>
              <a:pPr algn="ctr" eaLnBrk="1" hangingPunct="1"/>
              <a:endPara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Ma-</a:t>
              </a:r>
              <a:r>
                <a:rPr lang="en-US" altLang="en-US" sz="180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  <a:r>
                <a:rPr lang="en-US" altLang="en-US" sz="1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Giu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-li-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ét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-ta: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Ma-</a:t>
              </a:r>
              <a:r>
                <a:rPr lang="en-US" altLang="en-US" sz="180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18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-ô</a:t>
              </a:r>
              <a:r>
                <a:rPr lang="en-US" altLang="en-US" sz="18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   </a:t>
              </a:r>
            </a:p>
            <a:p>
              <a:pPr eaLnBrk="1" hangingPunct="1">
                <a:lnSpc>
                  <a:spcPct val="150000"/>
                </a:lnSpc>
              </a:pPr>
              <a:endParaRPr lang="en-US" alt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xuồng</a:t>
              </a:r>
              <a:r>
                <a:rPr lang="en-US" alt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…</a:t>
              </a:r>
              <a:endPara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 eaLnBrk="1" hangingPunct="1"/>
              <a:endParaRPr lang="en-US" altLang="en-US" sz="1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FD105-99DE-4790-B70B-3D165E5B8A61}"/>
                </a:ext>
              </a:extLst>
            </p:cNvPr>
            <p:cNvSpPr txBox="1"/>
            <p:nvPr/>
          </p:nvSpPr>
          <p:spPr>
            <a:xfrm>
              <a:off x="4918318" y="1656574"/>
              <a:ext cx="4089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-li-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ét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-ta!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Cẩn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thận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Giữ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chặt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nhé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A99624-5CF9-4C7C-9103-490D09C0E775}"/>
                </a:ext>
              </a:extLst>
            </p:cNvPr>
            <p:cNvSpPr txBox="1"/>
            <p:nvPr/>
          </p:nvSpPr>
          <p:spPr>
            <a:xfrm>
              <a:off x="4942042" y="2066923"/>
              <a:ext cx="40797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 Ma-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ri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-ô!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Tàu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đang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chìm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sợ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lắm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DCB43-DADD-4DBD-8CAD-20515D700467}"/>
                </a:ext>
              </a:extLst>
            </p:cNvPr>
            <p:cNvSpPr txBox="1"/>
            <p:nvPr/>
          </p:nvSpPr>
          <p:spPr>
            <a:xfrm>
              <a:off x="4942042" y="2477272"/>
              <a:ext cx="39716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Đừng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sợ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Giu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-li-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ét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-ta!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Trông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kìa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xuồng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4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theme/theme1.xml><?xml version="1.0" encoding="utf-8"?>
<a:theme xmlns:a="http://schemas.openxmlformats.org/drawingml/2006/main" name="Math Subject for Pre-K: Measuring with non-standard units by Slidesgo">
  <a:themeElements>
    <a:clrScheme name="Simple Light">
      <a:dk1>
        <a:srgbClr val="895430"/>
      </a:dk1>
      <a:lt1>
        <a:srgbClr val="FFF9F0"/>
      </a:lt1>
      <a:dk2>
        <a:srgbClr val="FFF2DE"/>
      </a:dk2>
      <a:lt2>
        <a:srgbClr val="A4C441"/>
      </a:lt2>
      <a:accent1>
        <a:srgbClr val="FF645C"/>
      </a:accent1>
      <a:accent2>
        <a:srgbClr val="EEDCC1"/>
      </a:accent2>
      <a:accent3>
        <a:srgbClr val="FFC76E"/>
      </a:accent3>
      <a:accent4>
        <a:srgbClr val="F0B860"/>
      </a:accent4>
      <a:accent5>
        <a:srgbClr val="91AD3A"/>
      </a:accent5>
      <a:accent6>
        <a:srgbClr val="E85B54"/>
      </a:accent6>
      <a:hlink>
        <a:srgbClr val="8954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862</Words>
  <Application>Microsoft Office PowerPoint</Application>
  <PresentationFormat>On-screen Show (16:9)</PresentationFormat>
  <Paragraphs>106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Nunito Black</vt:lpstr>
      <vt:lpstr>Barrio</vt:lpstr>
      <vt:lpstr>Roboto Condensed Light</vt:lpstr>
      <vt:lpstr>Gothic A1</vt:lpstr>
      <vt:lpstr>Nunito</vt:lpstr>
      <vt:lpstr>Life Savers ExtraBold</vt:lpstr>
      <vt:lpstr>Arial</vt:lpstr>
      <vt:lpstr>Times New Roman</vt:lpstr>
      <vt:lpstr>Cambria</vt:lpstr>
      <vt:lpstr>Math Subject for Pre-K: Measuring with non-standard units by Slidesgo</vt:lpstr>
      <vt:lpstr>Fall Forest by Slidesgo</vt:lpstr>
      <vt:lpstr>TẬP LÀM VĂN</vt:lpstr>
      <vt:lpstr>YÊU CẦU CẦN ĐẠT</vt:lpstr>
      <vt:lpstr>1. </vt:lpstr>
      <vt:lpstr>1. </vt:lpstr>
      <vt:lpstr>2.</vt:lpstr>
      <vt:lpstr>PowerPoint Presentation</vt:lpstr>
      <vt:lpstr>PowerPoint Presentation</vt:lpstr>
      <vt:lpstr>PowerPoint Presentation</vt:lpstr>
      <vt:lpstr>PowerPoint Presentation</vt:lpstr>
      <vt:lpstr>LƯU Ý</vt:lpstr>
      <vt:lpstr>THỰC HÀNH, CHIA SẺ</vt:lpstr>
      <vt:lpstr>TIÊU CHÍ ĐÁNH GIÁ</vt:lpstr>
      <vt:lpstr>3</vt:lpstr>
      <vt:lpstr>Ghi nhớ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</dc:title>
  <cp:lastModifiedBy>Admin</cp:lastModifiedBy>
  <cp:revision>2</cp:revision>
  <dcterms:modified xsi:type="dcterms:W3CDTF">2022-03-02T14:19:31Z</dcterms:modified>
</cp:coreProperties>
</file>