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36"/>
  </p:notesMasterIdLst>
  <p:handoutMasterIdLst>
    <p:handoutMasterId r:id="rId37"/>
  </p:handoutMasterIdLst>
  <p:sldIdLst>
    <p:sldId id="345" r:id="rId2"/>
    <p:sldId id="368" r:id="rId3"/>
    <p:sldId id="256" r:id="rId4"/>
    <p:sldId id="313" r:id="rId5"/>
    <p:sldId id="314" r:id="rId6"/>
    <p:sldId id="257" r:id="rId7"/>
    <p:sldId id="274" r:id="rId8"/>
    <p:sldId id="316" r:id="rId9"/>
    <p:sldId id="271" r:id="rId10"/>
    <p:sldId id="318" r:id="rId11"/>
    <p:sldId id="353" r:id="rId12"/>
    <p:sldId id="273" r:id="rId13"/>
    <p:sldId id="319" r:id="rId14"/>
    <p:sldId id="320" r:id="rId15"/>
    <p:sldId id="354" r:id="rId16"/>
    <p:sldId id="356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25" r:id="rId25"/>
    <p:sldId id="321" r:id="rId26"/>
    <p:sldId id="261" r:id="rId27"/>
    <p:sldId id="265" r:id="rId28"/>
    <p:sldId id="373" r:id="rId29"/>
    <p:sldId id="366" r:id="rId30"/>
    <p:sldId id="367" r:id="rId31"/>
    <p:sldId id="371" r:id="rId32"/>
    <p:sldId id="370" r:id="rId33"/>
    <p:sldId id="372" r:id="rId34"/>
    <p:sldId id="351" r:id="rId35"/>
  </p:sldIdLst>
  <p:sldSz cx="9144000" cy="5143500" type="screen16x9"/>
  <p:notesSz cx="6858000" cy="9144000"/>
  <p:embeddedFontLst>
    <p:embeddedFont>
      <p:font typeface="Berkshire Swash" panose="020B0604020202020204" charset="0"/>
      <p:regular r:id="rId38"/>
    </p:embeddedFont>
    <p:embeddedFont>
      <p:font typeface="#9Slide03 Arima Madurai Bold" panose="020B0604020202020204" charset="0"/>
      <p:bold r:id="rId39"/>
    </p:embeddedFont>
    <p:embeddedFont>
      <p:font typeface="HP001 4 hàng" panose="020B0604020202020204" charset="0"/>
      <p:regular r:id="rId40"/>
      <p:bold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  <p:embeddedFont>
      <p:font typeface="Livvic" panose="020B0604020202020204" charset="0"/>
      <p:regular r:id="rId52"/>
      <p:bold r:id="rId53"/>
      <p:italic r:id="rId54"/>
      <p:boldItalic r:id="rId55"/>
    </p:embeddedFont>
    <p:embeddedFont>
      <p:font typeface="Coiny" panose="020B0604020202020204" charset="0"/>
      <p:regular r:id="rId56"/>
    </p:embeddedFont>
    <p:embeddedFont>
      <p:font typeface="Roboto" panose="020B0604020202020204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 varScale="1">
        <p:scale>
          <a:sx n="89" d="100"/>
          <a:sy n="89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81F71A6-D9A8-4A53-B7D0-1F9A8D12FD7E}"/>
    <pc:docChg chg="undo redo custSel addSld delSld modSld sldOrd delMainMaster modMainMaster">
      <pc:chgData name="NGUYEN PHAM ANH THU" userId="baf72463-252b-4d5f-a6ca-5a6327a9888d" providerId="ADAL" clId="{C81F71A6-D9A8-4A53-B7D0-1F9A8D12FD7E}" dt="2021-12-16T12:18:01.639" v="13647" actId="207"/>
      <pc:docMkLst>
        <pc:docMk/>
      </pc:docMkLst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7"/>
        </pc:sldMkLst>
        <pc:picChg chg="mod">
          <ac:chgData name="NGUYEN PHAM ANH THU" userId="baf72463-252b-4d5f-a6ca-5a6327a9888d" providerId="ADAL" clId="{C81F71A6-D9A8-4A53-B7D0-1F9A8D12FD7E}" dt="2021-12-13T14:09:15.965" v="2104" actId="1076"/>
          <ac:picMkLst>
            <pc:docMk/>
            <pc:sldMk cId="0" sldId="257"/>
            <ac:picMk id="15" creationId="{87761A0A-970D-4B75-97D6-6157B97B276B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8"/>
        </pc:sldMkLst>
        <pc:spChg chg="add mod">
          <ac:chgData name="NGUYEN PHAM ANH THU" userId="baf72463-252b-4d5f-a6ca-5a6327a9888d" providerId="ADAL" clId="{C81F71A6-D9A8-4A53-B7D0-1F9A8D12FD7E}" dt="2021-12-14T00:03:10.777" v="3363" actId="1076"/>
          <ac:spMkLst>
            <pc:docMk/>
            <pc:sldMk cId="0" sldId="258"/>
            <ac:spMk id="3" creationId="{A533881E-B0A8-48D7-887C-D867C4F4CEFB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3" creationId="{D1959D31-B3CC-482E-B51B-16909AEB2149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5" creationId="{FEBC2A77-53C2-4288-92A7-FF4B5568C983}"/>
          </ac:spMkLst>
        </pc:spChg>
        <pc:spChg chg="mod">
          <ac:chgData name="NGUYEN PHAM ANH THU" userId="baf72463-252b-4d5f-a6ca-5a6327a9888d" providerId="ADAL" clId="{C81F71A6-D9A8-4A53-B7D0-1F9A8D12FD7E}" dt="2021-12-13T07:34:00.866" v="1061" actId="207"/>
          <ac:spMkLst>
            <pc:docMk/>
            <pc:sldMk cId="0" sldId="258"/>
            <ac:spMk id="7" creationId="{ED1A21BD-0FFA-4193-8A33-43AEFF0E6574}"/>
          </ac:spMkLst>
        </pc:spChg>
        <pc:spChg chg="add del mod">
          <ac:chgData name="NGUYEN PHAM ANH THU" userId="baf72463-252b-4d5f-a6ca-5a6327a9888d" providerId="ADAL" clId="{C81F71A6-D9A8-4A53-B7D0-1F9A8D12FD7E}" dt="2021-12-13T07:34:34.101" v="1062" actId="478"/>
          <ac:spMkLst>
            <pc:docMk/>
            <pc:sldMk cId="0" sldId="258"/>
            <ac:spMk id="9" creationId="{964142A8-BE66-4FC7-B9F6-903B410C46E2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28" creationId="{A6DC5FCA-748A-47C1-B280-D5056C0716C5}"/>
          </ac:spMkLst>
        </pc:spChg>
        <pc:spChg chg="add del mod">
          <ac:chgData name="NGUYEN PHAM ANH THU" userId="baf72463-252b-4d5f-a6ca-5a6327a9888d" providerId="ADAL" clId="{C81F71A6-D9A8-4A53-B7D0-1F9A8D12FD7E}" dt="2021-12-13T07:37:31.283" v="1072"/>
          <ac:spMkLst>
            <pc:docMk/>
            <pc:sldMk cId="0" sldId="258"/>
            <ac:spMk id="29" creationId="{D78A8443-414F-49E8-9797-73BD7F57E736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4T00:02:18.126" v="3353"/>
          <ac:spMkLst>
            <pc:docMk/>
            <pc:sldMk cId="0" sldId="258"/>
            <ac:spMk id="33" creationId="{473E6E32-E047-4500-8731-9BDAF42D1BEF}"/>
          </ac:spMkLst>
        </pc:spChg>
        <pc:spChg chg="mod">
          <ac:chgData name="NGUYEN PHAM ANH THU" userId="baf72463-252b-4d5f-a6ca-5a6327a9888d" providerId="ADAL" clId="{C81F71A6-D9A8-4A53-B7D0-1F9A8D12FD7E}" dt="2021-12-14T06:08:23.218" v="7821" actId="13926"/>
          <ac:spMkLst>
            <pc:docMk/>
            <pc:sldMk cId="0" sldId="258"/>
            <ac:spMk id="34" creationId="{841FA176-A81E-4099-8FB1-AC4466B2156B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5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15:46:57.467" v="2942" actId="164"/>
          <ac:grpSpMkLst>
            <pc:docMk/>
            <pc:sldMk cId="0" sldId="258"/>
            <ac:grpSpMk id="2" creationId="{ED5D69C4-F9AB-40E5-910A-6AC0E7D0D8FF}"/>
          </ac:grpSpMkLst>
        </pc:grpChg>
        <pc:grpChg chg="add mod">
          <ac:chgData name="NGUYEN PHAM ANH THU" userId="baf72463-252b-4d5f-a6ca-5a6327a9888d" providerId="ADAL" clId="{C81F71A6-D9A8-4A53-B7D0-1F9A8D12FD7E}" dt="2021-12-14T00:02:05.566" v="3350" actId="1076"/>
          <ac:grpSpMkLst>
            <pc:docMk/>
            <pc:sldMk cId="0" sldId="25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4T00:02:39.225" v="3356" actId="14100"/>
          <ac:grpSpMkLst>
            <pc:docMk/>
            <pc:sldMk cId="0" sldId="258"/>
            <ac:grpSpMk id="32" creationId="{5F521DA6-3971-4225-94D3-299BCAD1F61A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546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630" creationId="{00000000-0000-0000-0000-000000000000}"/>
          </ac:grpSpMkLst>
        </pc:grpChg>
        <pc:picChg chg="add del mod">
          <ac:chgData name="NGUYEN PHAM ANH THU" userId="baf72463-252b-4d5f-a6ca-5a6327a9888d" providerId="ADAL" clId="{C81F71A6-D9A8-4A53-B7D0-1F9A8D12FD7E}" dt="2021-12-13T06:08:52.581" v="836"/>
          <ac:picMkLst>
            <pc:docMk/>
            <pc:sldMk cId="0" sldId="258"/>
            <ac:picMk id="2" creationId="{6F46315A-50C5-4BA7-9F3A-4E9A4985DEE2}"/>
          </ac:picMkLst>
        </pc:picChg>
        <pc:picChg chg="add del mod modCrop">
          <ac:chgData name="NGUYEN PHAM ANH THU" userId="baf72463-252b-4d5f-a6ca-5a6327a9888d" providerId="ADAL" clId="{C81F71A6-D9A8-4A53-B7D0-1F9A8D12FD7E}" dt="2021-12-13T06:09:16.841" v="842" actId="478"/>
          <ac:picMkLst>
            <pc:docMk/>
            <pc:sldMk cId="0" sldId="258"/>
            <ac:picMk id="3" creationId="{E4AC97F6-C79B-4967-A734-558D453D5123}"/>
          </ac:picMkLst>
        </pc:picChg>
        <pc:picChg chg="add mod modCrop">
          <ac:chgData name="NGUYEN PHAM ANH THU" userId="baf72463-252b-4d5f-a6ca-5a6327a9888d" providerId="ADAL" clId="{C81F71A6-D9A8-4A53-B7D0-1F9A8D12FD7E}" dt="2021-12-14T00:00:27.164" v="3339" actId="1076"/>
          <ac:picMkLst>
            <pc:docMk/>
            <pc:sldMk cId="0" sldId="258"/>
            <ac:picMk id="4" creationId="{BE9CB1FE-4BBB-4B47-B2D8-ABE2473BC763}"/>
          </ac:picMkLst>
        </pc:picChg>
        <pc:picChg chg="mod modCrop">
          <ac:chgData name="NGUYEN PHAM ANH THU" userId="baf72463-252b-4d5f-a6ca-5a6327a9888d" providerId="ADAL" clId="{C81F71A6-D9A8-4A53-B7D0-1F9A8D12FD7E}" dt="2021-12-14T00:01:37.124" v="3348" actId="732"/>
          <ac:picMkLst>
            <pc:docMk/>
            <pc:sldMk cId="0" sldId="258"/>
            <ac:picMk id="6" creationId="{47D66548-9B4E-4DAF-B1CC-C06C6A254998}"/>
          </ac:picMkLst>
        </pc:picChg>
        <pc:picChg chg="add del mod">
          <ac:chgData name="NGUYEN PHAM ANH THU" userId="baf72463-252b-4d5f-a6ca-5a6327a9888d" providerId="ADAL" clId="{C81F71A6-D9A8-4A53-B7D0-1F9A8D12FD7E}" dt="2021-12-13T06:17:38.160" v="901" actId="478"/>
          <ac:picMkLst>
            <pc:docMk/>
            <pc:sldMk cId="0" sldId="258"/>
            <ac:picMk id="8" creationId="{84F757FC-EAD8-465F-B332-2AC50B12AB03}"/>
          </ac:picMkLst>
        </pc:picChg>
        <pc:picChg chg="add del mod">
          <ac:chgData name="NGUYEN PHAM ANH THU" userId="baf72463-252b-4d5f-a6ca-5a6327a9888d" providerId="ADAL" clId="{C81F71A6-D9A8-4A53-B7D0-1F9A8D12FD7E}" dt="2021-12-13T06:59:04.665" v="914" actId="478"/>
          <ac:picMkLst>
            <pc:docMk/>
            <pc:sldMk cId="0" sldId="258"/>
            <ac:picMk id="10" creationId="{6DE0F40A-EE9E-45BD-90EC-A72EBB772D86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1" creationId="{40AD64E6-AED3-45A3-8A8D-B1F9177C0E9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3" creationId="{10F7EAC4-EA3A-4746-972C-4A2AA32FDC9A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4" creationId="{C63ABA95-A029-45E7-B59B-7DBB9FC233EE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5" creationId="{3775486C-F341-41BD-85D4-2D869B2A9564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6" creationId="{D00D4E69-3066-4A8D-A626-8A3FF4C3218D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7" creationId="{329D2116-9036-4FAB-9456-5C0512DF67FE}"/>
          </ac:picMkLst>
        </pc:picChg>
        <pc:picChg chg="add mod">
          <ac:chgData name="NGUYEN PHAM ANH THU" userId="baf72463-252b-4d5f-a6ca-5a6327a9888d" providerId="ADAL" clId="{C81F71A6-D9A8-4A53-B7D0-1F9A8D12FD7E}" dt="2021-12-13T09:59:32.146" v="1372" actId="1076"/>
          <ac:picMkLst>
            <pc:docMk/>
            <pc:sldMk cId="0" sldId="258"/>
            <ac:picMk id="18" creationId="{75046C47-1F4B-41E0-AD6E-6016BBDE2817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9" creationId="{86CD5664-F056-47AA-B067-74F09560D58B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0" creationId="{B8A56C84-9B4C-42AC-B300-D6E28D22102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1" creationId="{3F1C8447-E574-4DF4-ABB3-8B9B6EBE05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2" creationId="{54E85427-0029-49CD-8D99-F607BF7AE932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3" creationId="{F062D8C7-01F9-4C7B-910C-A4AA5A9589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4" creationId="{0489524F-D45A-439A-86A9-E0670F9CB04F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5" creationId="{BBCC1361-7460-4D44-B819-0D04C3037DBD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6" creationId="{29839E87-17C1-4907-8F96-94C8FE67CCB3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7" creationId="{FE9CFA14-CE81-4E6E-89F5-0666C34B5257}"/>
          </ac:picMkLst>
        </pc:picChg>
        <pc:picChg chg="add mod modCrop">
          <ac:chgData name="NGUYEN PHAM ANH THU" userId="baf72463-252b-4d5f-a6ca-5a6327a9888d" providerId="ADAL" clId="{C81F71A6-D9A8-4A53-B7D0-1F9A8D12FD7E}" dt="2021-12-14T00:02:05.566" v="3350" actId="1076"/>
          <ac:picMkLst>
            <pc:docMk/>
            <pc:sldMk cId="0" sldId="258"/>
            <ac:picMk id="29" creationId="{3A05BFBD-7356-4B19-9D8A-C867C8535863}"/>
          </ac:picMkLst>
        </pc:picChg>
        <pc:picChg chg="add del mod">
          <ac:chgData name="NGUYEN PHAM ANH THU" userId="baf72463-252b-4d5f-a6ca-5a6327a9888d" providerId="ADAL" clId="{C81F71A6-D9A8-4A53-B7D0-1F9A8D12FD7E}" dt="2021-12-14T00:02:13.276" v="3352" actId="478"/>
          <ac:picMkLst>
            <pc:docMk/>
            <pc:sldMk cId="0" sldId="258"/>
            <ac:picMk id="31" creationId="{0D163FFD-89D4-4FDF-A9BC-9D075092AA00}"/>
          </ac:picMkLst>
        </pc:picChg>
        <pc:picChg chg="add del mod">
          <ac:chgData name="NGUYEN PHAM ANH THU" userId="baf72463-252b-4d5f-a6ca-5a6327a9888d" providerId="ADAL" clId="{C81F71A6-D9A8-4A53-B7D0-1F9A8D12FD7E}" dt="2021-12-13T04:05:19.186" v="829" actId="478"/>
          <ac:picMkLst>
            <pc:docMk/>
            <pc:sldMk cId="0" sldId="258"/>
            <ac:picMk id="228" creationId="{C57B7683-240A-4EAA-BD42-DC37C62B80C0}"/>
          </ac:picMkLst>
        </pc:picChg>
        <pc:picChg chg="add del mod">
          <ac:chgData name="NGUYEN PHAM ANH THU" userId="baf72463-252b-4d5f-a6ca-5a6327a9888d" providerId="ADAL" clId="{C81F71A6-D9A8-4A53-B7D0-1F9A8D12FD7E}" dt="2021-12-13T04:05:38.123" v="834" actId="478"/>
          <ac:picMkLst>
            <pc:docMk/>
            <pc:sldMk cId="0" sldId="258"/>
            <ac:picMk id="229" creationId="{5D8F952F-4017-48BA-B0F1-60A37920ED86}"/>
          </ac:picMkLst>
        </pc:picChg>
      </pc:sldChg>
      <pc:sldChg chg="del">
        <pc:chgData name="NGUYEN PHAM ANH THU" userId="baf72463-252b-4d5f-a6ca-5a6327a9888d" providerId="ADAL" clId="{C81F71A6-D9A8-4A53-B7D0-1F9A8D12FD7E}" dt="2021-12-13T11:05:34.361" v="1960" actId="47"/>
        <pc:sldMkLst>
          <pc:docMk/>
          <pc:sldMk cId="0" sldId="260"/>
        </pc:sldMkLst>
      </pc:sldChg>
      <pc:sldChg chg="addSp modSp mod modTransition modAnim">
        <pc:chgData name="NGUYEN PHAM ANH THU" userId="baf72463-252b-4d5f-a6ca-5a6327a9888d" providerId="ADAL" clId="{C81F71A6-D9A8-4A53-B7D0-1F9A8D12FD7E}" dt="2021-12-14T09:58:47.581" v="13293"/>
        <pc:sldMkLst>
          <pc:docMk/>
          <pc:sldMk cId="0" sldId="261"/>
        </pc:sldMkLst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4" creationId="{8A987154-1853-4789-AB05-5FC61F7841A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5" creationId="{8E4A3B27-C78B-49F4-8A02-07D05269CA52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6" creationId="{15A3EACA-9024-43DE-BFFC-9BBE4B9E2BB8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7" creationId="{AA8955E1-CCB5-445D-86D8-B3BD523ED3C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9" creationId="{1305E156-CEB0-473B-BFF3-96C6236ED96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0" creationId="{97EE8749-9884-45BC-8359-3B6E613D6BE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1" creationId="{4D05B65D-5673-4610-BE38-FFDD483A99C7}"/>
          </ac:picMkLst>
        </pc:picChg>
        <pc:picChg chg="add mod">
          <ac:chgData name="NGUYEN PHAM ANH THU" userId="baf72463-252b-4d5f-a6ca-5a6327a9888d" providerId="ADAL" clId="{C81F71A6-D9A8-4A53-B7D0-1F9A8D12FD7E}" dt="2021-12-13T02:29:09.477" v="116" actId="1076"/>
          <ac:picMkLst>
            <pc:docMk/>
            <pc:sldMk cId="0" sldId="261"/>
            <ac:picMk id="36" creationId="{AF8FB4FC-AE1B-450B-A16C-755C558B09F6}"/>
          </ac:picMkLst>
        </pc:picChg>
        <pc:picChg chg="add mod">
          <ac:chgData name="NGUYEN PHAM ANH THU" userId="baf72463-252b-4d5f-a6ca-5a6327a9888d" providerId="ADAL" clId="{C81F71A6-D9A8-4A53-B7D0-1F9A8D12FD7E}" dt="2021-12-13T02:29:43.375" v="122" actId="1076"/>
          <ac:picMkLst>
            <pc:docMk/>
            <pc:sldMk cId="0" sldId="261"/>
            <ac:picMk id="37" creationId="{1F58D3E1-5023-47B3-86B8-5815C05C95AD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8" creationId="{71DE553E-819B-40D8-AB2C-61E0D6ADD447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9" creationId="{0CE58961-E463-4BAC-8613-2CE00292F2C6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0" creationId="{765E3E9D-D046-424A-B9CC-06902E05CDE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1" creationId="{64C4571B-405F-4A13-AE0E-A474B3B16618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3" creationId="{7A13060B-76B6-4E15-BB38-5F5CCA47A9D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4" creationId="{9CAC1B57-5BD5-4F29-A024-EC99FF1B93EA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5" creationId="{FC0A09D8-C9D7-4467-B827-8C3643CC643C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62"/>
        </pc:sldMkLst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3" creationId="{C24226EA-CEEF-4AC8-83D4-4A83D8752602}"/>
          </ac:spMkLst>
        </pc:spChg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5" creationId="{4F3F55C5-A19D-4000-BEB4-54214A5588C5}"/>
          </ac:spMkLst>
        </pc:spChg>
        <pc:spChg chg="mod">
          <ac:chgData name="NGUYEN PHAM ANH THU" userId="baf72463-252b-4d5f-a6ca-5a6327a9888d" providerId="ADAL" clId="{C81F71A6-D9A8-4A53-B7D0-1F9A8D12FD7E}" dt="2021-12-14T07:42:57.370" v="10361" actId="20577"/>
          <ac:spMkLst>
            <pc:docMk/>
            <pc:sldMk cId="0" sldId="262"/>
            <ac:spMk id="85" creationId="{D84A1AEC-41C0-44D6-AEE7-76A9D387421B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6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4T07:43:01.310" v="10362" actId="14100"/>
          <ac:grpSpMkLst>
            <pc:docMk/>
            <pc:sldMk cId="0" sldId="262"/>
            <ac:grpSpMk id="83" creationId="{1471E74E-E73B-48C1-8A6E-5709FBA7FAC8}"/>
          </ac:grpSpMkLst>
        </pc:grpChg>
        <pc:grpChg chg="del">
          <ac:chgData name="NGUYEN PHAM ANH THU" userId="baf72463-252b-4d5f-a6ca-5a6327a9888d" providerId="ADAL" clId="{C81F71A6-D9A8-4A53-B7D0-1F9A8D12FD7E}" dt="2021-12-14T07:39:23.032" v="10315" actId="478"/>
          <ac:grpSpMkLst>
            <pc:docMk/>
            <pc:sldMk cId="0" sldId="262"/>
            <ac:grpSpMk id="1887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42:17.118" v="10334" actId="14100"/>
          <ac:picMkLst>
            <pc:docMk/>
            <pc:sldMk cId="0" sldId="262"/>
            <ac:picMk id="80" creationId="{3D227070-025F-4AFB-BD3B-AF00C1DB68A9}"/>
          </ac:picMkLst>
        </pc:picChg>
        <pc:picChg chg="add del mod">
          <ac:chgData name="NGUYEN PHAM ANH THU" userId="baf72463-252b-4d5f-a6ca-5a6327a9888d" providerId="ADAL" clId="{C81F71A6-D9A8-4A53-B7D0-1F9A8D12FD7E}" dt="2021-12-14T07:40:22.322" v="10326" actId="478"/>
          <ac:picMkLst>
            <pc:docMk/>
            <pc:sldMk cId="0" sldId="262"/>
            <ac:picMk id="81" creationId="{8FCFBB75-C085-479A-A3D6-8E0968055C2C}"/>
          </ac:picMkLst>
        </pc:picChg>
        <pc:picChg chg="add mod">
          <ac:chgData name="NGUYEN PHAM ANH THU" userId="baf72463-252b-4d5f-a6ca-5a6327a9888d" providerId="ADAL" clId="{C81F71A6-D9A8-4A53-B7D0-1F9A8D12FD7E}" dt="2021-12-14T07:42:34.172" v="10337" actId="1076"/>
          <ac:picMkLst>
            <pc:docMk/>
            <pc:sldMk cId="0" sldId="262"/>
            <ac:picMk id="82" creationId="{C1002B4B-D3C0-47E8-A69B-86AB23E563BB}"/>
          </ac:picMkLst>
        </pc:picChg>
        <pc:picChg chg="mod">
          <ac:chgData name="NGUYEN PHAM ANH THU" userId="baf72463-252b-4d5f-a6ca-5a6327a9888d" providerId="ADAL" clId="{C81F71A6-D9A8-4A53-B7D0-1F9A8D12FD7E}" dt="2021-12-14T07:42:46.200" v="10338"/>
          <ac:picMkLst>
            <pc:docMk/>
            <pc:sldMk cId="0" sldId="262"/>
            <ac:picMk id="84" creationId="{C141D8C7-AEEF-4F6F-B733-CC8A2493AF11}"/>
          </ac:picMkLst>
        </pc:picChg>
        <pc:picChg chg="add mod">
          <ac:chgData name="NGUYEN PHAM ANH THU" userId="baf72463-252b-4d5f-a6ca-5a6327a9888d" providerId="ADAL" clId="{C81F71A6-D9A8-4A53-B7D0-1F9A8D12FD7E}" dt="2021-12-14T07:44:19.670" v="10371" actId="1076"/>
          <ac:picMkLst>
            <pc:docMk/>
            <pc:sldMk cId="0" sldId="262"/>
            <ac:picMk id="86" creationId="{B6BD0006-9B0B-4D0D-A683-17942635E654}"/>
          </ac:picMkLst>
        </pc:picChg>
        <pc:picChg chg="add mod">
          <ac:chgData name="NGUYEN PHAM ANH THU" userId="baf72463-252b-4d5f-a6ca-5a6327a9888d" providerId="ADAL" clId="{C81F71A6-D9A8-4A53-B7D0-1F9A8D12FD7E}" dt="2021-12-14T07:44:04.373" v="10367" actId="1076"/>
          <ac:picMkLst>
            <pc:docMk/>
            <pc:sldMk cId="0" sldId="262"/>
            <ac:picMk id="87" creationId="{FEB566CD-4CDF-48D5-BEC9-41AC300BCFE1}"/>
          </ac:picMkLst>
        </pc:picChg>
      </pc:sldChg>
      <pc:sldChg chg="addSp delSp modSp mod modTransition modAnim modNotesTx">
        <pc:chgData name="NGUYEN PHAM ANH THU" userId="baf72463-252b-4d5f-a6ca-5a6327a9888d" providerId="ADAL" clId="{C81F71A6-D9A8-4A53-B7D0-1F9A8D12FD7E}" dt="2021-12-14T09:54:36.072" v="13282"/>
        <pc:sldMkLst>
          <pc:docMk/>
          <pc:sldMk cId="0" sldId="263"/>
        </pc:sldMkLst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3" creationId="{BE34C6D4-C6AB-40A1-8570-3D0D9A69B691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5" creationId="{350908C8-A591-47A5-AB31-FB53CDCC06D0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7" creationId="{A031E5A6-A0C1-4481-83F8-B148FE41721D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9" creationId="{A93C9A4F-1ABC-46DD-A35C-980B1AAE27FE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11" creationId="{CDD855C5-063D-4E89-BA15-39DCFBF24183}"/>
          </ac:spMkLst>
        </pc:spChg>
        <pc:spChg chg="add del mod">
          <ac:chgData name="NGUYEN PHAM ANH THU" userId="baf72463-252b-4d5f-a6ca-5a6327a9888d" providerId="ADAL" clId="{C81F71A6-D9A8-4A53-B7D0-1F9A8D12FD7E}" dt="2021-12-14T08:12:14.786" v="10640" actId="478"/>
          <ac:spMkLst>
            <pc:docMk/>
            <pc:sldMk cId="0" sldId="263"/>
            <ac:spMk id="12" creationId="{17450F1A-5115-450D-BC78-FFB023923148}"/>
          </ac:spMkLst>
        </pc:spChg>
        <pc:spChg chg="add mod ord">
          <ac:chgData name="NGUYEN PHAM ANH THU" userId="baf72463-252b-4d5f-a6ca-5a6327a9888d" providerId="ADAL" clId="{C81F71A6-D9A8-4A53-B7D0-1F9A8D12FD7E}" dt="2021-12-14T08:18:33.666" v="11136" actId="1076"/>
          <ac:spMkLst>
            <pc:docMk/>
            <pc:sldMk cId="0" sldId="263"/>
            <ac:spMk id="13" creationId="{948DFF40-8477-49BC-A739-E2858DC284C6}"/>
          </ac:spMkLst>
        </pc:spChg>
        <pc:spChg chg="add mod">
          <ac:chgData name="NGUYEN PHAM ANH THU" userId="baf72463-252b-4d5f-a6ca-5a6327a9888d" providerId="ADAL" clId="{C81F71A6-D9A8-4A53-B7D0-1F9A8D12FD7E}" dt="2021-12-14T08:18:31.354" v="11135" actId="14100"/>
          <ac:spMkLst>
            <pc:docMk/>
            <pc:sldMk cId="0" sldId="263"/>
            <ac:spMk id="14" creationId="{EECD8B54-0893-4984-9847-CC306028E42B}"/>
          </ac:spMkLst>
        </pc:spChg>
        <pc:spChg chg="add mod">
          <ac:chgData name="NGUYEN PHAM ANH THU" userId="baf72463-252b-4d5f-a6ca-5a6327a9888d" providerId="ADAL" clId="{C81F71A6-D9A8-4A53-B7D0-1F9A8D12FD7E}" dt="2021-12-14T08:49:45.711" v="11558"/>
          <ac:spMkLst>
            <pc:docMk/>
            <pc:sldMk cId="0" sldId="263"/>
            <ac:spMk id="39" creationId="{BC4467DA-FF39-487A-B7A6-D757C3EB84F9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3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6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7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8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9" creationId="{00000000-0000-0000-0000-000000000000}"/>
          </ac:spMkLst>
        </pc:s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0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4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8:03:25.060" v="10626"/>
          <ac:picMkLst>
            <pc:docMk/>
            <pc:sldMk cId="0" sldId="263"/>
            <ac:picMk id="28" creationId="{9CD2A6C4-C0A1-4B8E-B2A7-E650ED3D2994}"/>
          </ac:picMkLst>
        </pc:picChg>
        <pc:picChg chg="add mod">
          <ac:chgData name="NGUYEN PHAM ANH THU" userId="baf72463-252b-4d5f-a6ca-5a6327a9888d" providerId="ADAL" clId="{C81F71A6-D9A8-4A53-B7D0-1F9A8D12FD7E}" dt="2021-12-14T08:04:02.391" v="10629" actId="1076"/>
          <ac:picMkLst>
            <pc:docMk/>
            <pc:sldMk cId="0" sldId="263"/>
            <ac:picMk id="29" creationId="{F0A16354-83B0-4D8B-8562-A491251355BD}"/>
          </ac:picMkLst>
        </pc:picChg>
        <pc:picChg chg="add mod">
          <ac:chgData name="NGUYEN PHAM ANH THU" userId="baf72463-252b-4d5f-a6ca-5a6327a9888d" providerId="ADAL" clId="{C81F71A6-D9A8-4A53-B7D0-1F9A8D12FD7E}" dt="2021-12-14T08:28:01.342" v="11242" actId="14100"/>
          <ac:picMkLst>
            <pc:docMk/>
            <pc:sldMk cId="0" sldId="263"/>
            <ac:picMk id="30" creationId="{00F97E95-CC3F-4DB6-93BE-91260881A5FF}"/>
          </ac:picMkLst>
        </pc:picChg>
        <pc:picChg chg="add del mod">
          <ac:chgData name="NGUYEN PHAM ANH THU" userId="baf72463-252b-4d5f-a6ca-5a6327a9888d" providerId="ADAL" clId="{C81F71A6-D9A8-4A53-B7D0-1F9A8D12FD7E}" dt="2021-12-14T08:10:20.211" v="10631" actId="478"/>
          <ac:picMkLst>
            <pc:docMk/>
            <pc:sldMk cId="0" sldId="263"/>
            <ac:picMk id="31" creationId="{10687AD7-D1C0-4A6C-A0FB-FC88CE6A2142}"/>
          </ac:picMkLst>
        </pc:picChg>
        <pc:picChg chg="add del mod">
          <ac:chgData name="NGUYEN PHAM ANH THU" userId="baf72463-252b-4d5f-a6ca-5a6327a9888d" providerId="ADAL" clId="{C81F71A6-D9A8-4A53-B7D0-1F9A8D12FD7E}" dt="2021-12-14T08:17:23.283" v="11107" actId="478"/>
          <ac:picMkLst>
            <pc:docMk/>
            <pc:sldMk cId="0" sldId="263"/>
            <ac:picMk id="33" creationId="{A5DF3201-515F-42DC-A9E8-CC383D45268F}"/>
          </ac:picMkLst>
        </pc:picChg>
        <pc:picChg chg="add del mod">
          <ac:chgData name="NGUYEN PHAM ANH THU" userId="baf72463-252b-4d5f-a6ca-5a6327a9888d" providerId="ADAL" clId="{C81F71A6-D9A8-4A53-B7D0-1F9A8D12FD7E}" dt="2021-12-14T08:40:30.101" v="11376"/>
          <ac:picMkLst>
            <pc:docMk/>
            <pc:sldMk cId="0" sldId="263"/>
            <ac:picMk id="36" creationId="{10B53369-06B1-4106-BC76-CA1C6ECAC243}"/>
          </ac:picMkLst>
        </pc:picChg>
        <pc:picChg chg="add mod">
          <ac:chgData name="NGUYEN PHAM ANH THU" userId="baf72463-252b-4d5f-a6ca-5a6327a9888d" providerId="ADAL" clId="{C81F71A6-D9A8-4A53-B7D0-1F9A8D12FD7E}" dt="2021-12-14T08:36:32.374" v="11326"/>
          <ac:picMkLst>
            <pc:docMk/>
            <pc:sldMk cId="0" sldId="263"/>
            <ac:picMk id="37" creationId="{80FB8E69-31AA-4018-BBF6-55C827394BA0}"/>
          </ac:picMkLst>
        </pc:picChg>
        <pc:picChg chg="add mod">
          <ac:chgData name="NGUYEN PHAM ANH THU" userId="baf72463-252b-4d5f-a6ca-5a6327a9888d" providerId="ADAL" clId="{C81F71A6-D9A8-4A53-B7D0-1F9A8D12FD7E}" dt="2021-12-14T08:37:17.211" v="11333"/>
          <ac:picMkLst>
            <pc:docMk/>
            <pc:sldMk cId="0" sldId="263"/>
            <ac:picMk id="38" creationId="{879CB862-C19B-4481-AE2F-C764F0049200}"/>
          </ac:picMkLst>
        </pc:picChg>
      </pc:sldChg>
      <pc:sldChg chg="del">
        <pc:chgData name="NGUYEN PHAM ANH THU" userId="baf72463-252b-4d5f-a6ca-5a6327a9888d" providerId="ADAL" clId="{C81F71A6-D9A8-4A53-B7D0-1F9A8D12FD7E}" dt="2021-12-14T08:49:51.578" v="11559" actId="47"/>
        <pc:sldMkLst>
          <pc:docMk/>
          <pc:sldMk cId="0" sldId="264"/>
        </pc:sldMkLst>
      </pc:sldChg>
      <pc:sldChg chg="addSp delSp modSp mod ord modTransition addAnim delAnim modAnim">
        <pc:chgData name="NGUYEN PHAM ANH THU" userId="baf72463-252b-4d5f-a6ca-5a6327a9888d" providerId="ADAL" clId="{C81F71A6-D9A8-4A53-B7D0-1F9A8D12FD7E}" dt="2021-12-16T12:18:01.639" v="13647" actId="207"/>
        <pc:sldMkLst>
          <pc:docMk/>
          <pc:sldMk cId="0" sldId="265"/>
        </pc:sldMkLst>
        <pc:spChg chg="add mod">
          <ac:chgData name="NGUYEN PHAM ANH THU" userId="baf72463-252b-4d5f-a6ca-5a6327a9888d" providerId="ADAL" clId="{C81F71A6-D9A8-4A53-B7D0-1F9A8D12FD7E}" dt="2021-12-13T23:59:40.076" v="3337" actId="1076"/>
          <ac:spMkLst>
            <pc:docMk/>
            <pc:sldMk cId="0" sldId="265"/>
            <ac:spMk id="2" creationId="{3ADA741C-BB15-4D17-8016-10B79B6AB98A}"/>
          </ac:spMkLst>
        </pc:spChg>
        <pc:spChg chg="add mod">
          <ac:chgData name="NGUYEN PHAM ANH THU" userId="baf72463-252b-4d5f-a6ca-5a6327a9888d" providerId="ADAL" clId="{C81F71A6-D9A8-4A53-B7D0-1F9A8D12FD7E}" dt="2021-12-13T23:59:03.280" v="3331" actId="164"/>
          <ac:spMkLst>
            <pc:docMk/>
            <pc:sldMk cId="0" sldId="265"/>
            <ac:spMk id="3" creationId="{596E72E2-D6FE-49E9-A4FD-42DE63F43892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3" creationId="{9DBEEF14-D1A3-4EF1-B358-2DE0DD5EB8FC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5" creationId="{70E0A73F-BA80-46D5-9F30-7DAEBD6F9912}"/>
          </ac:spMkLst>
        </pc:spChg>
        <pc:spChg chg="add del mod">
          <ac:chgData name="NGUYEN PHAM ANH THU" userId="baf72463-252b-4d5f-a6ca-5a6327a9888d" providerId="ADAL" clId="{C81F71A6-D9A8-4A53-B7D0-1F9A8D12FD7E}" dt="2021-12-13T03:33:15.795" v="389" actId="208"/>
          <ac:spMkLst>
            <pc:docMk/>
            <pc:sldMk cId="0" sldId="265"/>
            <ac:spMk id="6" creationId="{76C1FC5D-9A47-423F-BAB6-A1B0367E7CA6}"/>
          </ac:spMkLst>
        </pc:spChg>
        <pc:spChg chg="add del mod">
          <ac:chgData name="NGUYEN PHAM ANH THU" userId="baf72463-252b-4d5f-a6ca-5a6327a9888d" providerId="ADAL" clId="{C81F71A6-D9A8-4A53-B7D0-1F9A8D12FD7E}" dt="2021-12-13T03:38:20.697" v="578" actId="478"/>
          <ac:spMkLst>
            <pc:docMk/>
            <pc:sldMk cId="0" sldId="265"/>
            <ac:spMk id="7" creationId="{A3A014A7-01CC-4946-83C7-620F13000FBF}"/>
          </ac:spMkLst>
        </pc:spChg>
        <pc:spChg chg="add mod">
          <ac:chgData name="NGUYEN PHAM ANH THU" userId="baf72463-252b-4d5f-a6ca-5a6327a9888d" providerId="ADAL" clId="{C81F71A6-D9A8-4A53-B7D0-1F9A8D12FD7E}" dt="2021-12-13T03:40:35.283" v="605" actId="164"/>
          <ac:spMkLst>
            <pc:docMk/>
            <pc:sldMk cId="0" sldId="265"/>
            <ac:spMk id="8" creationId="{AB954BBD-1CDE-467A-B1BC-DFC2714B904C}"/>
          </ac:spMkLst>
        </pc:spChg>
        <pc:spChg chg="mod topLvl">
          <ac:chgData name="NGUYEN PHAM ANH THU" userId="baf72463-252b-4d5f-a6ca-5a6327a9888d" providerId="ADAL" clId="{C81F71A6-D9A8-4A53-B7D0-1F9A8D12FD7E}" dt="2021-12-13T03:27:50.526" v="367" actId="207"/>
          <ac:spMkLst>
            <pc:docMk/>
            <pc:sldMk cId="0" sldId="265"/>
            <ac:spMk id="123" creationId="{DB3BF607-5AAE-45CD-AC4D-5A3145F440E0}"/>
          </ac:spMkLst>
        </pc:spChg>
        <pc:spChg chg="add del mod">
          <ac:chgData name="NGUYEN PHAM ANH THU" userId="baf72463-252b-4d5f-a6ca-5a6327a9888d" providerId="ADAL" clId="{C81F71A6-D9A8-4A53-B7D0-1F9A8D12FD7E}" dt="2021-12-13T03:27:33.311" v="365" actId="207"/>
          <ac:spMkLst>
            <pc:docMk/>
            <pc:sldMk cId="0" sldId="265"/>
            <ac:spMk id="129" creationId="{29B5033B-03F2-4ABF-ABF2-51DE7158968A}"/>
          </ac:spMkLst>
        </pc:spChg>
        <pc:spChg chg="add del mod">
          <ac:chgData name="NGUYEN PHAM ANH THU" userId="baf72463-252b-4d5f-a6ca-5a6327a9888d" providerId="ADAL" clId="{C81F71A6-D9A8-4A53-B7D0-1F9A8D12FD7E}" dt="2021-12-13T03:20:56.487" v="250" actId="14100"/>
          <ac:spMkLst>
            <pc:docMk/>
            <pc:sldMk cId="0" sldId="265"/>
            <ac:spMk id="130" creationId="{9BD411B1-41C7-4F42-9F40-D08E287410C8}"/>
          </ac:spMkLst>
        </pc:spChg>
        <pc:spChg chg="mod">
          <ac:chgData name="NGUYEN PHAM ANH THU" userId="baf72463-252b-4d5f-a6ca-5a6327a9888d" providerId="ADAL" clId="{C81F71A6-D9A8-4A53-B7D0-1F9A8D12FD7E}" dt="2021-12-13T03:39:29.126" v="592" actId="14100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C81F71A6-D9A8-4A53-B7D0-1F9A8D12FD7E}" dt="2021-12-13T03:39:33.934" v="593" actId="1076"/>
          <ac:spMkLst>
            <pc:docMk/>
            <pc:sldMk cId="0" sldId="265"/>
            <ac:spMk id="134" creationId="{CFB40332-7D82-411F-BDB3-C4F5F327EB8B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7" creationId="{0C03BD21-928D-4552-AA9C-BA13B32D1B37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8" creationId="{966B5C28-984D-44CF-8CDD-5F00D262C3A2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0" creationId="{ACD0A76F-0C14-4D95-98B9-0E8B8075C0F1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1" creationId="{C21C08F0-70DC-4D69-83C4-91067DCE5E57}"/>
          </ac:spMkLst>
        </pc:spChg>
        <pc:spChg chg="mod">
          <ac:chgData name="NGUYEN PHAM ANH THU" userId="baf72463-252b-4d5f-a6ca-5a6327a9888d" providerId="ADAL" clId="{C81F71A6-D9A8-4A53-B7D0-1F9A8D12FD7E}" dt="2021-12-13T03:39:58.740" v="601" actId="1076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C81F71A6-D9A8-4A53-B7D0-1F9A8D12FD7E}" dt="2021-12-13T03:39:54.304" v="599" actId="1076"/>
          <ac:spMkLst>
            <pc:docMk/>
            <pc:sldMk cId="0" sldId="265"/>
            <ac:spMk id="144" creationId="{BDC67592-9004-4ACF-95FA-D85A6DD9CF55}"/>
          </ac:spMkLst>
        </pc:spChg>
        <pc:spChg chg="add mod ord">
          <ac:chgData name="NGUYEN PHAM ANH THU" userId="baf72463-252b-4d5f-a6ca-5a6327a9888d" providerId="ADAL" clId="{C81F71A6-D9A8-4A53-B7D0-1F9A8D12FD7E}" dt="2021-12-16T12:18:01.639" v="13647" actId="207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C81F71A6-D9A8-4A53-B7D0-1F9A8D12FD7E}" dt="2021-12-13T03:42:15.467" v="620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C81F71A6-D9A8-4A53-B7D0-1F9A8D12FD7E}" dt="2021-12-13T03:42:20.895" v="624" actId="20577"/>
          <ac:spMkLst>
            <pc:docMk/>
            <pc:sldMk cId="0" sldId="265"/>
            <ac:spMk id="152" creationId="{0681A8E0-A323-49AA-9D18-8E40D475A68F}"/>
          </ac:spMkLst>
        </pc:spChg>
        <pc:spChg chg="add mod">
          <ac:chgData name="NGUYEN PHAM ANH THU" userId="baf72463-252b-4d5f-a6ca-5a6327a9888d" providerId="ADAL" clId="{C81F71A6-D9A8-4A53-B7D0-1F9A8D12FD7E}" dt="2021-12-13T03:44:15.861" v="637" actId="14100"/>
          <ac:spMkLst>
            <pc:docMk/>
            <pc:sldMk cId="0" sldId="265"/>
            <ac:spMk id="153" creationId="{11B4972A-8781-448A-A8BC-1A8D6ED37323}"/>
          </ac:spMkLst>
        </pc:spChg>
        <pc:spChg chg="mod">
          <ac:chgData name="NGUYEN PHAM ANH THU" userId="baf72463-252b-4d5f-a6ca-5a6327a9888d" providerId="ADAL" clId="{C81F71A6-D9A8-4A53-B7D0-1F9A8D12FD7E}" dt="2021-12-16T12:17:55.271" v="13646" actId="207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C81F71A6-D9A8-4A53-B7D0-1F9A8D12FD7E}" dt="2021-12-13T03:45:30.168" v="703" actId="20577"/>
          <ac:spMkLst>
            <pc:docMk/>
            <pc:sldMk cId="0" sldId="265"/>
            <ac:spMk id="156" creationId="{1B9AD808-9BD0-4EE4-86F3-4FA61CC4DACB}"/>
          </ac:spMkLst>
        </pc:spChg>
        <pc:spChg chg="mod">
          <ac:chgData name="NGUYEN PHAM ANH THU" userId="baf72463-252b-4d5f-a6ca-5a6327a9888d" providerId="ADAL" clId="{C81F71A6-D9A8-4A53-B7D0-1F9A8D12FD7E}" dt="2021-12-13T03:47:50.228" v="729" actId="14100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C81F71A6-D9A8-4A53-B7D0-1F9A8D12FD7E}" dt="2021-12-13T03:47:42.636" v="727" actId="1076"/>
          <ac:spMkLst>
            <pc:docMk/>
            <pc:sldMk cId="0" sldId="265"/>
            <ac:spMk id="159" creationId="{54822BA0-764F-4C28-8454-4C57992F640A}"/>
          </ac:spMkLst>
        </pc:spChg>
        <pc:spChg chg="add mod">
          <ac:chgData name="NGUYEN PHAM ANH THU" userId="baf72463-252b-4d5f-a6ca-5a6327a9888d" providerId="ADAL" clId="{C81F71A6-D9A8-4A53-B7D0-1F9A8D12FD7E}" dt="2021-12-13T03:48:50.822" v="738" actId="14100"/>
          <ac:spMkLst>
            <pc:docMk/>
            <pc:sldMk cId="0" sldId="265"/>
            <ac:spMk id="160" creationId="{367B2B20-1031-40B9-811F-0DD07B798EB4}"/>
          </ac:spMkLst>
        </pc:spChg>
        <pc:spChg chg="mod">
          <ac:chgData name="NGUYEN PHAM ANH THU" userId="baf72463-252b-4d5f-a6ca-5a6327a9888d" providerId="ADAL" clId="{C81F71A6-D9A8-4A53-B7D0-1F9A8D12FD7E}" dt="2021-12-16T12:17:47.235" v="13645" actId="207"/>
          <ac:spMkLst>
            <pc:docMk/>
            <pc:sldMk cId="0" sldId="265"/>
            <ac:spMk id="162" creationId="{465D9FFB-01DE-47AC-BE7A-E211A8E2E3EA}"/>
          </ac:spMkLst>
        </pc:spChg>
        <pc:spChg chg="mod">
          <ac:chgData name="NGUYEN PHAM ANH THU" userId="baf72463-252b-4d5f-a6ca-5a6327a9888d" providerId="ADAL" clId="{C81F71A6-D9A8-4A53-B7D0-1F9A8D12FD7E}" dt="2021-12-13T03:49:39.809" v="816" actId="14100"/>
          <ac:spMkLst>
            <pc:docMk/>
            <pc:sldMk cId="0" sldId="265"/>
            <ac:spMk id="163" creationId="{95773889-5989-47BF-876C-451D4FB29825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19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23:59:36.108" v="3336" actId="1076"/>
          <ac:grpSpMkLst>
            <pc:docMk/>
            <pc:sldMk cId="0" sldId="265"/>
            <ac:grpSpMk id="4" creationId="{DBE3FF52-9236-44C0-8F20-1DF1027CE598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9" creationId="{287D8DA4-57C7-4549-A676-65E24167D44B}"/>
          </ac:grpSpMkLst>
        </pc:grpChg>
        <pc:grpChg chg="add del mod">
          <ac:chgData name="NGUYEN PHAM ANH THU" userId="baf72463-252b-4d5f-a6ca-5a6327a9888d" providerId="ADAL" clId="{C81F71A6-D9A8-4A53-B7D0-1F9A8D12FD7E}" dt="2021-12-13T03:20:17.201" v="241" actId="1076"/>
          <ac:grpSpMkLst>
            <pc:docMk/>
            <pc:sldMk cId="0" sldId="265"/>
            <ac:grpSpMk id="120" creationId="{45091E16-D688-4365-8678-8D96CEC0D5EC}"/>
          </ac:grpSpMkLst>
        </pc:grpChg>
        <pc:grpChg chg="mod topLvl">
          <ac:chgData name="NGUYEN PHAM ANH THU" userId="baf72463-252b-4d5f-a6ca-5a6327a9888d" providerId="ADAL" clId="{C81F71A6-D9A8-4A53-B7D0-1F9A8D12FD7E}" dt="2021-12-13T02:55:09.487" v="234" actId="165"/>
          <ac:grpSpMkLst>
            <pc:docMk/>
            <pc:sldMk cId="0" sldId="265"/>
            <ac:grpSpMk id="121" creationId="{F7A27254-7052-493A-9A77-F89228371CB3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32" creationId="{4456D5F0-4AB5-401A-84FF-D6590602148E}"/>
          </ac:grpSpMkLst>
        </pc:grpChg>
        <pc:grpChg chg="add del mod">
          <ac:chgData name="NGUYEN PHAM ANH THU" userId="baf72463-252b-4d5f-a6ca-5a6327a9888d" providerId="ADAL" clId="{C81F71A6-D9A8-4A53-B7D0-1F9A8D12FD7E}" dt="2021-12-13T03:34:01.934" v="393"/>
          <ac:grpSpMkLst>
            <pc:docMk/>
            <pc:sldMk cId="0" sldId="265"/>
            <ac:grpSpMk id="136" creationId="{021CD0DD-E154-42A9-8F14-D85F9C4FA47D}"/>
          </ac:grpSpMkLst>
        </pc:grpChg>
        <pc:grpChg chg="add del mod">
          <ac:chgData name="NGUYEN PHAM ANH THU" userId="baf72463-252b-4d5f-a6ca-5a6327a9888d" providerId="ADAL" clId="{C81F71A6-D9A8-4A53-B7D0-1F9A8D12FD7E}" dt="2021-12-13T03:35:12.613" v="401" actId="478"/>
          <ac:grpSpMkLst>
            <pc:docMk/>
            <pc:sldMk cId="0" sldId="265"/>
            <ac:grpSpMk id="139" creationId="{958BED08-8EFE-4CDF-8C1A-404E134F63B2}"/>
          </ac:grpSpMkLst>
        </pc:grpChg>
        <pc:grpChg chg="add mod">
          <ac:chgData name="NGUYEN PHAM ANH THU" userId="baf72463-252b-4d5f-a6ca-5a6327a9888d" providerId="ADAL" clId="{C81F71A6-D9A8-4A53-B7D0-1F9A8D12FD7E}" dt="2021-12-13T23:59:25.891" v="3334" actId="1076"/>
          <ac:grpSpMkLst>
            <pc:docMk/>
            <pc:sldMk cId="0" sldId="265"/>
            <ac:grpSpMk id="142" creationId="{DC97E4DF-B4C8-4F0D-8B9F-03D3A0254002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0" creationId="{80AF30F8-92B7-4F6C-986E-3FE2539A4A1B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54" creationId="{CBBB14FF-CDAD-4AD4-9A93-8C0DC7AE659F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7" creationId="{CAEB371C-808C-4D69-99EF-4B9BB2B37480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61" creationId="{9F7984C5-389B-4822-9898-502520AEE4E0}"/>
          </ac:grpSpMkLst>
        </pc:grpChg>
        <pc:grpChg chg="del">
          <ac:chgData name="NGUYEN PHAM ANH THU" userId="baf72463-252b-4d5f-a6ca-5a6327a9888d" providerId="ADAL" clId="{C81F71A6-D9A8-4A53-B7D0-1F9A8D12FD7E}" dt="2021-12-13T02:51:02.502" v="165" actId="478"/>
          <ac:grpSpMkLst>
            <pc:docMk/>
            <pc:sldMk cId="0" sldId="265"/>
            <ac:grpSpMk id="2022" creationId="{00000000-0000-0000-0000-000000000000}"/>
          </ac:grpSpMkLst>
        </pc:grpChg>
        <pc:picChg chg="mod topLvl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2" creationId="{E2C8E11B-A425-4B1E-A585-45AC4E96DE7E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4" creationId="{903B28F6-6A5E-4CAA-83B4-64F190DD029C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5" creationId="{11949F93-BF9F-4C5F-9987-C64D56C049C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6" creationId="{AB382162-303B-4F5E-9F11-C5A63B910EC0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7" creationId="{4748ABCA-73CA-4AFE-8DCC-505AC51D75B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8" creationId="{694C40B2-E3E0-4C59-B47D-983C65037C80}"/>
          </ac:picMkLst>
        </pc:picChg>
        <pc:picChg chg="add mod">
          <ac:chgData name="NGUYEN PHAM ANH THU" userId="baf72463-252b-4d5f-a6ca-5a6327a9888d" providerId="ADAL" clId="{C81F71A6-D9A8-4A53-B7D0-1F9A8D12FD7E}" dt="2021-12-13T23:58:02.115" v="3294" actId="1076"/>
          <ac:picMkLst>
            <pc:docMk/>
            <pc:sldMk cId="0" sldId="265"/>
            <ac:picMk id="131" creationId="{DF54EEF1-B987-4666-B3F4-7CDDB2014337}"/>
          </ac:picMkLst>
        </pc:picChg>
        <pc:picChg chg="add mod">
          <ac:chgData name="NGUYEN PHAM ANH THU" userId="baf72463-252b-4d5f-a6ca-5a6327a9888d" providerId="ADAL" clId="{C81F71A6-D9A8-4A53-B7D0-1F9A8D12FD7E}" dt="2021-12-13T03:38:41.559" v="583" actId="1076"/>
          <ac:picMkLst>
            <pc:docMk/>
            <pc:sldMk cId="0" sldId="265"/>
            <ac:picMk id="147" creationId="{58EC29F6-00BF-46DB-91FC-F18F7E0EBFA0}"/>
          </ac:picMkLst>
        </pc:picChg>
      </pc:sldChg>
      <pc:sldChg chg="del">
        <pc:chgData name="NGUYEN PHAM ANH THU" userId="baf72463-252b-4d5f-a6ca-5a6327a9888d" providerId="ADAL" clId="{C81F71A6-D9A8-4A53-B7D0-1F9A8D12FD7E}" dt="2021-12-14T08:49:52.180" v="11560" actId="47"/>
        <pc:sldMkLst>
          <pc:docMk/>
          <pc:sldMk cId="0" sldId="266"/>
        </pc:sldMkLst>
      </pc:sldChg>
      <pc:sldChg chg="del">
        <pc:chgData name="NGUYEN PHAM ANH THU" userId="baf72463-252b-4d5f-a6ca-5a6327a9888d" providerId="ADAL" clId="{C81F71A6-D9A8-4A53-B7D0-1F9A8D12FD7E}" dt="2021-12-14T08:49:52.867" v="11561" actId="47"/>
        <pc:sldMkLst>
          <pc:docMk/>
          <pc:sldMk cId="0" sldId="267"/>
        </pc:sldMkLst>
      </pc:sldChg>
      <pc:sldChg chg="del">
        <pc:chgData name="NGUYEN PHAM ANH THU" userId="baf72463-252b-4d5f-a6ca-5a6327a9888d" providerId="ADAL" clId="{C81F71A6-D9A8-4A53-B7D0-1F9A8D12FD7E}" dt="2021-12-14T08:49:53.484" v="11562" actId="47"/>
        <pc:sldMkLst>
          <pc:docMk/>
          <pc:sldMk cId="0" sldId="268"/>
        </pc:sldMkLst>
      </pc:sldChg>
      <pc:sldChg chg="del">
        <pc:chgData name="NGUYEN PHAM ANH THU" userId="baf72463-252b-4d5f-a6ca-5a6327a9888d" providerId="ADAL" clId="{C81F71A6-D9A8-4A53-B7D0-1F9A8D12FD7E}" dt="2021-12-14T08:49:54.092" v="11563" actId="47"/>
        <pc:sldMkLst>
          <pc:docMk/>
          <pc:sldMk cId="0" sldId="269"/>
        </pc:sldMkLst>
      </pc:sldChg>
      <pc:sldChg chg="del">
        <pc:chgData name="NGUYEN PHAM ANH THU" userId="baf72463-252b-4d5f-a6ca-5a6327a9888d" providerId="ADAL" clId="{C81F71A6-D9A8-4A53-B7D0-1F9A8D12FD7E}" dt="2021-12-14T08:49:54.619" v="11564" actId="47"/>
        <pc:sldMkLst>
          <pc:docMk/>
          <pc:sldMk cId="0" sldId="270"/>
        </pc:sldMkLst>
      </pc:sldChg>
      <pc:sldChg chg="addSp modSp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1"/>
        </pc:sldMkLst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1:26:36.641" v="15" actId="164"/>
          <ac:grpSpMkLst>
            <pc:docMk/>
            <pc:sldMk cId="0" sldId="271"/>
            <ac:grpSpMk id="2" creationId="{3FB00C32-40DD-4AC0-A659-1BF3CEBDEE86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120" v="11565" actId="47"/>
        <pc:sldMkLst>
          <pc:docMk/>
          <pc:sldMk cId="0" sldId="272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3"/>
        </pc:sldMkLst>
      </pc:sldChg>
      <pc:sldChg chg="modSp mod modTransition">
        <pc:chgData name="NGUYEN PHAM ANH THU" userId="baf72463-252b-4d5f-a6ca-5a6327a9888d" providerId="ADAL" clId="{C81F71A6-D9A8-4A53-B7D0-1F9A8D12FD7E}" dt="2021-12-16T12:17:18.534" v="13643" actId="207"/>
        <pc:sldMkLst>
          <pc:docMk/>
          <pc:sldMk cId="0" sldId="274"/>
        </pc:sldMkLst>
        <pc:spChg chg="mod">
          <ac:chgData name="NGUYEN PHAM ANH THU" userId="baf72463-252b-4d5f-a6ca-5a6327a9888d" providerId="ADAL" clId="{C81F71A6-D9A8-4A53-B7D0-1F9A8D12FD7E}" dt="2021-12-16T12:17:18.534" v="13643" actId="207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C81F71A6-D9A8-4A53-B7D0-1F9A8D12FD7E}" dt="2021-12-16T12:17:15.979" v="13642" actId="207"/>
          <ac:spMkLst>
            <pc:docMk/>
            <pc:sldMk cId="0" sldId="274"/>
            <ac:spMk id="75" creationId="{0CA6A8C5-CAA6-43B1-BF67-978E19094429}"/>
          </ac:spMkLst>
        </pc:spChg>
        <pc:grpChg chg="mod">
          <ac:chgData name="NGUYEN PHAM ANH THU" userId="baf72463-252b-4d5f-a6ca-5a6327a9888d" providerId="ADAL" clId="{C81F71A6-D9A8-4A53-B7D0-1F9A8D12FD7E}" dt="2021-12-16T12:17:15.979" v="13642" actId="207"/>
          <ac:grpSpMkLst>
            <pc:docMk/>
            <pc:sldMk cId="0" sldId="274"/>
            <ac:grpSpMk id="73" creationId="{E9DE7417-89E5-41D9-A0D8-678814BF248B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870" v="11566" actId="47"/>
        <pc:sldMkLst>
          <pc:docMk/>
          <pc:sldMk cId="0" sldId="275"/>
        </pc:sldMkLst>
      </pc:sldChg>
      <pc:sldChg chg="del">
        <pc:chgData name="NGUYEN PHAM ANH THU" userId="baf72463-252b-4d5f-a6ca-5a6327a9888d" providerId="ADAL" clId="{C81F71A6-D9A8-4A53-B7D0-1F9A8D12FD7E}" dt="2021-12-14T08:49:56.189" v="11567" actId="47"/>
        <pc:sldMkLst>
          <pc:docMk/>
          <pc:sldMk cId="0" sldId="276"/>
        </pc:sldMkLst>
      </pc:sldChg>
      <pc:sldChg chg="del">
        <pc:chgData name="NGUYEN PHAM ANH THU" userId="baf72463-252b-4d5f-a6ca-5a6327a9888d" providerId="ADAL" clId="{C81F71A6-D9A8-4A53-B7D0-1F9A8D12FD7E}" dt="2021-12-14T08:49:56.441" v="11568" actId="47"/>
        <pc:sldMkLst>
          <pc:docMk/>
          <pc:sldMk cId="0" sldId="277"/>
        </pc:sldMkLst>
      </pc:sldChg>
      <pc:sldChg chg="del">
        <pc:chgData name="NGUYEN PHAM ANH THU" userId="baf72463-252b-4d5f-a6ca-5a6327a9888d" providerId="ADAL" clId="{C81F71A6-D9A8-4A53-B7D0-1F9A8D12FD7E}" dt="2021-12-14T08:49:56.761" v="11569" actId="47"/>
        <pc:sldMkLst>
          <pc:docMk/>
          <pc:sldMk cId="0" sldId="278"/>
        </pc:sldMkLst>
      </pc:sldChg>
      <pc:sldChg chg="del">
        <pc:chgData name="NGUYEN PHAM ANH THU" userId="baf72463-252b-4d5f-a6ca-5a6327a9888d" providerId="ADAL" clId="{C81F71A6-D9A8-4A53-B7D0-1F9A8D12FD7E}" dt="2021-12-14T08:49:57.082" v="11570" actId="47"/>
        <pc:sldMkLst>
          <pc:docMk/>
          <pc:sldMk cId="0" sldId="279"/>
        </pc:sldMkLst>
      </pc:sldChg>
      <pc:sldChg chg="addSp delSp modSp del mod ord modAnim">
        <pc:chgData name="NGUYEN PHAM ANH THU" userId="baf72463-252b-4d5f-a6ca-5a6327a9888d" providerId="ADAL" clId="{C81F71A6-D9A8-4A53-B7D0-1F9A8D12FD7E}" dt="2021-12-14T07:59:55.246" v="10602" actId="47"/>
        <pc:sldMkLst>
          <pc:docMk/>
          <pc:sldMk cId="0" sldId="280"/>
        </pc:sldMkLst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3" creationId="{5392FC1B-9CB7-49C2-91A5-735094A27584}"/>
          </ac:spMkLst>
        </pc:spChg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5" creationId="{931A339C-C5CA-490E-A370-09EFB23C01CB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5" creationId="{820EF3A5-1239-4FE4-B48E-B909B32C98E5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6" creationId="{A0F67643-B49C-4BA4-803A-4A7BD62D1158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78" creationId="{861756CD-3559-4E9B-BFD4-5AF1FA87E6DD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80" creationId="{45AD58EB-1141-421A-8CEE-93198DF25C88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1" creationId="{00000000-0000-0000-0000-000000000000}"/>
          </ac:spMkLst>
        </pc:spChg>
        <pc:grpChg chg="add del mod">
          <ac:chgData name="NGUYEN PHAM ANH THU" userId="baf72463-252b-4d5f-a6ca-5a6327a9888d" providerId="ADAL" clId="{C81F71A6-D9A8-4A53-B7D0-1F9A8D12FD7E}" dt="2021-12-14T07:56:07.462" v="10581" actId="165"/>
          <ac:grpSpMkLst>
            <pc:docMk/>
            <pc:sldMk cId="0" sldId="280"/>
            <ac:grpSpMk id="8" creationId="{421FD0FE-5222-4397-8114-958BD16DF4F9}"/>
          </ac:grpSpMkLst>
        </pc:grpChg>
        <pc:grpChg chg="add del mod topLvl">
          <ac:chgData name="NGUYEN PHAM ANH THU" userId="baf72463-252b-4d5f-a6ca-5a6327a9888d" providerId="ADAL" clId="{C81F71A6-D9A8-4A53-B7D0-1F9A8D12FD7E}" dt="2021-12-14T07:56:12.221" v="10582" actId="165"/>
          <ac:grpSpMkLst>
            <pc:docMk/>
            <pc:sldMk cId="0" sldId="280"/>
            <ac:grpSpMk id="74" creationId="{27C8646E-670E-44B4-BD7B-1C3C9E4B5809}"/>
          </ac:grpSpMkLst>
        </pc:grpChg>
        <pc:grpChg chg="del">
          <ac:chgData name="NGUYEN PHAM ANH THU" userId="baf72463-252b-4d5f-a6ca-5a6327a9888d" providerId="ADAL" clId="{C81F71A6-D9A8-4A53-B7D0-1F9A8D12FD7E}" dt="2021-12-14T07:48:14.686" v="10374" actId="478"/>
          <ac:grpSpMkLst>
            <pc:docMk/>
            <pc:sldMk cId="0" sldId="280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59:08.387" v="10591" actId="1076"/>
          <ac:picMkLst>
            <pc:docMk/>
            <pc:sldMk cId="0" sldId="280"/>
            <ac:picMk id="82" creationId="{B4DA7DD2-D1B5-4D6F-85EB-2AF455D3BF95}"/>
          </ac:picMkLst>
        </pc:picChg>
        <pc:picChg chg="add mod">
          <ac:chgData name="NGUYEN PHAM ANH THU" userId="baf72463-252b-4d5f-a6ca-5a6327a9888d" providerId="ADAL" clId="{C81F71A6-D9A8-4A53-B7D0-1F9A8D12FD7E}" dt="2021-12-14T07:59:17.116" v="10594" actId="196"/>
          <ac:picMkLst>
            <pc:docMk/>
            <pc:sldMk cId="0" sldId="280"/>
            <ac:picMk id="83" creationId="{3A2C2952-A08E-4C3D-8991-D75865BCD2E5}"/>
          </ac:picMkLst>
        </pc:picChg>
      </pc:sldChg>
      <pc:sldChg chg="del">
        <pc:chgData name="NGUYEN PHAM ANH THU" userId="baf72463-252b-4d5f-a6ca-5a6327a9888d" providerId="ADAL" clId="{C81F71A6-D9A8-4A53-B7D0-1F9A8D12FD7E}" dt="2021-12-14T08:49:57.396" v="11571" actId="47"/>
        <pc:sldMkLst>
          <pc:docMk/>
          <pc:sldMk cId="0" sldId="281"/>
        </pc:sldMkLst>
      </pc:sldChg>
      <pc:sldChg chg="del">
        <pc:chgData name="NGUYEN PHAM ANH THU" userId="baf72463-252b-4d5f-a6ca-5a6327a9888d" providerId="ADAL" clId="{C81F71A6-D9A8-4A53-B7D0-1F9A8D12FD7E}" dt="2021-12-14T08:49:57.702" v="11572" actId="47"/>
        <pc:sldMkLst>
          <pc:docMk/>
          <pc:sldMk cId="0" sldId="282"/>
        </pc:sldMkLst>
      </pc:sldChg>
      <pc:sldChg chg="del">
        <pc:chgData name="NGUYEN PHAM ANH THU" userId="baf72463-252b-4d5f-a6ca-5a6327a9888d" providerId="ADAL" clId="{C81F71A6-D9A8-4A53-B7D0-1F9A8D12FD7E}" dt="2021-12-14T08:49:58.010" v="11573" actId="47"/>
        <pc:sldMkLst>
          <pc:docMk/>
          <pc:sldMk cId="0" sldId="283"/>
        </pc:sldMkLst>
      </pc:sldChg>
      <pc:sldChg chg="del">
        <pc:chgData name="NGUYEN PHAM ANH THU" userId="baf72463-252b-4d5f-a6ca-5a6327a9888d" providerId="ADAL" clId="{C81F71A6-D9A8-4A53-B7D0-1F9A8D12FD7E}" dt="2021-12-14T08:49:58.293" v="11574" actId="47"/>
        <pc:sldMkLst>
          <pc:docMk/>
          <pc:sldMk cId="0" sldId="284"/>
        </pc:sldMkLst>
      </pc:sldChg>
      <pc:sldChg chg="del">
        <pc:chgData name="NGUYEN PHAM ANH THU" userId="baf72463-252b-4d5f-a6ca-5a6327a9888d" providerId="ADAL" clId="{C81F71A6-D9A8-4A53-B7D0-1F9A8D12FD7E}" dt="2021-12-14T08:49:58.966" v="11575" actId="47"/>
        <pc:sldMkLst>
          <pc:docMk/>
          <pc:sldMk cId="0" sldId="285"/>
        </pc:sldMkLst>
      </pc:sldChg>
      <pc:sldChg chg="del">
        <pc:chgData name="NGUYEN PHAM ANH THU" userId="baf72463-252b-4d5f-a6ca-5a6327a9888d" providerId="ADAL" clId="{C81F71A6-D9A8-4A53-B7D0-1F9A8D12FD7E}" dt="2021-12-14T08:49:59.356" v="11576" actId="47"/>
        <pc:sldMkLst>
          <pc:docMk/>
          <pc:sldMk cId="0" sldId="286"/>
        </pc:sldMkLst>
      </pc:sldChg>
      <pc:sldChg chg="del">
        <pc:chgData name="NGUYEN PHAM ANH THU" userId="baf72463-252b-4d5f-a6ca-5a6327a9888d" providerId="ADAL" clId="{C81F71A6-D9A8-4A53-B7D0-1F9A8D12FD7E}" dt="2021-12-14T08:49:59.623" v="11577" actId="47"/>
        <pc:sldMkLst>
          <pc:docMk/>
          <pc:sldMk cId="0" sldId="287"/>
        </pc:sldMkLst>
      </pc:sldChg>
      <pc:sldChg chg="del">
        <pc:chgData name="NGUYEN PHAM ANH THU" userId="baf72463-252b-4d5f-a6ca-5a6327a9888d" providerId="ADAL" clId="{C81F71A6-D9A8-4A53-B7D0-1F9A8D12FD7E}" dt="2021-12-14T08:49:59.891" v="11578" actId="47"/>
        <pc:sldMkLst>
          <pc:docMk/>
          <pc:sldMk cId="0" sldId="288"/>
        </pc:sldMkLst>
      </pc:sldChg>
      <pc:sldChg chg="del">
        <pc:chgData name="NGUYEN PHAM ANH THU" userId="baf72463-252b-4d5f-a6ca-5a6327a9888d" providerId="ADAL" clId="{C81F71A6-D9A8-4A53-B7D0-1F9A8D12FD7E}" dt="2021-12-14T08:50:00.255" v="11579" actId="47"/>
        <pc:sldMkLst>
          <pc:docMk/>
          <pc:sldMk cId="0" sldId="289"/>
        </pc:sldMkLst>
      </pc:sldChg>
      <pc:sldChg chg="del">
        <pc:chgData name="NGUYEN PHAM ANH THU" userId="baf72463-252b-4d5f-a6ca-5a6327a9888d" providerId="ADAL" clId="{C81F71A6-D9A8-4A53-B7D0-1F9A8D12FD7E}" dt="2021-12-14T08:50:00.524" v="11580" actId="47"/>
        <pc:sldMkLst>
          <pc:docMk/>
          <pc:sldMk cId="0" sldId="290"/>
        </pc:sldMkLst>
      </pc:sldChg>
      <pc:sldChg chg="del">
        <pc:chgData name="NGUYEN PHAM ANH THU" userId="baf72463-252b-4d5f-a6ca-5a6327a9888d" providerId="ADAL" clId="{C81F71A6-D9A8-4A53-B7D0-1F9A8D12FD7E}" dt="2021-12-14T08:50:01.432" v="11581" actId="47"/>
        <pc:sldMkLst>
          <pc:docMk/>
          <pc:sldMk cId="0" sldId="291"/>
        </pc:sldMkLst>
      </pc:sldChg>
      <pc:sldChg chg="del">
        <pc:chgData name="NGUYEN PHAM ANH THU" userId="baf72463-252b-4d5f-a6ca-5a6327a9888d" providerId="ADAL" clId="{C81F71A6-D9A8-4A53-B7D0-1F9A8D12FD7E}" dt="2021-12-14T08:02:51.821" v="10625" actId="47"/>
        <pc:sldMkLst>
          <pc:docMk/>
          <pc:sldMk cId="0" sldId="292"/>
        </pc:sldMkLst>
      </pc:sldChg>
      <pc:sldChg chg="del">
        <pc:chgData name="NGUYEN PHAM ANH THU" userId="baf72463-252b-4d5f-a6ca-5a6327a9888d" providerId="ADAL" clId="{C81F71A6-D9A8-4A53-B7D0-1F9A8D12FD7E}" dt="2021-12-14T08:02:51.536" v="10624" actId="47"/>
        <pc:sldMkLst>
          <pc:docMk/>
          <pc:sldMk cId="0" sldId="293"/>
        </pc:sldMkLst>
      </pc:sldChg>
      <pc:sldChg chg="del">
        <pc:chgData name="NGUYEN PHAM ANH THU" userId="baf72463-252b-4d5f-a6ca-5a6327a9888d" providerId="ADAL" clId="{C81F71A6-D9A8-4A53-B7D0-1F9A8D12FD7E}" dt="2021-12-14T08:02:50.527" v="10623" actId="47"/>
        <pc:sldMkLst>
          <pc:docMk/>
          <pc:sldMk cId="0" sldId="294"/>
        </pc:sldMkLst>
      </pc:sldChg>
      <pc:sldChg chg="del">
        <pc:chgData name="NGUYEN PHAM ANH THU" userId="baf72463-252b-4d5f-a6ca-5a6327a9888d" providerId="ADAL" clId="{C81F71A6-D9A8-4A53-B7D0-1F9A8D12FD7E}" dt="2021-12-14T08:02:46.329" v="10605" actId="47"/>
        <pc:sldMkLst>
          <pc:docMk/>
          <pc:sldMk cId="0" sldId="295"/>
        </pc:sldMkLst>
      </pc:sldChg>
      <pc:sldChg chg="del">
        <pc:chgData name="NGUYEN PHAM ANH THU" userId="baf72463-252b-4d5f-a6ca-5a6327a9888d" providerId="ADAL" clId="{C81F71A6-D9A8-4A53-B7D0-1F9A8D12FD7E}" dt="2021-12-14T08:02:46.694" v="10606" actId="47"/>
        <pc:sldMkLst>
          <pc:docMk/>
          <pc:sldMk cId="0" sldId="296"/>
        </pc:sldMkLst>
      </pc:sldChg>
      <pc:sldChg chg="del">
        <pc:chgData name="NGUYEN PHAM ANH THU" userId="baf72463-252b-4d5f-a6ca-5a6327a9888d" providerId="ADAL" clId="{C81F71A6-D9A8-4A53-B7D0-1F9A8D12FD7E}" dt="2021-12-14T08:02:46.982" v="10607" actId="47"/>
        <pc:sldMkLst>
          <pc:docMk/>
          <pc:sldMk cId="0" sldId="297"/>
        </pc:sldMkLst>
      </pc:sldChg>
      <pc:sldChg chg="del">
        <pc:chgData name="NGUYEN PHAM ANH THU" userId="baf72463-252b-4d5f-a6ca-5a6327a9888d" providerId="ADAL" clId="{C81F71A6-D9A8-4A53-B7D0-1F9A8D12FD7E}" dt="2021-12-14T08:02:47.199" v="10608" actId="47"/>
        <pc:sldMkLst>
          <pc:docMk/>
          <pc:sldMk cId="0" sldId="298"/>
        </pc:sldMkLst>
      </pc:sldChg>
      <pc:sldChg chg="del">
        <pc:chgData name="NGUYEN PHAM ANH THU" userId="baf72463-252b-4d5f-a6ca-5a6327a9888d" providerId="ADAL" clId="{C81F71A6-D9A8-4A53-B7D0-1F9A8D12FD7E}" dt="2021-12-14T08:02:47.446" v="10609" actId="47"/>
        <pc:sldMkLst>
          <pc:docMk/>
          <pc:sldMk cId="0" sldId="299"/>
        </pc:sldMkLst>
      </pc:sldChg>
      <pc:sldChg chg="del">
        <pc:chgData name="NGUYEN PHAM ANH THU" userId="baf72463-252b-4d5f-a6ca-5a6327a9888d" providerId="ADAL" clId="{C81F71A6-D9A8-4A53-B7D0-1F9A8D12FD7E}" dt="2021-12-14T08:02:47.780" v="10610" actId="47"/>
        <pc:sldMkLst>
          <pc:docMk/>
          <pc:sldMk cId="0" sldId="300"/>
        </pc:sldMkLst>
      </pc:sldChg>
      <pc:sldChg chg="del">
        <pc:chgData name="NGUYEN PHAM ANH THU" userId="baf72463-252b-4d5f-a6ca-5a6327a9888d" providerId="ADAL" clId="{C81F71A6-D9A8-4A53-B7D0-1F9A8D12FD7E}" dt="2021-12-14T08:02:47.911" v="10611" actId="47"/>
        <pc:sldMkLst>
          <pc:docMk/>
          <pc:sldMk cId="0" sldId="301"/>
        </pc:sldMkLst>
      </pc:sldChg>
      <pc:sldChg chg="del">
        <pc:chgData name="NGUYEN PHAM ANH THU" userId="baf72463-252b-4d5f-a6ca-5a6327a9888d" providerId="ADAL" clId="{C81F71A6-D9A8-4A53-B7D0-1F9A8D12FD7E}" dt="2021-12-14T08:02:48.149" v="10612" actId="47"/>
        <pc:sldMkLst>
          <pc:docMk/>
          <pc:sldMk cId="0" sldId="302"/>
        </pc:sldMkLst>
      </pc:sldChg>
      <pc:sldChg chg="del">
        <pc:chgData name="NGUYEN PHAM ANH THU" userId="baf72463-252b-4d5f-a6ca-5a6327a9888d" providerId="ADAL" clId="{C81F71A6-D9A8-4A53-B7D0-1F9A8D12FD7E}" dt="2021-12-14T08:02:48.398" v="10613" actId="47"/>
        <pc:sldMkLst>
          <pc:docMk/>
          <pc:sldMk cId="0" sldId="303"/>
        </pc:sldMkLst>
      </pc:sldChg>
      <pc:sldChg chg="del">
        <pc:chgData name="NGUYEN PHAM ANH THU" userId="baf72463-252b-4d5f-a6ca-5a6327a9888d" providerId="ADAL" clId="{C81F71A6-D9A8-4A53-B7D0-1F9A8D12FD7E}" dt="2021-12-14T08:02:48.597" v="10614" actId="47"/>
        <pc:sldMkLst>
          <pc:docMk/>
          <pc:sldMk cId="0" sldId="304"/>
        </pc:sldMkLst>
      </pc:sldChg>
      <pc:sldChg chg="del">
        <pc:chgData name="NGUYEN PHAM ANH THU" userId="baf72463-252b-4d5f-a6ca-5a6327a9888d" providerId="ADAL" clId="{C81F71A6-D9A8-4A53-B7D0-1F9A8D12FD7E}" dt="2021-12-14T08:02:48.849" v="10615" actId="47"/>
        <pc:sldMkLst>
          <pc:docMk/>
          <pc:sldMk cId="0" sldId="305"/>
        </pc:sldMkLst>
      </pc:sldChg>
      <pc:sldChg chg="del">
        <pc:chgData name="NGUYEN PHAM ANH THU" userId="baf72463-252b-4d5f-a6ca-5a6327a9888d" providerId="ADAL" clId="{C81F71A6-D9A8-4A53-B7D0-1F9A8D12FD7E}" dt="2021-12-14T08:02:49.061" v="10616" actId="47"/>
        <pc:sldMkLst>
          <pc:docMk/>
          <pc:sldMk cId="0" sldId="306"/>
        </pc:sldMkLst>
      </pc:sldChg>
      <pc:sldChg chg="del">
        <pc:chgData name="NGUYEN PHAM ANH THU" userId="baf72463-252b-4d5f-a6ca-5a6327a9888d" providerId="ADAL" clId="{C81F71A6-D9A8-4A53-B7D0-1F9A8D12FD7E}" dt="2021-12-14T08:02:49.294" v="10617" actId="47"/>
        <pc:sldMkLst>
          <pc:docMk/>
          <pc:sldMk cId="0" sldId="307"/>
        </pc:sldMkLst>
      </pc:sldChg>
      <pc:sldChg chg="del">
        <pc:chgData name="NGUYEN PHAM ANH THU" userId="baf72463-252b-4d5f-a6ca-5a6327a9888d" providerId="ADAL" clId="{C81F71A6-D9A8-4A53-B7D0-1F9A8D12FD7E}" dt="2021-12-14T08:02:49.506" v="10618" actId="47"/>
        <pc:sldMkLst>
          <pc:docMk/>
          <pc:sldMk cId="0" sldId="308"/>
        </pc:sldMkLst>
      </pc:sldChg>
      <pc:sldChg chg="del">
        <pc:chgData name="NGUYEN PHAM ANH THU" userId="baf72463-252b-4d5f-a6ca-5a6327a9888d" providerId="ADAL" clId="{C81F71A6-D9A8-4A53-B7D0-1F9A8D12FD7E}" dt="2021-12-14T08:02:49.700" v="10619" actId="47"/>
        <pc:sldMkLst>
          <pc:docMk/>
          <pc:sldMk cId="0" sldId="309"/>
        </pc:sldMkLst>
      </pc:sldChg>
      <pc:sldChg chg="del">
        <pc:chgData name="NGUYEN PHAM ANH THU" userId="baf72463-252b-4d5f-a6ca-5a6327a9888d" providerId="ADAL" clId="{C81F71A6-D9A8-4A53-B7D0-1F9A8D12FD7E}" dt="2021-12-14T08:02:49.896" v="10620" actId="47"/>
        <pc:sldMkLst>
          <pc:docMk/>
          <pc:sldMk cId="0" sldId="310"/>
        </pc:sldMkLst>
      </pc:sldChg>
      <pc:sldChg chg="del">
        <pc:chgData name="NGUYEN PHAM ANH THU" userId="baf72463-252b-4d5f-a6ca-5a6327a9888d" providerId="ADAL" clId="{C81F71A6-D9A8-4A53-B7D0-1F9A8D12FD7E}" dt="2021-12-14T08:02:50.103" v="10621" actId="47"/>
        <pc:sldMkLst>
          <pc:docMk/>
          <pc:sldMk cId="0" sldId="311"/>
        </pc:sldMkLst>
      </pc:sldChg>
      <pc:sldChg chg="del">
        <pc:chgData name="NGUYEN PHAM ANH THU" userId="baf72463-252b-4d5f-a6ca-5a6327a9888d" providerId="ADAL" clId="{C81F71A6-D9A8-4A53-B7D0-1F9A8D12FD7E}" dt="2021-12-14T08:02:50.306" v="10622" actId="47"/>
        <pc:sldMkLst>
          <pc:docMk/>
          <pc:sldMk cId="0" sldId="312"/>
        </pc:sldMkLst>
      </pc:sldChg>
      <pc:sldChg chg="modTransition modAnim">
        <pc:chgData name="NGUYEN PHAM ANH THU" userId="baf72463-252b-4d5f-a6ca-5a6327a9888d" providerId="ADAL" clId="{C81F71A6-D9A8-4A53-B7D0-1F9A8D12FD7E}" dt="2021-12-14T09:58:33.341" v="13290"/>
        <pc:sldMkLst>
          <pc:docMk/>
          <pc:sldMk cId="1538879969" sldId="313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877752199" sldId="314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551768488" sldId="31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991517534" sldId="317"/>
        </pc:sldMkLst>
        <pc:picChg chg="mod">
          <ac:chgData name="NGUYEN PHAM ANH THU" userId="baf72463-252b-4d5f-a6ca-5a6327a9888d" providerId="ADAL" clId="{C81F71A6-D9A8-4A53-B7D0-1F9A8D12FD7E}" dt="2021-12-13T14:09:33.693" v="2108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566683648" sldId="318"/>
        </pc:sldMkLst>
      </pc:sldChg>
      <pc:sldChg chg="modSp mod modTransition">
        <pc:chgData name="NGUYEN PHAM ANH THU" userId="baf72463-252b-4d5f-a6ca-5a6327a9888d" providerId="ADAL" clId="{C81F71A6-D9A8-4A53-B7D0-1F9A8D12FD7E}" dt="2021-12-16T12:17:28.871" v="13644" actId="207"/>
        <pc:sldMkLst>
          <pc:docMk/>
          <pc:sldMk cId="4123998530" sldId="319"/>
        </pc:sldMkLst>
        <pc:spChg chg="mod">
          <ac:chgData name="NGUYEN PHAM ANH THU" userId="baf72463-252b-4d5f-a6ca-5a6327a9888d" providerId="ADAL" clId="{C81F71A6-D9A8-4A53-B7D0-1F9A8D12FD7E}" dt="2021-12-16T12:17:28.871" v="13644" actId="207"/>
          <ac:spMkLst>
            <pc:docMk/>
            <pc:sldMk cId="4123998530" sldId="319"/>
            <ac:spMk id="22" creationId="{DB79AE76-8F3E-4428-BF04-BC2F9030C391}"/>
          </ac:spMkLst>
        </pc:spChg>
      </pc:sldChg>
      <pc:sldChg chg="modSp mod modTransition modAnim modNotesTx">
        <pc:chgData name="NGUYEN PHAM ANH THU" userId="baf72463-252b-4d5f-a6ca-5a6327a9888d" providerId="ADAL" clId="{C81F71A6-D9A8-4A53-B7D0-1F9A8D12FD7E}" dt="2021-12-14T10:03:53.044" v="13405" actId="20577"/>
        <pc:sldMkLst>
          <pc:docMk/>
          <pc:sldMk cId="1892090787" sldId="320"/>
        </pc:sldMkLst>
        <pc:spChg chg="mod">
          <ac:chgData name="NGUYEN PHAM ANH THU" userId="baf72463-252b-4d5f-a6ca-5a6327a9888d" providerId="ADAL" clId="{C81F71A6-D9A8-4A53-B7D0-1F9A8D12FD7E}" dt="2021-12-14T10:03:53.044" v="13405" actId="20577"/>
          <ac:spMkLst>
            <pc:docMk/>
            <pc:sldMk cId="1892090787" sldId="320"/>
            <ac:spMk id="78" creationId="{9447FE6C-410A-4377-85A0-FE97D40E4202}"/>
          </ac:spMkLst>
        </pc:sp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646078454" sldId="321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585172195" sldId="322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469111555" sldId="323"/>
        </pc:sldMkLst>
      </pc:sldChg>
      <pc:sldChg chg="addSp modSp del mod modAnim">
        <pc:chgData name="NGUYEN PHAM ANH THU" userId="baf72463-252b-4d5f-a6ca-5a6327a9888d" providerId="ADAL" clId="{C81F71A6-D9A8-4A53-B7D0-1F9A8D12FD7E}" dt="2021-12-13T02:52:09.116" v="169" actId="47"/>
        <pc:sldMkLst>
          <pc:docMk/>
          <pc:sldMk cId="3285366997" sldId="324"/>
        </pc:sldMkLst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09:15.319" v="47" actId="164"/>
          <ac:grpSpMkLst>
            <pc:docMk/>
            <pc:sldMk cId="3285366997" sldId="324"/>
            <ac:grpSpMk id="2" creationId="{936ECEF5-90C2-43B5-BABC-F044D352A29E}"/>
          </ac:grpSpMkLst>
        </pc:grpChg>
        <pc:picChg chg="mod">
          <ac:chgData name="NGUYEN PHAM ANH THU" userId="baf72463-252b-4d5f-a6ca-5a6327a9888d" providerId="ADAL" clId="{C81F71A6-D9A8-4A53-B7D0-1F9A8D12FD7E}" dt="2021-12-13T02:09:08.835" v="46" actId="14100"/>
          <ac:picMkLst>
            <pc:docMk/>
            <pc:sldMk cId="3285366997" sldId="324"/>
            <ac:picMk id="7" creationId="{A50C0DE4-EC46-4796-AEC7-86456E5BEC22}"/>
          </ac:picMkLst>
        </pc:picChg>
      </pc:sldChg>
      <pc:sldChg chg="addSp delSp modSp add mod or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486162078" sldId="325"/>
        </pc:sldMkLst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3" creationId="{EAD52791-BD27-40E8-803C-CC9913339997}"/>
          </ac:spMkLst>
        </pc:spChg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5" creationId="{0C97981F-60DF-490E-96E7-CC7E6D1968AC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6" creationId="{FD0DEEC6-2E2B-4482-8AF2-605F6E31117F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48:08.385" v="131" actId="1076"/>
          <ac:grpSpMkLst>
            <pc:docMk/>
            <pc:sldMk cId="2486162078" sldId="325"/>
            <ac:grpSpMk id="74" creationId="{94047AF5-6E00-4604-9431-7B6717AD2AA9}"/>
          </ac:grpSpMkLst>
        </pc:grpChg>
        <pc:grpChg chg="del">
          <ac:chgData name="NGUYEN PHAM ANH THU" userId="baf72463-252b-4d5f-a6ca-5a6327a9888d" providerId="ADAL" clId="{C81F71A6-D9A8-4A53-B7D0-1F9A8D12FD7E}" dt="2021-12-13T02:47:47.594" v="127" actId="478"/>
          <ac:grpSpMkLst>
            <pc:docMk/>
            <pc:sldMk cId="2486162078" sldId="325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3T02:50:22.587" v="162" actId="1076"/>
          <ac:picMkLst>
            <pc:docMk/>
            <pc:sldMk cId="2486162078" sldId="325"/>
            <ac:picMk id="77" creationId="{1F87FDA6-FE67-484B-B419-1F7F25461C00}"/>
          </ac:picMkLst>
        </pc:picChg>
        <pc:picChg chg="add mod">
          <ac:chgData name="NGUYEN PHAM ANH THU" userId="baf72463-252b-4d5f-a6ca-5a6327a9888d" providerId="ADAL" clId="{C81F71A6-D9A8-4A53-B7D0-1F9A8D12FD7E}" dt="2021-12-13T02:50:33.089" v="164" actId="1076"/>
          <ac:picMkLst>
            <pc:docMk/>
            <pc:sldMk cId="2486162078" sldId="325"/>
            <ac:picMk id="78" creationId="{E6DA1D3D-BDC6-4DBD-B537-280F10B7DDF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00:01.076" v="13294"/>
        <pc:sldMkLst>
          <pc:docMk/>
          <pc:sldMk cId="3486214853" sldId="326"/>
        </pc:sldMkLst>
        <pc:spChg chg="add del mod">
          <ac:chgData name="NGUYEN PHAM ANH THU" userId="baf72463-252b-4d5f-a6ca-5a6327a9888d" providerId="ADAL" clId="{C81F71A6-D9A8-4A53-B7D0-1F9A8D12FD7E}" dt="2021-12-13T10:27:23.963" v="1605" actId="478"/>
          <ac:spMkLst>
            <pc:docMk/>
            <pc:sldMk cId="3486214853" sldId="326"/>
            <ac:spMk id="2" creationId="{F9EBE934-53FE-44EA-AD20-8DD114E59890}"/>
          </ac:spMkLst>
        </pc:spChg>
        <pc:spChg chg="add mod">
          <ac:chgData name="NGUYEN PHAM ANH THU" userId="baf72463-252b-4d5f-a6ca-5a6327a9888d" providerId="ADAL" clId="{C81F71A6-D9A8-4A53-B7D0-1F9A8D12FD7E}" dt="2021-12-14T00:56:08.664" v="3575" actId="3626"/>
          <ac:spMkLst>
            <pc:docMk/>
            <pc:sldMk cId="3486214853" sldId="326"/>
            <ac:spMk id="10" creationId="{CA17924A-BAE3-4A86-A86A-7057B7B8DAD1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1" creationId="{3EA6703F-689D-4694-A8ED-8D67621F776A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2" creationId="{382C4CC8-3E2F-4DC3-8349-69BA5D39E1A0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3" creationId="{A6335840-8F1F-4DA6-814F-AACD347B2818}"/>
          </ac:spMkLst>
        </pc:spChg>
        <pc:spChg chg="add del mod">
          <ac:chgData name="NGUYEN PHAM ANH THU" userId="baf72463-252b-4d5f-a6ca-5a6327a9888d" providerId="ADAL" clId="{C81F71A6-D9A8-4A53-B7D0-1F9A8D12FD7E}" dt="2021-12-13T10:34:18.209" v="1689" actId="478"/>
          <ac:spMkLst>
            <pc:docMk/>
            <pc:sldMk cId="3486214853" sldId="326"/>
            <ac:spMk id="34" creationId="{D0BFB219-F003-4BCF-A9FD-ECB4124EC6F2}"/>
          </ac:spMkLst>
        </pc:spChg>
        <pc:spChg chg="add del mod">
          <ac:chgData name="NGUYEN PHAM ANH THU" userId="baf72463-252b-4d5f-a6ca-5a6327a9888d" providerId="ADAL" clId="{C81F71A6-D9A8-4A53-B7D0-1F9A8D12FD7E}" dt="2021-12-13T10:34:19.493" v="1690" actId="478"/>
          <ac:spMkLst>
            <pc:docMk/>
            <pc:sldMk cId="3486214853" sldId="326"/>
            <ac:spMk id="35" creationId="{D939D972-92B7-41C5-AC20-E3007D63C2F4}"/>
          </ac:spMkLst>
        </pc:spChg>
        <pc:spChg chg="add mod">
          <ac:chgData name="NGUYEN PHAM ANH THU" userId="baf72463-252b-4d5f-a6ca-5a6327a9888d" providerId="ADAL" clId="{C81F71A6-D9A8-4A53-B7D0-1F9A8D12FD7E}" dt="2021-12-13T10:39:28.782" v="1838" actId="164"/>
          <ac:spMkLst>
            <pc:docMk/>
            <pc:sldMk cId="3486214853" sldId="326"/>
            <ac:spMk id="36" creationId="{B24E4D13-EA10-4DD3-B2AD-76555862087A}"/>
          </ac:spMkLst>
        </pc:spChg>
        <pc:spChg chg="add del mod">
          <ac:chgData name="NGUYEN PHAM ANH THU" userId="baf72463-252b-4d5f-a6ca-5a6327a9888d" providerId="ADAL" clId="{C81F71A6-D9A8-4A53-B7D0-1F9A8D12FD7E}" dt="2021-12-13T10:34:21.146" v="1691" actId="478"/>
          <ac:spMkLst>
            <pc:docMk/>
            <pc:sldMk cId="3486214853" sldId="326"/>
            <ac:spMk id="37" creationId="{98201506-E6E2-49AF-BA79-7F7D300E488C}"/>
          </ac:spMkLst>
        </pc:spChg>
        <pc:spChg chg="add del mod">
          <ac:chgData name="NGUYEN PHAM ANH THU" userId="baf72463-252b-4d5f-a6ca-5a6327a9888d" providerId="ADAL" clId="{C81F71A6-D9A8-4A53-B7D0-1F9A8D12FD7E}" dt="2021-12-13T10:34:22.383" v="1692" actId="478"/>
          <ac:spMkLst>
            <pc:docMk/>
            <pc:sldMk cId="3486214853" sldId="326"/>
            <ac:spMk id="38" creationId="{89977D9C-8261-49D8-95B0-3687476B232C}"/>
          </ac:spMkLst>
        </pc:spChg>
        <pc:spChg chg="add mod">
          <ac:chgData name="NGUYEN PHAM ANH THU" userId="baf72463-252b-4d5f-a6ca-5a6327a9888d" providerId="ADAL" clId="{C81F71A6-D9A8-4A53-B7D0-1F9A8D12FD7E}" dt="2021-12-13T10:30:01.309" v="1640" actId="1076"/>
          <ac:spMkLst>
            <pc:docMk/>
            <pc:sldMk cId="3486214853" sldId="326"/>
            <ac:spMk id="39" creationId="{F87654E9-4CD9-4BD3-AE35-C831BB50A955}"/>
          </ac:spMkLst>
        </pc:spChg>
        <pc:spChg chg="add mod">
          <ac:chgData name="NGUYEN PHAM ANH THU" userId="baf72463-252b-4d5f-a6ca-5a6327a9888d" providerId="ADAL" clId="{C81F71A6-D9A8-4A53-B7D0-1F9A8D12FD7E}" dt="2021-12-13T10:34:14.761" v="1688" actId="1076"/>
          <ac:spMkLst>
            <pc:docMk/>
            <pc:sldMk cId="3486214853" sldId="326"/>
            <ac:spMk id="40" creationId="{B95C615E-49B8-4D2C-B760-863CCD04DEFD}"/>
          </ac:spMkLst>
        </pc:spChg>
        <pc:spChg chg="add mod">
          <ac:chgData name="NGUYEN PHAM ANH THU" userId="baf72463-252b-4d5f-a6ca-5a6327a9888d" providerId="ADAL" clId="{C81F71A6-D9A8-4A53-B7D0-1F9A8D12FD7E}" dt="2021-12-13T10:35:04.293" v="1707" actId="1076"/>
          <ac:spMkLst>
            <pc:docMk/>
            <pc:sldMk cId="3486214853" sldId="326"/>
            <ac:spMk id="43" creationId="{FBA171A7-1E56-4B7B-90F2-6F56F29113AF}"/>
          </ac:spMkLst>
        </pc:spChg>
        <pc:spChg chg="add mod">
          <ac:chgData name="NGUYEN PHAM ANH THU" userId="baf72463-252b-4d5f-a6ca-5a6327a9888d" providerId="ADAL" clId="{C81F71A6-D9A8-4A53-B7D0-1F9A8D12FD7E}" dt="2021-12-13T10:35:18.936" v="1713" actId="20577"/>
          <ac:spMkLst>
            <pc:docMk/>
            <pc:sldMk cId="3486214853" sldId="326"/>
            <ac:spMk id="44" creationId="{AABE2F60-ED4F-40BE-B3BE-A755D30CDAA7}"/>
          </ac:spMkLst>
        </pc:spChg>
        <pc:spChg chg="add mod">
          <ac:chgData name="NGUYEN PHAM ANH THU" userId="baf72463-252b-4d5f-a6ca-5a6327a9888d" providerId="ADAL" clId="{C81F71A6-D9A8-4A53-B7D0-1F9A8D12FD7E}" dt="2021-12-13T10:42:26.191" v="1867" actId="962"/>
          <ac:spMkLst>
            <pc:docMk/>
            <pc:sldMk cId="3486214853" sldId="326"/>
            <ac:spMk id="45" creationId="{F6A65E52-359C-4CD3-BF04-3B4F97B3BBA5}"/>
          </ac:spMkLst>
        </pc:spChg>
        <pc:spChg chg="add mod">
          <ac:chgData name="NGUYEN PHAM ANH THU" userId="baf72463-252b-4d5f-a6ca-5a6327a9888d" providerId="ADAL" clId="{C81F71A6-D9A8-4A53-B7D0-1F9A8D12FD7E}" dt="2021-12-13T10:42:32.174" v="1868" actId="962"/>
          <ac:spMkLst>
            <pc:docMk/>
            <pc:sldMk cId="3486214853" sldId="326"/>
            <ac:spMk id="46" creationId="{28FCDA55-1B4D-4A63-AADB-7A94D59E44D2}"/>
          </ac:spMkLst>
        </pc:spChg>
        <pc:spChg chg="add mod">
          <ac:chgData name="NGUYEN PHAM ANH THU" userId="baf72463-252b-4d5f-a6ca-5a6327a9888d" providerId="ADAL" clId="{C81F71A6-D9A8-4A53-B7D0-1F9A8D12FD7E}" dt="2021-12-13T10:42:39.432" v="1869" actId="962"/>
          <ac:spMkLst>
            <pc:docMk/>
            <pc:sldMk cId="3486214853" sldId="326"/>
            <ac:spMk id="47" creationId="{C1A3EF86-B4B4-49C8-82E3-E72A2FFE0D11}"/>
          </ac:spMkLst>
        </pc:spChg>
        <pc:spChg chg="add mod ord">
          <ac:chgData name="NGUYEN PHAM ANH THU" userId="baf72463-252b-4d5f-a6ca-5a6327a9888d" providerId="ADAL" clId="{C81F71A6-D9A8-4A53-B7D0-1F9A8D12FD7E}" dt="2021-12-13T10:42:49.504" v="1870" actId="962"/>
          <ac:spMkLst>
            <pc:docMk/>
            <pc:sldMk cId="3486214853" sldId="326"/>
            <ac:spMk id="48" creationId="{C07DFB9F-1690-4E79-8157-94080D26B8FC}"/>
          </ac:spMkLst>
        </pc:spChg>
        <pc:spChg chg="add mod ord">
          <ac:chgData name="NGUYEN PHAM ANH THU" userId="baf72463-252b-4d5f-a6ca-5a6327a9888d" providerId="ADAL" clId="{C81F71A6-D9A8-4A53-B7D0-1F9A8D12FD7E}" dt="2021-12-14T00:56:03.561" v="3574" actId="3626"/>
          <ac:spMkLst>
            <pc:docMk/>
            <pc:sldMk cId="3486214853" sldId="326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0:39:20.039" v="1835"/>
          <ac:spMkLst>
            <pc:docMk/>
            <pc:sldMk cId="3486214853" sldId="326"/>
            <ac:spMk id="50" creationId="{DE5D50CE-9F6A-422F-8E23-C59083BF815C}"/>
          </ac:spMkLst>
        </pc:spChg>
        <pc:spChg chg="mod">
          <ac:chgData name="NGUYEN PHAM ANH THU" userId="baf72463-252b-4d5f-a6ca-5a6327a9888d" providerId="ADAL" clId="{C81F71A6-D9A8-4A53-B7D0-1F9A8D12FD7E}" dt="2021-12-13T10:39:32.195" v="1839"/>
          <ac:spMkLst>
            <pc:docMk/>
            <pc:sldMk cId="3486214853" sldId="326"/>
            <ac:spMk id="52" creationId="{57D35975-21EE-4413-9FE0-4B82F5118384}"/>
          </ac:spMkLst>
        </pc:spChg>
        <pc:spChg chg="mod">
          <ac:chgData name="NGUYEN PHAM ANH THU" userId="baf72463-252b-4d5f-a6ca-5a6327a9888d" providerId="ADAL" clId="{C81F71A6-D9A8-4A53-B7D0-1F9A8D12FD7E}" dt="2021-12-14T00:56:19.049" v="3576" actId="3626"/>
          <ac:spMkLst>
            <pc:docMk/>
            <pc:sldMk cId="3486214853" sldId="326"/>
            <ac:spMk id="53" creationId="{06CE56E0-1AD0-4B8B-96A1-45AD9FE74E82}"/>
          </ac:spMkLst>
        </pc:spChg>
        <pc:spChg chg="mod">
          <ac:chgData name="NGUYEN PHAM ANH THU" userId="baf72463-252b-4d5f-a6ca-5a6327a9888d" providerId="ADAL" clId="{C81F71A6-D9A8-4A53-B7D0-1F9A8D12FD7E}" dt="2021-12-13T10:39:49.659" v="1846"/>
          <ac:spMkLst>
            <pc:docMk/>
            <pc:sldMk cId="3486214853" sldId="326"/>
            <ac:spMk id="55" creationId="{ED678DFA-B159-4D4F-B40A-547C4B285B4D}"/>
          </ac:spMkLst>
        </pc:spChg>
        <pc:spChg chg="mod">
          <ac:chgData name="NGUYEN PHAM ANH THU" userId="baf72463-252b-4d5f-a6ca-5a6327a9888d" providerId="ADAL" clId="{C81F71A6-D9A8-4A53-B7D0-1F9A8D12FD7E}" dt="2021-12-13T10:39:53.189" v="1849" actId="20577"/>
          <ac:spMkLst>
            <pc:docMk/>
            <pc:sldMk cId="3486214853" sldId="326"/>
            <ac:spMk id="56" creationId="{07F6D09B-D4B8-40CA-9142-607941C28C62}"/>
          </ac:spMkLst>
        </pc:spChg>
        <pc:spChg chg="mod">
          <ac:chgData name="NGUYEN PHAM ANH THU" userId="baf72463-252b-4d5f-a6ca-5a6327a9888d" providerId="ADAL" clId="{C81F71A6-D9A8-4A53-B7D0-1F9A8D12FD7E}" dt="2021-12-13T10:39:54.860" v="1850"/>
          <ac:spMkLst>
            <pc:docMk/>
            <pc:sldMk cId="3486214853" sldId="326"/>
            <ac:spMk id="58" creationId="{6950A051-1BFA-4057-B70A-8DBC70FAAC33}"/>
          </ac:spMkLst>
        </pc:spChg>
        <pc:spChg chg="mod">
          <ac:chgData name="NGUYEN PHAM ANH THU" userId="baf72463-252b-4d5f-a6ca-5a6327a9888d" providerId="ADAL" clId="{C81F71A6-D9A8-4A53-B7D0-1F9A8D12FD7E}" dt="2021-12-13T10:39:59.312" v="1852" actId="20577"/>
          <ac:spMkLst>
            <pc:docMk/>
            <pc:sldMk cId="3486214853" sldId="326"/>
            <ac:spMk id="59" creationId="{BB45E25F-456A-40DB-8176-21DB14B6E8D4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68" creationId="{021AB949-867A-44D7-BD1C-1D4AF3ADD02D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1" creationId="{F2978F34-1659-4515-AC06-3317D2CAB84F}"/>
          </ac:spMkLst>
        </pc:spChg>
        <pc:spChg chg="mod">
          <ac:chgData name="NGUYEN PHAM ANH THU" userId="baf72463-252b-4d5f-a6ca-5a6327a9888d" providerId="ADAL" clId="{C81F71A6-D9A8-4A53-B7D0-1F9A8D12FD7E}" dt="2021-12-14T06:08:27.383" v="7822" actId="13926"/>
          <ac:spMkLst>
            <pc:docMk/>
            <pc:sldMk cId="3486214853" sldId="326"/>
            <ac:spMk id="72" creationId="{DC8190E5-97EA-459B-B081-EAD2FAB9149F}"/>
          </ac:spMkLst>
        </pc:spChg>
        <pc:spChg chg="add 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3" creationId="{A1027FD0-F860-4A95-AE7E-62305D4DE55A}"/>
          </ac:spMkLst>
        </pc:spChg>
        <pc:grpChg chg="add mod">
          <ac:chgData name="NGUYEN PHAM ANH THU" userId="baf72463-252b-4d5f-a6ca-5a6327a9888d" providerId="ADAL" clId="{C81F71A6-D9A8-4A53-B7D0-1F9A8D12FD7E}" dt="2021-12-13T15:48:28.673" v="2964" actId="164"/>
          <ac:grpSpMkLst>
            <pc:docMk/>
            <pc:sldMk cId="3486214853" sldId="326"/>
            <ac:grpSpMk id="2" creationId="{FD056E02-1572-4C66-A608-D91C83896883}"/>
          </ac:grpSpMkLst>
        </pc:grpChg>
        <pc:grpChg chg="del">
          <ac:chgData name="NGUYEN PHAM ANH THU" userId="baf72463-252b-4d5f-a6ca-5a6327a9888d" providerId="ADAL" clId="{C81F71A6-D9A8-4A53-B7D0-1F9A8D12FD7E}" dt="2021-12-14T00:03:39.178" v="3364" actId="478"/>
          <ac:grpSpMkLst>
            <pc:docMk/>
            <pc:sldMk cId="3486214853" sldId="326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0:39:28.782" v="1838" actId="164"/>
          <ac:grpSpMkLst>
            <pc:docMk/>
            <pc:sldMk cId="3486214853" sldId="326"/>
            <ac:grpSpMk id="12" creationId="{82A85087-C427-416B-95C2-C809842C760F}"/>
          </ac:grpSpMkLst>
        </pc:grpChg>
        <pc:grpChg chg="add mod ord">
          <ac:chgData name="NGUYEN PHAM ANH THU" userId="baf72463-252b-4d5f-a6ca-5a6327a9888d" providerId="ADAL" clId="{C81F71A6-D9A8-4A53-B7D0-1F9A8D12FD7E}" dt="2021-12-13T10:44:35.636" v="1885" actId="1076"/>
          <ac:grpSpMkLst>
            <pc:docMk/>
            <pc:sldMk cId="3486214853" sldId="326"/>
            <ac:grpSpMk id="51" creationId="{26709DBA-86CD-4FA0-AC5B-8F323FE9F807}"/>
          </ac:grpSpMkLst>
        </pc:grpChg>
        <pc:grpChg chg="add mod ord">
          <ac:chgData name="NGUYEN PHAM ANH THU" userId="baf72463-252b-4d5f-a6ca-5a6327a9888d" providerId="ADAL" clId="{C81F71A6-D9A8-4A53-B7D0-1F9A8D12FD7E}" dt="2021-12-13T10:46:39.524" v="1897" actId="1076"/>
          <ac:grpSpMkLst>
            <pc:docMk/>
            <pc:sldMk cId="3486214853" sldId="326"/>
            <ac:grpSpMk id="54" creationId="{6A773E57-B8B7-4DEC-9CD6-CF58AEC5DC47}"/>
          </ac:grpSpMkLst>
        </pc:grpChg>
        <pc:grpChg chg="add mod ord">
          <ac:chgData name="NGUYEN PHAM ANH THU" userId="baf72463-252b-4d5f-a6ca-5a6327a9888d" providerId="ADAL" clId="{C81F71A6-D9A8-4A53-B7D0-1F9A8D12FD7E}" dt="2021-12-14T00:09:19.505" v="3403" actId="1076"/>
          <ac:grpSpMkLst>
            <pc:docMk/>
            <pc:sldMk cId="3486214853" sldId="326"/>
            <ac:grpSpMk id="57" creationId="{FAFCE828-FE5B-4228-84F4-38A5088F5576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62" creationId="{DF568A8B-6A05-49AA-8F96-A84CFD7657AD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70" creationId="{94F0156A-39A4-47D5-95F9-E4231060BC30}"/>
          </ac:grpSpMkLst>
        </pc:grpChg>
        <pc:picChg chg="mod modCrop">
          <ac:chgData name="NGUYEN PHAM ANH THU" userId="baf72463-252b-4d5f-a6ca-5a6327a9888d" providerId="ADAL" clId="{C81F71A6-D9A8-4A53-B7D0-1F9A8D12FD7E}" dt="2021-12-13T10:31:20.470" v="1661" actId="1076"/>
          <ac:picMkLst>
            <pc:docMk/>
            <pc:sldMk cId="3486214853" sldId="326"/>
            <ac:picMk id="3" creationId="{93AFA2EE-C36F-4C84-8E97-7B6B5E504CA6}"/>
          </ac:picMkLst>
        </pc:picChg>
        <pc:picChg chg="mod">
          <ac:chgData name="NGUYEN PHAM ANH THU" userId="baf72463-252b-4d5f-a6ca-5a6327a9888d" providerId="ADAL" clId="{C81F71A6-D9A8-4A53-B7D0-1F9A8D12FD7E}" dt="2021-12-13T10:39:34.765" v="1841" actId="1076"/>
          <ac:picMkLst>
            <pc:docMk/>
            <pc:sldMk cId="3486214853" sldId="326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0:32:27.545" v="1666" actId="478"/>
          <ac:picMkLst>
            <pc:docMk/>
            <pc:sldMk cId="3486214853" sldId="326"/>
            <ac:picMk id="8" creationId="{93AFA2EE-C36F-4C84-8E97-7B6B5E504CA6}"/>
          </ac:picMkLst>
        </pc:picChg>
        <pc:picChg chg="mod modCrop">
          <ac:chgData name="NGUYEN PHAM ANH THU" userId="baf72463-252b-4d5f-a6ca-5a6327a9888d" providerId="ADAL" clId="{C81F71A6-D9A8-4A53-B7D0-1F9A8D12FD7E}" dt="2021-12-13T10:35:08.197" v="1710" actId="1076"/>
          <ac:picMkLst>
            <pc:docMk/>
            <pc:sldMk cId="3486214853" sldId="326"/>
            <ac:picMk id="9" creationId="{182AC36E-FBD6-43A0-BB55-193F37301540}"/>
          </ac:picMkLst>
        </pc:picChg>
        <pc:picChg chg="ord">
          <ac:chgData name="NGUYEN PHAM ANH THU" userId="baf72463-252b-4d5f-a6ca-5a6327a9888d" providerId="ADAL" clId="{C81F71A6-D9A8-4A53-B7D0-1F9A8D12FD7E}" dt="2021-12-13T15:45:40.321" v="2938" actId="13244"/>
          <ac:picMkLst>
            <pc:docMk/>
            <pc:sldMk cId="3486214853" sldId="326"/>
            <ac:picMk id="14" creationId="{C63ABA95-A029-45E7-B59B-7DBB9FC233EE}"/>
          </ac:picMkLst>
        </pc:picChg>
        <pc:picChg chg="mod">
          <ac:chgData name="NGUYEN PHAM ANH THU" userId="baf72463-252b-4d5f-a6ca-5a6327a9888d" providerId="ADAL" clId="{C81F71A6-D9A8-4A53-B7D0-1F9A8D12FD7E}" dt="2021-12-13T15:41:05.474" v="2917" actId="1076"/>
          <ac:picMkLst>
            <pc:docMk/>
            <pc:sldMk cId="3486214853" sldId="326"/>
            <ac:picMk id="17" creationId="{329D2116-9036-4FAB-9456-5C0512DF67FE}"/>
          </ac:picMkLst>
        </pc:picChg>
        <pc:picChg chg="mod ord">
          <ac:chgData name="NGUYEN PHAM ANH THU" userId="baf72463-252b-4d5f-a6ca-5a6327a9888d" providerId="ADAL" clId="{C81F71A6-D9A8-4A53-B7D0-1F9A8D12FD7E}" dt="2021-12-14T00:05:01.970" v="3372" actId="1076"/>
          <ac:picMkLst>
            <pc:docMk/>
            <pc:sldMk cId="3486214853" sldId="326"/>
            <ac:picMk id="18" creationId="{75046C47-1F4B-41E0-AD6E-6016BBDE2817}"/>
          </ac:picMkLst>
        </pc:picChg>
        <pc:picChg chg="mod">
          <ac:chgData name="NGUYEN PHAM ANH THU" userId="baf72463-252b-4d5f-a6ca-5a6327a9888d" providerId="ADAL" clId="{C81F71A6-D9A8-4A53-B7D0-1F9A8D12FD7E}" dt="2021-12-13T10:04:06.545" v="1378" actId="1076"/>
          <ac:picMkLst>
            <pc:docMk/>
            <pc:sldMk cId="3486214853" sldId="326"/>
            <ac:picMk id="20" creationId="{B8A56C84-9B4C-42AC-B300-D6E28D22102E}"/>
          </ac:picMkLst>
        </pc:picChg>
        <pc:picChg chg="mod">
          <ac:chgData name="NGUYEN PHAM ANH THU" userId="baf72463-252b-4d5f-a6ca-5a6327a9888d" providerId="ADAL" clId="{C81F71A6-D9A8-4A53-B7D0-1F9A8D12FD7E}" dt="2021-12-13T11:38:18.040" v="2098" actId="3626"/>
          <ac:picMkLst>
            <pc:docMk/>
            <pc:sldMk cId="3486214853" sldId="326"/>
            <ac:picMk id="22" creationId="{54E85427-0029-49CD-8D99-F607BF7AE932}"/>
          </ac:picMkLst>
        </pc:picChg>
        <pc:picChg chg="mod">
          <ac:chgData name="NGUYEN PHAM ANH THU" userId="baf72463-252b-4d5f-a6ca-5a6327a9888d" providerId="ADAL" clId="{C81F71A6-D9A8-4A53-B7D0-1F9A8D12FD7E}" dt="2021-12-13T11:38:22.289" v="2099" actId="3626"/>
          <ac:picMkLst>
            <pc:docMk/>
            <pc:sldMk cId="3486214853" sldId="326"/>
            <ac:picMk id="23" creationId="{F062D8C7-01F9-4C7B-910C-A4AA5A958905}"/>
          </ac:picMkLst>
        </pc:picChg>
        <pc:picChg chg="add del mod">
          <ac:chgData name="NGUYEN PHAM ANH THU" userId="baf72463-252b-4d5f-a6ca-5a6327a9888d" providerId="ADAL" clId="{C81F71A6-D9A8-4A53-B7D0-1F9A8D12FD7E}" dt="2021-12-13T10:04:40.594" v="1386" actId="478"/>
          <ac:picMkLst>
            <pc:docMk/>
            <pc:sldMk cId="3486214853" sldId="326"/>
            <ac:picMk id="29" creationId="{A10DB8DE-26AE-49A9-BBCE-31A2F1E05212}"/>
          </ac:picMkLst>
        </pc:picChg>
        <pc:picChg chg="add del mod modCrop">
          <ac:chgData name="NGUYEN PHAM ANH THU" userId="baf72463-252b-4d5f-a6ca-5a6327a9888d" providerId="ADAL" clId="{C81F71A6-D9A8-4A53-B7D0-1F9A8D12FD7E}" dt="2021-12-13T10:32:24.816" v="1664" actId="27803"/>
          <ac:picMkLst>
            <pc:docMk/>
            <pc:sldMk cId="3486214853" sldId="326"/>
            <ac:picMk id="41" creationId="{93AFA2EE-C36F-4C84-8E97-7B6B5E504CA6}"/>
          </ac:picMkLst>
        </pc:picChg>
        <pc:picChg chg="add del mod">
          <ac:chgData name="NGUYEN PHAM ANH THU" userId="baf72463-252b-4d5f-a6ca-5a6327a9888d" providerId="ADAL" clId="{C81F71A6-D9A8-4A53-B7D0-1F9A8D12FD7E}" dt="2021-12-13T10:32:31.744" v="1668" actId="27803"/>
          <ac:picMkLst>
            <pc:docMk/>
            <pc:sldMk cId="3486214853" sldId="326"/>
            <ac:picMk id="42" creationId="{182AC36E-FBD6-43A0-BB55-193F37301540}"/>
          </ac:picMkLst>
        </pc:picChg>
        <pc:picChg chg="add mod ord">
          <ac:chgData name="NGUYEN PHAM ANH THU" userId="baf72463-252b-4d5f-a6ca-5a6327a9888d" providerId="ADAL" clId="{C81F71A6-D9A8-4A53-B7D0-1F9A8D12FD7E}" dt="2021-12-13T15:38:37.356" v="2904" actId="13244"/>
          <ac:picMkLst>
            <pc:docMk/>
            <pc:sldMk cId="3486214853" sldId="326"/>
            <ac:picMk id="60" creationId="{D2BCCC69-CDB9-4030-B365-112A1C84F2F1}"/>
          </ac:picMkLst>
        </pc:picChg>
        <pc:picChg chg="add mod ord">
          <ac:chgData name="NGUYEN PHAM ANH THU" userId="baf72463-252b-4d5f-a6ca-5a6327a9888d" providerId="ADAL" clId="{C81F71A6-D9A8-4A53-B7D0-1F9A8D12FD7E}" dt="2021-12-14T00:06:28.435" v="3383" actId="1076"/>
          <ac:picMkLst>
            <pc:docMk/>
            <pc:sldMk cId="3486214853" sldId="326"/>
            <ac:picMk id="61" creationId="{E3FF6D15-2034-4B48-A0F7-220437801460}"/>
          </ac:picMkLst>
        </pc:picChg>
        <pc:picChg chg="add del mod">
          <ac:chgData name="NGUYEN PHAM ANH THU" userId="baf72463-252b-4d5f-a6ca-5a6327a9888d" providerId="ADAL" clId="{C81F71A6-D9A8-4A53-B7D0-1F9A8D12FD7E}" dt="2021-12-13T11:37:55.407" v="2095" actId="478"/>
          <ac:picMkLst>
            <pc:docMk/>
            <pc:sldMk cId="3486214853" sldId="326"/>
            <ac:picMk id="62" creationId="{95DC7D96-0E76-4A2F-9CF2-5724279506E1}"/>
          </ac:picMkLst>
        </pc:picChg>
        <pc:picChg chg="add mod ord">
          <ac:chgData name="NGUYEN PHAM ANH THU" userId="baf72463-252b-4d5f-a6ca-5a6327a9888d" providerId="ADAL" clId="{C81F71A6-D9A8-4A53-B7D0-1F9A8D12FD7E}" dt="2021-12-14T00:04:12.035" v="3369" actId="1076"/>
          <ac:picMkLst>
            <pc:docMk/>
            <pc:sldMk cId="3486214853" sldId="326"/>
            <ac:picMk id="63" creationId="{7B5073B4-4C99-4C84-A7B6-1857DC1B0EBB}"/>
          </ac:picMkLst>
        </pc:picChg>
        <pc:picChg chg="add mod ord">
          <ac:chgData name="NGUYEN PHAM ANH THU" userId="baf72463-252b-4d5f-a6ca-5a6327a9888d" providerId="ADAL" clId="{C81F71A6-D9A8-4A53-B7D0-1F9A8D12FD7E}" dt="2021-12-14T00:04:06.017" v="3366" actId="1076"/>
          <ac:picMkLst>
            <pc:docMk/>
            <pc:sldMk cId="3486214853" sldId="326"/>
            <ac:picMk id="64" creationId="{99CC7EC1-FB83-426E-8455-DF6C664002AD}"/>
          </ac:picMkLst>
        </pc:picChg>
        <pc:picChg chg="add mod ord">
          <ac:chgData name="NGUYEN PHAM ANH THU" userId="baf72463-252b-4d5f-a6ca-5a6327a9888d" providerId="ADAL" clId="{C81F71A6-D9A8-4A53-B7D0-1F9A8D12FD7E}" dt="2021-12-14T00:04:07.850" v="3367" actId="1076"/>
          <ac:picMkLst>
            <pc:docMk/>
            <pc:sldMk cId="3486214853" sldId="326"/>
            <ac:picMk id="65" creationId="{A96116DE-5672-40B6-8834-3227A48ED3FF}"/>
          </ac:picMkLst>
        </pc:picChg>
        <pc:picChg chg="add mod ord">
          <ac:chgData name="NGUYEN PHAM ANH THU" userId="baf72463-252b-4d5f-a6ca-5a6327a9888d" providerId="ADAL" clId="{C81F71A6-D9A8-4A53-B7D0-1F9A8D12FD7E}" dt="2021-12-14T00:04:10.001" v="3368" actId="1076"/>
          <ac:picMkLst>
            <pc:docMk/>
            <pc:sldMk cId="3486214853" sldId="326"/>
            <ac:picMk id="66" creationId="{3E0BA4E5-201A-4C11-ABE2-90A9EC96BF51}"/>
          </ac:picMkLst>
        </pc:picChg>
        <pc:picChg chg="add del mod">
          <ac:chgData name="NGUYEN PHAM ANH THU" userId="baf72463-252b-4d5f-a6ca-5a6327a9888d" providerId="ADAL" clId="{C81F71A6-D9A8-4A53-B7D0-1F9A8D12FD7E}" dt="2021-12-13T11:37:54.481" v="2094" actId="478"/>
          <ac:picMkLst>
            <pc:docMk/>
            <pc:sldMk cId="3486214853" sldId="326"/>
            <ac:picMk id="67" creationId="{4D36101A-5257-4BDB-AAAA-8735A61CCF82}"/>
          </ac:picMkLst>
        </pc:picChg>
        <pc:picChg chg="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7" creationId="{B1430BAA-0688-4819-97C5-C179A8F84D10}"/>
          </ac:picMkLst>
        </pc:picChg>
        <pc:picChg chg="add 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9" creationId="{64841D16-9A30-4C57-BD16-C961A8757D00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56.942" v="13299"/>
        <pc:sldMkLst>
          <pc:docMk/>
          <pc:sldMk cId="3871384311" sldId="327"/>
        </pc:sldMkLst>
        <pc:spChg chg="del">
          <ac:chgData name="NGUYEN PHAM ANH THU" userId="baf72463-252b-4d5f-a6ca-5a6327a9888d" providerId="ADAL" clId="{C81F71A6-D9A8-4A53-B7D0-1F9A8D12FD7E}" dt="2021-12-13T10:05:18.771" v="1388" actId="478"/>
          <ac:spMkLst>
            <pc:docMk/>
            <pc:sldMk cId="3871384311" sldId="327"/>
            <ac:spMk id="2" creationId="{F9EBE934-53FE-44EA-AD20-8DD114E59890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4" creationId="{C3734A0E-4E1B-463C-8AEB-B89329272E2C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7" creationId="{94A243D9-2DE7-46AB-82B3-3892CC5191C1}"/>
          </ac:spMkLst>
        </pc:spChg>
        <pc:spChg chg="mod">
          <ac:chgData name="NGUYEN PHAM ANH THU" userId="baf72463-252b-4d5f-a6ca-5a6327a9888d" providerId="ADAL" clId="{C81F71A6-D9A8-4A53-B7D0-1F9A8D12FD7E}" dt="2021-12-14T06:08:31.580" v="7823" actId="13926"/>
          <ac:spMkLst>
            <pc:docMk/>
            <pc:sldMk cId="3871384311" sldId="327"/>
            <ac:spMk id="18" creationId="{36C7406E-8DE4-4215-A509-AC7290B78709}"/>
          </ac:spMkLst>
        </pc:spChg>
        <pc:spChg chg="add del mod">
          <ac:chgData name="NGUYEN PHAM ANH THU" userId="baf72463-252b-4d5f-a6ca-5a6327a9888d" providerId="ADAL" clId="{C81F71A6-D9A8-4A53-B7D0-1F9A8D12FD7E}" dt="2021-12-14T00:16:41.950" v="3480"/>
          <ac:spMkLst>
            <pc:docMk/>
            <pc:sldMk cId="3871384311" sldId="327"/>
            <ac:spMk id="19" creationId="{FA7E6A1E-BA42-4A42-83A5-7E5B73403D96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28" creationId="{A6DC5FCA-748A-47C1-B280-D5056C0716C5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3T11:10:03.633" v="1983"/>
          <ac:spMkLst>
            <pc:docMk/>
            <pc:sldMk cId="3871384311" sldId="327"/>
            <ac:spMk id="49" creationId="{5F70A525-4E66-4A22-8DB7-47292A6107F2}"/>
          </ac:spMkLst>
        </pc:spChg>
        <pc:spChg chg="add mod">
          <ac:chgData name="NGUYEN PHAM ANH THU" userId="baf72463-252b-4d5f-a6ca-5a6327a9888d" providerId="ADAL" clId="{C81F71A6-D9A8-4A53-B7D0-1F9A8D12FD7E}" dt="2021-12-13T15:49:08.192" v="2968" actId="164"/>
          <ac:spMkLst>
            <pc:docMk/>
            <pc:sldMk cId="3871384311" sldId="327"/>
            <ac:spMk id="62" creationId="{DA8A4EED-B1F0-45E3-8707-57134881FE5E}"/>
          </ac:spMkLst>
        </pc:spChg>
        <pc:spChg chg="add mod">
          <ac:chgData name="NGUYEN PHAM ANH THU" userId="baf72463-252b-4d5f-a6ca-5a6327a9888d" providerId="ADAL" clId="{C81F71A6-D9A8-4A53-B7D0-1F9A8D12FD7E}" dt="2021-12-14T09:36:06.527" v="12129" actId="113"/>
          <ac:spMkLst>
            <pc:docMk/>
            <pc:sldMk cId="3871384311" sldId="327"/>
            <ac:spMk id="63" creationId="{C14FEB92-9B59-44D9-AF47-20B0E942E08D}"/>
          </ac:spMkLst>
        </pc:spChg>
        <pc:grpChg chg="add mod">
          <ac:chgData name="NGUYEN PHAM ANH THU" userId="baf72463-252b-4d5f-a6ca-5a6327a9888d" providerId="ADAL" clId="{C81F71A6-D9A8-4A53-B7D0-1F9A8D12FD7E}" dt="2021-12-13T15:49:08.192" v="2968" actId="164"/>
          <ac:grpSpMkLst>
            <pc:docMk/>
            <pc:sldMk cId="3871384311" sldId="327"/>
            <ac:grpSpMk id="2" creationId="{9ED81AD9-2FDD-419B-B80A-B6F8CD2AA44D}"/>
          </ac:grpSpMkLst>
        </pc:grpChg>
        <pc:grpChg chg="del">
          <ac:chgData name="NGUYEN PHAM ANH THU" userId="baf72463-252b-4d5f-a6ca-5a6327a9888d" providerId="ADAL" clId="{C81F71A6-D9A8-4A53-B7D0-1F9A8D12FD7E}" dt="2021-12-13T11:09:51.289" v="1982" actId="478"/>
          <ac:grpSpMkLst>
            <pc:docMk/>
            <pc:sldMk cId="3871384311" sldId="327"/>
            <ac:grpSpMk id="5" creationId="{668EC087-E5A3-441D-BF6B-093E508FD5CE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2" creationId="{3CF9F323-0D4A-4603-9797-131A2AF26461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6" creationId="{5FD9B0E0-0A1A-46E6-BB49-4A00BAA96B8D}"/>
          </ac:grpSpMkLst>
        </pc:grpChg>
        <pc:grpChg chg="add del mod">
          <ac:chgData name="NGUYEN PHAM ANH THU" userId="baf72463-252b-4d5f-a6ca-5a6327a9888d" providerId="ADAL" clId="{C81F71A6-D9A8-4A53-B7D0-1F9A8D12FD7E}" dt="2021-12-14T00:16:41.104" v="3479" actId="478"/>
          <ac:grpSpMkLst>
            <pc:docMk/>
            <pc:sldMk cId="3871384311" sldId="327"/>
            <ac:grpSpMk id="47" creationId="{1DA973AF-FA07-40AB-BCDE-AF4D05AC0908}"/>
          </ac:grpSpMkLst>
        </pc:grpChg>
        <pc:picChg chg="del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" creationId="{BE9CB1FE-4BBB-4B47-B2D8-ABE2473BC763}"/>
          </ac:picMkLst>
        </pc:picChg>
        <pc:picChg chg="add del mod">
          <ac:chgData name="NGUYEN PHAM ANH THU" userId="baf72463-252b-4d5f-a6ca-5a6327a9888d" providerId="ADAL" clId="{C81F71A6-D9A8-4A53-B7D0-1F9A8D12FD7E}" dt="2021-12-13T10:15:19.139" v="1425" actId="478"/>
          <ac:picMkLst>
            <pc:docMk/>
            <pc:sldMk cId="3871384311" sldId="327"/>
            <ac:picMk id="8" creationId="{9F89EDFF-3C7C-46D7-917E-8397DD70A495}"/>
          </ac:picMkLst>
        </pc:picChg>
        <pc:picChg chg="add del mod modCrop">
          <ac:chgData name="NGUYEN PHAM ANH THU" userId="baf72463-252b-4d5f-a6ca-5a6327a9888d" providerId="ADAL" clId="{C81F71A6-D9A8-4A53-B7D0-1F9A8D12FD7E}" dt="2021-12-13T10:16:56.457" v="1520" actId="478"/>
          <ac:picMkLst>
            <pc:docMk/>
            <pc:sldMk cId="3871384311" sldId="327"/>
            <ac:picMk id="10" creationId="{1152C2A0-5919-487E-A225-47273A27420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3" creationId="{10F7EAC4-EA3A-4746-972C-4A2AA32FDC9A}"/>
          </ac:picMkLst>
        </pc:picChg>
        <pc:picChg chg="mod">
          <ac:chgData name="NGUYEN PHAM ANH THU" userId="baf72463-252b-4d5f-a6ca-5a6327a9888d" providerId="ADAL" clId="{C81F71A6-D9A8-4A53-B7D0-1F9A8D12FD7E}" dt="2021-12-14T00:15:12.818" v="3438"/>
          <ac:picMkLst>
            <pc:docMk/>
            <pc:sldMk cId="3871384311" sldId="327"/>
            <ac:picMk id="13" creationId="{784107D8-3F0D-45E1-9829-7A283A0FAC49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5" creationId="{3775486C-F341-41BD-85D4-2D869B2A9564}"/>
          </ac:picMkLst>
        </pc:picChg>
        <pc:picChg chg="add del mod">
          <ac:chgData name="NGUYEN PHAM ANH THU" userId="baf72463-252b-4d5f-a6ca-5a6327a9888d" providerId="ADAL" clId="{C81F71A6-D9A8-4A53-B7D0-1F9A8D12FD7E}" dt="2021-12-14T00:16:41.950" v="3480"/>
          <ac:picMkLst>
            <pc:docMk/>
            <pc:sldMk cId="3871384311" sldId="327"/>
            <ac:picMk id="15" creationId="{F4B909EB-05E1-418F-8467-3D38B35A98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0:05:21.054" v="1389" actId="478"/>
          <ac:picMkLst>
            <pc:docMk/>
            <pc:sldMk cId="3871384311" sldId="327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0:06:12.595" v="1396" actId="478"/>
          <ac:picMkLst>
            <pc:docMk/>
            <pc:sldMk cId="3871384311" sldId="327"/>
            <ac:picMk id="29" creationId="{19B40824-3AFE-4CC0-A134-05B42CABEFA1}"/>
          </ac:picMkLst>
        </pc:picChg>
        <pc:picChg chg="add del mod">
          <ac:chgData name="NGUYEN PHAM ANH THU" userId="baf72463-252b-4d5f-a6ca-5a6327a9888d" providerId="ADAL" clId="{C81F71A6-D9A8-4A53-B7D0-1F9A8D12FD7E}" dt="2021-12-13T10:07:49.961" v="1415" actId="478"/>
          <ac:picMkLst>
            <pc:docMk/>
            <pc:sldMk cId="3871384311" sldId="327"/>
            <ac:picMk id="31" creationId="{15173DE8-1BD7-44FB-A742-80DB2FC19BF9}"/>
          </ac:picMkLst>
        </pc:picChg>
        <pc:picChg chg="add del mod">
          <ac:chgData name="NGUYEN PHAM ANH THU" userId="baf72463-252b-4d5f-a6ca-5a6327a9888d" providerId="ADAL" clId="{C81F71A6-D9A8-4A53-B7D0-1F9A8D12FD7E}" dt="2021-12-13T10:22:44.683" v="1546" actId="478"/>
          <ac:picMkLst>
            <pc:docMk/>
            <pc:sldMk cId="3871384311" sldId="327"/>
            <ac:picMk id="32" creationId="{5C0FA61A-3C51-45CA-8FA6-039CF516C6C1}"/>
          </ac:picMkLst>
        </pc:picChg>
        <pc:picChg chg="add del mod modCrop">
          <ac:chgData name="NGUYEN PHAM ANH THU" userId="baf72463-252b-4d5f-a6ca-5a6327a9888d" providerId="ADAL" clId="{C81F71A6-D9A8-4A53-B7D0-1F9A8D12FD7E}" dt="2021-12-13T10:22:40.247" v="1545" actId="478"/>
          <ac:picMkLst>
            <pc:docMk/>
            <pc:sldMk cId="3871384311" sldId="327"/>
            <ac:picMk id="33" creationId="{05513957-603A-4DB2-92E4-071DD604CE01}"/>
          </ac:picMkLst>
        </pc:picChg>
        <pc:picChg chg="add del mod ord">
          <ac:chgData name="NGUYEN PHAM ANH THU" userId="baf72463-252b-4d5f-a6ca-5a6327a9888d" providerId="ADAL" clId="{C81F71A6-D9A8-4A53-B7D0-1F9A8D12FD7E}" dt="2021-12-13T11:08:08.350" v="1970" actId="478"/>
          <ac:picMkLst>
            <pc:docMk/>
            <pc:sldMk cId="3871384311" sldId="327"/>
            <ac:picMk id="34" creationId="{A4451D3E-67CA-48D7-81A4-12956718B889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6" creationId="{79C10F7A-2886-4AAB-BD17-610DABC549B6}"/>
          </ac:picMkLst>
        </pc:picChg>
        <pc:picChg chg="add 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7" creationId="{02A9C173-FEF1-4DDD-A8A3-D2062EFB28B1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8" creationId="{48B39F80-1A9C-497B-8AA2-43EF693002C4}"/>
          </ac:picMkLst>
        </pc:picChg>
        <pc:picChg chg="add del mod ord">
          <ac:chgData name="NGUYEN PHAM ANH THU" userId="baf72463-252b-4d5f-a6ca-5a6327a9888d" providerId="ADAL" clId="{C81F71A6-D9A8-4A53-B7D0-1F9A8D12FD7E}" dt="2021-12-13T11:08:06.974" v="1968" actId="478"/>
          <ac:picMkLst>
            <pc:docMk/>
            <pc:sldMk cId="3871384311" sldId="327"/>
            <ac:picMk id="39" creationId="{807F7208-EDF4-4D60-B471-87B6F6B28B1B}"/>
          </ac:picMkLst>
        </pc:picChg>
        <pc:picChg chg="add del mod ord">
          <ac:chgData name="NGUYEN PHAM ANH THU" userId="baf72463-252b-4d5f-a6ca-5a6327a9888d" providerId="ADAL" clId="{C81F71A6-D9A8-4A53-B7D0-1F9A8D12FD7E}" dt="2021-12-13T11:08:07.845" v="1969" actId="478"/>
          <ac:picMkLst>
            <pc:docMk/>
            <pc:sldMk cId="3871384311" sldId="327"/>
            <ac:picMk id="40" creationId="{724EF532-03FF-4178-8A8B-8B9B499A6CE0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1" creationId="{FF2F539E-8F11-4B08-830B-96189D52C03B}"/>
          </ac:picMkLst>
        </pc:picChg>
        <pc:picChg chg="add del mod">
          <ac:chgData name="NGUYEN PHAM ANH THU" userId="baf72463-252b-4d5f-a6ca-5a6327a9888d" providerId="ADAL" clId="{C81F71A6-D9A8-4A53-B7D0-1F9A8D12FD7E}" dt="2021-12-13T10:58:47.069" v="1928" actId="27803"/>
          <ac:picMkLst>
            <pc:docMk/>
            <pc:sldMk cId="3871384311" sldId="327"/>
            <ac:picMk id="42" creationId="{668A7679-F620-491C-B769-517C276690ED}"/>
          </ac:picMkLst>
        </pc:picChg>
        <pc:picChg chg="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3" creationId="{668A7679-F620-491C-B769-517C276690ED}"/>
          </ac:picMkLst>
        </pc:picChg>
        <pc:picChg chg="add del mod">
          <ac:chgData name="NGUYEN PHAM ANH THU" userId="baf72463-252b-4d5f-a6ca-5a6327a9888d" providerId="ADAL" clId="{C81F71A6-D9A8-4A53-B7D0-1F9A8D12FD7E}" dt="2021-12-13T11:01:47.876" v="1952" actId="478"/>
          <ac:picMkLst>
            <pc:docMk/>
            <pc:sldMk cId="3871384311" sldId="327"/>
            <ac:picMk id="44" creationId="{5003FA8E-292B-4FE8-AAE1-21836098132A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5" creationId="{D8D43D8A-21FA-43DE-90B4-C1AAAE4B1D59}"/>
          </ac:picMkLst>
        </pc:picChg>
        <pc:picChg chg="add 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8" creationId="{20ABA253-9BAB-4313-9262-3F91543BB53E}"/>
          </ac:picMkLst>
        </pc:picChg>
        <pc:picChg chg="add del mo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0" creationId="{7080BE24-E5F0-4A8E-B841-02C443D046C8}"/>
          </ac:picMkLst>
        </pc:picChg>
        <pc:picChg chg="add del mod">
          <ac:chgData name="NGUYEN PHAM ANH THU" userId="baf72463-252b-4d5f-a6ca-5a6327a9888d" providerId="ADAL" clId="{C81F71A6-D9A8-4A53-B7D0-1F9A8D12FD7E}" dt="2021-12-13T11:15:33.732" v="2012" actId="478"/>
          <ac:picMkLst>
            <pc:docMk/>
            <pc:sldMk cId="3871384311" sldId="327"/>
            <ac:picMk id="51" creationId="{421A4B9B-4657-4832-8E2C-698AE3234B7B}"/>
          </ac:picMkLst>
        </pc:picChg>
        <pc:picChg chg="add del mod modVis">
          <ac:chgData name="NGUYEN PHAM ANH THU" userId="baf72463-252b-4d5f-a6ca-5a6327a9888d" providerId="ADAL" clId="{C81F71A6-D9A8-4A53-B7D0-1F9A8D12FD7E}" dt="2021-12-13T11:14:01.289" v="2002" actId="478"/>
          <ac:picMkLst>
            <pc:docMk/>
            <pc:sldMk cId="3871384311" sldId="327"/>
            <ac:picMk id="52" creationId="{C31D63E3-52BE-4B6C-AAA7-1B47BDE8706D}"/>
          </ac:picMkLst>
        </pc:picChg>
        <pc:picChg chg="add del mod modVis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3" creationId="{7629896D-F3BF-4D69-8431-511593DDE0C8}"/>
          </ac:picMkLst>
        </pc:picChg>
        <pc:picChg chg="add mod">
          <ac:chgData name="NGUYEN PHAM ANH THU" userId="baf72463-252b-4d5f-a6ca-5a6327a9888d" providerId="ADAL" clId="{C81F71A6-D9A8-4A53-B7D0-1F9A8D12FD7E}" dt="2021-12-13T15:49:31.578" v="2970" actId="3626"/>
          <ac:picMkLst>
            <pc:docMk/>
            <pc:sldMk cId="3871384311" sldId="327"/>
            <ac:picMk id="54" creationId="{0BEA1AC3-1FAC-483E-89DB-DE8378C3457B}"/>
          </ac:picMkLst>
        </pc:picChg>
        <pc:picChg chg="add mod ord modVis">
          <ac:chgData name="NGUYEN PHAM ANH THU" userId="baf72463-252b-4d5f-a6ca-5a6327a9888d" providerId="ADAL" clId="{C81F71A6-D9A8-4A53-B7D0-1F9A8D12FD7E}" dt="2021-12-13T11:13:25.184" v="1997" actId="14429"/>
          <ac:picMkLst>
            <pc:docMk/>
            <pc:sldMk cId="3871384311" sldId="327"/>
            <ac:picMk id="55" creationId="{5375B3AE-4978-4590-ABE7-4DD80BBBFF33}"/>
          </ac:picMkLst>
        </pc:picChg>
        <pc:picChg chg="add del mod ord">
          <ac:chgData name="NGUYEN PHAM ANH THU" userId="baf72463-252b-4d5f-a6ca-5a6327a9888d" providerId="ADAL" clId="{C81F71A6-D9A8-4A53-B7D0-1F9A8D12FD7E}" dt="2021-12-13T11:15:32.212" v="2011" actId="478"/>
          <ac:picMkLst>
            <pc:docMk/>
            <pc:sldMk cId="3871384311" sldId="327"/>
            <ac:picMk id="56" creationId="{5A422D53-ED24-48B7-B385-20C24B4CA940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7" creationId="{465B8C59-BD4F-424F-A48A-27DD7E22667E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8" creationId="{E28946DA-23F9-491B-8F71-0D34470402AB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9" creationId="{B8FF8FFA-65BA-4528-8D39-49B7C9913685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60" creationId="{3AF42BC8-3B4E-48BF-B77C-B895A78E0C08}"/>
          </ac:picMkLst>
        </pc:picChg>
        <pc:picChg chg="add mod">
          <ac:chgData name="NGUYEN PHAM ANH THU" userId="baf72463-252b-4d5f-a6ca-5a6327a9888d" providerId="ADAL" clId="{C81F71A6-D9A8-4A53-B7D0-1F9A8D12FD7E}" dt="2021-12-13T14:31:47.788" v="2114" actId="14100"/>
          <ac:picMkLst>
            <pc:docMk/>
            <pc:sldMk cId="3871384311" sldId="327"/>
            <ac:picMk id="61" creationId="{B0233DFD-1D69-4B9C-982D-AA0475DD814C}"/>
          </ac:picMkLst>
        </pc:picChg>
      </pc:sldChg>
      <pc:sldChg chg="addSp delSp modSp add mod ord modTransition addAnim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955113687" sldId="328"/>
        </pc:sldMkLst>
        <pc:spChg chg="mod">
          <ac:chgData name="NGUYEN PHAM ANH THU" userId="baf72463-252b-4d5f-a6ca-5a6327a9888d" providerId="ADAL" clId="{C81F71A6-D9A8-4A53-B7D0-1F9A8D12FD7E}" dt="2021-12-13T14:49:07.128" v="2636" actId="20577"/>
          <ac:spMkLst>
            <pc:docMk/>
            <pc:sldMk cId="3955113687" sldId="328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6:57.703" v="3278" actId="14100"/>
          <ac:spMkLst>
            <pc:docMk/>
            <pc:sldMk cId="3955113687" sldId="328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0:27.519" v="2996" actId="20577"/>
          <ac:spMkLst>
            <pc:docMk/>
            <pc:sldMk cId="3955113687" sldId="328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0" creationId="{76E7700F-1C7F-4BAB-8A6E-A2E2862ED5EE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1" creationId="{1A75B21E-6534-48BA-9D85-475E6FD7548F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0:54:27.680" v="3571" actId="3626"/>
          <ac:spMkLst>
            <pc:docMk/>
            <pc:sldMk cId="3955113687" sldId="328"/>
            <ac:spMk id="58" creationId="{06D7D07D-AEA2-44EA-9739-00C261B7B802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9" creationId="{F02DD679-908C-4B4D-B71C-2C92CD43969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0" creationId="{08F72247-8DF2-4CEF-8881-85525145A4A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1" creationId="{25FA31C9-7779-4B1C-B791-D4929DDF2654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0:54:33.949" v="3572" actId="3626"/>
          <ac:spMkLst>
            <pc:docMk/>
            <pc:sldMk cId="3955113687" sldId="328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8" creationId="{BAD0A984-FDF7-4D3C-B77B-DFB03FC1CFAC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0:54:37.871" v="3573" actId="3626"/>
          <ac:spMkLst>
            <pc:docMk/>
            <pc:sldMk cId="3955113687" sldId="328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16:00.757" v="3468" actId="20577"/>
          <ac:spMkLst>
            <pc:docMk/>
            <pc:sldMk cId="3955113687" sldId="328"/>
            <ac:spMk id="75" creationId="{8AF71B25-34F7-4520-A81B-2E113DAD991C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8" creationId="{FF4318D1-18AF-4795-8E29-B55D370EF762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9" creationId="{8DFE6767-A6D7-484C-B403-A6E37FC5515B}"/>
          </ac:spMkLst>
        </pc:spChg>
        <pc:spChg chg="add del mod">
          <ac:chgData name="NGUYEN PHAM ANH THU" userId="baf72463-252b-4d5f-a6ca-5a6327a9888d" providerId="ADAL" clId="{C81F71A6-D9A8-4A53-B7D0-1F9A8D12FD7E}" dt="2021-12-14T00:16:01" v="3469"/>
          <ac:spMkLst>
            <pc:docMk/>
            <pc:sldMk cId="3955113687" sldId="328"/>
            <ac:spMk id="80" creationId="{F1B0C0A7-7DED-4B29-8B43-89C268642F94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3" creationId="{C1BF3B2D-DC70-4AC1-ADAA-2814A3E6EE75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4" creationId="{D90EEB26-A716-47AC-A5AF-86EDF0DDC4C6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7" creationId="{2FE614D8-B0A7-49FC-9209-2144B253AAAC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8" creationId="{A18EE314-A7DE-406F-9AFE-1477191C6574}"/>
          </ac:spMkLst>
        </pc:spChg>
        <pc:spChg chg="add del mod">
          <ac:chgData name="NGUYEN PHAM ANH THU" userId="baf72463-252b-4d5f-a6ca-5a6327a9888d" providerId="ADAL" clId="{C81F71A6-D9A8-4A53-B7D0-1F9A8D12FD7E}" dt="2021-12-14T00:21:56.423" v="3513" actId="478"/>
          <ac:spMkLst>
            <pc:docMk/>
            <pc:sldMk cId="3955113687" sldId="328"/>
            <ac:spMk id="89" creationId="{CBCF5F3B-EB83-45CE-8999-68C309199253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2" creationId="{B2509B2F-8E72-4999-AF42-2C9D0F8E3AF4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5" creationId="{4EB8586F-9A9E-4A32-827A-AC76A58BBB4D}"/>
          </ac:spMkLst>
        </pc:spChg>
        <pc:spChg chg="mod">
          <ac:chgData name="NGUYEN PHAM ANH THU" userId="baf72463-252b-4d5f-a6ca-5a6327a9888d" providerId="ADAL" clId="{C81F71A6-D9A8-4A53-B7D0-1F9A8D12FD7E}" dt="2021-12-14T06:08:35.379" v="7824" actId="13926"/>
          <ac:spMkLst>
            <pc:docMk/>
            <pc:sldMk cId="3955113687" sldId="328"/>
            <ac:spMk id="96" creationId="{DBEB9676-85C4-4328-B391-F2F3A952FDA2}"/>
          </ac:spMkLst>
        </pc:spChg>
        <pc:spChg chg="add mod">
          <ac:chgData name="NGUYEN PHAM ANH THU" userId="baf72463-252b-4d5f-a6ca-5a6327a9888d" providerId="ADAL" clId="{C81F71A6-D9A8-4A53-B7D0-1F9A8D12FD7E}" dt="2021-12-14T00:22:01.756" v="3515" actId="1076"/>
          <ac:spMkLst>
            <pc:docMk/>
            <pc:sldMk cId="3955113687" sldId="328"/>
            <ac:spMk id="97" creationId="{86732DA1-26CB-4A00-BB96-07CF3BF52DFC}"/>
          </ac:spMkLst>
        </pc:spChg>
        <pc:grpChg chg="add mod">
          <ac:chgData name="NGUYEN PHAM ANH THU" userId="baf72463-252b-4d5f-a6ca-5a6327a9888d" providerId="ADAL" clId="{C81F71A6-D9A8-4A53-B7D0-1F9A8D12FD7E}" dt="2021-12-13T15:49:54.569" v="2972" actId="164"/>
          <ac:grpSpMkLst>
            <pc:docMk/>
            <pc:sldMk cId="3955113687" sldId="328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3" creationId="{510AA2F0-44BC-4FD3-BBEA-CE3F3B2581DD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6" creationId="{5541607E-54EB-44D0-B23D-7259A9E62F99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3" creationId="{7EC3A7EB-321D-4AD1-AF99-F28AA689D413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6" creationId="{743B7270-091C-44E8-8462-E4B18499132C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70" creationId="{253993A7-BEF7-4B95-B136-683C1C8FF244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3" creationId="{0E03366D-C84E-44C4-92D6-BC1D248F2146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7" creationId="{82B1F94C-DCCB-4FA5-BA6B-0D88BD362BD2}"/>
          </ac:grpSpMkLst>
        </pc:grpChg>
        <pc:grpChg chg="add del mod">
          <ac:chgData name="NGUYEN PHAM ANH THU" userId="baf72463-252b-4d5f-a6ca-5a6327a9888d" providerId="ADAL" clId="{C81F71A6-D9A8-4A53-B7D0-1F9A8D12FD7E}" dt="2021-12-14T00:16:31.780" v="3474"/>
          <ac:grpSpMkLst>
            <pc:docMk/>
            <pc:sldMk cId="3955113687" sldId="328"/>
            <ac:grpSpMk id="82" creationId="{1F408131-68B3-4CC0-86E9-C9D06804B6AF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86" creationId="{B12CC15C-D507-482B-9299-19A8740FD1D5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0" creationId="{BA31DB30-F154-4EA2-9958-A5DA7F7E1EBA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4" creationId="{79DDA277-9CC4-4AE2-8B1C-D1EF3F5ECC4B}"/>
          </ac:grpSpMkLst>
        </pc:grpChg>
        <pc:picChg chg="mod modCrop">
          <ac:chgData name="NGUYEN PHAM ANH THU" userId="baf72463-252b-4d5f-a6ca-5a6327a9888d" providerId="ADAL" clId="{C81F71A6-D9A8-4A53-B7D0-1F9A8D12FD7E}" dt="2021-12-14T00:17:15.179" v="3483" actId="732"/>
          <ac:picMkLst>
            <pc:docMk/>
            <pc:sldMk cId="3955113687" sldId="328"/>
            <ac:picMk id="6" creationId="{47D66548-9B4E-4DAF-B1CC-C06C6A254998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4:45:37.703" v="2583" actId="478"/>
          <ac:picMkLst>
            <pc:docMk/>
            <pc:sldMk cId="3955113687" sldId="328"/>
            <ac:picMk id="13" creationId="{10F7EAC4-EA3A-4746-972C-4A2AA32FDC9A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4" creationId="{C63ABA95-A029-45E7-B59B-7DBB9FC233EE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5" creationId="{3775486C-F341-41BD-85D4-2D869B2A9564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4:48:23.830" v="2624" actId="478"/>
          <ac:picMkLst>
            <pc:docMk/>
            <pc:sldMk cId="3955113687" sldId="328"/>
            <ac:picMk id="17" creationId="{329D2116-9036-4FAB-9456-5C0512DF67FE}"/>
          </ac:picMkLst>
        </pc:picChg>
        <pc:picChg chg="mod">
          <ac:chgData name="NGUYEN PHAM ANH THU" userId="baf72463-252b-4d5f-a6ca-5a6327a9888d" providerId="ADAL" clId="{C81F71A6-D9A8-4A53-B7D0-1F9A8D12FD7E}" dt="2021-12-13T15:16:07.380" v="2838" actId="1076"/>
          <ac:picMkLst>
            <pc:docMk/>
            <pc:sldMk cId="3955113687" sldId="328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4:45:38.207" v="2584" actId="478"/>
          <ac:picMkLst>
            <pc:docMk/>
            <pc:sldMk cId="3955113687" sldId="328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4:45:39.345" v="2586" actId="478"/>
          <ac:picMkLst>
            <pc:docMk/>
            <pc:sldMk cId="3955113687" sldId="328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4:45:38.728" v="2585" actId="478"/>
          <ac:picMkLst>
            <pc:docMk/>
            <pc:sldMk cId="3955113687" sldId="328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4:45:39.873" v="2587" actId="478"/>
          <ac:picMkLst>
            <pc:docMk/>
            <pc:sldMk cId="3955113687" sldId="328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4:45:40.457" v="2588" actId="478"/>
          <ac:picMkLst>
            <pc:docMk/>
            <pc:sldMk cId="3955113687" sldId="328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4:45:42.045" v="2591" actId="478"/>
          <ac:picMkLst>
            <pc:docMk/>
            <pc:sldMk cId="3955113687" sldId="328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4:45:37.010" v="2582" actId="478"/>
          <ac:picMkLst>
            <pc:docMk/>
            <pc:sldMk cId="3955113687" sldId="328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4:45:40.945" v="2589" actId="478"/>
          <ac:picMkLst>
            <pc:docMk/>
            <pc:sldMk cId="3955113687" sldId="328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4:45:41.460" v="2590" actId="478"/>
          <ac:picMkLst>
            <pc:docMk/>
            <pc:sldMk cId="3955113687" sldId="328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29" creationId="{A38BECA0-1794-435A-8589-ED965E3466AF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1" creationId="{4C3427DE-0ADD-418B-803D-F320F7B4652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2" creationId="{D649A3E5-6A21-46A8-BA5B-96D1F0822D96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3" creationId="{E8CF7F71-E786-454C-AE4A-AF55FC31BC0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4" creationId="{5DA4463A-38E4-4AFD-AAC6-EDDD99E209F5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5" creationId="{FD87F85D-DAEA-4286-BD0D-032A6BF18354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6" creationId="{4577BAB0-3A9B-42AB-97B7-1A1A31D5AE35}"/>
          </ac:picMkLst>
        </pc:picChg>
        <pc:picChg chg="add mod">
          <ac:chgData name="NGUYEN PHAM ANH THU" userId="baf72463-252b-4d5f-a6ca-5a6327a9888d" providerId="ADAL" clId="{C81F71A6-D9A8-4A53-B7D0-1F9A8D12FD7E}" dt="2021-12-13T15:30:39.431" v="2878" actId="1076"/>
          <ac:picMkLst>
            <pc:docMk/>
            <pc:sldMk cId="3955113687" sldId="328"/>
            <ac:picMk id="37" creationId="{EC2E1E4A-B6EB-472E-A784-19C004FD7483}"/>
          </ac:picMkLst>
        </pc:picChg>
        <pc:picChg chg="add mod ord">
          <ac:chgData name="NGUYEN PHAM ANH THU" userId="baf72463-252b-4d5f-a6ca-5a6327a9888d" providerId="ADAL" clId="{C81F71A6-D9A8-4A53-B7D0-1F9A8D12FD7E}" dt="2021-12-13T15:19:52.755" v="2850"/>
          <ac:picMkLst>
            <pc:docMk/>
            <pc:sldMk cId="3955113687" sldId="328"/>
            <ac:picMk id="38" creationId="{3D07D2BA-121B-4434-8D32-A3E8E30390F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39" creationId="{E4D9BEE5-FED4-4E0E-B574-7854727DE09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0" creationId="{6DDBFAAE-D929-416C-BB76-6ABEB4A835DA}"/>
          </ac:picMkLst>
        </pc:picChg>
        <pc:picChg chg="add mod ord">
          <ac:chgData name="NGUYEN PHAM ANH THU" userId="baf72463-252b-4d5f-a6ca-5a6327a9888d" providerId="ADAL" clId="{C81F71A6-D9A8-4A53-B7D0-1F9A8D12FD7E}" dt="2021-12-13T15:33:23.740" v="2897" actId="13244"/>
          <ac:picMkLst>
            <pc:docMk/>
            <pc:sldMk cId="3955113687" sldId="328"/>
            <ac:picMk id="41" creationId="{6A43FD47-E2A5-4AC0-A435-D9B173E723EB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2" creationId="{BFE6D9FB-77C4-4537-8ED1-4C73B9B26AD9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3" creationId="{34149AA8-8966-45FA-AA8A-5EAF9E0E7C98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4" creationId="{7F07CD44-F1A3-467E-865C-819D5CA924AF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5" creationId="{9FE6F222-3A02-438E-A815-9DA4A123599D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6" creationId="{B6253EC8-3137-458A-A436-F436693E9257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7" creationId="{84049C41-442E-4AC0-8B6D-BDAFED59733A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8" creationId="{DEC825A8-F45A-4615-85D2-9D3E92FA301E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9" creationId="{E96A4828-2192-42C9-9181-FDCB22FC996C}"/>
          </ac:picMkLst>
        </pc:picChg>
        <pc:picChg chg="add del mod ord">
          <ac:chgData name="NGUYEN PHAM ANH THU" userId="baf72463-252b-4d5f-a6ca-5a6327a9888d" providerId="ADAL" clId="{C81F71A6-D9A8-4A53-B7D0-1F9A8D12FD7E}" dt="2021-12-13T15:22:42.520" v="2860" actId="478"/>
          <ac:picMkLst>
            <pc:docMk/>
            <pc:sldMk cId="3955113687" sldId="328"/>
            <ac:picMk id="73" creationId="{83D5525B-7721-4587-AD8E-44270BD39FF9}"/>
          </ac:picMkLst>
        </pc:picChg>
        <pc:picChg chg="add mod">
          <ac:chgData name="NGUYEN PHAM ANH THU" userId="baf72463-252b-4d5f-a6ca-5a6327a9888d" providerId="ADAL" clId="{C81F71A6-D9A8-4A53-B7D0-1F9A8D12FD7E}" dt="2021-12-13T15:32:06.722" v="2891" actId="571"/>
          <ac:picMkLst>
            <pc:docMk/>
            <pc:sldMk cId="3955113687" sldId="328"/>
            <ac:picMk id="74" creationId="{14D994FF-CA4D-45ED-9CB7-EBAA469CA845}"/>
          </ac:picMkLst>
        </pc:picChg>
        <pc:picChg chg="mod">
          <ac:chgData name="NGUYEN PHAM ANH THU" userId="baf72463-252b-4d5f-a6ca-5a6327a9888d" providerId="ADAL" clId="{C81F71A6-D9A8-4A53-B7D0-1F9A8D12FD7E}" dt="2021-12-14T00:15:20.828" v="3440"/>
          <ac:picMkLst>
            <pc:docMk/>
            <pc:sldMk cId="3955113687" sldId="328"/>
            <ac:picMk id="74" creationId="{4402ACC5-8C59-4E5C-B44B-F5CC61247139}"/>
          </ac:picMkLst>
        </pc:picChg>
        <pc:picChg chg="add del mod">
          <ac:chgData name="NGUYEN PHAM ANH THU" userId="baf72463-252b-4d5f-a6ca-5a6327a9888d" providerId="ADAL" clId="{C81F71A6-D9A8-4A53-B7D0-1F9A8D12FD7E}" dt="2021-12-14T00:16:01" v="3469"/>
          <ac:picMkLst>
            <pc:docMk/>
            <pc:sldMk cId="3955113687" sldId="328"/>
            <ac:picMk id="76" creationId="{05287B7B-9A78-4677-8351-08CEB24C57E9}"/>
          </ac:picMkLst>
        </pc:picChg>
        <pc:picChg chg="add del mod">
          <ac:chgData name="NGUYEN PHAM ANH THU" userId="baf72463-252b-4d5f-a6ca-5a6327a9888d" providerId="ADAL" clId="{C81F71A6-D9A8-4A53-B7D0-1F9A8D12FD7E}" dt="2021-12-14T00:16:31.780" v="3474"/>
          <ac:picMkLst>
            <pc:docMk/>
            <pc:sldMk cId="3955113687" sldId="328"/>
            <ac:picMk id="81" creationId="{8FC69CC9-54B1-405C-94A7-D04F6D692B84}"/>
          </ac:picMkLst>
        </pc:picChg>
        <pc:picChg chg="add del mod">
          <ac:chgData name="NGUYEN PHAM ANH THU" userId="baf72463-252b-4d5f-a6ca-5a6327a9888d" providerId="ADAL" clId="{C81F71A6-D9A8-4A53-B7D0-1F9A8D12FD7E}" dt="2021-12-14T00:21:56.423" v="3513" actId="478"/>
          <ac:picMkLst>
            <pc:docMk/>
            <pc:sldMk cId="3955113687" sldId="328"/>
            <ac:picMk id="85" creationId="{80540FDF-7508-4FC9-8C4A-0D75CD4A9D94}"/>
          </ac:picMkLst>
        </pc:picChg>
        <pc:picChg chg="mod">
          <ac:chgData name="NGUYEN PHAM ANH THU" userId="baf72463-252b-4d5f-a6ca-5a6327a9888d" providerId="ADAL" clId="{C81F71A6-D9A8-4A53-B7D0-1F9A8D12FD7E}" dt="2021-12-14T00:21:57.338" v="3514"/>
          <ac:picMkLst>
            <pc:docMk/>
            <pc:sldMk cId="3955113687" sldId="328"/>
            <ac:picMk id="91" creationId="{24CB5920-446D-4800-B2E7-3E5F1B35DD4D}"/>
          </ac:picMkLst>
        </pc:picChg>
        <pc:picChg chg="add mod">
          <ac:chgData name="NGUYEN PHAM ANH THU" userId="baf72463-252b-4d5f-a6ca-5a6327a9888d" providerId="ADAL" clId="{C81F71A6-D9A8-4A53-B7D0-1F9A8D12FD7E}" dt="2021-12-14T00:22:01.756" v="3515" actId="1076"/>
          <ac:picMkLst>
            <pc:docMk/>
            <pc:sldMk cId="3955113687" sldId="328"/>
            <ac:picMk id="93" creationId="{93727C59-CDFF-4DA7-A1B2-101B48F7F3E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41.831" v="13298"/>
        <pc:sldMkLst>
          <pc:docMk/>
          <pc:sldMk cId="3794935692" sldId="329"/>
        </pc:sldMkLst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" creationId="{056E1D5D-CC33-48F3-8CF3-F03D40D1AB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" creationId="{B7216E8E-85EE-40AB-950B-4E935EFFE50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" creationId="{DBC9BD89-4037-4E4E-BAA2-1089065926E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" creationId="{771A7758-B557-4C81-89A2-D17715A8274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" creationId="{CFBB03FA-F368-486F-A40D-7196DF3629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9" creationId="{F3D922BC-5F31-4C22-9255-9EF7A4F1AA2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0" creationId="{8029B02E-DACE-4755-A378-1CEE50CC5DE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1" creationId="{874AD12D-7C6A-4E56-B4AA-29EE0B25D68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3" creationId="{6DFF476E-0112-4FD0-AF50-007BD0B7CB2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4" creationId="{FC9C7E9B-9EE7-4D36-983D-0F70D4F81625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5" creationId="{8BF9FE0A-CA21-43CB-82A6-13DA4BB15B3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5" creationId="{F6E3E678-2038-4A50-9CFB-F89723FD2A2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6" creationId="{18116F3E-7C6D-4B78-AAA2-47EFD00F895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7" creationId="{C07FC5FE-1B36-41AF-84CA-D7867329AEBB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8" creationId="{3B567AB0-2EDA-4378-9768-CD95985B609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8" creationId="{9744921B-7EC4-40CB-9735-7484BF8386C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9" creationId="{64B0FAE4-0A59-41C2-ABA9-8122C8F0EAF7}"/>
          </ac:spMkLst>
        </pc:spChg>
        <pc:spChg chg="mod">
          <ac:chgData name="NGUYEN PHAM ANH THU" userId="baf72463-252b-4d5f-a6ca-5a6327a9888d" providerId="ADAL" clId="{C81F71A6-D9A8-4A53-B7D0-1F9A8D12FD7E}" dt="2021-12-14T06:08:39.371" v="7825" actId="13926"/>
          <ac:spMkLst>
            <pc:docMk/>
            <pc:sldMk cId="3794935692" sldId="329"/>
            <ac:spMk id="19" creationId="{71FAE6E9-5A51-4334-9A5B-4312D45B3EC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0" creationId="{27A258C4-6457-4807-BB9E-BF14CB6C7D94}"/>
          </ac:spMkLst>
        </pc:spChg>
        <pc:spChg chg="add mod">
          <ac:chgData name="NGUYEN PHAM ANH THU" userId="baf72463-252b-4d5f-a6ca-5a6327a9888d" providerId="ADAL" clId="{C81F71A6-D9A8-4A53-B7D0-1F9A8D12FD7E}" dt="2021-12-14T00:18:20.076" v="3494" actId="1076"/>
          <ac:spMkLst>
            <pc:docMk/>
            <pc:sldMk cId="3794935692" sldId="329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1" creationId="{75308816-648B-4D0A-8CEB-A22231C0073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2" creationId="{D52E4D0D-11C6-4DEE-8AFC-B78EAB05033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3" creationId="{56FFA212-7264-4041-B61A-135947531D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4" creationId="{3BB495EF-92BA-447A-A52A-123FC63901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5" creationId="{C70FF6DC-C391-46F0-A7F2-513AC878B99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6" creationId="{BB24F1D3-9838-45B8-AACE-3F67102853D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7" creationId="{BD4F28F5-C1E4-46D7-BFDA-8601DD350E8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8" creationId="{334A09C6-4647-439B-AE2B-CC1EEAB9154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9" creationId="{E030A7E7-499E-43CB-8961-0F732DAD6FA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0" creationId="{031B7E6D-13DC-478A-A630-43C3929D85A6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1" creationId="{7471735A-3166-4C10-AF4E-C3B114736F8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2" creationId="{8C0C5387-C0E5-4CC7-B972-49C022107E2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3" creationId="{5D845295-D908-460F-926D-2D7D1EDD84C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4" creationId="{63A20485-11B3-4A66-91FA-23EBF59361C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5" creationId="{CD624F40-0C0A-42B5-894E-4CF943853D1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6" creationId="{128D9B70-FE2D-4DF3-BC97-30E8C2E655E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7" creationId="{C287CF90-5443-4C23-AE49-5748CE0F63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8" creationId="{C89B2CC1-6A65-40A3-9B74-F06C92B99AD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9" creationId="{BE7DBB3D-9E03-493B-A6AA-A4C53439946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0" creationId="{2A7C26FD-E2D1-4264-82AF-2C4C370A637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1" creationId="{A8975AA6-B8B9-470F-97CC-052ECA9F923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2" creationId="{6E1280EA-8521-4306-BD5D-17143F8E502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3" creationId="{73B2A5E8-88CE-4C29-A208-026579F7D74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4" creationId="{7555CA77-95EE-46A3-82C5-55CA9195E9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5" creationId="{9591AFCD-3E76-4C56-927A-EFAB6B064C7A}"/>
          </ac:spMkLst>
        </pc:spChg>
        <pc:spChg chg="mod">
          <ac:chgData name="NGUYEN PHAM ANH THU" userId="baf72463-252b-4d5f-a6ca-5a6327a9888d" providerId="ADAL" clId="{C81F71A6-D9A8-4A53-B7D0-1F9A8D12FD7E}" dt="2021-12-13T15:51:23.501" v="3012" actId="20577"/>
          <ac:spMkLst>
            <pc:docMk/>
            <pc:sldMk cId="3794935692" sldId="329"/>
            <ac:spMk id="49" creationId="{5F70A525-4E66-4A22-8DB7-47292A6107F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0" creationId="{42DC108D-50AF-4136-8586-60C6209A2F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1" creationId="{142B7D9F-3D85-4DC3-BAD8-4C6D4BF155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2" creationId="{E58711BD-BE61-4940-B573-995780FCBC6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3" creationId="{92253ED8-D54A-4C21-A7FE-FF9FE4CCB37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6" creationId="{6FC3582F-2DF3-4DFF-80CF-E8A9446EA6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7" creationId="{AEF2B692-5136-43B2-8389-BE4F2B12663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8" creationId="{5D1C2AAC-5550-4FDA-86A6-BF7B9C74920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9" creationId="{07816525-2F16-45E5-97AC-05D4E4E016E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0" creationId="{F78D5171-5900-482B-953C-7F34D531CE04}"/>
          </ac:spMkLst>
        </pc:spChg>
        <pc:spChg chg="mod">
          <ac:chgData name="NGUYEN PHAM ANH THU" userId="baf72463-252b-4d5f-a6ca-5a6327a9888d" providerId="ADAL" clId="{C81F71A6-D9A8-4A53-B7D0-1F9A8D12FD7E}" dt="2021-12-13T15:55:16.917" v="3181" actId="20577"/>
          <ac:spMkLst>
            <pc:docMk/>
            <pc:sldMk cId="3794935692" sldId="329"/>
            <ac:spMk id="63" creationId="{C14FEB92-9B59-44D9-AF47-20B0E942E08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4" creationId="{09CA17FC-1127-432E-89E4-FB59D3EA6C1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5" creationId="{6A5FEB7D-20E5-4679-BCD0-EFCF4328EF9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6" creationId="{19C90451-C7F1-4C09-BAE6-6EB84953AC5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7" creationId="{B8AB7454-4851-4728-AD3D-BB7508A1D87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8" creationId="{C8247CB0-2631-4121-9333-18789D1B927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9" creationId="{A76CD17C-F217-4BF2-8625-EA0B3595B9D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0" creationId="{0C79EF8C-1548-4311-BBB1-D37A48FD342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1" creationId="{D517EAFD-CD6F-4F74-A2A1-B2B72E1FA50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2" creationId="{63CCE46D-E6E7-498B-B449-66CE0393292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3" creationId="{62005960-965B-478C-86FF-DB472AE636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4" creationId="{EDECEBF7-C8F7-4652-8024-84D645509F5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5" creationId="{D9556B08-45FA-4DAB-BB94-9F7752DD01E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6" creationId="{38314B0D-E8A8-40FE-9303-B50A146F33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7" creationId="{C3DD0DDC-8B2B-41AF-9C3B-179DD9BEF31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8" creationId="{BC409CB5-1CBB-4D9B-BF84-581EC85CA64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9" creationId="{E700CE9A-793D-43EF-91AA-292A031F7EB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0" creationId="{8A40E714-500C-4D7C-8C2A-43D13DB8FAA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1" creationId="{CC6B84EA-6C84-421C-9E23-D94A0915EBD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2" creationId="{ABE0A6AB-6BE8-47E9-A791-5B9B649C0C1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3" creationId="{8412322D-5D2D-48E0-A769-19DE8C4543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4" creationId="{E6738B98-8B36-4F10-99CB-9374C9B1C30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5" creationId="{C3E983A9-CE65-417D-B545-E2DC898A2EE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6" creationId="{CF6F98CD-1FA9-4A5F-BB63-1FB737398EE5}"/>
          </ac:spMkLst>
        </pc:spChg>
        <pc:grpChg chg="mod">
          <ac:chgData name="NGUYEN PHAM ANH THU" userId="baf72463-252b-4d5f-a6ca-5a6327a9888d" providerId="ADAL" clId="{C81F71A6-D9A8-4A53-B7D0-1F9A8D12FD7E}" dt="2021-12-13T15:53:19.525" v="3151" actId="27803"/>
          <ac:grpSpMkLst>
            <pc:docMk/>
            <pc:sldMk cId="3794935692" sldId="329"/>
            <ac:grpSpMk id="3" creationId="{23488156-9E09-47B7-9FB7-F6AD4EB5AFDF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3" creationId="{C7D3CF81-817C-4B91-ADB9-339FD5EADE92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7" creationId="{98018C10-1A3D-49C2-BFFB-224497D10375}"/>
          </ac:grpSpMkLst>
        </pc:grpChg>
        <pc:grpChg chg="del">
          <ac:chgData name="NGUYEN PHAM ANH THU" userId="baf72463-252b-4d5f-a6ca-5a6327a9888d" providerId="ADAL" clId="{C81F71A6-D9A8-4A53-B7D0-1F9A8D12FD7E}" dt="2021-12-14T00:18:06.076" v="3492" actId="478"/>
          <ac:grpSpMkLst>
            <pc:docMk/>
            <pc:sldMk cId="3794935692" sldId="329"/>
            <ac:grpSpMk id="47" creationId="{1DA973AF-FA07-40AB-BCDE-AF4D05AC0908}"/>
          </ac:grpSpMkLst>
        </pc:grpChg>
        <pc:picChg chg="add del mod ord modCrop">
          <ac:chgData name="NGUYEN PHAM ANH THU" userId="baf72463-252b-4d5f-a6ca-5a6327a9888d" providerId="ADAL" clId="{C81F71A6-D9A8-4A53-B7D0-1F9A8D12FD7E}" dt="2021-12-13T15:54:40.654" v="3173" actId="1076"/>
          <ac:picMkLst>
            <pc:docMk/>
            <pc:sldMk cId="3794935692" sldId="329"/>
            <ac:picMk id="12" creationId="{CCEC1B11-423F-43F9-98D0-0F13278930EB}"/>
          </ac:picMkLst>
        </pc:picChg>
        <pc:picChg chg="mod">
          <ac:chgData name="NGUYEN PHAM ANH THU" userId="baf72463-252b-4d5f-a6ca-5a6327a9888d" providerId="ADAL" clId="{C81F71A6-D9A8-4A53-B7D0-1F9A8D12FD7E}" dt="2021-12-14T00:18:07.071" v="3493"/>
          <ac:picMkLst>
            <pc:docMk/>
            <pc:sldMk cId="3794935692" sldId="329"/>
            <ac:picMk id="14" creationId="{CF92824D-A1E3-45BE-9A96-64021F4095AA}"/>
          </ac:picMkLst>
        </pc:picChg>
        <pc:picChg chg="add mod">
          <ac:chgData name="NGUYEN PHAM ANH THU" userId="baf72463-252b-4d5f-a6ca-5a6327a9888d" providerId="ADAL" clId="{C81F71A6-D9A8-4A53-B7D0-1F9A8D12FD7E}" dt="2021-12-14T00:21:41.753" v="3512" actId="1076"/>
          <ac:picMkLst>
            <pc:docMk/>
            <pc:sldMk cId="3794935692" sldId="329"/>
            <ac:picMk id="16" creationId="{D222A197-9BCB-456F-AC6A-63A1957479AE}"/>
          </ac:picMkLst>
        </pc:picChg>
        <pc:picChg chg="del">
          <ac:chgData name="NGUYEN PHAM ANH THU" userId="baf72463-252b-4d5f-a6ca-5a6327a9888d" providerId="ADAL" clId="{C81F71A6-D9A8-4A53-B7D0-1F9A8D12FD7E}" dt="2021-12-13T15:52:48.516" v="3148" actId="478"/>
          <ac:picMkLst>
            <pc:docMk/>
            <pc:sldMk cId="3794935692" sldId="329"/>
            <ac:picMk id="54" creationId="{0BEA1AC3-1FAC-483E-89DB-DE8378C3457B}"/>
          </ac:picMkLst>
        </pc:picChg>
        <pc:picChg chg="del">
          <ac:chgData name="NGUYEN PHAM ANH THU" userId="baf72463-252b-4d5f-a6ca-5a6327a9888d" providerId="ADAL" clId="{C81F71A6-D9A8-4A53-B7D0-1F9A8D12FD7E}" dt="2021-12-13T15:54:17.870" v="3167" actId="478"/>
          <ac:picMkLst>
            <pc:docMk/>
            <pc:sldMk cId="3794935692" sldId="329"/>
            <ac:picMk id="61" creationId="{B0233DFD-1D69-4B9C-982D-AA0475DD814C}"/>
          </ac:picMkLst>
        </pc:picChg>
        <pc:picChg chg="add mod">
          <ac:chgData name="NGUYEN PHAM ANH THU" userId="baf72463-252b-4d5f-a6ca-5a6327a9888d" providerId="ADAL" clId="{C81F71A6-D9A8-4A53-B7D0-1F9A8D12FD7E}" dt="2021-12-13T15:54:52.642" v="3174" actId="1076"/>
          <ac:picMkLst>
            <pc:docMk/>
            <pc:sldMk cId="3794935692" sldId="329"/>
            <ac:picMk id="87" creationId="{74834CEB-1C1B-4365-92EC-0F90C7C24525}"/>
          </ac:picMkLst>
        </pc:picChg>
      </pc:sldChg>
      <pc:sldChg chg="addSp delSp modSp add del mod ord delAnim modAnim">
        <pc:chgData name="NGUYEN PHAM ANH THU" userId="baf72463-252b-4d5f-a6ca-5a6327a9888d" providerId="ADAL" clId="{C81F71A6-D9A8-4A53-B7D0-1F9A8D12FD7E}" dt="2021-12-13T15:33:55.354" v="2898" actId="47"/>
        <pc:sldMkLst>
          <pc:docMk/>
          <pc:sldMk cId="3988780928" sldId="329"/>
        </pc:sldMkLst>
        <pc:spChg chg="mod">
          <ac:chgData name="NGUYEN PHAM ANH THU" userId="baf72463-252b-4d5f-a6ca-5a6327a9888d" providerId="ADAL" clId="{C81F71A6-D9A8-4A53-B7D0-1F9A8D12FD7E}" dt="2021-12-13T14:59:58.387" v="2651" actId="20577"/>
          <ac:spMkLst>
            <pc:docMk/>
            <pc:sldMk cId="3988780928" sldId="329"/>
            <ac:spMk id="7" creationId="{ED1A21BD-0FFA-4193-8A33-43AEFF0E6574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1" creationId="{3EA6703F-689D-4694-A8ED-8D67621F776A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2" creationId="{382C4CC8-3E2F-4DC3-8349-69BA5D39E1A0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3" creationId="{A6335840-8F1F-4DA6-814F-AACD347B2818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9" creationId="{F87654E9-4CD9-4BD3-AE35-C831BB50A95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0" creationId="{B95C615E-49B8-4D2C-B760-863CCD04DEFD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3" creationId="{FBA171A7-1E56-4B7B-90F2-6F56F29113AF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4" creationId="{AABE2F60-ED4F-40BE-B3BE-A755D30CDAA7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5" creationId="{F6A65E52-359C-4CD3-BF04-3B4F97B3BBA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6" creationId="{28FCDA55-1B4D-4A63-AADB-7A94D59E44D2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7" creationId="{C1A3EF86-B4B4-49C8-82E3-E72A2FFE0D11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8" creationId="{C07DFB9F-1690-4E79-8157-94080D26B8FC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1" creationId="{0A356C2E-87BD-4A73-ACE5-D33F1373AB0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2" creationId="{E2427154-5E60-4866-ACF5-270FDCF1BC0E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3" creationId="{1BDC66F3-65E4-437F-B944-E501F2463A7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5" creationId="{DBF5EBFE-DA3D-4706-B053-C00FAFDB837E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6" creationId="{A2FA272F-6A86-4A07-B41A-0BDFD038529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8" creationId="{E54CE477-AC0E-45C4-AD2F-79FCA5EBAA00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9" creationId="{FA823D24-2EBD-43F7-BA1C-59A09BB38CE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0" creationId="{0186D08B-7D64-48A4-B2E1-1D0A538105EB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1" creationId="{803869B1-3AFF-4A89-BD6D-3737971A5A81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2" creationId="{F37465AF-3F6D-4CBE-B643-E16CD0B8458C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3" creationId="{891DFA20-1172-4CBA-87E6-53858BED2320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4" creationId="{985FA993-AC68-4702-AF6C-008D220F213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5" creationId="{BA511749-4C91-48E9-9C3E-531B87112F72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7" creationId="{8BDB4871-FE18-4288-988E-16CF8883295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8" creationId="{94B68FD7-9A77-4364-BCDF-61385E45AE0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0" creationId="{1F0F3C4D-FBF7-40B9-B1E0-DB665CCCD7D4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1" creationId="{1E3B3FEB-F754-460C-8523-EFFC60CCAECA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05" creationId="{F4A29BB3-7121-4565-B554-402A83E1CC7C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06" creationId="{A27ED157-C1A3-4E95-9B88-D81552A18555}"/>
          </ac:spMkLst>
        </pc:spChg>
        <pc:spChg chg="add mod">
          <ac:chgData name="NGUYEN PHAM ANH THU" userId="baf72463-252b-4d5f-a6ca-5a6327a9888d" providerId="ADAL" clId="{C81F71A6-D9A8-4A53-B7D0-1F9A8D12FD7E}" dt="2021-12-13T15:13:05.806" v="2815" actId="1076"/>
          <ac:spMkLst>
            <pc:docMk/>
            <pc:sldMk cId="3988780928" sldId="329"/>
            <ac:spMk id="107" creationId="{2B310996-9475-4046-9C1E-B84046031A7B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09" creationId="{F33BFDBC-5DB4-4D33-B9EC-AAB9CBF04D26}"/>
          </ac:spMkLst>
        </pc:spChg>
        <pc:spChg chg="mod">
          <ac:chgData name="NGUYEN PHAM ANH THU" userId="baf72463-252b-4d5f-a6ca-5a6327a9888d" providerId="ADAL" clId="{C81F71A6-D9A8-4A53-B7D0-1F9A8D12FD7E}" dt="2021-12-13T15:11:50.859" v="2798" actId="20577"/>
          <ac:spMkLst>
            <pc:docMk/>
            <pc:sldMk cId="3988780928" sldId="329"/>
            <ac:spMk id="110" creationId="{F826A2CD-05F3-4DB0-8736-8D31CE788106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12" creationId="{B4CE83E9-790F-44D2-A949-F6F9A5DF6DCF}"/>
          </ac:spMkLst>
        </pc:spChg>
        <pc:spChg chg="mod">
          <ac:chgData name="NGUYEN PHAM ANH THU" userId="baf72463-252b-4d5f-a6ca-5a6327a9888d" providerId="ADAL" clId="{C81F71A6-D9A8-4A53-B7D0-1F9A8D12FD7E}" dt="2021-12-13T15:12:06.002" v="2801" actId="122"/>
          <ac:spMkLst>
            <pc:docMk/>
            <pc:sldMk cId="3988780928" sldId="329"/>
            <ac:spMk id="113" creationId="{B0F40FFA-6017-4846-8F2C-F77B7DCE3DB1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14" creationId="{952DE863-89DF-4D41-A8A2-5F40FA56F532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15" creationId="{39249275-2221-433F-93C5-573DEFF4C84F}"/>
          </ac:spMkLst>
        </pc:spChg>
        <pc:spChg chg="add del mod">
          <ac:chgData name="NGUYEN PHAM ANH THU" userId="baf72463-252b-4d5f-a6ca-5a6327a9888d" providerId="ADAL" clId="{C81F71A6-D9A8-4A53-B7D0-1F9A8D12FD7E}" dt="2021-12-13T15:12:28.410" v="2804" actId="478"/>
          <ac:spMkLst>
            <pc:docMk/>
            <pc:sldMk cId="3988780928" sldId="329"/>
            <ac:spMk id="116" creationId="{C499A81E-53C3-415B-AF6C-8F9FB5E666DE}"/>
          </ac:spMkLst>
        </pc:spChg>
        <pc:spChg chg="add mod">
          <ac:chgData name="NGUYEN PHAM ANH THU" userId="baf72463-252b-4d5f-a6ca-5a6327a9888d" providerId="ADAL" clId="{C81F71A6-D9A8-4A53-B7D0-1F9A8D12FD7E}" dt="2021-12-13T15:13:18.867" v="2817" actId="1076"/>
          <ac:spMkLst>
            <pc:docMk/>
            <pc:sldMk cId="3988780928" sldId="329"/>
            <ac:spMk id="117" creationId="{405410AB-44E6-41C9-80E9-FBC2240B3B3E}"/>
          </ac:spMkLst>
        </pc:spChg>
        <pc:spChg chg="add mod">
          <ac:chgData name="NGUYEN PHAM ANH THU" userId="baf72463-252b-4d5f-a6ca-5a6327a9888d" providerId="ADAL" clId="{C81F71A6-D9A8-4A53-B7D0-1F9A8D12FD7E}" dt="2021-12-13T15:13:12.461" v="2816" actId="1076"/>
          <ac:spMkLst>
            <pc:docMk/>
            <pc:sldMk cId="3988780928" sldId="329"/>
            <ac:spMk id="118" creationId="{79B2E2AB-88E8-400E-BE0E-9FEC3C1FB7B6}"/>
          </ac:spMkLst>
        </pc:spChg>
        <pc:spChg chg="add del mod">
          <ac:chgData name="NGUYEN PHAM ANH THU" userId="baf72463-252b-4d5f-a6ca-5a6327a9888d" providerId="ADAL" clId="{C81F71A6-D9A8-4A53-B7D0-1F9A8D12FD7E}" dt="2021-12-13T15:12:26.155" v="2803" actId="478"/>
          <ac:spMkLst>
            <pc:docMk/>
            <pc:sldMk cId="3988780928" sldId="329"/>
            <ac:spMk id="119" creationId="{0269860F-A008-49C9-863C-A67BAE740690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1" creationId="{32DCD575-452A-47D2-BF5A-C98F0DEB2F9C}"/>
          </ac:spMkLst>
        </pc:spChg>
        <pc:spChg chg="mod">
          <ac:chgData name="NGUYEN PHAM ANH THU" userId="baf72463-252b-4d5f-a6ca-5a6327a9888d" providerId="ADAL" clId="{C81F71A6-D9A8-4A53-B7D0-1F9A8D12FD7E}" dt="2021-12-13T15:11:35.486" v="2796" actId="20577"/>
          <ac:spMkLst>
            <pc:docMk/>
            <pc:sldMk cId="3988780928" sldId="329"/>
            <ac:spMk id="122" creationId="{CD58E1D3-9388-48E5-83F4-56EF9601C751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4" creationId="{1BDEF4B0-BD4B-4B1A-9560-542A22678F3A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5" creationId="{C1393AFD-62C9-48F8-8525-108A18F8FD04}"/>
          </ac:spMkLst>
        </pc:spChg>
        <pc:spChg chg="add mod">
          <ac:chgData name="NGUYEN PHAM ANH THU" userId="baf72463-252b-4d5f-a6ca-5a6327a9888d" providerId="ADAL" clId="{C81F71A6-D9A8-4A53-B7D0-1F9A8D12FD7E}" dt="2021-12-13T15:13:26.822" v="2818" actId="1076"/>
          <ac:spMkLst>
            <pc:docMk/>
            <pc:sldMk cId="3988780928" sldId="329"/>
            <ac:spMk id="126" creationId="{2F7658B0-2CFF-456C-8874-9D9E306DA9B7}"/>
          </ac:spMkLst>
        </pc:spChg>
        <pc:spChg chg="mod">
          <ac:chgData name="NGUYEN PHAM ANH THU" userId="baf72463-252b-4d5f-a6ca-5a6327a9888d" providerId="ADAL" clId="{C81F71A6-D9A8-4A53-B7D0-1F9A8D12FD7E}" dt="2021-12-13T15:12:30.991" v="2805"/>
          <ac:spMkLst>
            <pc:docMk/>
            <pc:sldMk cId="3988780928" sldId="329"/>
            <ac:spMk id="128" creationId="{50D23CDA-C429-48C5-A6DC-E3193AD1B010}"/>
          </ac:spMkLst>
        </pc:spChg>
        <pc:spChg chg="mod">
          <ac:chgData name="NGUYEN PHAM ANH THU" userId="baf72463-252b-4d5f-a6ca-5a6327a9888d" providerId="ADAL" clId="{C81F71A6-D9A8-4A53-B7D0-1F9A8D12FD7E}" dt="2021-12-13T15:12:39.901" v="2808" actId="20577"/>
          <ac:spMkLst>
            <pc:docMk/>
            <pc:sldMk cId="3988780928" sldId="329"/>
            <ac:spMk id="129" creationId="{48E85C0A-2240-420E-A15F-36994B502295}"/>
          </ac:spMkLst>
        </pc:spChg>
        <pc:grpChg chg="add mod">
          <ac:chgData name="NGUYEN PHAM ANH THU" userId="baf72463-252b-4d5f-a6ca-5a6327a9888d" providerId="ADAL" clId="{C81F71A6-D9A8-4A53-B7D0-1F9A8D12FD7E}" dt="2021-12-13T15:10:52.655" v="2787" actId="164"/>
          <ac:grpSpMkLst>
            <pc:docMk/>
            <pc:sldMk cId="3988780928" sldId="329"/>
            <ac:grpSpMk id="2" creationId="{6F319F3C-4F74-4054-8947-F543C66C774D}"/>
          </ac:grpSpMkLst>
        </pc:grpChg>
        <pc:grpChg chg="add mod">
          <ac:chgData name="NGUYEN PHAM ANH THU" userId="baf72463-252b-4d5f-a6ca-5a6327a9888d" providerId="ADAL" clId="{C81F71A6-D9A8-4A53-B7D0-1F9A8D12FD7E}" dt="2021-12-13T15:10:51.624" v="2784" actId="164"/>
          <ac:grpSpMkLst>
            <pc:docMk/>
            <pc:sldMk cId="3988780928" sldId="329"/>
            <ac:grpSpMk id="3" creationId="{AF35D2D3-4435-412C-A445-17ACC1D41F4E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12" creationId="{82A85087-C427-416B-95C2-C809842C760F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1" creationId="{26709DBA-86CD-4FA0-AC5B-8F323FE9F80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4" creationId="{6A773E57-B8B7-4DEC-9CD6-CF58AEC5DC4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7" creationId="{FAFCE828-FE5B-4228-84F4-38A5088F5576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4" creationId="{EE5CE4E6-4F6A-4ED9-82CD-CD145B9713B9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7" creationId="{D558D4A6-EEA8-436B-9F61-FE1FAAF57072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6" creationId="{10F4C24A-7914-476E-B62C-619D4EA78A7C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9" creationId="{952F1735-3324-4260-B155-9FE3D9F18C19}"/>
          </ac:grpSpMkLst>
        </pc:grpChg>
        <pc:grpChg chg="add mod">
          <ac:chgData name="NGUYEN PHAM ANH THU" userId="baf72463-252b-4d5f-a6ca-5a6327a9888d" providerId="ADAL" clId="{C81F71A6-D9A8-4A53-B7D0-1F9A8D12FD7E}" dt="2021-12-13T15:13:05.806" v="2815" actId="1076"/>
          <ac:grpSpMkLst>
            <pc:docMk/>
            <pc:sldMk cId="3988780928" sldId="329"/>
            <ac:grpSpMk id="108" creationId="{D8D4E9CE-B9FC-4AFA-B916-4482AF1882C1}"/>
          </ac:grpSpMkLst>
        </pc:grpChg>
        <pc:grpChg chg="add mod">
          <ac:chgData name="NGUYEN PHAM ANH THU" userId="baf72463-252b-4d5f-a6ca-5a6327a9888d" providerId="ADAL" clId="{C81F71A6-D9A8-4A53-B7D0-1F9A8D12FD7E}" dt="2021-12-13T15:12:49.036" v="2811" actId="1076"/>
          <ac:grpSpMkLst>
            <pc:docMk/>
            <pc:sldMk cId="3988780928" sldId="329"/>
            <ac:grpSpMk id="111" creationId="{DF13809E-D740-4814-8FDA-CCEF1C32BF6A}"/>
          </ac:grpSpMkLst>
        </pc:grpChg>
        <pc:grpChg chg="add mod">
          <ac:chgData name="NGUYEN PHAM ANH THU" userId="baf72463-252b-4d5f-a6ca-5a6327a9888d" providerId="ADAL" clId="{C81F71A6-D9A8-4A53-B7D0-1F9A8D12FD7E}" dt="2021-12-13T15:13:18.867" v="2817" actId="1076"/>
          <ac:grpSpMkLst>
            <pc:docMk/>
            <pc:sldMk cId="3988780928" sldId="329"/>
            <ac:grpSpMk id="120" creationId="{E3502F99-3F0D-4893-84D2-5D1EE476624B}"/>
          </ac:grpSpMkLst>
        </pc:grpChg>
        <pc:grpChg chg="add mod">
          <ac:chgData name="NGUYEN PHAM ANH THU" userId="baf72463-252b-4d5f-a6ca-5a6327a9888d" providerId="ADAL" clId="{C81F71A6-D9A8-4A53-B7D0-1F9A8D12FD7E}" dt="2021-12-13T15:13:12.461" v="2816" actId="1076"/>
          <ac:grpSpMkLst>
            <pc:docMk/>
            <pc:sldMk cId="3988780928" sldId="329"/>
            <ac:grpSpMk id="123" creationId="{E1FE02C1-9196-4C83-8C07-197DB18B2408}"/>
          </ac:grpSpMkLst>
        </pc:grpChg>
        <pc:grpChg chg="add mod">
          <ac:chgData name="NGUYEN PHAM ANH THU" userId="baf72463-252b-4d5f-a6ca-5a6327a9888d" providerId="ADAL" clId="{C81F71A6-D9A8-4A53-B7D0-1F9A8D12FD7E}" dt="2021-12-13T15:13:26.822" v="2818" actId="1076"/>
          <ac:grpSpMkLst>
            <pc:docMk/>
            <pc:sldMk cId="3988780928" sldId="329"/>
            <ac:grpSpMk id="127" creationId="{8F0A2134-D478-4FE0-A31D-9907493F8278}"/>
          </ac:grpSpMkLst>
        </pc:grpChg>
        <pc:picChg chg="mod">
          <ac:chgData name="NGUYEN PHAM ANH THU" userId="baf72463-252b-4d5f-a6ca-5a6327a9888d" providerId="ADAL" clId="{C81F71A6-D9A8-4A53-B7D0-1F9A8D12FD7E}" dt="2021-12-13T15:09:41.814" v="2767" actId="1076"/>
          <ac:picMkLst>
            <pc:docMk/>
            <pc:sldMk cId="3988780928" sldId="329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5:13:40.067" v="2822" actId="478"/>
          <ac:picMkLst>
            <pc:docMk/>
            <pc:sldMk cId="3988780928" sldId="329"/>
            <ac:picMk id="9" creationId="{182AC36E-FBD6-43A0-BB55-193F37301540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3" creationId="{10F7EAC4-EA3A-4746-972C-4A2AA32FDC9A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5" creationId="{3775486C-F341-41BD-85D4-2D869B2A9564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7" creationId="{FE9CFA14-CE81-4E6E-89F5-0666C34B5257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0" creationId="{D2BCCC69-CDB9-4030-B365-112A1C84F2F1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1" creationId="{E3FF6D15-2034-4B48-A0F7-220437801460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2" creationId="{0300C5D8-321B-465C-9BA8-04C74D67246E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3" creationId="{7B5073B4-4C99-4C84-A7B6-1857DC1B0EBB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4" creationId="{99CC7EC1-FB83-426E-8455-DF6C664002AD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5" creationId="{A96116DE-5672-40B6-8834-3227A48ED3FF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6" creationId="{3E0BA4E5-201A-4C11-ABE2-90A9EC96BF51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7" creationId="{24296CA1-5592-467A-903E-537CC2523288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8" creationId="{F8EAB39C-0C6C-46FA-B251-04F73FAEBA8F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69" creationId="{23F6E7CA-9E79-4EFD-A6D6-6781CFF64557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0" creationId="{55C26345-E217-4CE9-B90E-F67A04354D0D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1" creationId="{334F075B-C021-40E8-A47B-19228617AC1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2" creationId="{40DA1A6B-D057-4BF5-B174-272FF1797EE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3" creationId="{C7188A58-BD4D-4436-B808-EC7F7F39719E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4" creationId="{9EE32743-50D8-48A8-862A-35651D228A14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5" creationId="{E761C736-F588-4E7D-AD33-0A76AE02E96C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6" creationId="{CE5FBF1B-D451-4543-A6D0-F8507FD6D99D}"/>
          </ac:picMkLst>
        </pc:picChg>
        <pc:picChg chg="add del mod">
          <ac:chgData name="NGUYEN PHAM ANH THU" userId="baf72463-252b-4d5f-a6ca-5a6327a9888d" providerId="ADAL" clId="{C81F71A6-D9A8-4A53-B7D0-1F9A8D12FD7E}" dt="2021-12-13T15:07:41.110" v="2749" actId="478"/>
          <ac:picMkLst>
            <pc:docMk/>
            <pc:sldMk cId="3988780928" sldId="329"/>
            <ac:picMk id="77" creationId="{394BF7DE-004E-41A9-B966-50F994E7389B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8" creationId="{1A880847-BC01-436E-93E1-A1B16DFDF5F8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9" creationId="{20B4A2F6-1112-45FC-B703-3E8805D5DB27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80" creationId="{5FAE4F0F-5427-4372-B3D8-563DD0515D26}"/>
          </ac:picMkLst>
        </pc:picChg>
        <pc:picChg chg="add del mod">
          <ac:chgData name="NGUYEN PHAM ANH THU" userId="baf72463-252b-4d5f-a6ca-5a6327a9888d" providerId="ADAL" clId="{C81F71A6-D9A8-4A53-B7D0-1F9A8D12FD7E}" dt="2021-12-13T15:08:50.821" v="2760" actId="478"/>
          <ac:picMkLst>
            <pc:docMk/>
            <pc:sldMk cId="3988780928" sldId="329"/>
            <ac:picMk id="102" creationId="{E565FA11-9017-4FDD-8C99-CCF05C6915E0}"/>
          </ac:picMkLst>
        </pc:picChg>
        <pc:picChg chg="add del mod">
          <ac:chgData name="NGUYEN PHAM ANH THU" userId="baf72463-252b-4d5f-a6ca-5a6327a9888d" providerId="ADAL" clId="{C81F71A6-D9A8-4A53-B7D0-1F9A8D12FD7E}" dt="2021-12-13T15:08:52.236" v="2761" actId="478"/>
          <ac:picMkLst>
            <pc:docMk/>
            <pc:sldMk cId="3988780928" sldId="329"/>
            <ac:picMk id="103" creationId="{1979D05A-DE1D-446B-A731-1741E5D2DA37}"/>
          </ac:picMkLst>
        </pc:picChg>
        <pc:picChg chg="add del mod">
          <ac:chgData name="NGUYEN PHAM ANH THU" userId="baf72463-252b-4d5f-a6ca-5a6327a9888d" providerId="ADAL" clId="{C81F71A6-D9A8-4A53-B7D0-1F9A8D12FD7E}" dt="2021-12-13T15:08:53.187" v="2762" actId="478"/>
          <ac:picMkLst>
            <pc:docMk/>
            <pc:sldMk cId="3988780928" sldId="329"/>
            <ac:picMk id="104" creationId="{D51C9E2C-3C5B-4E3B-95A4-58101C426CC3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832725809" sldId="330"/>
        </pc:sldMkLst>
        <pc:spChg chg="mod">
          <ac:chgData name="NGUYEN PHAM ANH THU" userId="baf72463-252b-4d5f-a6ca-5a6327a9888d" providerId="ADAL" clId="{C81F71A6-D9A8-4A53-B7D0-1F9A8D12FD7E}" dt="2021-12-13T15:57:39.352" v="3288" actId="1076"/>
          <ac:spMkLst>
            <pc:docMk/>
            <pc:sldMk cId="832725809" sldId="330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7:09.886" v="3281" actId="14100"/>
          <ac:spMkLst>
            <pc:docMk/>
            <pc:sldMk cId="832725809" sldId="330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6:47.018" v="3276" actId="14100"/>
          <ac:spMkLst>
            <pc:docMk/>
            <pc:sldMk cId="832725809" sldId="330"/>
            <ac:spMk id="30" creationId="{9F386AF6-7F25-4BF6-9F7D-19388138F5D8}"/>
          </ac:spMkLst>
        </pc:spChg>
        <pc:spChg chg="del mod ord">
          <ac:chgData name="NGUYEN PHAM ANH THU" userId="baf72463-252b-4d5f-a6ca-5a6327a9888d" providerId="ADAL" clId="{C81F71A6-D9A8-4A53-B7D0-1F9A8D12FD7E}" dt="2021-12-14T01:01:16.495" v="3629" actId="478"/>
          <ac:spMkLst>
            <pc:docMk/>
            <pc:sldMk cId="832725809" sldId="330"/>
            <ac:spMk id="50" creationId="{76E7700F-1C7F-4BAB-8A6E-A2E2862ED5EE}"/>
          </ac:spMkLst>
        </pc:spChg>
        <pc:spChg chg="mod">
          <ac:chgData name="NGUYEN PHAM ANH THU" userId="baf72463-252b-4d5f-a6ca-5a6327a9888d" providerId="ADAL" clId="{C81F71A6-D9A8-4A53-B7D0-1F9A8D12FD7E}" dt="2021-12-14T01:05:32.892" v="3652" actId="208"/>
          <ac:spMkLst>
            <pc:docMk/>
            <pc:sldMk cId="832725809" sldId="330"/>
            <ac:spMk id="51" creationId="{1A75B21E-6534-48BA-9D85-475E6FD7548F}"/>
          </ac:spMkLst>
        </pc:spChg>
        <pc:spChg chg="mod ord">
          <ac:chgData name="NGUYEN PHAM ANH THU" userId="baf72463-252b-4d5f-a6ca-5a6327a9888d" providerId="ADAL" clId="{C81F71A6-D9A8-4A53-B7D0-1F9A8D12FD7E}" dt="2021-12-14T01:07:30.976" v="3691" actId="207"/>
          <ac:spMkLst>
            <pc:docMk/>
            <pc:sldMk cId="832725809" sldId="330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4T01:04:29.319" v="3648" actId="208"/>
          <ac:spMkLst>
            <pc:docMk/>
            <pc:sldMk cId="832725809" sldId="330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4T01:07:27.858" v="3690" actId="207"/>
          <ac:spMkLst>
            <pc:docMk/>
            <pc:sldMk cId="832725809" sldId="330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4T01:05:29.814" v="3650" actId="208"/>
          <ac:spMkLst>
            <pc:docMk/>
            <pc:sldMk cId="832725809" sldId="330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1:07:24.280" v="3689" actId="207"/>
          <ac:spMkLst>
            <pc:docMk/>
            <pc:sldMk cId="832725809" sldId="330"/>
            <ac:spMk id="58" creationId="{06D7D07D-AEA2-44EA-9739-00C261B7B802}"/>
          </ac:spMkLst>
        </pc:spChg>
        <pc:spChg chg="del mod ord">
          <ac:chgData name="NGUYEN PHAM ANH THU" userId="baf72463-252b-4d5f-a6ca-5a6327a9888d" providerId="ADAL" clId="{C81F71A6-D9A8-4A53-B7D0-1F9A8D12FD7E}" dt="2021-12-14T01:01:15.522" v="3628" actId="478"/>
          <ac:spMkLst>
            <pc:docMk/>
            <pc:sldMk cId="832725809" sldId="330"/>
            <ac:spMk id="59" creationId="{F02DD679-908C-4B4D-B71C-2C92CD439697}"/>
          </ac:spMkLst>
        </pc:spChg>
        <pc:spChg chg="mod">
          <ac:chgData name="NGUYEN PHAM ANH THU" userId="baf72463-252b-4d5f-a6ca-5a6327a9888d" providerId="ADAL" clId="{C81F71A6-D9A8-4A53-B7D0-1F9A8D12FD7E}" dt="2021-12-14T01:07:21.488" v="3688" actId="207"/>
          <ac:spMkLst>
            <pc:docMk/>
            <pc:sldMk cId="832725809" sldId="330"/>
            <ac:spMk id="60" creationId="{08F72247-8DF2-4CEF-8881-85525145A4A7}"/>
          </ac:spMkLst>
        </pc:spChg>
        <pc:spChg chg="mod ord">
          <ac:chgData name="NGUYEN PHAM ANH THU" userId="baf72463-252b-4d5f-a6ca-5a6327a9888d" providerId="ADAL" clId="{C81F71A6-D9A8-4A53-B7D0-1F9A8D12FD7E}" dt="2021-12-14T01:07:17.418" v="3687" actId="207"/>
          <ac:spMkLst>
            <pc:docMk/>
            <pc:sldMk cId="832725809" sldId="330"/>
            <ac:spMk id="61" creationId="{25FA31C9-7779-4B1C-B791-D4929DDF2654}"/>
          </ac:spMkLst>
        </pc:spChg>
        <pc:spChg chg="mod ord">
          <ac:chgData name="NGUYEN PHAM ANH THU" userId="baf72463-252b-4d5f-a6ca-5a6327a9888d" providerId="ADAL" clId="{C81F71A6-D9A8-4A53-B7D0-1F9A8D12FD7E}" dt="2021-12-14T01:07:15.138" v="3686" actId="207"/>
          <ac:spMkLst>
            <pc:docMk/>
            <pc:sldMk cId="832725809" sldId="330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4T01:05:42.575" v="3658" actId="208"/>
          <ac:spMkLst>
            <pc:docMk/>
            <pc:sldMk cId="832725809" sldId="330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1:07:12.456" v="3685" actId="207"/>
          <ac:spMkLst>
            <pc:docMk/>
            <pc:sldMk cId="832725809" sldId="330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4T01:05:47.129" v="3660" actId="208"/>
          <ac:spMkLst>
            <pc:docMk/>
            <pc:sldMk cId="832725809" sldId="330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4T01:07:05.057" v="3683" actId="207"/>
          <ac:spMkLst>
            <pc:docMk/>
            <pc:sldMk cId="832725809" sldId="330"/>
            <ac:spMk id="68" creationId="{BAD0A984-FDF7-4D3C-B77B-DFB03FC1CFAC}"/>
          </ac:spMkLst>
        </pc:spChg>
        <pc:spChg chg="mod ord">
          <ac:chgData name="NGUYEN PHAM ANH THU" userId="baf72463-252b-4d5f-a6ca-5a6327a9888d" providerId="ADAL" clId="{C81F71A6-D9A8-4A53-B7D0-1F9A8D12FD7E}" dt="2021-12-14T01:07:07.425" v="3684" actId="207"/>
          <ac:spMkLst>
            <pc:docMk/>
            <pc:sldMk cId="832725809" sldId="330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1:05:55.798" v="3664" actId="208"/>
          <ac:spMkLst>
            <pc:docMk/>
            <pc:sldMk cId="832725809" sldId="330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1:06:51.889" v="3681" actId="207"/>
          <ac:spMkLst>
            <pc:docMk/>
            <pc:sldMk cId="832725809" sldId="330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23:01.604" v="3525"/>
          <ac:spMkLst>
            <pc:docMk/>
            <pc:sldMk cId="832725809" sldId="330"/>
            <ac:spMk id="75" creationId="{331724A1-C3D1-4AB6-9D0B-09E9777679B2}"/>
          </ac:spMkLst>
        </pc:spChg>
        <pc:spChg chg="mod">
          <ac:chgData name="NGUYEN PHAM ANH THU" userId="baf72463-252b-4d5f-a6ca-5a6327a9888d" providerId="ADAL" clId="{C81F71A6-D9A8-4A53-B7D0-1F9A8D12FD7E}" dt="2021-12-14T06:08:43.418" v="7826" actId="13926"/>
          <ac:spMkLst>
            <pc:docMk/>
            <pc:sldMk cId="832725809" sldId="330"/>
            <ac:spMk id="76" creationId="{DAE12845-BB13-4A8A-84C0-2C4A4C8774C8}"/>
          </ac:spMkLst>
        </pc:spChg>
        <pc:spChg chg="add mod">
          <ac:chgData name="NGUYEN PHAM ANH THU" userId="baf72463-252b-4d5f-a6ca-5a6327a9888d" providerId="ADAL" clId="{C81F71A6-D9A8-4A53-B7D0-1F9A8D12FD7E}" dt="2021-12-14T00:23:06.483" v="3526" actId="1076"/>
          <ac:spMkLst>
            <pc:docMk/>
            <pc:sldMk cId="832725809" sldId="330"/>
            <ac:spMk id="77" creationId="{F36EFE56-05CA-4EF4-83CB-0971BC515AF8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1" creationId="{5687CF1B-1861-4785-92A2-D3C7F81B81D9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2" creationId="{4365AA23-4C79-4F70-8D0B-3991EB2B808F}"/>
          </ac:spMkLst>
        </pc:spChg>
        <pc:spChg chg="mod">
          <ac:chgData name="NGUYEN PHAM ANH THU" userId="baf72463-252b-4d5f-a6ca-5a6327a9888d" providerId="ADAL" clId="{C81F71A6-D9A8-4A53-B7D0-1F9A8D12FD7E}" dt="2021-12-14T01:05:59.415" v="3666" actId="208"/>
          <ac:spMkLst>
            <pc:docMk/>
            <pc:sldMk cId="832725809" sldId="330"/>
            <ac:spMk id="94" creationId="{9E10EF35-A151-4B37-B7EC-4FD0AA9D8F37}"/>
          </ac:spMkLst>
        </pc:spChg>
        <pc:spChg chg="mod">
          <ac:chgData name="NGUYEN PHAM ANH THU" userId="baf72463-252b-4d5f-a6ca-5a6327a9888d" providerId="ADAL" clId="{C81F71A6-D9A8-4A53-B7D0-1F9A8D12FD7E}" dt="2021-12-14T01:06:49.857" v="3680" actId="207"/>
          <ac:spMkLst>
            <pc:docMk/>
            <pc:sldMk cId="832725809" sldId="330"/>
            <ac:spMk id="95" creationId="{E50C78D8-5976-4D62-91ED-0AA7012ADEA5}"/>
          </ac:spMkLst>
        </pc:spChg>
        <pc:spChg chg="mod">
          <ac:chgData name="NGUYEN PHAM ANH THU" userId="baf72463-252b-4d5f-a6ca-5a6327a9888d" providerId="ADAL" clId="{C81F71A6-D9A8-4A53-B7D0-1F9A8D12FD7E}" dt="2021-12-14T01:06:03.247" v="3668" actId="208"/>
          <ac:spMkLst>
            <pc:docMk/>
            <pc:sldMk cId="832725809" sldId="330"/>
            <ac:spMk id="97" creationId="{BB5E2E15-EBB9-4D9E-B136-4C05E9EB8173}"/>
          </ac:spMkLst>
        </pc:spChg>
        <pc:spChg chg="mod">
          <ac:chgData name="NGUYEN PHAM ANH THU" userId="baf72463-252b-4d5f-a6ca-5a6327a9888d" providerId="ADAL" clId="{C81F71A6-D9A8-4A53-B7D0-1F9A8D12FD7E}" dt="2021-12-14T01:06:47.569" v="3679" actId="207"/>
          <ac:spMkLst>
            <pc:docMk/>
            <pc:sldMk cId="832725809" sldId="330"/>
            <ac:spMk id="98" creationId="{8422FEAA-B255-4E35-B0B6-32E9032EB5F2}"/>
          </ac:spMkLst>
        </pc:spChg>
        <pc:spChg chg="mod">
          <ac:chgData name="NGUYEN PHAM ANH THU" userId="baf72463-252b-4d5f-a6ca-5a6327a9888d" providerId="ADAL" clId="{C81F71A6-D9A8-4A53-B7D0-1F9A8D12FD7E}" dt="2021-12-14T01:06:08.191" v="3670" actId="208"/>
          <ac:spMkLst>
            <pc:docMk/>
            <pc:sldMk cId="832725809" sldId="330"/>
            <ac:spMk id="100" creationId="{BCF681D4-38A8-48A7-B118-071CF7965F7D}"/>
          </ac:spMkLst>
        </pc:spChg>
        <pc:spChg chg="mod">
          <ac:chgData name="NGUYEN PHAM ANH THU" userId="baf72463-252b-4d5f-a6ca-5a6327a9888d" providerId="ADAL" clId="{C81F71A6-D9A8-4A53-B7D0-1F9A8D12FD7E}" dt="2021-12-14T01:06:45.185" v="3678" actId="207"/>
          <ac:spMkLst>
            <pc:docMk/>
            <pc:sldMk cId="832725809" sldId="330"/>
            <ac:spMk id="101" creationId="{8FF49F0E-2CF5-4108-8D53-137200D4FE3D}"/>
          </ac:spMkLst>
        </pc:spChg>
        <pc:spChg chg="add mod">
          <ac:chgData name="NGUYEN PHAM ANH THU" userId="baf72463-252b-4d5f-a6ca-5a6327a9888d" providerId="ADAL" clId="{C81F71A6-D9A8-4A53-B7D0-1F9A8D12FD7E}" dt="2021-12-14T01:06:34.871" v="3677" actId="207"/>
          <ac:spMkLst>
            <pc:docMk/>
            <pc:sldMk cId="832725809" sldId="330"/>
            <ac:spMk id="102" creationId="{C7DA9DBA-D3E9-4659-9965-52E593F61664}"/>
          </ac:spMkLst>
        </pc:spChg>
        <pc:spChg chg="mod">
          <ac:chgData name="NGUYEN PHAM ANH THU" userId="baf72463-252b-4d5f-a6ca-5a6327a9888d" providerId="ADAL" clId="{C81F71A6-D9A8-4A53-B7D0-1F9A8D12FD7E}" dt="2021-12-14T01:06:13.639" v="3674" actId="208"/>
          <ac:spMkLst>
            <pc:docMk/>
            <pc:sldMk cId="832725809" sldId="330"/>
            <ac:spMk id="104" creationId="{315BC393-3FE3-4129-AB88-E1B2ADBEE8BA}"/>
          </ac:spMkLst>
        </pc:spChg>
        <pc:spChg chg="mod">
          <ac:chgData name="NGUYEN PHAM ANH THU" userId="baf72463-252b-4d5f-a6ca-5a6327a9888d" providerId="ADAL" clId="{C81F71A6-D9A8-4A53-B7D0-1F9A8D12FD7E}" dt="2021-12-14T01:06:31.072" v="3676" actId="207"/>
          <ac:spMkLst>
            <pc:docMk/>
            <pc:sldMk cId="832725809" sldId="330"/>
            <ac:spMk id="105" creationId="{1EA11795-C615-42C2-96C4-D840149E7E06}"/>
          </ac:spMkLst>
        </pc:spChg>
        <pc:grpChg chg="mod">
          <ac:chgData name="NGUYEN PHAM ANH THU" userId="baf72463-252b-4d5f-a6ca-5a6327a9888d" providerId="ADAL" clId="{C81F71A6-D9A8-4A53-B7D0-1F9A8D12FD7E}" dt="2021-12-13T15:57:07.759" v="3280" actId="1076"/>
          <ac:grpSpMkLst>
            <pc:docMk/>
            <pc:sldMk cId="832725809" sldId="330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1:08:31.593" v="3694" actId="165"/>
          <ac:grpSpMkLst>
            <pc:docMk/>
            <pc:sldMk cId="832725809" sldId="330"/>
            <ac:grpSpMk id="3" creationId="{BAA95B0B-E5D8-4FB6-A990-1AE514F85AFA}"/>
          </ac:grpSpMkLst>
        </pc:grpChg>
        <pc:grpChg chg="mod">
          <ac:chgData name="NGUYEN PHAM ANH THU" userId="baf72463-252b-4d5f-a6ca-5a6327a9888d" providerId="ADAL" clId="{C81F71A6-D9A8-4A53-B7D0-1F9A8D12FD7E}" dt="2021-12-14T00:22:51.851" v="3524" actId="1076"/>
          <ac:grpSpMkLst>
            <pc:docMk/>
            <pc:sldMk cId="832725809" sldId="330"/>
            <ac:grpSpMk id="5" creationId="{668EC087-E5A3-441D-BF6B-093E508FD5CE}"/>
          </ac:grpSpMkLst>
        </pc:grpChg>
        <pc:grpChg chg="add mod ord">
          <ac:chgData name="NGUYEN PHAM ANH THU" userId="baf72463-252b-4d5f-a6ca-5a6327a9888d" providerId="ADAL" clId="{C81F71A6-D9A8-4A53-B7D0-1F9A8D12FD7E}" dt="2021-12-14T00:57:27.815" v="3583" actId="1076"/>
          <ac:grpSpMkLst>
            <pc:docMk/>
            <pc:sldMk cId="832725809" sldId="330"/>
            <ac:grpSpMk id="8" creationId="{8ACED95F-8D88-4A35-9D36-E8609BF62375}"/>
          </ac:grpSpMkLst>
        </pc:grpChg>
        <pc:grpChg chg="mod ord">
          <ac:chgData name="NGUYEN PHAM ANH THU" userId="baf72463-252b-4d5f-a6ca-5a6327a9888d" providerId="ADAL" clId="{C81F71A6-D9A8-4A53-B7D0-1F9A8D12FD7E}" dt="2021-12-14T01:00:06.726" v="3613" actId="1076"/>
          <ac:grpSpMkLst>
            <pc:docMk/>
            <pc:sldMk cId="832725809" sldId="330"/>
            <ac:grpSpMk id="53" creationId="{510AA2F0-44BC-4FD3-BBEA-CE3F3B2581DD}"/>
          </ac:grpSpMkLst>
        </pc:grpChg>
        <pc:grpChg chg="mod ord">
          <ac:chgData name="NGUYEN PHAM ANH THU" userId="baf72463-252b-4d5f-a6ca-5a6327a9888d" providerId="ADAL" clId="{C81F71A6-D9A8-4A53-B7D0-1F9A8D12FD7E}" dt="2021-12-14T00:58:39.582" v="3595" actId="1076"/>
          <ac:grpSpMkLst>
            <pc:docMk/>
            <pc:sldMk cId="832725809" sldId="330"/>
            <ac:grpSpMk id="56" creationId="{5541607E-54EB-44D0-B23D-7259A9E62F99}"/>
          </ac:grpSpMkLst>
        </pc:grpChg>
        <pc:grpChg chg="mod ord">
          <ac:chgData name="NGUYEN PHAM ANH THU" userId="baf72463-252b-4d5f-a6ca-5a6327a9888d" providerId="ADAL" clId="{C81F71A6-D9A8-4A53-B7D0-1F9A8D12FD7E}" dt="2021-12-14T01:00:31.951" v="3619" actId="1076"/>
          <ac:grpSpMkLst>
            <pc:docMk/>
            <pc:sldMk cId="832725809" sldId="330"/>
            <ac:grpSpMk id="63" creationId="{7EC3A7EB-321D-4AD1-AF99-F28AA689D413}"/>
          </ac:grpSpMkLst>
        </pc:grpChg>
        <pc:grpChg chg="mod ord">
          <ac:chgData name="NGUYEN PHAM ANH THU" userId="baf72463-252b-4d5f-a6ca-5a6327a9888d" providerId="ADAL" clId="{C81F71A6-D9A8-4A53-B7D0-1F9A8D12FD7E}" dt="2021-12-14T00:59:57.415" v="3612" actId="1076"/>
          <ac:grpSpMkLst>
            <pc:docMk/>
            <pc:sldMk cId="832725809" sldId="330"/>
            <ac:grpSpMk id="66" creationId="{743B7270-091C-44E8-8462-E4B18499132C}"/>
          </ac:grpSpMkLst>
        </pc:grpChg>
        <pc:grpChg chg="mod ord">
          <ac:chgData name="NGUYEN PHAM ANH THU" userId="baf72463-252b-4d5f-a6ca-5a6327a9888d" providerId="ADAL" clId="{C81F71A6-D9A8-4A53-B7D0-1F9A8D12FD7E}" dt="2021-12-14T01:01:03.246" v="3627" actId="1076"/>
          <ac:grpSpMkLst>
            <pc:docMk/>
            <pc:sldMk cId="832725809" sldId="330"/>
            <ac:grpSpMk id="70" creationId="{253993A7-BEF7-4B95-B136-683C1C8FF244}"/>
          </ac:grpSpMkLst>
        </pc:grpChg>
        <pc:grpChg chg="add mod">
          <ac:chgData name="NGUYEN PHAM ANH THU" userId="baf72463-252b-4d5f-a6ca-5a6327a9888d" providerId="ADAL" clId="{C81F71A6-D9A8-4A53-B7D0-1F9A8D12FD7E}" dt="2021-12-14T00:23:06.483" v="3526" actId="1076"/>
          <ac:grpSpMkLst>
            <pc:docMk/>
            <pc:sldMk cId="832725809" sldId="330"/>
            <ac:grpSpMk id="74" creationId="{C1278AF6-1B7B-4BD0-BD06-F4C689A6DA65}"/>
          </ac:grpSpMkLst>
        </pc:grpChg>
        <pc:grpChg chg="add del mod">
          <ac:chgData name="NGUYEN PHAM ANH THU" userId="baf72463-252b-4d5f-a6ca-5a6327a9888d" providerId="ADAL" clId="{C81F71A6-D9A8-4A53-B7D0-1F9A8D12FD7E}" dt="2021-12-14T00:58:28.535" v="3593" actId="478"/>
          <ac:grpSpMkLst>
            <pc:docMk/>
            <pc:sldMk cId="832725809" sldId="330"/>
            <ac:grpSpMk id="90" creationId="{8563AED9-F5D0-48EC-9E7C-B4DDF0BDE319}"/>
          </ac:grpSpMkLst>
        </pc:grpChg>
        <pc:grpChg chg="add mod">
          <ac:chgData name="NGUYEN PHAM ANH THU" userId="baf72463-252b-4d5f-a6ca-5a6327a9888d" providerId="ADAL" clId="{C81F71A6-D9A8-4A53-B7D0-1F9A8D12FD7E}" dt="2021-12-14T01:00:51.821" v="3625" actId="1076"/>
          <ac:grpSpMkLst>
            <pc:docMk/>
            <pc:sldMk cId="832725809" sldId="330"/>
            <ac:grpSpMk id="93" creationId="{CAF0E36C-53F5-47BB-B87D-558D7569A8A7}"/>
          </ac:grpSpMkLst>
        </pc:grpChg>
        <pc:grpChg chg="add mod">
          <ac:chgData name="NGUYEN PHAM ANH THU" userId="baf72463-252b-4d5f-a6ca-5a6327a9888d" providerId="ADAL" clId="{C81F71A6-D9A8-4A53-B7D0-1F9A8D12FD7E}" dt="2021-12-14T00:59:27.918" v="3606" actId="1076"/>
          <ac:grpSpMkLst>
            <pc:docMk/>
            <pc:sldMk cId="832725809" sldId="330"/>
            <ac:grpSpMk id="96" creationId="{7A3D4A40-CEF6-4E02-910A-1B1A44D8EC38}"/>
          </ac:grpSpMkLst>
        </pc:grpChg>
        <pc:grpChg chg="add mod">
          <ac:chgData name="NGUYEN PHAM ANH THU" userId="baf72463-252b-4d5f-a6ca-5a6327a9888d" providerId="ADAL" clId="{C81F71A6-D9A8-4A53-B7D0-1F9A8D12FD7E}" dt="2021-12-14T00:59:42.261" v="3609" actId="1076"/>
          <ac:grpSpMkLst>
            <pc:docMk/>
            <pc:sldMk cId="832725809" sldId="330"/>
            <ac:grpSpMk id="99" creationId="{6A21D4B5-DF6C-4A56-A6B8-33EEFA78EE8C}"/>
          </ac:grpSpMkLst>
        </pc:grpChg>
        <pc:grpChg chg="add mod">
          <ac:chgData name="NGUYEN PHAM ANH THU" userId="baf72463-252b-4d5f-a6ca-5a6327a9888d" providerId="ADAL" clId="{C81F71A6-D9A8-4A53-B7D0-1F9A8D12FD7E}" dt="2021-12-14T01:01:27.479" v="3631" actId="1076"/>
          <ac:grpSpMkLst>
            <pc:docMk/>
            <pc:sldMk cId="832725809" sldId="330"/>
            <ac:grpSpMk id="103" creationId="{5AE15D19-7085-41E3-8320-36EC92F5A9E1}"/>
          </ac:grpSpMkLst>
        </pc:grpChg>
        <pc:picChg chg="mod modCrop">
          <ac:chgData name="NGUYEN PHAM ANH THU" userId="baf72463-252b-4d5f-a6ca-5a6327a9888d" providerId="ADAL" clId="{C81F71A6-D9A8-4A53-B7D0-1F9A8D12FD7E}" dt="2021-12-14T00:20:26.185" v="3496" actId="732"/>
          <ac:picMkLst>
            <pc:docMk/>
            <pc:sldMk cId="832725809" sldId="330"/>
            <ac:picMk id="6" creationId="{47D66548-9B4E-4DAF-B1CC-C06C6A254998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8" creationId="{3D07D2BA-121B-4434-8D32-A3E8E30390F3}"/>
          </ac:picMkLst>
        </pc:picChg>
        <pc:picChg chg="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39" creationId="{E4D9BEE5-FED4-4E0E-B574-7854727DE093}"/>
          </ac:picMkLst>
        </pc:picChg>
        <pc:picChg chg="mod ord topLvl">
          <ac:chgData name="NGUYEN PHAM ANH THU" userId="baf72463-252b-4d5f-a6ca-5a6327a9888d" providerId="ADAL" clId="{C81F71A6-D9A8-4A53-B7D0-1F9A8D12FD7E}" dt="2021-12-14T01:11:33.167" v="3708" actId="13244"/>
          <ac:picMkLst>
            <pc:docMk/>
            <pc:sldMk cId="832725809" sldId="330"/>
            <ac:picMk id="40" creationId="{6DDBFAAE-D929-416C-BB76-6ABEB4A835DA}"/>
          </ac:picMkLst>
        </pc:picChg>
        <pc:picChg chg="mod ord topLvl">
          <ac:chgData name="NGUYEN PHAM ANH THU" userId="baf72463-252b-4d5f-a6ca-5a6327a9888d" providerId="ADAL" clId="{C81F71A6-D9A8-4A53-B7D0-1F9A8D12FD7E}" dt="2021-12-14T01:11:15.559" v="3705" actId="13244"/>
          <ac:picMkLst>
            <pc:docMk/>
            <pc:sldMk cId="832725809" sldId="330"/>
            <ac:picMk id="41" creationId="{6A43FD47-E2A5-4AC0-A435-D9B173E723EB}"/>
          </ac:picMkLst>
        </pc:picChg>
        <pc:picChg chg="mod ord topLvl">
          <ac:chgData name="NGUYEN PHAM ANH THU" userId="baf72463-252b-4d5f-a6ca-5a6327a9888d" providerId="ADAL" clId="{C81F71A6-D9A8-4A53-B7D0-1F9A8D12FD7E}" dt="2021-12-14T01:10:56.039" v="3703" actId="13244"/>
          <ac:picMkLst>
            <pc:docMk/>
            <pc:sldMk cId="832725809" sldId="330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0:25:02.336" v="3534" actId="478"/>
          <ac:picMkLst>
            <pc:docMk/>
            <pc:sldMk cId="832725809" sldId="330"/>
            <ac:picMk id="43" creationId="{34149AA8-8966-45FA-AA8A-5EAF9E0E7C98}"/>
          </ac:picMkLst>
        </pc:picChg>
        <pc:picChg chg="del">
          <ac:chgData name="NGUYEN PHAM ANH THU" userId="baf72463-252b-4d5f-a6ca-5a6327a9888d" providerId="ADAL" clId="{C81F71A6-D9A8-4A53-B7D0-1F9A8D12FD7E}" dt="2021-12-14T00:25:00.985" v="3532" actId="478"/>
          <ac:picMkLst>
            <pc:docMk/>
            <pc:sldMk cId="832725809" sldId="330"/>
            <ac:picMk id="44" creationId="{7F07CD44-F1A3-467E-865C-819D5CA924AF}"/>
          </ac:picMkLst>
        </pc:picChg>
        <pc:picChg chg="del">
          <ac:chgData name="NGUYEN PHAM ANH THU" userId="baf72463-252b-4d5f-a6ca-5a6327a9888d" providerId="ADAL" clId="{C81F71A6-D9A8-4A53-B7D0-1F9A8D12FD7E}" dt="2021-12-14T00:25:01.552" v="3533" actId="478"/>
          <ac:picMkLst>
            <pc:docMk/>
            <pc:sldMk cId="832725809" sldId="330"/>
            <ac:picMk id="45" creationId="{9FE6F222-3A02-438E-A815-9DA4A123599D}"/>
          </ac:picMkLst>
        </pc:picChg>
        <pc:picChg chg="del">
          <ac:chgData name="NGUYEN PHAM ANH THU" userId="baf72463-252b-4d5f-a6ca-5a6327a9888d" providerId="ADAL" clId="{C81F71A6-D9A8-4A53-B7D0-1F9A8D12FD7E}" dt="2021-12-14T00:24:59.538" v="3530" actId="478"/>
          <ac:picMkLst>
            <pc:docMk/>
            <pc:sldMk cId="832725809" sldId="330"/>
            <ac:picMk id="46" creationId="{B6253EC8-3137-458A-A436-F436693E9257}"/>
          </ac:picMkLst>
        </pc:picChg>
        <pc:picChg chg="del">
          <ac:chgData name="NGUYEN PHAM ANH THU" userId="baf72463-252b-4d5f-a6ca-5a6327a9888d" providerId="ADAL" clId="{C81F71A6-D9A8-4A53-B7D0-1F9A8D12FD7E}" dt="2021-12-14T00:24:58.857" v="3529" actId="478"/>
          <ac:picMkLst>
            <pc:docMk/>
            <pc:sldMk cId="832725809" sldId="330"/>
            <ac:picMk id="47" creationId="{84049C41-442E-4AC0-8B6D-BDAFED59733A}"/>
          </ac:picMkLst>
        </pc:picChg>
        <pc:picChg chg="del">
          <ac:chgData name="NGUYEN PHAM ANH THU" userId="baf72463-252b-4d5f-a6ca-5a6327a9888d" providerId="ADAL" clId="{C81F71A6-D9A8-4A53-B7D0-1F9A8D12FD7E}" dt="2021-12-14T00:24:58.189" v="3528" actId="478"/>
          <ac:picMkLst>
            <pc:docMk/>
            <pc:sldMk cId="832725809" sldId="330"/>
            <ac:picMk id="48" creationId="{DEC825A8-F45A-4615-85D2-9D3E92FA301E}"/>
          </ac:picMkLst>
        </pc:picChg>
        <pc:picChg chg="del">
          <ac:chgData name="NGUYEN PHAM ANH THU" userId="baf72463-252b-4d5f-a6ca-5a6327a9888d" providerId="ADAL" clId="{C81F71A6-D9A8-4A53-B7D0-1F9A8D12FD7E}" dt="2021-12-14T00:24:57.320" v="3527" actId="478"/>
          <ac:picMkLst>
            <pc:docMk/>
            <pc:sldMk cId="832725809" sldId="330"/>
            <ac:picMk id="49" creationId="{E96A4828-2192-42C9-9181-FDCB22FC996C}"/>
          </ac:picMkLst>
        </pc:picChg>
        <pc:picChg chg="add mod modCrop">
          <ac:chgData name="NGUYEN PHAM ANH THU" userId="baf72463-252b-4d5f-a6ca-5a6327a9888d" providerId="ADAL" clId="{C81F71A6-D9A8-4A53-B7D0-1F9A8D12FD7E}" dt="2021-12-14T00:22:40.289" v="3522" actId="1076"/>
          <ac:picMkLst>
            <pc:docMk/>
            <pc:sldMk cId="832725809" sldId="330"/>
            <ac:picMk id="73" creationId="{3802B4D1-EED7-46FC-879C-C6DFADF19CF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78" creationId="{7B13AB6F-EC4F-47B8-AB7A-3A2938FFD878}"/>
          </ac:picMkLst>
        </pc:picChg>
        <pc:picChg chg="add del mod">
          <ac:chgData name="NGUYEN PHAM ANH THU" userId="baf72463-252b-4d5f-a6ca-5a6327a9888d" providerId="ADAL" clId="{C81F71A6-D9A8-4A53-B7D0-1F9A8D12FD7E}" dt="2021-12-14T00:26:38.944" v="3546" actId="478"/>
          <ac:picMkLst>
            <pc:docMk/>
            <pc:sldMk cId="832725809" sldId="330"/>
            <ac:picMk id="79" creationId="{A1FBF8DF-C056-473C-8468-B4BD887D2333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0" creationId="{39985030-BA1C-4D87-A856-1DB57F52F385}"/>
          </ac:picMkLst>
        </pc:picChg>
        <pc:picChg chg="add mod ord topLvl">
          <ac:chgData name="NGUYEN PHAM ANH THU" userId="baf72463-252b-4d5f-a6ca-5a6327a9888d" providerId="ADAL" clId="{C81F71A6-D9A8-4A53-B7D0-1F9A8D12FD7E}" dt="2021-12-14T01:11:47.072" v="3709" actId="13244"/>
          <ac:picMkLst>
            <pc:docMk/>
            <pc:sldMk cId="832725809" sldId="330"/>
            <ac:picMk id="81" creationId="{09B41D03-596F-4CE5-93E8-4FAAB8F11420}"/>
          </ac:picMkLst>
        </pc:picChg>
        <pc:picChg chg="add mod ord topLvl">
          <ac:chgData name="NGUYEN PHAM ANH THU" userId="baf72463-252b-4d5f-a6ca-5a6327a9888d" providerId="ADAL" clId="{C81F71A6-D9A8-4A53-B7D0-1F9A8D12FD7E}" dt="2021-12-14T01:11:27.057" v="3707" actId="13244"/>
          <ac:picMkLst>
            <pc:docMk/>
            <pc:sldMk cId="832725809" sldId="330"/>
            <ac:picMk id="82" creationId="{AD5DF4DF-F7DF-4B18-AD4C-FF0CEF95E386}"/>
          </ac:picMkLst>
        </pc:picChg>
        <pc:picChg chg="add mod ord topLvl">
          <ac:chgData name="NGUYEN PHAM ANH THU" userId="baf72463-252b-4d5f-a6ca-5a6327a9888d" providerId="ADAL" clId="{C81F71A6-D9A8-4A53-B7D0-1F9A8D12FD7E}" dt="2021-12-14T01:11:21.127" v="3706" actId="13244"/>
          <ac:picMkLst>
            <pc:docMk/>
            <pc:sldMk cId="832725809" sldId="330"/>
            <ac:picMk id="83" creationId="{73BEFE3C-37AA-4276-8FA8-D9A54790ED7D}"/>
          </ac:picMkLst>
        </pc:picChg>
        <pc:picChg chg="add mod ord topLvl">
          <ac:chgData name="NGUYEN PHAM ANH THU" userId="baf72463-252b-4d5f-a6ca-5a6327a9888d" providerId="ADAL" clId="{C81F71A6-D9A8-4A53-B7D0-1F9A8D12FD7E}" dt="2021-12-14T01:11:07.120" v="3704" actId="13244"/>
          <ac:picMkLst>
            <pc:docMk/>
            <pc:sldMk cId="832725809" sldId="330"/>
            <ac:picMk id="84" creationId="{5698E4F9-ABD9-4099-B5EE-0C3225E4F15A}"/>
          </ac:picMkLst>
        </pc:picChg>
        <pc:picChg chg="add mod ord topLvl">
          <ac:chgData name="NGUYEN PHAM ANH THU" userId="baf72463-252b-4d5f-a6ca-5a6327a9888d" providerId="ADAL" clId="{C81F71A6-D9A8-4A53-B7D0-1F9A8D12FD7E}" dt="2021-12-14T01:10:15.383" v="3699" actId="13244"/>
          <ac:picMkLst>
            <pc:docMk/>
            <pc:sldMk cId="832725809" sldId="330"/>
            <ac:picMk id="85" creationId="{459E9C0A-F460-4B68-92E6-F30BE9AC9F2A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6" creationId="{5CF95DC0-A617-4C58-A90F-18FF4188ADEB}"/>
          </ac:picMkLst>
        </pc:picChg>
        <pc:picChg chg="add mod or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7" creationId="{86A1E43F-A518-4230-A3CB-9A2B0CEF8EC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8" creationId="{0D64916B-E2DA-4782-BCBE-13843C503847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9" creationId="{ADD215D5-2409-4D9A-B8BA-B58C01D4896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1:10.030" v="13300"/>
        <pc:sldMkLst>
          <pc:docMk/>
          <pc:sldMk cId="1690057315" sldId="331"/>
        </pc:sldMkLst>
        <pc:spChg chg="del">
          <ac:chgData name="NGUYEN PHAM ANH THU" userId="baf72463-252b-4d5f-a6ca-5a6327a9888d" providerId="ADAL" clId="{C81F71A6-D9A8-4A53-B7D0-1F9A8D12FD7E}" dt="2021-12-14T01:15:08.197" v="3725" actId="478"/>
          <ac:spMkLst>
            <pc:docMk/>
            <pc:sldMk cId="1690057315" sldId="331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4T01:37:24.226" v="4011" actId="20577"/>
          <ac:spMkLst>
            <pc:docMk/>
            <pc:sldMk cId="1690057315" sldId="331"/>
            <ac:spMk id="23" creationId="{6ACF9635-F34A-42BA-8B7E-41B6DF13F11E}"/>
          </ac:spMkLst>
        </pc:spChg>
        <pc:spChg chg="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6" creationId="{BC2D71AD-ED9B-42A1-8CC0-A7727BD45CC4}"/>
          </ac:spMkLst>
        </pc:spChg>
        <pc:spChg chg="mod">
          <ac:chgData name="NGUYEN PHAM ANH THU" userId="baf72463-252b-4d5f-a6ca-5a6327a9888d" providerId="ADAL" clId="{C81F71A6-D9A8-4A53-B7D0-1F9A8D12FD7E}" dt="2021-12-14T06:08:47.034" v="7827" actId="13926"/>
          <ac:spMkLst>
            <pc:docMk/>
            <pc:sldMk cId="1690057315" sldId="331"/>
            <ac:spMk id="27" creationId="{4010127E-4422-45E4-B8AF-98A63DB07A9C}"/>
          </ac:spMkLst>
        </pc:spChg>
        <pc:spChg chg="add 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2:05:31.127" v="4847" actId="20577"/>
          <ac:spMkLst>
            <pc:docMk/>
            <pc:sldMk cId="1690057315" sldId="331"/>
            <ac:spMk id="63" creationId="{C14FEB92-9B59-44D9-AF47-20B0E942E08D}"/>
          </ac:spMkLst>
        </pc:s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3" creationId="{C7D3CF81-817C-4B91-ADB9-339FD5EADE92}"/>
          </ac:grpSpMkLst>
        </pc:gr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7" creationId="{98018C10-1A3D-49C2-BFFB-224497D10375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1" creationId="{606A1448-E896-4B1C-BB99-B94733FAA6EF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5" creationId="{66BDC162-2AB2-456F-AC06-70A5A2BDE29B}"/>
          </ac:grpSpMkLst>
        </pc:grpChg>
        <pc:picChg chg="del">
          <ac:chgData name="NGUYEN PHAM ANH THU" userId="baf72463-252b-4d5f-a6ca-5a6327a9888d" providerId="ADAL" clId="{C81F71A6-D9A8-4A53-B7D0-1F9A8D12FD7E}" dt="2021-12-14T01:16:28.696" v="3736" actId="478"/>
          <ac:picMkLst>
            <pc:docMk/>
            <pc:sldMk cId="1690057315" sldId="331"/>
            <ac:picMk id="12" creationId="{CCEC1B11-423F-43F9-98D0-0F13278930EB}"/>
          </ac:picMkLst>
        </pc:picChg>
        <pc:picChg chg="del">
          <ac:chgData name="NGUYEN PHAM ANH THU" userId="baf72463-252b-4d5f-a6ca-5a6327a9888d" providerId="ADAL" clId="{C81F71A6-D9A8-4A53-B7D0-1F9A8D12FD7E}" dt="2021-12-14T01:15:08.197" v="3725" actId="478"/>
          <ac:picMkLst>
            <pc:docMk/>
            <pc:sldMk cId="1690057315" sldId="331"/>
            <ac:picMk id="16" creationId="{D222A197-9BCB-456F-AC6A-63A1957479AE}"/>
          </ac:picMkLst>
        </pc:picChg>
        <pc:picChg chg="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2" creationId="{F17A9D13-FA9A-4ADF-8E55-A1167ED3413D}"/>
          </ac:picMkLst>
        </pc:picChg>
        <pc:picChg chg="add 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4" creationId="{278DA857-4D65-43EA-9AD6-08DE842CC093}"/>
          </ac:picMkLst>
        </pc:picChg>
        <pc:picChg chg="add mod">
          <ac:chgData name="NGUYEN PHAM ANH THU" userId="baf72463-252b-4d5f-a6ca-5a6327a9888d" providerId="ADAL" clId="{C81F71A6-D9A8-4A53-B7D0-1F9A8D12FD7E}" dt="2021-12-14T01:33:49.913" v="3745" actId="1076"/>
          <ac:picMkLst>
            <pc:docMk/>
            <pc:sldMk cId="1690057315" sldId="331"/>
            <ac:picMk id="29" creationId="{981578C1-1660-4052-87CF-E537AEEA9F7D}"/>
          </ac:picMkLst>
        </pc:picChg>
        <pc:picChg chg="add del mod ord">
          <ac:chgData name="NGUYEN PHAM ANH THU" userId="baf72463-252b-4d5f-a6ca-5a6327a9888d" providerId="ADAL" clId="{C81F71A6-D9A8-4A53-B7D0-1F9A8D12FD7E}" dt="2021-12-14T01:35:53.562" v="3963" actId="478"/>
          <ac:picMkLst>
            <pc:docMk/>
            <pc:sldMk cId="1690057315" sldId="331"/>
            <ac:picMk id="30" creationId="{10E2B2F5-DC71-4E7C-A275-6EF970A7AC9F}"/>
          </ac:picMkLst>
        </pc:picChg>
        <pc:picChg chg="del">
          <ac:chgData name="NGUYEN PHAM ANH THU" userId="baf72463-252b-4d5f-a6ca-5a6327a9888d" providerId="ADAL" clId="{C81F71A6-D9A8-4A53-B7D0-1F9A8D12FD7E}" dt="2021-12-14T01:16:19.098" v="3729" actId="478"/>
          <ac:picMkLst>
            <pc:docMk/>
            <pc:sldMk cId="1690057315" sldId="331"/>
            <ac:picMk id="87" creationId="{74834CEB-1C1B-4365-92EC-0F90C7C24525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65893885" sldId="332"/>
        </pc:sldMkLst>
        <pc:spChg chg="mod">
          <ac:chgData name="NGUYEN PHAM ANH THU" userId="baf72463-252b-4d5f-a6ca-5a6327a9888d" providerId="ADAL" clId="{C81F71A6-D9A8-4A53-B7D0-1F9A8D12FD7E}" dt="2021-12-14T01:37:43.979" v="4043" actId="20577"/>
          <ac:spMkLst>
            <pc:docMk/>
            <pc:sldMk cId="665893885" sldId="332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4T01:53:49.952" v="4349" actId="14100"/>
          <ac:spMkLst>
            <pc:docMk/>
            <pc:sldMk cId="665893885" sldId="332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4T01:53:01.842" v="4345" actId="20577"/>
          <ac:spMkLst>
            <pc:docMk/>
            <pc:sldMk cId="665893885" sldId="332"/>
            <ac:spMk id="30" creationId="{9F386AF6-7F25-4BF6-9F7D-19388138F5D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52" creationId="{7A9228DB-2355-4E25-9664-B7A72D624116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1" creationId="{25FA31C9-7779-4B1C-B791-D4929DDF2654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2" creationId="{8DC12402-0616-45CF-A06E-ED43F83FD5B1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6:08:51.090" v="7828" actId="13926"/>
          <ac:spMkLst>
            <pc:docMk/>
            <pc:sldMk cId="665893885" sldId="332"/>
            <ac:spMk id="76" creationId="{DAE12845-BB13-4A8A-84C0-2C4A4C8774C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102" creationId="{C7DA9DBA-D3E9-4659-9965-52E593F61664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3" creationId="{EA9D82B5-7F00-4A18-9517-843E2D355EF4}"/>
          </ac:spMkLst>
        </pc:spChg>
        <pc:spChg chg="add del mod">
          <ac:chgData name="NGUYEN PHAM ANH THU" userId="baf72463-252b-4d5f-a6ca-5a6327a9888d" providerId="ADAL" clId="{C81F71A6-D9A8-4A53-B7D0-1F9A8D12FD7E}" dt="2021-12-14T01:40:10.617" v="4067" actId="478"/>
          <ac:spMkLst>
            <pc:docMk/>
            <pc:sldMk cId="665893885" sldId="332"/>
            <ac:spMk id="114" creationId="{0487F425-E500-40A4-8502-5C329C3419E1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5" creationId="{353895E0-6F11-44C5-9E7C-F334D20E694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7" creationId="{9B43C6BD-92B0-4DA6-86AA-AA53B444E944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8" creationId="{A7814633-6553-4AF6-BC4C-E5B2F24AC442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0" creationId="{F72EECCE-0DF1-4A77-931B-839B30DE8D56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1" creationId="{E3B5922C-5E77-405F-972F-2109C31C9C9F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22" creationId="{6316E369-163A-46C1-B013-CEDEF4AF5A96}"/>
          </ac:spMkLst>
        </pc:spChg>
        <pc:spChg chg="add del mod">
          <ac:chgData name="NGUYEN PHAM ANH THU" userId="baf72463-252b-4d5f-a6ca-5a6327a9888d" providerId="ADAL" clId="{C81F71A6-D9A8-4A53-B7D0-1F9A8D12FD7E}" dt="2021-12-14T01:40:09.843" v="4066" actId="478"/>
          <ac:spMkLst>
            <pc:docMk/>
            <pc:sldMk cId="665893885" sldId="332"/>
            <ac:spMk id="123" creationId="{5A504FAE-0EA5-4413-9188-C45C3B59F43B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4" creationId="{82620344-7190-428A-9C2B-2A10DBC62DD0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5" creationId="{69042589-3E6F-41F5-B9EF-F714D8F31734}"/>
          </ac:spMkLst>
        </pc:spChg>
        <pc:spChg chg="del mod topLvl">
          <ac:chgData name="NGUYEN PHAM ANH THU" userId="baf72463-252b-4d5f-a6ca-5a6327a9888d" providerId="ADAL" clId="{C81F71A6-D9A8-4A53-B7D0-1F9A8D12FD7E}" dt="2021-12-14T01:40:17.575" v="4073" actId="478"/>
          <ac:spMkLst>
            <pc:docMk/>
            <pc:sldMk cId="665893885" sldId="332"/>
            <ac:spMk id="127" creationId="{3C6E1CF9-1314-4BC6-AC58-3152DEB8B170}"/>
          </ac:spMkLst>
        </pc:spChg>
        <pc:spChg chg="del mod topLvl">
          <ac:chgData name="NGUYEN PHAM ANH THU" userId="baf72463-252b-4d5f-a6ca-5a6327a9888d" providerId="ADAL" clId="{C81F71A6-D9A8-4A53-B7D0-1F9A8D12FD7E}" dt="2021-12-14T01:40:13.723" v="4070" actId="478"/>
          <ac:spMkLst>
            <pc:docMk/>
            <pc:sldMk cId="665893885" sldId="332"/>
            <ac:spMk id="128" creationId="{04C779E6-8AEA-45F7-A377-96225D26798E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0" creationId="{E9EDD827-F96B-417F-8A46-630AAF54F1B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1" creationId="{A0DED262-4237-41F1-B969-3AD3526A06F5}"/>
          </ac:spMkLst>
        </pc:spChg>
        <pc:spChg chg="add del mod">
          <ac:chgData name="NGUYEN PHAM ANH THU" userId="baf72463-252b-4d5f-a6ca-5a6327a9888d" providerId="ADAL" clId="{C81F71A6-D9A8-4A53-B7D0-1F9A8D12FD7E}" dt="2021-12-14T01:40:12.169" v="4069" actId="478"/>
          <ac:spMkLst>
            <pc:docMk/>
            <pc:sldMk cId="665893885" sldId="332"/>
            <ac:spMk id="132" creationId="{969A3F92-6825-45B3-B541-FAD86220D418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4" creationId="{FFEE7E0C-0D1A-4EE3-9F44-3EB6C1252347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5" creationId="{DCD2AC0C-0110-4E0B-875E-3D29F5B44C2F}"/>
          </ac:spMkLst>
        </pc:spChg>
        <pc:spChg chg="add mod">
          <ac:chgData name="NGUYEN PHAM ANH THU" userId="baf72463-252b-4d5f-a6ca-5a6327a9888d" providerId="ADAL" clId="{C81F71A6-D9A8-4A53-B7D0-1F9A8D12FD7E}" dt="2021-12-14T01:45:52.223" v="4131" actId="208"/>
          <ac:spMkLst>
            <pc:docMk/>
            <pc:sldMk cId="665893885" sldId="332"/>
            <ac:spMk id="144" creationId="{CE09366C-AFF9-4BE1-B962-110D9FBC48FC}"/>
          </ac:spMkLst>
        </pc:spChg>
        <pc:spChg chg="add del mod">
          <ac:chgData name="NGUYEN PHAM ANH THU" userId="baf72463-252b-4d5f-a6ca-5a6327a9888d" providerId="ADAL" clId="{C81F71A6-D9A8-4A53-B7D0-1F9A8D12FD7E}" dt="2021-12-14T01:48:09.515" v="4156" actId="478"/>
          <ac:spMkLst>
            <pc:docMk/>
            <pc:sldMk cId="665893885" sldId="332"/>
            <ac:spMk id="145" creationId="{F34CF3F1-E7A3-4493-AB19-3A165311920B}"/>
          </ac:spMkLst>
        </pc:spChg>
        <pc:spChg chg="add mod">
          <ac:chgData name="NGUYEN PHAM ANH THU" userId="baf72463-252b-4d5f-a6ca-5a6327a9888d" providerId="ADAL" clId="{C81F71A6-D9A8-4A53-B7D0-1F9A8D12FD7E}" dt="2021-12-14T01:47:32.735" v="4146" actId="1076"/>
          <ac:spMkLst>
            <pc:docMk/>
            <pc:sldMk cId="665893885" sldId="332"/>
            <ac:spMk id="146" creationId="{466A6474-034E-4C31-9BAB-4BCC99DF0B91}"/>
          </ac:spMkLst>
        </pc:spChg>
        <pc:spChg chg="mod">
          <ac:chgData name="NGUYEN PHAM ANH THU" userId="baf72463-252b-4d5f-a6ca-5a6327a9888d" providerId="ADAL" clId="{C81F71A6-D9A8-4A53-B7D0-1F9A8D12FD7E}" dt="2021-12-14T01:47:10.578" v="4143" actId="208"/>
          <ac:spMkLst>
            <pc:docMk/>
            <pc:sldMk cId="665893885" sldId="332"/>
            <ac:spMk id="148" creationId="{FD1C561A-DEAC-42C9-8A85-E8489E572DF4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49" creationId="{E21A9E67-3886-4AF7-9E7A-6833D742F5A6}"/>
          </ac:spMkLst>
        </pc:spChg>
        <pc:spChg chg="mod">
          <ac:chgData name="NGUYEN PHAM ANH THU" userId="baf72463-252b-4d5f-a6ca-5a6327a9888d" providerId="ADAL" clId="{C81F71A6-D9A8-4A53-B7D0-1F9A8D12FD7E}" dt="2021-12-14T01:46:07.827" v="4135" actId="208"/>
          <ac:spMkLst>
            <pc:docMk/>
            <pc:sldMk cId="665893885" sldId="332"/>
            <ac:spMk id="151" creationId="{EE221923-CC8B-42B5-B7B2-3D44A9061BBE}"/>
          </ac:spMkLst>
        </pc:spChg>
        <pc:spChg chg="mod">
          <ac:chgData name="NGUYEN PHAM ANH THU" userId="baf72463-252b-4d5f-a6ca-5a6327a9888d" providerId="ADAL" clId="{C81F71A6-D9A8-4A53-B7D0-1F9A8D12FD7E}" dt="2021-12-14T01:46:04.245" v="4133" actId="207"/>
          <ac:spMkLst>
            <pc:docMk/>
            <pc:sldMk cId="665893885" sldId="332"/>
            <ac:spMk id="152" creationId="{BD42781F-F88C-4B42-8CB2-825C258A982D}"/>
          </ac:spMkLst>
        </pc:spChg>
        <pc:spChg chg="add mod">
          <ac:chgData name="NGUYEN PHAM ANH THU" userId="baf72463-252b-4d5f-a6ca-5a6327a9888d" providerId="ADAL" clId="{C81F71A6-D9A8-4A53-B7D0-1F9A8D12FD7E}" dt="2021-12-14T01:45:11.375" v="4127" actId="164"/>
          <ac:spMkLst>
            <pc:docMk/>
            <pc:sldMk cId="665893885" sldId="332"/>
            <ac:spMk id="153" creationId="{0421CE5A-7E9E-48C1-94A5-8D70CF4150C5}"/>
          </ac:spMkLst>
        </pc:spChg>
        <pc:spChg chg="add del mod">
          <ac:chgData name="NGUYEN PHAM ANH THU" userId="baf72463-252b-4d5f-a6ca-5a6327a9888d" providerId="ADAL" clId="{C81F71A6-D9A8-4A53-B7D0-1F9A8D12FD7E}" dt="2021-12-14T01:48:08.804" v="4155" actId="478"/>
          <ac:spMkLst>
            <pc:docMk/>
            <pc:sldMk cId="665893885" sldId="332"/>
            <ac:spMk id="154" creationId="{60CF2DD2-1C5F-45E2-BF1C-6363238471F2}"/>
          </ac:spMkLst>
        </pc:spChg>
        <pc:spChg chg="add del mod">
          <ac:chgData name="NGUYEN PHAM ANH THU" userId="baf72463-252b-4d5f-a6ca-5a6327a9888d" providerId="ADAL" clId="{C81F71A6-D9A8-4A53-B7D0-1F9A8D12FD7E}" dt="2021-12-14T01:48:07.088" v="4154" actId="478"/>
          <ac:spMkLst>
            <pc:docMk/>
            <pc:sldMk cId="665893885" sldId="332"/>
            <ac:spMk id="155" creationId="{C103FD43-0E5D-49A8-93A1-14BA1700C1CB}"/>
          </ac:spMkLst>
        </pc:spChg>
        <pc:spChg chg="add mod">
          <ac:chgData name="NGUYEN PHAM ANH THU" userId="baf72463-252b-4d5f-a6ca-5a6327a9888d" providerId="ADAL" clId="{C81F71A6-D9A8-4A53-B7D0-1F9A8D12FD7E}" dt="2021-12-14T01:48:37.098" v="4163" actId="208"/>
          <ac:spMkLst>
            <pc:docMk/>
            <pc:sldMk cId="665893885" sldId="332"/>
            <ac:spMk id="156" creationId="{D2967DC4-4A9D-4ABC-8479-42B70796B3D4}"/>
          </ac:spMkLst>
        </pc:spChg>
        <pc:spChg chg="del mod topLvl">
          <ac:chgData name="NGUYEN PHAM ANH THU" userId="baf72463-252b-4d5f-a6ca-5a6327a9888d" providerId="ADAL" clId="{C81F71A6-D9A8-4A53-B7D0-1F9A8D12FD7E}" dt="2021-12-14T01:48:06.194" v="4153" actId="478"/>
          <ac:spMkLst>
            <pc:docMk/>
            <pc:sldMk cId="665893885" sldId="332"/>
            <ac:spMk id="158" creationId="{F8123428-55F0-4016-BE9A-B10D0D9CB1BC}"/>
          </ac:spMkLst>
        </pc:spChg>
        <pc:spChg chg="del mod topLvl">
          <ac:chgData name="NGUYEN PHAM ANH THU" userId="baf72463-252b-4d5f-a6ca-5a6327a9888d" providerId="ADAL" clId="{C81F71A6-D9A8-4A53-B7D0-1F9A8D12FD7E}" dt="2021-12-14T01:48:05.344" v="4152" actId="478"/>
          <ac:spMkLst>
            <pc:docMk/>
            <pc:sldMk cId="665893885" sldId="332"/>
            <ac:spMk id="159" creationId="{3064D7F5-A748-4BF0-9E66-F5F39CE18456}"/>
          </ac:spMkLst>
        </pc:spChg>
        <pc:spChg chg="mod">
          <ac:chgData name="NGUYEN PHAM ANH THU" userId="baf72463-252b-4d5f-a6ca-5a6327a9888d" providerId="ADAL" clId="{C81F71A6-D9A8-4A53-B7D0-1F9A8D12FD7E}" dt="2021-12-14T01:46:55.025" v="4139" actId="208"/>
          <ac:spMkLst>
            <pc:docMk/>
            <pc:sldMk cId="665893885" sldId="332"/>
            <ac:spMk id="161" creationId="{4465F8EE-2DD3-490B-ADBB-6D002D481358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2" creationId="{7A0FF7BD-D892-4B3E-A61F-F3BC65115267}"/>
          </ac:spMkLst>
        </pc:spChg>
        <pc:spChg chg="add mod">
          <ac:chgData name="NGUYEN PHAM ANH THU" userId="baf72463-252b-4d5f-a6ca-5a6327a9888d" providerId="ADAL" clId="{C81F71A6-D9A8-4A53-B7D0-1F9A8D12FD7E}" dt="2021-12-14T01:48:29.945" v="4161" actId="1076"/>
          <ac:spMkLst>
            <pc:docMk/>
            <pc:sldMk cId="665893885" sldId="332"/>
            <ac:spMk id="163" creationId="{C43E6407-E881-4226-9DDB-FCC46155DDBB}"/>
          </ac:spMkLst>
        </pc:spChg>
        <pc:spChg chg="mod">
          <ac:chgData name="NGUYEN PHAM ANH THU" userId="baf72463-252b-4d5f-a6ca-5a6327a9888d" providerId="ADAL" clId="{C81F71A6-D9A8-4A53-B7D0-1F9A8D12FD7E}" dt="2021-12-14T01:48:20.428" v="4158" actId="208"/>
          <ac:spMkLst>
            <pc:docMk/>
            <pc:sldMk cId="665893885" sldId="332"/>
            <ac:spMk id="165" creationId="{4EC1A37F-66F4-4D98-9A20-C2F82B478743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6" creationId="{83A18358-976B-44C0-8E9A-FA39989D55CA}"/>
          </ac:spMkLst>
        </pc:spChg>
        <pc:grpChg chg="mod">
          <ac:chgData name="NGUYEN PHAM ANH THU" userId="baf72463-252b-4d5f-a6ca-5a6327a9888d" providerId="ADAL" clId="{C81F71A6-D9A8-4A53-B7D0-1F9A8D12FD7E}" dt="2021-12-14T01:53:21.079" v="4348" actId="1076"/>
          <ac:grpSpMkLst>
            <pc:docMk/>
            <pc:sldMk cId="665893885" sldId="332"/>
            <ac:grpSpMk id="2" creationId="{EB39B630-35A3-4239-941A-7CB057D90890}"/>
          </ac:grpSpMkLst>
        </pc:grpChg>
        <pc:grpChg chg="add mod">
          <ac:chgData name="NGUYEN PHAM ANH THU" userId="baf72463-252b-4d5f-a6ca-5a6327a9888d" providerId="ADAL" clId="{C81F71A6-D9A8-4A53-B7D0-1F9A8D12FD7E}" dt="2021-12-14T01:45:18.192" v="4128" actId="1076"/>
          <ac:grpSpMkLst>
            <pc:docMk/>
            <pc:sldMk cId="665893885" sldId="332"/>
            <ac:grpSpMk id="3" creationId="{0DC243C2-CDBB-41B6-95C0-4207EFF34D5F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8" creationId="{8ACED95F-8D88-4A35-9D36-E8609BF62375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3" creationId="{510AA2F0-44BC-4FD3-BBEA-CE3F3B2581DD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6" creationId="{5541607E-54EB-44D0-B23D-7259A9E62F99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3" creationId="{7EC3A7EB-321D-4AD1-AF99-F28AA689D413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6" creationId="{743B7270-091C-44E8-8462-E4B18499132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70" creationId="{253993A7-BEF7-4B95-B136-683C1C8FF244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3" creationId="{CAF0E36C-53F5-47BB-B87D-558D7569A8A7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6" creationId="{7A3D4A40-CEF6-4E02-910A-1B1A44D8EC38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9" creationId="{6A21D4B5-DF6C-4A56-A6B8-33EEFA78EE8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103" creationId="{5AE15D19-7085-41E3-8320-36EC92F5A9E1}"/>
          </ac:grpSpMkLst>
        </pc:grpChg>
        <pc:grpChg chg="add del mod">
          <ac:chgData name="NGUYEN PHAM ANH THU" userId="baf72463-252b-4d5f-a6ca-5a6327a9888d" providerId="ADAL" clId="{C81F71A6-D9A8-4A53-B7D0-1F9A8D12FD7E}" dt="2021-12-14T01:40:21.813" v="4075" actId="478"/>
          <ac:grpSpMkLst>
            <pc:docMk/>
            <pc:sldMk cId="665893885" sldId="332"/>
            <ac:grpSpMk id="116" creationId="{19ECA31A-ED57-4122-84E0-90A640B13815}"/>
          </ac:grpSpMkLst>
        </pc:grpChg>
        <pc:grpChg chg="add del mod">
          <ac:chgData name="NGUYEN PHAM ANH THU" userId="baf72463-252b-4d5f-a6ca-5a6327a9888d" providerId="ADAL" clId="{C81F71A6-D9A8-4A53-B7D0-1F9A8D12FD7E}" dt="2021-12-14T01:40:23.084" v="4076" actId="478"/>
          <ac:grpSpMkLst>
            <pc:docMk/>
            <pc:sldMk cId="665893885" sldId="332"/>
            <ac:grpSpMk id="119" creationId="{FE6D0F39-1A51-45B2-923E-0076BA6E46A8}"/>
          </ac:grpSpMkLst>
        </pc:grpChg>
        <pc:grpChg chg="add del mod">
          <ac:chgData name="NGUYEN PHAM ANH THU" userId="baf72463-252b-4d5f-a6ca-5a6327a9888d" providerId="ADAL" clId="{C81F71A6-D9A8-4A53-B7D0-1F9A8D12FD7E}" dt="2021-12-14T01:40:13.723" v="4070" actId="478"/>
          <ac:grpSpMkLst>
            <pc:docMk/>
            <pc:sldMk cId="665893885" sldId="332"/>
            <ac:grpSpMk id="126" creationId="{11005D27-2D05-4147-A8A3-5065D17842A1}"/>
          </ac:grpSpMkLst>
        </pc:grpChg>
        <pc:grpChg chg="add del mod">
          <ac:chgData name="NGUYEN PHAM ANH THU" userId="baf72463-252b-4d5f-a6ca-5a6327a9888d" providerId="ADAL" clId="{C81F71A6-D9A8-4A53-B7D0-1F9A8D12FD7E}" dt="2021-12-14T01:40:19.380" v="4074" actId="478"/>
          <ac:grpSpMkLst>
            <pc:docMk/>
            <pc:sldMk cId="665893885" sldId="332"/>
            <ac:grpSpMk id="129" creationId="{242A2407-02BC-40E0-B0DD-7770240028D0}"/>
          </ac:grpSpMkLst>
        </pc:grpChg>
        <pc:grpChg chg="add del mod">
          <ac:chgData name="NGUYEN PHAM ANH THU" userId="baf72463-252b-4d5f-a6ca-5a6327a9888d" providerId="ADAL" clId="{C81F71A6-D9A8-4A53-B7D0-1F9A8D12FD7E}" dt="2021-12-14T01:40:11.588" v="4068" actId="478"/>
          <ac:grpSpMkLst>
            <pc:docMk/>
            <pc:sldMk cId="665893885" sldId="332"/>
            <ac:grpSpMk id="133" creationId="{59DDDA2A-D139-4126-BA4B-0F32445B3D6D}"/>
          </ac:grpSpMkLst>
        </pc:grpChg>
        <pc:grpChg chg="add mod">
          <ac:chgData name="NGUYEN PHAM ANH THU" userId="baf72463-252b-4d5f-a6ca-5a6327a9888d" providerId="ADAL" clId="{C81F71A6-D9A8-4A53-B7D0-1F9A8D12FD7E}" dt="2021-12-14T01:47:32.735" v="4146" actId="1076"/>
          <ac:grpSpMkLst>
            <pc:docMk/>
            <pc:sldMk cId="665893885" sldId="332"/>
            <ac:grpSpMk id="147" creationId="{540B7ECE-E25C-45CA-A2D7-6D27F64193FA}"/>
          </ac:grpSpMkLst>
        </pc:grpChg>
        <pc:grpChg chg="add mod">
          <ac:chgData name="NGUYEN PHAM ANH THU" userId="baf72463-252b-4d5f-a6ca-5a6327a9888d" providerId="ADAL" clId="{C81F71A6-D9A8-4A53-B7D0-1F9A8D12FD7E}" dt="2021-12-14T01:46:35.299" v="4137" actId="1076"/>
          <ac:grpSpMkLst>
            <pc:docMk/>
            <pc:sldMk cId="665893885" sldId="332"/>
            <ac:grpSpMk id="150" creationId="{A14BAE70-1B2D-4027-B2E9-DBD26D326EAA}"/>
          </ac:grpSpMkLst>
        </pc:grpChg>
        <pc:grpChg chg="add del mod">
          <ac:chgData name="NGUYEN PHAM ANH THU" userId="baf72463-252b-4d5f-a6ca-5a6327a9888d" providerId="ADAL" clId="{C81F71A6-D9A8-4A53-B7D0-1F9A8D12FD7E}" dt="2021-12-14T01:48:05.344" v="4152" actId="478"/>
          <ac:grpSpMkLst>
            <pc:docMk/>
            <pc:sldMk cId="665893885" sldId="332"/>
            <ac:grpSpMk id="157" creationId="{FA5E4CD9-BD38-48C6-BE59-3D5F535131D9}"/>
          </ac:grpSpMkLst>
        </pc:grpChg>
        <pc:grpChg chg="add mod">
          <ac:chgData name="NGUYEN PHAM ANH THU" userId="baf72463-252b-4d5f-a6ca-5a6327a9888d" providerId="ADAL" clId="{C81F71A6-D9A8-4A53-B7D0-1F9A8D12FD7E}" dt="2021-12-14T01:47:54.617" v="4150" actId="1076"/>
          <ac:grpSpMkLst>
            <pc:docMk/>
            <pc:sldMk cId="665893885" sldId="332"/>
            <ac:grpSpMk id="160" creationId="{A749D4A7-639A-4F95-AD69-C024E7EE87CA}"/>
          </ac:grpSpMkLst>
        </pc:grpChg>
        <pc:grpChg chg="add mod">
          <ac:chgData name="NGUYEN PHAM ANH THU" userId="baf72463-252b-4d5f-a6ca-5a6327a9888d" providerId="ADAL" clId="{C81F71A6-D9A8-4A53-B7D0-1F9A8D12FD7E}" dt="2021-12-14T01:48:29.945" v="4161" actId="1076"/>
          <ac:grpSpMkLst>
            <pc:docMk/>
            <pc:sldMk cId="665893885" sldId="332"/>
            <ac:grpSpMk id="164" creationId="{899AC501-5716-44FF-96B0-4CCDA25E6976}"/>
          </ac:grpSpMkLst>
        </pc:grpChg>
        <pc:picChg chg="add del mod">
          <ac:chgData name="NGUYEN PHAM ANH THU" userId="baf72463-252b-4d5f-a6ca-5a6327a9888d" providerId="ADAL" clId="{C81F71A6-D9A8-4A53-B7D0-1F9A8D12FD7E}" dt="2021-12-14T01:47:41.071" v="4149" actId="1076"/>
          <ac:picMkLst>
            <pc:docMk/>
            <pc:sldMk cId="665893885" sldId="332"/>
            <ac:picMk id="4" creationId="{BE9CB1FE-4BBB-4B47-B2D8-ABE2473BC76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8" creationId="{3D07D2BA-121B-4434-8D32-A3E8E30390F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39" creationId="{E4D9BEE5-FED4-4E0E-B574-7854727DE09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0" creationId="{6DDBFAAE-D929-416C-BB76-6ABEB4A835D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1" creationId="{6A43FD47-E2A5-4AC0-A435-D9B173E723EB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78" creationId="{7B13AB6F-EC4F-47B8-AB7A-3A2938FFD878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79" creationId="{E8E6465A-BF4B-4A80-85D5-BC0082220562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0" creationId="{39985030-BA1C-4D87-A856-1DB57F52F385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1" creationId="{09B41D03-596F-4CE5-93E8-4FAAB8F1142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2" creationId="{AD5DF4DF-F7DF-4B18-AD4C-FF0CEF95E386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3" creationId="{73BEFE3C-37AA-4276-8FA8-D9A54790ED7D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4" creationId="{5698E4F9-ABD9-4099-B5EE-0C3225E4F15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5" creationId="{459E9C0A-F460-4B68-92E6-F30BE9AC9F2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6" creationId="{5CF95DC0-A617-4C58-A90F-18FF4188ADEB}"/>
          </ac:picMkLst>
        </pc:picChg>
        <pc:picChg chg="del">
          <ac:chgData name="NGUYEN PHAM ANH THU" userId="baf72463-252b-4d5f-a6ca-5a6327a9888d" providerId="ADAL" clId="{C81F71A6-D9A8-4A53-B7D0-1F9A8D12FD7E}" dt="2021-12-14T01:38:45.107" v="4055" actId="478"/>
          <ac:picMkLst>
            <pc:docMk/>
            <pc:sldMk cId="665893885" sldId="332"/>
            <ac:picMk id="87" creationId="{86A1E43F-A518-4230-A3CB-9A2B0CEF8EC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8" creationId="{0D64916B-E2DA-4782-BCBE-13843C503847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9" creationId="{ADD215D5-2409-4D9A-B8BA-B58C01D4896A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0" creationId="{DFABD865-3117-4BC8-955E-1A43AB66C0E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1" creationId="{B184455C-EDC4-41F9-AFAF-A5901DF6BF46}"/>
          </ac:picMkLst>
        </pc:picChg>
        <pc:picChg chg="add del mod">
          <ac:chgData name="NGUYEN PHAM ANH THU" userId="baf72463-252b-4d5f-a6ca-5a6327a9888d" providerId="ADAL" clId="{C81F71A6-D9A8-4A53-B7D0-1F9A8D12FD7E}" dt="2021-12-14T01:39:26.043" v="4058" actId="478"/>
          <ac:picMkLst>
            <pc:docMk/>
            <pc:sldMk cId="665893885" sldId="332"/>
            <ac:picMk id="92" creationId="{8AFB1445-D6F1-40B8-8E2E-604B3516B0A9}"/>
          </ac:picMkLst>
        </pc:picChg>
        <pc:picChg chg="add del mod">
          <ac:chgData name="NGUYEN PHAM ANH THU" userId="baf72463-252b-4d5f-a6ca-5a6327a9888d" providerId="ADAL" clId="{C81F71A6-D9A8-4A53-B7D0-1F9A8D12FD7E}" dt="2021-12-14T01:39:26.629" v="4059" actId="478"/>
          <ac:picMkLst>
            <pc:docMk/>
            <pc:sldMk cId="665893885" sldId="332"/>
            <ac:picMk id="106" creationId="{1F05E95D-B944-4D80-ACE1-23E48960D8A0}"/>
          </ac:picMkLst>
        </pc:picChg>
        <pc:picChg chg="add del mod">
          <ac:chgData name="NGUYEN PHAM ANH THU" userId="baf72463-252b-4d5f-a6ca-5a6327a9888d" providerId="ADAL" clId="{C81F71A6-D9A8-4A53-B7D0-1F9A8D12FD7E}" dt="2021-12-14T01:39:27.250" v="4060" actId="478"/>
          <ac:picMkLst>
            <pc:docMk/>
            <pc:sldMk cId="665893885" sldId="332"/>
            <ac:picMk id="107" creationId="{95903E9C-3044-4BC4-BE00-555FF67F5201}"/>
          </ac:picMkLst>
        </pc:picChg>
        <pc:picChg chg="add del mod">
          <ac:chgData name="NGUYEN PHAM ANH THU" userId="baf72463-252b-4d5f-a6ca-5a6327a9888d" providerId="ADAL" clId="{C81F71A6-D9A8-4A53-B7D0-1F9A8D12FD7E}" dt="2021-12-14T01:39:27.783" v="4061" actId="478"/>
          <ac:picMkLst>
            <pc:docMk/>
            <pc:sldMk cId="665893885" sldId="332"/>
            <ac:picMk id="108" creationId="{8DC90154-7244-4558-A98B-A252294DDED7}"/>
          </ac:picMkLst>
        </pc:picChg>
        <pc:picChg chg="add del mod">
          <ac:chgData name="NGUYEN PHAM ANH THU" userId="baf72463-252b-4d5f-a6ca-5a6327a9888d" providerId="ADAL" clId="{C81F71A6-D9A8-4A53-B7D0-1F9A8D12FD7E}" dt="2021-12-14T01:43:29.993" v="4108" actId="478"/>
          <ac:picMkLst>
            <pc:docMk/>
            <pc:sldMk cId="665893885" sldId="332"/>
            <ac:picMk id="109" creationId="{9868FE68-A496-47D2-84C3-0A33619C5BAD}"/>
          </ac:picMkLst>
        </pc:picChg>
        <pc:picChg chg="add del mod">
          <ac:chgData name="NGUYEN PHAM ANH THU" userId="baf72463-252b-4d5f-a6ca-5a6327a9888d" providerId="ADAL" clId="{C81F71A6-D9A8-4A53-B7D0-1F9A8D12FD7E}" dt="2021-12-14T01:39:25.174" v="4057" actId="478"/>
          <ac:picMkLst>
            <pc:docMk/>
            <pc:sldMk cId="665893885" sldId="332"/>
            <ac:picMk id="110" creationId="{2E4F0FCF-7E42-42EB-B581-B413221E227F}"/>
          </ac:picMkLst>
        </pc:picChg>
        <pc:picChg chg="add del mod">
          <ac:chgData name="NGUYEN PHAM ANH THU" userId="baf72463-252b-4d5f-a6ca-5a6327a9888d" providerId="ADAL" clId="{C81F71A6-D9A8-4A53-B7D0-1F9A8D12FD7E}" dt="2021-12-14T01:39:28.333" v="4062" actId="478"/>
          <ac:picMkLst>
            <pc:docMk/>
            <pc:sldMk cId="665893885" sldId="332"/>
            <ac:picMk id="111" creationId="{84DBC81F-5B7B-4903-9282-3A1976B2B3DF}"/>
          </ac:picMkLst>
        </pc:picChg>
        <pc:picChg chg="add del mod">
          <ac:chgData name="NGUYEN PHAM ANH THU" userId="baf72463-252b-4d5f-a6ca-5a6327a9888d" providerId="ADAL" clId="{C81F71A6-D9A8-4A53-B7D0-1F9A8D12FD7E}" dt="2021-12-14T01:40:02.543" v="4065" actId="478"/>
          <ac:picMkLst>
            <pc:docMk/>
            <pc:sldMk cId="665893885" sldId="332"/>
            <ac:picMk id="112" creationId="{13D7CFB9-07B6-4446-8D84-EED891B8838B}"/>
          </ac:picMkLst>
        </pc:picChg>
        <pc:picChg chg="add del mod ord">
          <ac:chgData name="NGUYEN PHAM ANH THU" userId="baf72463-252b-4d5f-a6ca-5a6327a9888d" providerId="ADAL" clId="{C81F71A6-D9A8-4A53-B7D0-1F9A8D12FD7E}" dt="2021-12-14T01:41:34.650" v="4086" actId="478"/>
          <ac:picMkLst>
            <pc:docMk/>
            <pc:sldMk cId="665893885" sldId="332"/>
            <ac:picMk id="136" creationId="{FE846567-3E53-476A-91ED-4DA03575D99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37" creationId="{8F95DFFF-BCC0-48B1-A780-A25F4C176130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8" creationId="{AE6F826B-B7BF-4135-89E0-FB8AFA83CDEA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9" creationId="{BCE95DC7-1435-4BF0-B4D8-0EE14D61412E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40" creationId="{20747C97-02FE-48A3-AB6B-97B0033903E5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41" creationId="{8D31A479-A527-499B-BFEE-B632B4301700}"/>
          </ac:picMkLst>
        </pc:picChg>
        <pc:picChg chg="add del mod">
          <ac:chgData name="NGUYEN PHAM ANH THU" userId="baf72463-252b-4d5f-a6ca-5a6327a9888d" providerId="ADAL" clId="{C81F71A6-D9A8-4A53-B7D0-1F9A8D12FD7E}" dt="2021-12-14T01:44:21.481" v="4115" actId="478"/>
          <ac:picMkLst>
            <pc:docMk/>
            <pc:sldMk cId="665893885" sldId="332"/>
            <ac:picMk id="142" creationId="{D29A7DA8-CD74-434A-A444-C49BDD96453B}"/>
          </ac:picMkLst>
        </pc:picChg>
        <pc:picChg chg="add del mod">
          <ac:chgData name="NGUYEN PHAM ANH THU" userId="baf72463-252b-4d5f-a6ca-5a6327a9888d" providerId="ADAL" clId="{C81F71A6-D9A8-4A53-B7D0-1F9A8D12FD7E}" dt="2021-12-14T01:44:22.491" v="4116" actId="478"/>
          <ac:picMkLst>
            <pc:docMk/>
            <pc:sldMk cId="665893885" sldId="332"/>
            <ac:picMk id="143" creationId="{790A4836-DDF7-4F24-B7B5-924C0BE97A1B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20:21.248" v="13623" actId="478"/>
        <pc:sldMkLst>
          <pc:docMk/>
          <pc:sldMk cId="3153792908" sldId="333"/>
        </pc:sldMkLst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19" creationId="{DCFE325E-D440-4CDA-8680-6F767226E5D2}"/>
          </ac:spMkLst>
        </pc:spChg>
        <pc:spChg chg="del">
          <ac:chgData name="NGUYEN PHAM ANH THU" userId="baf72463-252b-4d5f-a6ca-5a6327a9888d" providerId="ADAL" clId="{C81F71A6-D9A8-4A53-B7D0-1F9A8D12FD7E}" dt="2021-12-14T01:54:14.700" v="4353" actId="478"/>
          <ac:spMkLst>
            <pc:docMk/>
            <pc:sldMk cId="3153792908" sldId="333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32" creationId="{05737F8D-DFCC-48EB-AF2C-0829368F6BAA}"/>
          </ac:spMkLst>
        </pc:spChg>
        <pc:spChg chg="mod">
          <ac:chgData name="NGUYEN PHAM ANH THU" userId="baf72463-252b-4d5f-a6ca-5a6327a9888d" providerId="ADAL" clId="{C81F71A6-D9A8-4A53-B7D0-1F9A8D12FD7E}" dt="2021-12-14T06:08:15.697" v="7820" actId="13926"/>
          <ac:spMkLst>
            <pc:docMk/>
            <pc:sldMk cId="3153792908" sldId="333"/>
            <ac:spMk id="33" creationId="{0C72A789-549E-4D6A-960D-BDE85EB712F9}"/>
          </ac:spMkLst>
        </pc:spChg>
        <pc:spChg chg="add mod">
          <ac:chgData name="NGUYEN PHAM ANH THU" userId="baf72463-252b-4d5f-a6ca-5a6327a9888d" providerId="ADAL" clId="{C81F71A6-D9A8-4A53-B7D0-1F9A8D12FD7E}" dt="2021-12-14T04:44:52.851" v="7133" actId="1076"/>
          <ac:spMkLst>
            <pc:docMk/>
            <pc:sldMk cId="3153792908" sldId="333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4:47:42.898" v="7369" actId="14100"/>
          <ac:spMkLst>
            <pc:docMk/>
            <pc:sldMk cId="3153792908" sldId="333"/>
            <ac:spMk id="62" creationId="{DA8A4EED-B1F0-45E3-8707-57134881FE5E}"/>
          </ac:spMkLst>
        </pc:spChg>
        <pc:spChg chg="mod">
          <ac:chgData name="NGUYEN PHAM ANH THU" userId="baf72463-252b-4d5f-a6ca-5a6327a9888d" providerId="ADAL" clId="{C81F71A6-D9A8-4A53-B7D0-1F9A8D12FD7E}" dt="2021-12-14T04:47:59.581" v="7372" actId="14100"/>
          <ac:spMkLst>
            <pc:docMk/>
            <pc:sldMk cId="3153792908" sldId="333"/>
            <ac:spMk id="63" creationId="{C14FEB92-9B59-44D9-AF47-20B0E942E08D}"/>
          </ac:spMkLst>
        </pc:spChg>
        <pc:grpChg chg="mod">
          <ac:chgData name="NGUYEN PHAM ANH THU" userId="baf72463-252b-4d5f-a6ca-5a6327a9888d" providerId="ADAL" clId="{C81F71A6-D9A8-4A53-B7D0-1F9A8D12FD7E}" dt="2021-12-14T04:48:11.220" v="7373" actId="1076"/>
          <ac:grpSpMkLst>
            <pc:docMk/>
            <pc:sldMk cId="3153792908" sldId="333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17" creationId="{16CB8360-FB70-463A-81EE-1330AEE9E918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1" creationId="{606A1448-E896-4B1C-BB99-B94733FAA6EF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5" creationId="{66BDC162-2AB2-456F-AC06-70A5A2BDE29B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31" creationId="{7E27DE89-C75C-457C-BF7B-2B3BAE36BFE2}"/>
          </ac:grpSpMkLst>
        </pc:grpChg>
        <pc:graphicFrameChg chg="add del modGraphic">
          <ac:chgData name="NGUYEN PHAM ANH THU" userId="baf72463-252b-4d5f-a6ca-5a6327a9888d" providerId="ADAL" clId="{C81F71A6-D9A8-4A53-B7D0-1F9A8D12FD7E}" dt="2021-12-14T10:20:21.248" v="13623" actId="478"/>
          <ac:graphicFrameMkLst>
            <pc:docMk/>
            <pc:sldMk cId="3153792908" sldId="333"/>
            <ac:graphicFrameMk id="4" creationId="{E87DE5D1-E846-4304-9564-7642C6551B20}"/>
          </ac:graphicFrameMkLst>
        </pc:graphicFrameChg>
        <pc:picChg chg="mod">
          <ac:chgData name="NGUYEN PHAM ANH THU" userId="baf72463-252b-4d5f-a6ca-5a6327a9888d" providerId="ADAL" clId="{C81F71A6-D9A8-4A53-B7D0-1F9A8D12FD7E}" dt="2021-12-14T01:54:20.951" v="4354"/>
          <ac:picMkLst>
            <pc:docMk/>
            <pc:sldMk cId="3153792908" sldId="333"/>
            <ac:picMk id="18" creationId="{142DD859-7DC1-4C94-89C8-E0F75EEEADD6}"/>
          </ac:picMkLst>
        </pc:picChg>
        <pc:picChg chg="add mod">
          <ac:chgData name="NGUYEN PHAM ANH THU" userId="baf72463-252b-4d5f-a6ca-5a6327a9888d" providerId="ADAL" clId="{C81F71A6-D9A8-4A53-B7D0-1F9A8D12FD7E}" dt="2021-12-14T02:07:22.030" v="5044" actId="1076"/>
          <ac:picMkLst>
            <pc:docMk/>
            <pc:sldMk cId="3153792908" sldId="333"/>
            <ac:picMk id="20" creationId="{65271C45-35FD-47BC-BEA1-F7C0E66108EA}"/>
          </ac:picMkLst>
        </pc:picChg>
        <pc:picChg chg="del">
          <ac:chgData name="NGUYEN PHAM ANH THU" userId="baf72463-252b-4d5f-a6ca-5a6327a9888d" providerId="ADAL" clId="{C81F71A6-D9A8-4A53-B7D0-1F9A8D12FD7E}" dt="2021-12-14T01:54:14.700" v="4353" actId="478"/>
          <ac:picMkLst>
            <pc:docMk/>
            <pc:sldMk cId="3153792908" sldId="333"/>
            <ac:picMk id="24" creationId="{278DA857-4D65-43EA-9AD6-08DE842CC093}"/>
          </ac:picMkLst>
        </pc:picChg>
        <pc:picChg chg="del">
          <ac:chgData name="NGUYEN PHAM ANH THU" userId="baf72463-252b-4d5f-a6ca-5a6327a9888d" providerId="ADAL" clId="{C81F71A6-D9A8-4A53-B7D0-1F9A8D12FD7E}" dt="2021-12-14T01:54:29.855" v="4355" actId="478"/>
          <ac:picMkLst>
            <pc:docMk/>
            <pc:sldMk cId="3153792908" sldId="333"/>
            <ac:picMk id="29" creationId="{981578C1-1660-4052-87CF-E537AEEA9F7D}"/>
          </ac:picMkLst>
        </pc:picChg>
        <pc:picChg chg="del">
          <ac:chgData name="NGUYEN PHAM ANH THU" userId="baf72463-252b-4d5f-a6ca-5a6327a9888d" providerId="ADAL" clId="{C81F71A6-D9A8-4A53-B7D0-1F9A8D12FD7E}" dt="2021-12-14T01:54:31.156" v="4356" actId="478"/>
          <ac:picMkLst>
            <pc:docMk/>
            <pc:sldMk cId="3153792908" sldId="333"/>
            <ac:picMk id="30" creationId="{10E2B2F5-DC71-4E7C-A275-6EF970A7AC9F}"/>
          </ac:picMkLst>
        </pc:picChg>
        <pc:picChg chg="add mod ord">
          <ac:chgData name="NGUYEN PHAM ANH THU" userId="baf72463-252b-4d5f-a6ca-5a6327a9888d" providerId="ADAL" clId="{C81F71A6-D9A8-4A53-B7D0-1F9A8D12FD7E}" dt="2021-12-14T02:07:29.181" v="5046" actId="1076"/>
          <ac:picMkLst>
            <pc:docMk/>
            <pc:sldMk cId="3153792908" sldId="333"/>
            <ac:picMk id="35" creationId="{760BFF50-E59E-4413-B300-0ED4DB5053E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6" creationId="{EEFD6519-EB24-4944-963C-FFD7840740B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7" creationId="{6D33ED95-88BA-4F54-B317-6810AA7FD077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8" creationId="{87DFA816-2E42-48B8-AFE6-0438E918C059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9" creationId="{9087ECEC-BA33-44BB-A707-71CB3732114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0" creationId="{C710748C-4964-4FDD-B8CA-46C97C21D9E1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1" creationId="{9106E6D8-E499-4CB3-9363-6C89EE35332B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2" creationId="{BA671863-74CC-439D-AAF8-8E8A48209526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3" creationId="{72BD2F5E-B281-43A9-B51F-FFC067394E38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4" creationId="{AD99BD3E-ADAF-49C7-951E-7C0BC4612DD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5" creationId="{3F67C6C8-79B4-42A9-8E0E-0E454D9B97B3}"/>
          </ac:picMkLst>
        </pc:picChg>
      </pc:sldChg>
      <pc:sldChg chg="addSp delSp modSp add del mod addAnim delAnim modAnim">
        <pc:chgData name="NGUYEN PHAM ANH THU" userId="baf72463-252b-4d5f-a6ca-5a6327a9888d" providerId="ADAL" clId="{C81F71A6-D9A8-4A53-B7D0-1F9A8D12FD7E}" dt="2021-12-14T05:03:08.841" v="7481" actId="47"/>
        <pc:sldMkLst>
          <pc:docMk/>
          <pc:sldMk cId="2843379339" sldId="334"/>
        </pc:sldMkLst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5" creationId="{A502AFF2-15AE-4668-AD68-055BEA95B3AA}"/>
          </ac:spMkLst>
        </pc:spChg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2:08:33.162" v="5103" actId="20577"/>
          <ac:spMkLst>
            <pc:docMk/>
            <pc:sldMk cId="2843379339" sldId="334"/>
            <ac:spMk id="19" creationId="{DCFE325E-D440-4CDA-8680-6F767226E5D2}"/>
          </ac:spMkLst>
        </pc:spChg>
        <pc:spChg chg="mod topLvl">
          <ac:chgData name="NGUYEN PHAM ANH THU" userId="baf72463-252b-4d5f-a6ca-5a6327a9888d" providerId="ADAL" clId="{C81F71A6-D9A8-4A53-B7D0-1F9A8D12FD7E}" dt="2021-12-14T03:14:35.520" v="5211" actId="20577"/>
          <ac:spMkLst>
            <pc:docMk/>
            <pc:sldMk cId="2843379339" sldId="334"/>
            <ac:spMk id="29" creationId="{6D51D472-C98D-40BA-A4F4-9F2812B57D41}"/>
          </ac:spMkLst>
        </pc:spChg>
        <pc:spChg chg="mod">
          <ac:chgData name="NGUYEN PHAM ANH THU" userId="baf72463-252b-4d5f-a6ca-5a6327a9888d" providerId="ADAL" clId="{C81F71A6-D9A8-4A53-B7D0-1F9A8D12FD7E}" dt="2021-12-14T04:43:18.610" v="7007" actId="20577"/>
          <ac:spMkLst>
            <pc:docMk/>
            <pc:sldMk cId="2843379339" sldId="334"/>
            <ac:spMk id="34" creationId="{33F0FCBF-F3B7-47CC-B06C-D8B18DA64596}"/>
          </ac:spMkLst>
        </pc:spChg>
        <pc:spChg chg="add del mod">
          <ac:chgData name="NGUYEN PHAM ANH THU" userId="baf72463-252b-4d5f-a6ca-5a6327a9888d" providerId="ADAL" clId="{C81F71A6-D9A8-4A53-B7D0-1F9A8D12FD7E}" dt="2021-12-14T02:35:36.428" v="5117" actId="478"/>
          <ac:spMkLst>
            <pc:docMk/>
            <pc:sldMk cId="2843379339" sldId="334"/>
            <ac:spMk id="51" creationId="{3DD28E1D-88F0-4139-869E-D0861A06643E}"/>
          </ac:spMkLst>
        </pc:spChg>
        <pc:spChg chg="add mod">
          <ac:chgData name="NGUYEN PHAM ANH THU" userId="baf72463-252b-4d5f-a6ca-5a6327a9888d" providerId="ADAL" clId="{C81F71A6-D9A8-4A53-B7D0-1F9A8D12FD7E}" dt="2021-12-14T03:13:46.759" v="5194" actId="1076"/>
          <ac:spMkLst>
            <pc:docMk/>
            <pc:sldMk cId="2843379339" sldId="334"/>
            <ac:spMk id="52" creationId="{9B4FAA85-ACDE-4226-AD69-A9D82DEA0E5D}"/>
          </ac:spMkLst>
        </pc:spChg>
        <pc:spChg chg="add mod">
          <ac:chgData name="NGUYEN PHAM ANH THU" userId="baf72463-252b-4d5f-a6ca-5a6327a9888d" providerId="ADAL" clId="{C81F71A6-D9A8-4A53-B7D0-1F9A8D12FD7E}" dt="2021-12-14T03:25:30.173" v="5371" actId="962"/>
          <ac:spMkLst>
            <pc:docMk/>
            <pc:sldMk cId="2843379339" sldId="334"/>
            <ac:spMk id="53" creationId="{D3178830-6AC1-4B63-A1EC-518CF5BABA15}"/>
          </ac:spMkLst>
        </pc:spChg>
        <pc:spChg chg="add mod">
          <ac:chgData name="NGUYEN PHAM ANH THU" userId="baf72463-252b-4d5f-a6ca-5a6327a9888d" providerId="ADAL" clId="{C81F71A6-D9A8-4A53-B7D0-1F9A8D12FD7E}" dt="2021-12-14T03:14:45.860" v="5212" actId="1076"/>
          <ac:spMkLst>
            <pc:docMk/>
            <pc:sldMk cId="2843379339" sldId="334"/>
            <ac:spMk id="54" creationId="{408C789A-7D5E-4E84-9124-C220C5C3009E}"/>
          </ac:spMkLst>
        </pc:spChg>
        <pc:spChg chg="mod">
          <ac:chgData name="NGUYEN PHAM ANH THU" userId="baf72463-252b-4d5f-a6ca-5a6327a9888d" providerId="ADAL" clId="{C81F71A6-D9A8-4A53-B7D0-1F9A8D12FD7E}" dt="2021-12-14T03:35:31.822" v="5443"/>
          <ac:spMkLst>
            <pc:docMk/>
            <pc:sldMk cId="2843379339" sldId="334"/>
            <ac:spMk id="61" creationId="{CB980DA7-37D3-41B5-8BBD-CDF48BDE878C}"/>
          </ac:spMkLst>
        </pc:spChg>
        <pc:spChg chg="mod">
          <ac:chgData name="NGUYEN PHAM ANH THU" userId="baf72463-252b-4d5f-a6ca-5a6327a9888d" providerId="ADAL" clId="{C81F71A6-D9A8-4A53-B7D0-1F9A8D12FD7E}" dt="2021-12-14T03:39:30.482" v="5623" actId="20577"/>
          <ac:spMkLst>
            <pc:docMk/>
            <pc:sldMk cId="2843379339" sldId="334"/>
            <ac:spMk id="64" creationId="{8C7EE92F-C444-4D0D-ACBB-5177230D9211}"/>
          </ac:spMkLst>
        </pc:spChg>
        <pc:grpChg chg="del">
          <ac:chgData name="NGUYEN PHAM ANH THU" userId="baf72463-252b-4d5f-a6ca-5a6327a9888d" providerId="ADAL" clId="{C81F71A6-D9A8-4A53-B7D0-1F9A8D12FD7E}" dt="2021-12-14T02:34:55.488" v="5112" actId="478"/>
          <ac:grpSpMkLst>
            <pc:docMk/>
            <pc:sldMk cId="2843379339" sldId="334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41:12.235" v="5170" actId="1076"/>
          <ac:grpSpMkLst>
            <pc:docMk/>
            <pc:sldMk cId="2843379339" sldId="334"/>
            <ac:grpSpMk id="3" creationId="{203568B3-3326-4FD5-8CA8-7BDA4B99339E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7" creationId="{7400D59C-027F-4951-9254-14C788E4521D}"/>
          </ac:grpSpMkLst>
        </pc:grpChg>
        <pc:grpChg chg="add del mod ord">
          <ac:chgData name="NGUYEN PHAM ANH THU" userId="baf72463-252b-4d5f-a6ca-5a6327a9888d" providerId="ADAL" clId="{C81F71A6-D9A8-4A53-B7D0-1F9A8D12FD7E}" dt="2021-12-14T04:58:56.531" v="7462" actId="1076"/>
          <ac:grpSpMkLst>
            <pc:docMk/>
            <pc:sldMk cId="2843379339" sldId="334"/>
            <ac:grpSpMk id="8" creationId="{288D02FA-9C15-4D14-AAAB-E4B1D614A169}"/>
          </ac:grpSpMkLst>
        </pc:grpChg>
        <pc:grpChg chg="add mod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9.249" v="6125" actId="1076"/>
          <ac:grpSpMkLst>
            <pc:docMk/>
            <pc:sldMk cId="2843379339" sldId="334"/>
            <ac:grpSpMk id="17" creationId="{16CB8360-FB70-463A-81EE-1330AEE9E918}"/>
          </ac:grpSpMkLst>
        </pc:grpChg>
        <pc:grpChg chg="add del mod ord">
          <ac:chgData name="NGUYEN PHAM ANH THU" userId="baf72463-252b-4d5f-a6ca-5a6327a9888d" providerId="ADAL" clId="{C81F71A6-D9A8-4A53-B7D0-1F9A8D12FD7E}" dt="2021-12-14T02:55:54.843" v="5176" actId="165"/>
          <ac:grpSpMkLst>
            <pc:docMk/>
            <pc:sldMk cId="2843379339" sldId="334"/>
            <ac:grpSpMk id="26" creationId="{C05EB344-A18C-4DBF-8D0D-C7A5BC2FAB51}"/>
          </ac:grpSpMkLst>
        </pc:grpChg>
        <pc:grpChg chg="mod topLvl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27" creationId="{26080182-E441-43CB-849D-FCD6DC1D4254}"/>
          </ac:grpSpMkLst>
        </pc:grpChg>
        <pc:grpChg chg="mod">
          <ac:chgData name="NGUYEN PHAM ANH THU" userId="baf72463-252b-4d5f-a6ca-5a6327a9888d" providerId="ADAL" clId="{C81F71A6-D9A8-4A53-B7D0-1F9A8D12FD7E}" dt="2021-12-14T02:39:30.216" v="5154" actId="164"/>
          <ac:grpSpMkLst>
            <pc:docMk/>
            <pc:sldMk cId="2843379339" sldId="334"/>
            <ac:grpSpMk id="31" creationId="{7E27DE89-C75C-457C-BF7B-2B3BAE36BFE2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60" creationId="{18A337C8-5045-468D-B959-36BE7F8202D4}"/>
          </ac:grpSpMkLst>
        </pc:grpChg>
        <pc:picChg chg="mod modCrop">
          <ac:chgData name="NGUYEN PHAM ANH THU" userId="baf72463-252b-4d5f-a6ca-5a6327a9888d" providerId="ADAL" clId="{C81F71A6-D9A8-4A53-B7D0-1F9A8D12FD7E}" dt="2021-12-14T02:40:19.379" v="5164" actId="1076"/>
          <ac:picMkLst>
            <pc:docMk/>
            <pc:sldMk cId="2843379339" sldId="334"/>
            <ac:picMk id="18" creationId="{142DD859-7DC1-4C94-89C8-E0F75EEEADD6}"/>
          </ac:picMkLst>
        </pc:picChg>
        <pc:picChg chg="del">
          <ac:chgData name="NGUYEN PHAM ANH THU" userId="baf72463-252b-4d5f-a6ca-5a6327a9888d" providerId="ADAL" clId="{C81F71A6-D9A8-4A53-B7D0-1F9A8D12FD7E}" dt="2021-12-14T02:40:06.182" v="5161" actId="478"/>
          <ac:picMkLst>
            <pc:docMk/>
            <pc:sldMk cId="2843379339" sldId="334"/>
            <ac:picMk id="20" creationId="{65271C45-35FD-47BC-BEA1-F7C0E66108EA}"/>
          </ac:picMkLst>
        </pc:picChg>
        <pc:picChg chg="mod ord topLvl">
          <ac:chgData name="NGUYEN PHAM ANH THU" userId="baf72463-252b-4d5f-a6ca-5a6327a9888d" providerId="ADAL" clId="{C81F71A6-D9A8-4A53-B7D0-1F9A8D12FD7E}" dt="2021-12-14T03:31:30.278" v="5421" actId="164"/>
          <ac:picMkLst>
            <pc:docMk/>
            <pc:sldMk cId="2843379339" sldId="334"/>
            <ac:picMk id="28" creationId="{6F21EA96-CABC-4B6A-A234-C0F52A49EAD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30" creationId="{6415238F-054B-4EC8-B295-D7E25943150E}"/>
          </ac:picMkLst>
        </pc:picChg>
        <pc:picChg chg="del">
          <ac:chgData name="NGUYEN PHAM ANH THU" userId="baf72463-252b-4d5f-a6ca-5a6327a9888d" providerId="ADAL" clId="{C81F71A6-D9A8-4A53-B7D0-1F9A8D12FD7E}" dt="2021-12-14T02:09:13.397" v="5105" actId="478"/>
          <ac:picMkLst>
            <pc:docMk/>
            <pc:sldMk cId="2843379339" sldId="334"/>
            <ac:picMk id="35" creationId="{760BFF50-E59E-4413-B300-0ED4DB5053E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6" creationId="{EEFD6519-EB24-4944-963C-FFD7840740B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7" creationId="{6D33ED95-88BA-4F54-B317-6810AA7FD077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8" creationId="{87DFA816-2E42-48B8-AFE6-0438E918C059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9" creationId="{9087ECEC-BA33-44BB-A707-71CB3732114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0" creationId="{C710748C-4964-4FDD-B8CA-46C97C21D9E1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1" creationId="{9106E6D8-E499-4CB3-9363-6C89EE35332B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2" creationId="{BA671863-74CC-439D-AAF8-8E8A48209526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3" creationId="{72BD2F5E-B281-43A9-B51F-FFC067394E38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4" creationId="{AD99BD3E-ADAF-49C7-951E-7C0BC4612DD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5" creationId="{3F67C6C8-79B4-42A9-8E0E-0E454D9B97B3}"/>
          </ac:picMkLst>
        </pc:picChg>
        <pc:picChg chg="mod">
          <ac:chgData name="NGUYEN PHAM ANH THU" userId="baf72463-252b-4d5f-a6ca-5a6327a9888d" providerId="ADAL" clId="{C81F71A6-D9A8-4A53-B7D0-1F9A8D12FD7E}" dt="2021-12-14T02:40:59.474" v="5169" actId="1076"/>
          <ac:picMkLst>
            <pc:docMk/>
            <pc:sldMk cId="2843379339" sldId="334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7" creationId="{9F27C141-4363-490B-8B23-9A26C48CF37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8" creationId="{7A2C7A98-392A-4E50-AC54-5F80F5754C9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9" creationId="{F2F83812-1D27-4D66-9633-D805CB07990D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50" creationId="{0718F763-8B06-4DF0-ACE4-5A6168D4D7DF}"/>
          </ac:picMkLst>
        </pc:picChg>
        <pc:picChg chg="add mod">
          <ac:chgData name="NGUYEN PHAM ANH THU" userId="baf72463-252b-4d5f-a6ca-5a6327a9888d" providerId="ADAL" clId="{C81F71A6-D9A8-4A53-B7D0-1F9A8D12FD7E}" dt="2021-12-14T03:48:47.450" v="6127" actId="1076"/>
          <ac:picMkLst>
            <pc:docMk/>
            <pc:sldMk cId="2843379339" sldId="334"/>
            <ac:picMk id="56" creationId="{AE4C33EC-3D4E-4556-A1B1-931E1947F9E0}"/>
          </ac:picMkLst>
        </pc:picChg>
        <pc:picChg chg="add mod">
          <ac:chgData name="NGUYEN PHAM ANH THU" userId="baf72463-252b-4d5f-a6ca-5a6327a9888d" providerId="ADAL" clId="{C81F71A6-D9A8-4A53-B7D0-1F9A8D12FD7E}" dt="2021-12-14T03:21:28.313" v="5229"/>
          <ac:picMkLst>
            <pc:docMk/>
            <pc:sldMk cId="2843379339" sldId="334"/>
            <ac:picMk id="57" creationId="{6149ECFB-7C44-489C-A52F-B64F6555B040}"/>
          </ac:picMkLst>
        </pc:picChg>
        <pc:picChg chg="add mod topLvl">
          <ac:chgData name="NGUYEN PHAM ANH THU" userId="baf72463-252b-4d5f-a6ca-5a6327a9888d" providerId="ADAL" clId="{C81F71A6-D9A8-4A53-B7D0-1F9A8D12FD7E}" dt="2021-12-14T03:30:28.375" v="5416" actId="478"/>
          <ac:picMkLst>
            <pc:docMk/>
            <pc:sldMk cId="2843379339" sldId="334"/>
            <ac:picMk id="58" creationId="{7B1CF244-101E-4A20-B178-EA1B1293ACAC}"/>
          </ac:picMkLst>
        </pc:picChg>
        <pc:picChg chg="add del mod topLvl">
          <ac:chgData name="NGUYEN PHAM ANH THU" userId="baf72463-252b-4d5f-a6ca-5a6327a9888d" providerId="ADAL" clId="{C81F71A6-D9A8-4A53-B7D0-1F9A8D12FD7E}" dt="2021-12-14T03:30:32.574" v="5417" actId="1076"/>
          <ac:picMkLst>
            <pc:docMk/>
            <pc:sldMk cId="2843379339" sldId="334"/>
            <ac:picMk id="59" creationId="{9C68BD26-A6E8-45C6-BE2A-AFCF6DC474CC}"/>
          </ac:picMkLst>
        </pc:picChg>
      </pc:sldChg>
      <pc:sldChg chg="addSp delSp modSp add del mod delAnim modAnim">
        <pc:chgData name="NGUYEN PHAM ANH THU" userId="baf72463-252b-4d5f-a6ca-5a6327a9888d" providerId="ADAL" clId="{C81F71A6-D9A8-4A53-B7D0-1F9A8D12FD7E}" dt="2021-12-14T05:03:06.784" v="7480" actId="47"/>
        <pc:sldMkLst>
          <pc:docMk/>
          <pc:sldMk cId="2183797358" sldId="335"/>
        </pc:sldMkLst>
        <pc:spChg chg="add mod">
          <ac:chgData name="NGUYEN PHAM ANH THU" userId="baf72463-252b-4d5f-a6ca-5a6327a9888d" providerId="ADAL" clId="{C81F71A6-D9A8-4A53-B7D0-1F9A8D12FD7E}" dt="2021-12-14T03:59:00.177" v="6331" actId="14100"/>
          <ac:spMkLst>
            <pc:docMk/>
            <pc:sldMk cId="2183797358" sldId="335"/>
            <ac:spMk id="2" creationId="{64791E56-60FF-4D13-B68B-24ED67E1964D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3:42:04.930" v="5757" actId="14100"/>
          <ac:spMkLst>
            <pc:docMk/>
            <pc:sldMk cId="2183797358" sldId="335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3:40:37.496" v="5750" actId="20577"/>
          <ac:spMkLst>
            <pc:docMk/>
            <pc:sldMk cId="2183797358" sldId="335"/>
            <ac:spMk id="6" creationId="{63929774-5D1A-4203-9F07-1339FBD075E0}"/>
          </ac:spMkLst>
        </pc:spChg>
        <pc:spChg chg="add del">
          <ac:chgData name="NGUYEN PHAM ANH THU" userId="baf72463-252b-4d5f-a6ca-5a6327a9888d" providerId="ADAL" clId="{C81F71A6-D9A8-4A53-B7D0-1F9A8D12FD7E}" dt="2021-12-14T03:50:08.591" v="6171" actId="11529"/>
          <ac:spMkLst>
            <pc:docMk/>
            <pc:sldMk cId="2183797358" sldId="335"/>
            <ac:spMk id="8" creationId="{AFA2CF23-F933-472B-A7B2-616639235462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9" creationId="{7E06E060-439E-439B-B429-289ECC3C28FC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10" creationId="{E1961EF1-EAE7-4624-BEA7-88330E8EC644}"/>
          </ac:spMkLst>
        </pc:spChg>
        <pc:spChg chg="add mod">
          <ac:chgData name="NGUYEN PHAM ANH THU" userId="baf72463-252b-4d5f-a6ca-5a6327a9888d" providerId="ADAL" clId="{C81F71A6-D9A8-4A53-B7D0-1F9A8D12FD7E}" dt="2021-12-14T04:19:49.444" v="6367" actId="14100"/>
          <ac:spMkLst>
            <pc:docMk/>
            <pc:sldMk cId="2183797358" sldId="335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3:46:29.081" v="5977" actId="14100"/>
          <ac:spMkLst>
            <pc:docMk/>
            <pc:sldMk cId="2183797358" sldId="335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C81F71A6-D9A8-4A53-B7D0-1F9A8D12FD7E}" dt="2021-12-14T03:46:12.322" v="5972" actId="14100"/>
          <ac:spMkLst>
            <pc:docMk/>
            <pc:sldMk cId="2183797358" sldId="335"/>
            <ac:spMk id="24" creationId="{0459B82D-6C40-476B-A3CA-684EFAEA2AC0}"/>
          </ac:spMkLst>
        </pc:spChg>
        <pc:spChg chg="mod">
          <ac:chgData name="NGUYEN PHAM ANH THU" userId="baf72463-252b-4d5f-a6ca-5a6327a9888d" providerId="ADAL" clId="{C81F71A6-D9A8-4A53-B7D0-1F9A8D12FD7E}" dt="2021-12-14T03:57:22.671" v="6294" actId="14100"/>
          <ac:spMkLst>
            <pc:docMk/>
            <pc:sldMk cId="2183797358" sldId="335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C81F71A6-D9A8-4A53-B7D0-1F9A8D12FD7E}" dt="2021-12-14T03:57:16.042" v="6292" actId="14100"/>
          <ac:spMkLst>
            <pc:docMk/>
            <pc:sldMk cId="2183797358" sldId="335"/>
            <ac:spMk id="27" creationId="{6D37BBE0-C99C-4C96-A487-1FA4A71F4346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29" creationId="{6D51D472-C98D-40BA-A4F4-9F2812B57D41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4:43:05.530" v="7001" actId="20577"/>
          <ac:spMkLst>
            <pc:docMk/>
            <pc:sldMk cId="2183797358" sldId="335"/>
            <ac:spMk id="34" creationId="{33F0FCBF-F3B7-47CC-B06C-D8B18DA64596}"/>
          </ac:spMkLst>
        </pc:spChg>
        <pc:spChg chg="add mod">
          <ac:chgData name="NGUYEN PHAM ANH THU" userId="baf72463-252b-4d5f-a6ca-5a6327a9888d" providerId="ADAL" clId="{C81F71A6-D9A8-4A53-B7D0-1F9A8D12FD7E}" dt="2021-12-14T03:58:39.648" v="6325" actId="20577"/>
          <ac:spMkLst>
            <pc:docMk/>
            <pc:sldMk cId="2183797358" sldId="335"/>
            <ac:spMk id="35" creationId="{9D518AA2-A4EA-47BC-8709-F6DEFBC603CA}"/>
          </ac:spMkLst>
        </pc:spChg>
        <pc:spChg chg="add mod">
          <ac:chgData name="NGUYEN PHAM ANH THU" userId="baf72463-252b-4d5f-a6ca-5a6327a9888d" providerId="ADAL" clId="{C81F71A6-D9A8-4A53-B7D0-1F9A8D12FD7E}" dt="2021-12-14T03:57:44.961" v="6298" actId="14100"/>
          <ac:spMkLst>
            <pc:docMk/>
            <pc:sldMk cId="2183797358" sldId="335"/>
            <ac:spMk id="37" creationId="{DB7FB887-4F25-40B0-A8D5-1BC1727089F8}"/>
          </ac:spMkLst>
        </pc:spChg>
        <pc:spChg chg="add mod">
          <ac:chgData name="NGUYEN PHAM ANH THU" userId="baf72463-252b-4d5f-a6ca-5a6327a9888d" providerId="ADAL" clId="{C81F71A6-D9A8-4A53-B7D0-1F9A8D12FD7E}" dt="2021-12-14T03:58:15.191" v="6303" actId="14100"/>
          <ac:spMkLst>
            <pc:docMk/>
            <pc:sldMk cId="2183797358" sldId="335"/>
            <ac:spMk id="38" creationId="{0023DB2C-42B0-4760-95E8-9FA70C22235E}"/>
          </ac:spMkLst>
        </pc:spChg>
        <pc:spChg chg="add mod">
          <ac:chgData name="NGUYEN PHAM ANH THU" userId="baf72463-252b-4d5f-a6ca-5a6327a9888d" providerId="ADAL" clId="{C81F71A6-D9A8-4A53-B7D0-1F9A8D12FD7E}" dt="2021-12-14T03:58:23.776" v="6308" actId="1076"/>
          <ac:spMkLst>
            <pc:docMk/>
            <pc:sldMk cId="2183797358" sldId="335"/>
            <ac:spMk id="39" creationId="{EF679AE5-27EA-4754-9FBF-B6BA3FB01105}"/>
          </ac:spMkLst>
        </pc:spChg>
        <pc:spChg chg="add mod">
          <ac:chgData name="NGUYEN PHAM ANH THU" userId="baf72463-252b-4d5f-a6ca-5a6327a9888d" providerId="ADAL" clId="{C81F71A6-D9A8-4A53-B7D0-1F9A8D12FD7E}" dt="2021-12-14T03:59:21.599" v="6335" actId="1076"/>
          <ac:spMkLst>
            <pc:docMk/>
            <pc:sldMk cId="2183797358" sldId="335"/>
            <ac:spMk id="40" creationId="{BC633FD3-B940-4042-B12B-8F5C2412EE1D}"/>
          </ac:spMkLst>
        </pc:spChg>
        <pc:spChg chg="add mod">
          <ac:chgData name="NGUYEN PHAM ANH THU" userId="baf72463-252b-4d5f-a6ca-5a6327a9888d" providerId="ADAL" clId="{C81F71A6-D9A8-4A53-B7D0-1F9A8D12FD7E}" dt="2021-12-14T03:59:44.520" v="6342" actId="1076"/>
          <ac:spMkLst>
            <pc:docMk/>
            <pc:sldMk cId="2183797358" sldId="335"/>
            <ac:spMk id="41" creationId="{F9F62961-3B51-4DA8-96D7-E5496F2C5FE0}"/>
          </ac:spMkLst>
        </pc:spChg>
        <pc:spChg chg="add mod">
          <ac:chgData name="NGUYEN PHAM ANH THU" userId="baf72463-252b-4d5f-a6ca-5a6327a9888d" providerId="ADAL" clId="{C81F71A6-D9A8-4A53-B7D0-1F9A8D12FD7E}" dt="2021-12-14T04:20:43.113" v="6376" actId="1076"/>
          <ac:spMkLst>
            <pc:docMk/>
            <pc:sldMk cId="2183797358" sldId="335"/>
            <ac:spMk id="43" creationId="{A4291EF3-B2F5-4607-A5D1-18D2D2627094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2" creationId="{9B4FAA85-ACDE-4226-AD69-A9D82DEA0E5D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3" creationId="{D3178830-6AC1-4B63-A1EC-518CF5BABA15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4" creationId="{408C789A-7D5E-4E84-9124-C220C5C3009E}"/>
          </ac:spMkLst>
        </pc:spChg>
        <pc:grpChg chg="mod">
          <ac:chgData name="NGUYEN PHAM ANH THU" userId="baf72463-252b-4d5f-a6ca-5a6327a9888d" providerId="ADAL" clId="{C81F71A6-D9A8-4A53-B7D0-1F9A8D12FD7E}" dt="2021-12-14T03:41:59.554" v="5756" actId="1076"/>
          <ac:grpSpMkLst>
            <pc:docMk/>
            <pc:sldMk cId="2183797358" sldId="335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8" creationId="{288D02FA-9C15-4D14-AAAB-E4B1D614A169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0.955" v="6123" actId="1076"/>
          <ac:grpSpMkLst>
            <pc:docMk/>
            <pc:sldMk cId="2183797358" sldId="335"/>
            <ac:grpSpMk id="17" creationId="{16CB8360-FB70-463A-81EE-1330AEE9E918}"/>
          </ac:grpSpMkLst>
        </pc:grpChg>
        <pc:grpChg chg="add mod">
          <ac:chgData name="NGUYEN PHAM ANH THU" userId="baf72463-252b-4d5f-a6ca-5a6327a9888d" providerId="ADAL" clId="{C81F71A6-D9A8-4A53-B7D0-1F9A8D12FD7E}" dt="2021-12-14T03:46:26.387" v="5976" actId="1076"/>
          <ac:grpSpMkLst>
            <pc:docMk/>
            <pc:sldMk cId="2183797358" sldId="335"/>
            <ac:grpSpMk id="22" creationId="{11316C4C-015B-4E1A-9EF3-05BCE744AD53}"/>
          </ac:grpSpMkLst>
        </pc:grpChg>
        <pc:grpChg chg="add mod">
          <ac:chgData name="NGUYEN PHAM ANH THU" userId="baf72463-252b-4d5f-a6ca-5a6327a9888d" providerId="ADAL" clId="{C81F71A6-D9A8-4A53-B7D0-1F9A8D12FD7E}" dt="2021-12-14T03:46:40.154" v="5979" actId="1076"/>
          <ac:grpSpMkLst>
            <pc:docMk/>
            <pc:sldMk cId="2183797358" sldId="335"/>
            <ac:grpSpMk id="25" creationId="{930060E8-634D-434D-A79F-AB39BCAC34BC}"/>
          </ac:grpSpMkLst>
        </pc:grpChg>
        <pc:grpChg chg="del">
          <ac:chgData name="NGUYEN PHAM ANH THU" userId="baf72463-252b-4d5f-a6ca-5a6327a9888d" providerId="ADAL" clId="{C81F71A6-D9A8-4A53-B7D0-1F9A8D12FD7E}" dt="2021-12-14T03:39:01.510" v="5554" actId="478"/>
          <ac:grpSpMkLst>
            <pc:docMk/>
            <pc:sldMk cId="2183797358" sldId="335"/>
            <ac:grpSpMk id="60" creationId="{18A337C8-5045-468D-B959-36BE7F8202D4}"/>
          </ac:grpSpMkLst>
        </pc:grpChg>
        <pc:picChg chg="add mod">
          <ac:chgData name="NGUYEN PHAM ANH THU" userId="baf72463-252b-4d5f-a6ca-5a6327a9888d" providerId="ADAL" clId="{C81F71A6-D9A8-4A53-B7D0-1F9A8D12FD7E}" dt="2021-12-14T03:56:28.817" v="6284" actId="1076"/>
          <ac:picMkLst>
            <pc:docMk/>
            <pc:sldMk cId="2183797358" sldId="335"/>
            <ac:picMk id="20" creationId="{E159750C-AC18-44E9-B65F-C48A59F7B1A5}"/>
          </ac:picMkLst>
        </pc:picChg>
        <pc:picChg chg="add del mod modCrop">
          <ac:chgData name="NGUYEN PHAM ANH THU" userId="baf72463-252b-4d5f-a6ca-5a6327a9888d" providerId="ADAL" clId="{C81F71A6-D9A8-4A53-B7D0-1F9A8D12FD7E}" dt="2021-12-14T03:54:45.634" v="6240" actId="478"/>
          <ac:picMkLst>
            <pc:docMk/>
            <pc:sldMk cId="2183797358" sldId="335"/>
            <ac:picMk id="36" creationId="{5ABE6420-E4D6-4CA6-B415-3D5A6945C725}"/>
          </ac:picMkLst>
        </pc:picChg>
        <pc:picChg chg="add mod">
          <ac:chgData name="NGUYEN PHAM ANH THU" userId="baf72463-252b-4d5f-a6ca-5a6327a9888d" providerId="ADAL" clId="{C81F71A6-D9A8-4A53-B7D0-1F9A8D12FD7E}" dt="2021-12-14T04:03:01.233" v="6363" actId="1076"/>
          <ac:picMkLst>
            <pc:docMk/>
            <pc:sldMk cId="2183797358" sldId="335"/>
            <ac:picMk id="42" creationId="{3FA0A96A-0A01-4831-A494-9C0F792D4631}"/>
          </ac:picMkLst>
        </pc:picChg>
        <pc:picChg chg="mod ord">
          <ac:chgData name="NGUYEN PHAM ANH THU" userId="baf72463-252b-4d5f-a6ca-5a6327a9888d" providerId="ADAL" clId="{C81F71A6-D9A8-4A53-B7D0-1F9A8D12FD7E}" dt="2021-12-14T03:41:40.613" v="5753" actId="13244"/>
          <ac:picMkLst>
            <pc:docMk/>
            <pc:sldMk cId="2183797358" sldId="335"/>
            <ac:picMk id="56" creationId="{AE4C33EC-3D4E-4556-A1B1-931E1947F9E0}"/>
          </ac:picMkLst>
        </pc:picChg>
        <pc:picChg chg="del">
          <ac:chgData name="NGUYEN PHAM ANH THU" userId="baf72463-252b-4d5f-a6ca-5a6327a9888d" providerId="ADAL" clId="{C81F71A6-D9A8-4A53-B7D0-1F9A8D12FD7E}" dt="2021-12-14T03:53:47.147" v="6227" actId="478"/>
          <ac:picMkLst>
            <pc:docMk/>
            <pc:sldMk cId="2183797358" sldId="335"/>
            <ac:picMk id="57" creationId="{6149ECFB-7C44-489C-A52F-B64F6555B040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C81F71A6-D9A8-4A53-B7D0-1F9A8D12FD7E}" dt="2021-12-14T10:23:57.299" v="13636"/>
        <pc:sldMkLst>
          <pc:docMk/>
          <pc:sldMk cId="2172569594" sldId="336"/>
        </pc:sldMkLst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2" creationId="{64791E56-60FF-4D13-B68B-24ED67E1964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4:29:35.466" v="6828" actId="14100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17.670" v="7593" actId="20577"/>
          <ac:spMkLst>
            <pc:docMk/>
            <pc:sldMk cId="2172569594" sldId="336"/>
            <ac:spMk id="6" creationId="{63929774-5D1A-4203-9F07-1339FBD075E0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9" creationId="{7E06E060-439E-439B-B429-289ECC3C28FC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10" creationId="{E1961EF1-EAE7-4624-BEA7-88330E8EC644}"/>
          </ac:spMkLst>
        </pc:spChg>
        <pc:spChg chg="add del mod ord">
          <ac:chgData name="NGUYEN PHAM ANH THU" userId="baf72463-252b-4d5f-a6ca-5a6327a9888d" providerId="ADAL" clId="{C81F71A6-D9A8-4A53-B7D0-1F9A8D12FD7E}" dt="2021-12-14T10:19:40.502" v="13616" actId="767"/>
          <ac:spMkLst>
            <pc:docMk/>
            <pc:sldMk cId="2172569594" sldId="336"/>
            <ac:spMk id="11" creationId="{E2A3AAF9-2BA4-4D2D-860C-C9435C447413}"/>
          </ac:spMkLst>
        </pc:spChg>
        <pc:spChg chg="mod">
          <ac:chgData name="NGUYEN PHAM ANH THU" userId="baf72463-252b-4d5f-a6ca-5a6327a9888d" providerId="ADAL" clId="{C81F71A6-D9A8-4A53-B7D0-1F9A8D12FD7E}" dt="2021-12-14T05:04:06.167" v="7555" actId="20577"/>
          <ac:spMkLst>
            <pc:docMk/>
            <pc:sldMk cId="2172569594" sldId="336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0:19.202" v="7713" actId="1076"/>
          <ac:spMkLst>
            <pc:docMk/>
            <pc:sldMk cId="2172569594" sldId="336"/>
            <ac:spMk id="21" creationId="{177D4A74-754B-48F0-B0FA-D3EDB2821721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0.191" v="7830" actId="13926"/>
          <ac:spMkLst>
            <pc:docMk/>
            <pc:sldMk cId="2172569594" sldId="336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13.938" v="7005" actId="20577"/>
          <ac:spMkLst>
            <pc:docMk/>
            <pc:sldMk cId="2172569594" sldId="336"/>
            <ac:spMk id="34" creationId="{33F0FCBF-F3B7-47CC-B06C-D8B18DA64596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5" creationId="{9D518AA2-A4EA-47BC-8709-F6DEFBC603CA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7" creationId="{DB7FB887-4F25-40B0-A8D5-1BC1727089F8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8" creationId="{0023DB2C-42B0-4760-95E8-9FA70C22235E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9" creationId="{EF679AE5-27EA-4754-9FBF-B6BA3FB01105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0" creationId="{BC633FD3-B940-4042-B12B-8F5C2412EE1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1" creationId="{F9F62961-3B51-4DA8-96D7-E5496F2C5FE0}"/>
          </ac:spMkLst>
        </pc:spChg>
        <pc:spChg chg="add del mod ord">
          <ac:chgData name="NGUYEN PHAM ANH THU" userId="baf72463-252b-4d5f-a6ca-5a6327a9888d" providerId="ADAL" clId="{C81F71A6-D9A8-4A53-B7D0-1F9A8D12FD7E}" dt="2021-12-14T10:19:42.132" v="13619" actId="478"/>
          <ac:spMkLst>
            <pc:docMk/>
            <pc:sldMk cId="2172569594" sldId="336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05:38.300" v="7806" actId="14100"/>
          <ac:spMkLst>
            <pc:docMk/>
            <pc:sldMk cId="2172569594" sldId="336"/>
            <ac:spMk id="60" creationId="{B28F7AE8-A9B3-4102-AB4F-3DF5235F9B44}"/>
          </ac:spMkLst>
        </pc:spChg>
        <pc:spChg chg="mod">
          <ac:chgData name="NGUYEN PHAM ANH THU" userId="baf72463-252b-4d5f-a6ca-5a6327a9888d" providerId="ADAL" clId="{C81F71A6-D9A8-4A53-B7D0-1F9A8D12FD7E}" dt="2021-12-14T06:05:27.490" v="7802" actId="14100"/>
          <ac:spMkLst>
            <pc:docMk/>
            <pc:sldMk cId="2172569594" sldId="336"/>
            <ac:spMk id="61" creationId="{14CE369B-AB0E-4F44-B1DE-1CCF183A9264}"/>
          </ac:spMkLst>
        </pc:spChg>
        <pc:spChg chg="add del mod">
          <ac:chgData name="NGUYEN PHAM ANH THU" userId="baf72463-252b-4d5f-a6ca-5a6327a9888d" providerId="ADAL" clId="{C81F71A6-D9A8-4A53-B7D0-1F9A8D12FD7E}" dt="2021-12-14T10:19:40.905" v="13618"/>
          <ac:spMkLst>
            <pc:docMk/>
            <pc:sldMk cId="2172569594" sldId="336"/>
            <ac:spMk id="62" creationId="{0DE62310-36E3-45C3-B9C4-0F55517F054B}"/>
          </ac:spMkLst>
        </pc:spChg>
        <pc:grpChg chg="mod">
          <ac:chgData name="NGUYEN PHAM ANH THU" userId="baf72463-252b-4d5f-a6ca-5a6327a9888d" providerId="ADAL" clId="{C81F71A6-D9A8-4A53-B7D0-1F9A8D12FD7E}" dt="2021-12-14T04:23:16.556" v="6539" actId="1076"/>
          <ac:grpSpMkLst>
            <pc:docMk/>
            <pc:sldMk cId="2172569594" sldId="336"/>
            <ac:grpSpMk id="7" creationId="{7400D59C-027F-4951-9254-14C788E4521D}"/>
          </ac:grpSpMkLst>
        </pc:grpChg>
        <pc:grpChg chg="add del mod">
          <ac:chgData name="NGUYEN PHAM ANH THU" userId="baf72463-252b-4d5f-a6ca-5a6327a9888d" providerId="ADAL" clId="{C81F71A6-D9A8-4A53-B7D0-1F9A8D12FD7E}" dt="2021-12-14T10:20:39.573" v="13624" actId="165"/>
          <ac:grpSpMkLst>
            <pc:docMk/>
            <pc:sldMk cId="2172569594" sldId="336"/>
            <ac:grpSpMk id="8" creationId="{60689C9F-FA51-4993-B4D2-1275821ECCEE}"/>
          </ac:grpSpMkLst>
        </pc:grpChg>
        <pc:grpChg chg="del">
          <ac:chgData name="NGUYEN PHAM ANH THU" userId="baf72463-252b-4d5f-a6ca-5a6327a9888d" providerId="ADAL" clId="{C81F71A6-D9A8-4A53-B7D0-1F9A8D12FD7E}" dt="2021-12-14T04:22:15.939" v="6384" actId="478"/>
          <ac:grpSpMkLst>
            <pc:docMk/>
            <pc:sldMk cId="2172569594" sldId="336"/>
            <ac:grpSpMk id="22" creationId="{11316C4C-015B-4E1A-9EF3-05BCE744AD53}"/>
          </ac:grpSpMkLst>
        </pc:grpChg>
        <pc:grpChg chg="del">
          <ac:chgData name="NGUYEN PHAM ANH THU" userId="baf72463-252b-4d5f-a6ca-5a6327a9888d" providerId="ADAL" clId="{C81F71A6-D9A8-4A53-B7D0-1F9A8D12FD7E}" dt="2021-12-14T04:22:13.980" v="6383" actId="478"/>
          <ac:grpSpMkLst>
            <pc:docMk/>
            <pc:sldMk cId="2172569594" sldId="336"/>
            <ac:grpSpMk id="25" creationId="{930060E8-634D-434D-A79F-AB39BCAC34BC}"/>
          </ac:grpSpMkLst>
        </pc:grpChg>
        <pc:grpChg chg="add mod">
          <ac:chgData name="NGUYEN PHAM ANH THU" userId="baf72463-252b-4d5f-a6ca-5a6327a9888d" providerId="ADAL" clId="{C81F71A6-D9A8-4A53-B7D0-1F9A8D12FD7E}" dt="2021-12-14T06:04:51.754" v="7731" actId="1076"/>
          <ac:grpSpMkLst>
            <pc:docMk/>
            <pc:sldMk cId="2172569594" sldId="336"/>
            <ac:grpSpMk id="59" creationId="{8D638085-2785-4A86-AE8E-819FE6A600EF}"/>
          </ac:grpSpMkLst>
        </pc:grpChg>
        <pc:picChg chg="mod">
          <ac:chgData name="NGUYEN PHAM ANH THU" userId="baf72463-252b-4d5f-a6ca-5a6327a9888d" providerId="ADAL" clId="{C81F71A6-D9A8-4A53-B7D0-1F9A8D12FD7E}" dt="2021-12-14T06:00:19.202" v="7713" actId="1076"/>
          <ac:picMkLst>
            <pc:docMk/>
            <pc:sldMk cId="2172569594" sldId="336"/>
            <ac:picMk id="20" creationId="{E159750C-AC18-44E9-B65F-C48A59F7B1A5}"/>
          </ac:picMkLst>
        </pc:picChg>
        <pc:picChg chg="mod ord">
          <ac:chgData name="NGUYEN PHAM ANH THU" userId="baf72463-252b-4d5f-a6ca-5a6327a9888d" providerId="ADAL" clId="{C81F71A6-D9A8-4A53-B7D0-1F9A8D12FD7E}" dt="2021-12-14T06:04:34.771" v="7729" actId="1076"/>
          <ac:picMkLst>
            <pc:docMk/>
            <pc:sldMk cId="2172569594" sldId="336"/>
            <ac:picMk id="42" creationId="{3FA0A96A-0A01-4831-A494-9C0F792D4631}"/>
          </ac:picMkLst>
        </pc:picChg>
        <pc:picChg chg="add del mod">
          <ac:chgData name="NGUYEN PHAM ANH THU" userId="baf72463-252b-4d5f-a6ca-5a6327a9888d" providerId="ADAL" clId="{C81F71A6-D9A8-4A53-B7D0-1F9A8D12FD7E}" dt="2021-12-14T05:06:09.182" v="7673" actId="478"/>
          <ac:picMkLst>
            <pc:docMk/>
            <pc:sldMk cId="2172569594" sldId="336"/>
            <ac:picMk id="44" creationId="{061F1E1A-A5E1-4900-92BE-4352F6FED6D1}"/>
          </ac:picMkLst>
        </pc:picChg>
        <pc:picChg chg="add mod ord">
          <ac:chgData name="NGUYEN PHAM ANH THU" userId="baf72463-252b-4d5f-a6ca-5a6327a9888d" providerId="ADAL" clId="{C81F71A6-D9A8-4A53-B7D0-1F9A8D12FD7E}" dt="2021-12-14T05:56:08.140" v="7697" actId="13244"/>
          <ac:picMkLst>
            <pc:docMk/>
            <pc:sldMk cId="2172569594" sldId="336"/>
            <ac:picMk id="44" creationId="{296CF033-F445-4512-A629-39A2255930C3}"/>
          </ac:picMkLst>
        </pc:picChg>
        <pc:picChg chg="add mod ord">
          <ac:chgData name="NGUYEN PHAM ANH THU" userId="baf72463-252b-4d5f-a6ca-5a6327a9888d" providerId="ADAL" clId="{C81F71A6-D9A8-4A53-B7D0-1F9A8D12FD7E}" dt="2021-12-14T05:54:24.686" v="7692" actId="1076"/>
          <ac:picMkLst>
            <pc:docMk/>
            <pc:sldMk cId="2172569594" sldId="336"/>
            <ac:picMk id="45" creationId="{385A7CAB-030A-4EF0-A5B7-8A6602635C75}"/>
          </ac:picMkLst>
        </pc:picChg>
        <pc:picChg chg="add del mod">
          <ac:chgData name="NGUYEN PHAM ANH THU" userId="baf72463-252b-4d5f-a6ca-5a6327a9888d" providerId="ADAL" clId="{C81F71A6-D9A8-4A53-B7D0-1F9A8D12FD7E}" dt="2021-12-14T05:06:08.537" v="7672" actId="478"/>
          <ac:picMkLst>
            <pc:docMk/>
            <pc:sldMk cId="2172569594" sldId="336"/>
            <ac:picMk id="45" creationId="{C755F232-DFAF-4285-881B-F2CB2622C37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7" creationId="{B2BEA257-1764-4E99-8880-C98B7F9B806B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8" creationId="{97779860-8842-494E-8060-410C1C156C0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9" creationId="{4E71CD14-AAB8-44BA-8044-8C987F8566C2}"/>
          </ac:picMkLst>
        </pc:picChg>
        <pc:picChg chg="add mod ord">
          <ac:chgData name="NGUYEN PHAM ANH THU" userId="baf72463-252b-4d5f-a6ca-5a6327a9888d" providerId="ADAL" clId="{C81F71A6-D9A8-4A53-B7D0-1F9A8D12FD7E}" dt="2021-12-14T05:55:17.258" v="7695" actId="1076"/>
          <ac:picMkLst>
            <pc:docMk/>
            <pc:sldMk cId="2172569594" sldId="336"/>
            <ac:picMk id="50" creationId="{459A6213-A9AA-4A57-979B-344E39AD6ED3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1" creationId="{D1A929FA-40FB-4A7F-89EA-931E4FE54394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2" creationId="{C0734348-C14F-4011-ACB4-E2BC2F4BABD3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3" creationId="{4CB3EB85-06F3-465B-9B41-4AD1C02803BC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4" creationId="{D5E382D7-C341-4830-BC82-4A49BBB2BA42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7" creationId="{1086904D-DA54-4351-9CAF-A99E0911D064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8" creationId="{9746E49E-A219-4446-9B31-78F3614B9E8D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24:31.444" v="13640"/>
        <pc:sldMkLst>
          <pc:docMk/>
          <pc:sldMk cId="1824888805" sldId="337"/>
        </pc:sldMkLst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5:05:23.449" v="7670" actId="14100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49.989" v="7664" actId="20577"/>
          <ac:spMkLst>
            <pc:docMk/>
            <pc:sldMk cId="1824888805" sldId="337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9" creationId="{7E06E060-439E-439B-B429-289ECC3C28FC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10" creationId="{E1961EF1-EAE7-4624-BEA7-88330E8EC644}"/>
          </ac:spMkLst>
        </pc:spChg>
        <pc:spChg chg="mod">
          <ac:chgData name="NGUYEN PHAM ANH THU" userId="baf72463-252b-4d5f-a6ca-5a6327a9888d" providerId="ADAL" clId="{C81F71A6-D9A8-4A53-B7D0-1F9A8D12FD7E}" dt="2021-12-14T06:09:28.957" v="7861" actId="20577"/>
          <ac:spMkLst>
            <pc:docMk/>
            <pc:sldMk cId="1824888805" sldId="337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5.739" v="7831" actId="13926"/>
          <ac:spMkLst>
            <pc:docMk/>
            <pc:sldMk cId="1824888805" sldId="337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09.046" v="7003" actId="20577"/>
          <ac:spMkLst>
            <pc:docMk/>
            <pc:sldMk cId="1824888805" sldId="337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5" creationId="{9D518AA2-A4EA-47BC-8709-F6DEFBC603CA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7" creationId="{DB7FB887-4F25-40B0-A8D5-1BC1727089F8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8" creationId="{0023DB2C-42B0-4760-95E8-9FA70C22235E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9" creationId="{EF679AE5-27EA-4754-9FBF-B6BA3FB01105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0" creationId="{BC633FD3-B940-4042-B12B-8F5C2412EE1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1" creationId="{F9F62961-3B51-4DA8-96D7-E5496F2C5FE0}"/>
          </ac:spMkLst>
        </pc:spChg>
        <pc:spChg chg="mod or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16:39.792" v="8115" actId="14100"/>
          <ac:spMkLst>
            <pc:docMk/>
            <pc:sldMk cId="1824888805" sldId="337"/>
            <ac:spMk id="66" creationId="{9F6179DC-DE4B-4A5F-A69C-6381E24F811F}"/>
          </ac:spMkLst>
        </pc:spChg>
        <pc:spChg chg="mod">
          <ac:chgData name="NGUYEN PHAM ANH THU" userId="baf72463-252b-4d5f-a6ca-5a6327a9888d" providerId="ADAL" clId="{C81F71A6-D9A8-4A53-B7D0-1F9A8D12FD7E}" dt="2021-12-14T06:16:26.009" v="8111" actId="14100"/>
          <ac:spMkLst>
            <pc:docMk/>
            <pc:sldMk cId="1824888805" sldId="337"/>
            <ac:spMk id="67" creationId="{0D9F7399-CFA4-4E65-9D0F-19E4FEB52445}"/>
          </ac:spMkLst>
        </pc:spChg>
        <pc:grpChg chg="mod">
          <ac:chgData name="NGUYEN PHAM ANH THU" userId="baf72463-252b-4d5f-a6ca-5a6327a9888d" providerId="ADAL" clId="{C81F71A6-D9A8-4A53-B7D0-1F9A8D12FD7E}" dt="2021-12-14T05:05:01.946" v="7665" actId="14100"/>
          <ac:grpSpMkLst>
            <pc:docMk/>
            <pc:sldMk cId="1824888805" sldId="337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16:36.424" v="8114" actId="1076"/>
          <ac:grpSpMkLst>
            <pc:docMk/>
            <pc:sldMk cId="1824888805" sldId="337"/>
            <ac:grpSpMk id="65" creationId="{770D40AF-5746-4712-AD11-1FDEED53E198}"/>
          </ac:grpSpMkLst>
        </pc:grp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20" creationId="{E159750C-AC18-44E9-B65F-C48A59F7B1A5}"/>
          </ac:picMkLst>
        </pc:picChg>
        <pc:picChg chg="add mod ord">
          <ac:chgData name="NGUYEN PHAM ANH THU" userId="baf72463-252b-4d5f-a6ca-5a6327a9888d" providerId="ADAL" clId="{C81F71A6-D9A8-4A53-B7D0-1F9A8D12FD7E}" dt="2021-12-14T06:13:41.187" v="7900" actId="13244"/>
          <ac:picMkLst>
            <pc:docMk/>
            <pc:sldMk cId="1824888805" sldId="337"/>
            <ac:picMk id="36" creationId="{E1EA426F-6A89-4E9D-829C-F175B71C0875}"/>
          </ac:picMkLst>
        </pc:pic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42" creationId="{3FA0A96A-0A01-4831-A494-9C0F792D4631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4" creationId="{0961538D-75B1-42AC-821A-BD0EB6DEC42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5" creationId="{6104464D-ECA3-4334-97CF-394CFA48102F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7" creationId="{F084B844-FADB-48CB-9830-6FDB2A80A0D8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8" creationId="{5FFCBAE0-54DB-4C2F-BA92-0D638F5B8694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9" creationId="{2E90F81F-F22D-4C27-96AA-B58DACFEC1EB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0" creationId="{627C6ED1-505D-46A9-A002-8CF3BB26BCEC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1" creationId="{DE3B71BD-CBDB-4DB3-9F1F-B63F8606DFC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2" creationId="{A41DB7FC-C1B5-47E0-A082-D57F128A340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3" creationId="{096CB89B-0D46-4004-B34A-CC5D2AEFB14B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4" creationId="{EA8278E0-8D24-4B78-B152-50B1096968B3}"/>
          </ac:picMkLst>
        </pc:picChg>
        <pc:picChg chg="add del mod">
          <ac:chgData name="NGUYEN PHAM ANH THU" userId="baf72463-252b-4d5f-a6ca-5a6327a9888d" providerId="ADAL" clId="{C81F71A6-D9A8-4A53-B7D0-1F9A8D12FD7E}" dt="2021-12-14T06:13:01.489" v="7893" actId="478"/>
          <ac:picMkLst>
            <pc:docMk/>
            <pc:sldMk cId="1824888805" sldId="337"/>
            <ac:picMk id="57" creationId="{4182D82C-39D1-4C40-829E-579A6FD94272}"/>
          </ac:picMkLst>
        </pc:picChg>
        <pc:picChg chg="add del mod">
          <ac:chgData name="NGUYEN PHAM ANH THU" userId="baf72463-252b-4d5f-a6ca-5a6327a9888d" providerId="ADAL" clId="{C81F71A6-D9A8-4A53-B7D0-1F9A8D12FD7E}" dt="2021-12-14T06:13:02.427" v="7894" actId="478"/>
          <ac:picMkLst>
            <pc:docMk/>
            <pc:sldMk cId="1824888805" sldId="337"/>
            <ac:picMk id="58" creationId="{77E825DE-B854-4362-B9A1-7506FDB1D3BB}"/>
          </ac:picMkLst>
        </pc:picChg>
        <pc:picChg chg="add del mod">
          <ac:chgData name="NGUYEN PHAM ANH THU" userId="baf72463-252b-4d5f-a6ca-5a6327a9888d" providerId="ADAL" clId="{C81F71A6-D9A8-4A53-B7D0-1F9A8D12FD7E}" dt="2021-12-14T06:13:03.519" v="7895" actId="478"/>
          <ac:picMkLst>
            <pc:docMk/>
            <pc:sldMk cId="1824888805" sldId="337"/>
            <ac:picMk id="59" creationId="{6A0D645B-4473-48E8-8C4D-1964FBB48939}"/>
          </ac:picMkLst>
        </pc:picChg>
        <pc:picChg chg="add del mod">
          <ac:chgData name="NGUYEN PHAM ANH THU" userId="baf72463-252b-4d5f-a6ca-5a6327a9888d" providerId="ADAL" clId="{C81F71A6-D9A8-4A53-B7D0-1F9A8D12FD7E}" dt="2021-12-14T06:13:04.727" v="7896" actId="478"/>
          <ac:picMkLst>
            <pc:docMk/>
            <pc:sldMk cId="1824888805" sldId="337"/>
            <ac:picMk id="60" creationId="{DE75689F-10EA-4E83-8714-CC62E5A5FEFA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1" creationId="{99F81265-D207-403C-BF6B-8D0014727180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2" creationId="{9A34A707-1EB6-49D3-9ED3-95C9FC0A93D9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3" creationId="{4A70F5A3-34FA-4935-BCD2-B4D57FDEB25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4" creationId="{AE0DCB7A-D3E3-479A-BA1B-C3C1F678AC94}"/>
          </ac:picMkLst>
        </pc:picChg>
      </pc:sldChg>
      <pc:sldChg chg="modSp add del mod">
        <pc:chgData name="NGUYEN PHAM ANH THU" userId="baf72463-252b-4d5f-a6ca-5a6327a9888d" providerId="ADAL" clId="{C81F71A6-D9A8-4A53-B7D0-1F9A8D12FD7E}" dt="2021-12-14T04:29:44.273" v="6829" actId="47"/>
        <pc:sldMkLst>
          <pc:docMk/>
          <pc:sldMk cId="2914763100" sldId="337"/>
        </pc:sldMkLst>
        <pc:spChg chg="mod">
          <ac:chgData name="NGUYEN PHAM ANH THU" userId="baf72463-252b-4d5f-a6ca-5a6327a9888d" providerId="ADAL" clId="{C81F71A6-D9A8-4A53-B7D0-1F9A8D12FD7E}" dt="2021-12-14T04:27:04.831" v="6646" actId="20577"/>
          <ac:spMkLst>
            <pc:docMk/>
            <pc:sldMk cId="2914763100" sldId="337"/>
            <ac:spMk id="6" creationId="{63929774-5D1A-4203-9F07-1339FBD075E0}"/>
          </ac:spMkLst>
        </pc:spChg>
      </pc:sldChg>
      <pc:sldChg chg="addSp delSp modSp add mo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4022390606" sldId="338"/>
        </pc:sldMkLst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" creationId="{64791E56-60FF-4D13-B68B-24ED67E1964D}"/>
          </ac:spMkLst>
        </pc:spChg>
        <pc:spChg chg="add mod ord">
          <ac:chgData name="NGUYEN PHAM ANH THU" userId="baf72463-252b-4d5f-a6ca-5a6327a9888d" providerId="ADAL" clId="{C81F71A6-D9A8-4A53-B7D0-1F9A8D12FD7E}" dt="2021-12-14T06:33:56.494" v="8692" actId="1076"/>
          <ac:spMkLst>
            <pc:docMk/>
            <pc:sldMk cId="4022390606" sldId="338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" creationId="{3B4287B2-97BE-43E6-A274-FDF1DBACE41D}"/>
          </ac:spMkLst>
        </pc:spChg>
        <pc:spChg chg="add mod">
          <ac:chgData name="NGUYEN PHAM ANH THU" userId="baf72463-252b-4d5f-a6ca-5a6327a9888d" providerId="ADAL" clId="{C81F71A6-D9A8-4A53-B7D0-1F9A8D12FD7E}" dt="2021-12-14T06:34:32.774" v="8754" actId="1076"/>
          <ac:spMkLst>
            <pc:docMk/>
            <pc:sldMk cId="4022390606" sldId="338"/>
            <ac:spMk id="4" creationId="{C8613C98-8570-43B6-BD5A-F6367554BAB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34:57.262" v="8756" actId="14100"/>
          <ac:spMkLst>
            <pc:docMk/>
            <pc:sldMk cId="4022390606" sldId="338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34:49.361" v="8755" actId="113"/>
          <ac:spMkLst>
            <pc:docMk/>
            <pc:sldMk cId="4022390606" sldId="338"/>
            <ac:spMk id="22" creationId="{E450396C-40E7-40E4-A49D-1A63F89EE09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3" creationId="{A4291EF3-B2F5-4607-A5D1-18D2D2627094}"/>
          </ac:spMkLst>
        </pc:spChg>
        <pc:grpChg chg="del">
          <ac:chgData name="NGUYEN PHAM ANH THU" userId="baf72463-252b-4d5f-a6ca-5a6327a9888d" providerId="ADAL" clId="{C81F71A6-D9A8-4A53-B7D0-1F9A8D12FD7E}" dt="2021-12-14T04:38:03.956" v="6998" actId="478"/>
          <ac:grpSpMkLst>
            <pc:docMk/>
            <pc:sldMk cId="4022390606" sldId="338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31:48.344" v="8415"/>
          <ac:grpSpMkLst>
            <pc:docMk/>
            <pc:sldMk cId="4022390606" sldId="338"/>
            <ac:grpSpMk id="20" creationId="{30DB6277-51C1-40B8-BFEA-90DDDE0966C9}"/>
          </ac:grpSpMkLst>
        </pc:grpChg>
        <pc:picChg chg="add del mod ord">
          <ac:chgData name="NGUYEN PHAM ANH THU" userId="baf72463-252b-4d5f-a6ca-5a6327a9888d" providerId="ADAL" clId="{C81F71A6-D9A8-4A53-B7D0-1F9A8D12FD7E}" dt="2021-12-14T06:26:31.879" v="8388" actId="478"/>
          <ac:picMkLst>
            <pc:docMk/>
            <pc:sldMk cId="4022390606" sldId="338"/>
            <ac:picMk id="12" creationId="{B50B19A1-51D5-44E5-9CBB-FAC43BCB10E6}"/>
          </ac:picMkLst>
        </pc:picChg>
        <pc:picChg chg="add mod ord">
          <ac:chgData name="NGUYEN PHAM ANH THU" userId="baf72463-252b-4d5f-a6ca-5a6327a9888d" providerId="ADAL" clId="{C81F71A6-D9A8-4A53-B7D0-1F9A8D12FD7E}" dt="2021-12-14T06:35:25.246" v="8760" actId="1076"/>
          <ac:picMkLst>
            <pc:docMk/>
            <pc:sldMk cId="4022390606" sldId="338"/>
            <ac:picMk id="13" creationId="{1B537622-283F-414F-8E82-580A9CB58EE6}"/>
          </ac:picMkLst>
        </pc:picChg>
        <pc:picChg chg="add mod">
          <ac:chgData name="NGUYEN PHAM ANH THU" userId="baf72463-252b-4d5f-a6ca-5a6327a9888d" providerId="ADAL" clId="{C81F71A6-D9A8-4A53-B7D0-1F9A8D12FD7E}" dt="2021-12-14T06:33:47.774" v="8690" actId="1076"/>
          <ac:picMkLst>
            <pc:docMk/>
            <pc:sldMk cId="4022390606" sldId="338"/>
            <ac:picMk id="14" creationId="{F3785FB5-7517-4E14-A82B-4E430E50D94A}"/>
          </ac:picMkLst>
        </pc:picChg>
        <pc:picChg chg="add mod">
          <ac:chgData name="NGUYEN PHAM ANH THU" userId="baf72463-252b-4d5f-a6ca-5a6327a9888d" providerId="ADAL" clId="{C81F71A6-D9A8-4A53-B7D0-1F9A8D12FD7E}" dt="2021-12-14T06:33:40.525" v="8689" actId="1076"/>
          <ac:picMkLst>
            <pc:docMk/>
            <pc:sldMk cId="4022390606" sldId="338"/>
            <ac:picMk id="15" creationId="{A4D522D1-1DFB-4463-A5A9-869D1051B917}"/>
          </ac:picMkLst>
        </pc:picChg>
        <pc:picChg chg="add mod">
          <ac:chgData name="NGUYEN PHAM ANH THU" userId="baf72463-252b-4d5f-a6ca-5a6327a9888d" providerId="ADAL" clId="{C81F71A6-D9A8-4A53-B7D0-1F9A8D12FD7E}" dt="2021-12-14T06:31:02.696" v="8411"/>
          <ac:picMkLst>
            <pc:docMk/>
            <pc:sldMk cId="4022390606" sldId="338"/>
            <ac:picMk id="16" creationId="{A967EF9A-5F18-42C7-9E7E-8D4CCEB89E47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20" creationId="{E159750C-AC18-44E9-B65F-C48A59F7B1A5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42" creationId="{3FA0A96A-0A01-4831-A494-9C0F792D4631}"/>
          </ac:picMkLst>
        </pc:picChg>
        <pc:picChg chg="del">
          <ac:chgData name="NGUYEN PHAM ANH THU" userId="baf72463-252b-4d5f-a6ca-5a6327a9888d" providerId="ADAL" clId="{C81F71A6-D9A8-4A53-B7D0-1F9A8D12FD7E}" dt="2021-12-14T04:38:04.745" v="6999" actId="478"/>
          <ac:picMkLst>
            <pc:docMk/>
            <pc:sldMk cId="4022390606" sldId="338"/>
            <ac:picMk id="56" creationId="{AE4C33EC-3D4E-4556-A1B1-931E1947F9E0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61141859" sldId="339"/>
        </pc:sldMkLst>
        <pc:spChg chg="mod">
          <ac:chgData name="NGUYEN PHAM ANH THU" userId="baf72463-252b-4d5f-a6ca-5a6327a9888d" providerId="ADAL" clId="{C81F71A6-D9A8-4A53-B7D0-1F9A8D12FD7E}" dt="2021-12-14T05:03:34.882" v="7485" actId="20577"/>
          <ac:spMkLst>
            <pc:docMk/>
            <pc:sldMk cId="361141859" sldId="339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09.268" v="7819" actId="13926"/>
          <ac:spMkLst>
            <pc:docMk/>
            <pc:sldMk cId="361141859" sldId="339"/>
            <ac:spMk id="33" creationId="{0C72A789-549E-4D6A-960D-BDE85EB712F9}"/>
          </ac:spMkLst>
        </pc:spChg>
        <pc:spChg chg="add del mod">
          <ac:chgData name="NGUYEN PHAM ANH THU" userId="baf72463-252b-4d5f-a6ca-5a6327a9888d" providerId="ADAL" clId="{C81F71A6-D9A8-4A53-B7D0-1F9A8D12FD7E}" dt="2021-12-14T04:51:07.641" v="7409" actId="478"/>
          <ac:spMkLst>
            <pc:docMk/>
            <pc:sldMk cId="361141859" sldId="339"/>
            <ac:spMk id="43" creationId="{0C334230-56C2-4227-A070-3D93019C168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45" creationId="{058949D5-0F5B-4310-BF38-D06A109B038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51" creationId="{40A24F4C-0015-4C58-B766-61CEB4A5E3F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3" creationId="{EAA94B81-60F3-4A7C-AFAA-332ADA5E127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5" creationId="{2BCDFFB8-EDE7-4951-862D-27F06227513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7" creationId="{9A85DBFA-E9E4-451C-814E-5BD6BFF77E1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8" creationId="{CF828371-69BB-4B00-A92D-64BB0F2DBB0B}"/>
          </ac:spMkLst>
        </pc:spChg>
        <pc:spChg chg="add del mod">
          <ac:chgData name="NGUYEN PHAM ANH THU" userId="baf72463-252b-4d5f-a6ca-5a6327a9888d" providerId="ADAL" clId="{C81F71A6-D9A8-4A53-B7D0-1F9A8D12FD7E}" dt="2021-12-14T04:51:11.436" v="7410" actId="478"/>
          <ac:spMkLst>
            <pc:docMk/>
            <pc:sldMk cId="361141859" sldId="339"/>
            <ac:spMk id="69" creationId="{4B4B175A-81BE-4B8E-91C4-54DE5F220DB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1" creationId="{FF7522B2-E618-4558-930A-75061DE872C5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2" creationId="{8E0CF0AC-2FD9-4258-913F-D04C628F89B1}"/>
          </ac:spMkLst>
        </pc:spChg>
        <pc:spChg chg="add del mod">
          <ac:chgData name="NGUYEN PHAM ANH THU" userId="baf72463-252b-4d5f-a6ca-5a6327a9888d" providerId="ADAL" clId="{C81F71A6-D9A8-4A53-B7D0-1F9A8D12FD7E}" dt="2021-12-14T04:51:06.427" v="7408" actId="478"/>
          <ac:spMkLst>
            <pc:docMk/>
            <pc:sldMk cId="361141859" sldId="339"/>
            <ac:spMk id="73" creationId="{4D99C60E-7D32-480B-B092-CB53DDB0554C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5" creationId="{37092235-9B82-4226-B819-8B6BFEB284B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6" creationId="{65A42EDD-5911-4F68-BB2B-C9265BA4D4EE}"/>
          </ac:spMkLst>
        </pc:spChg>
        <pc:grpChg chg="add del mod">
          <ac:chgData name="NGUYEN PHAM ANH THU" userId="baf72463-252b-4d5f-a6ca-5a6327a9888d" providerId="ADAL" clId="{C81F71A6-D9A8-4A53-B7D0-1F9A8D12FD7E}" dt="2021-12-14T04:51:07.641" v="7409" actId="478"/>
          <ac:grpSpMkLst>
            <pc:docMk/>
            <pc:sldMk cId="361141859" sldId="339"/>
            <ac:grpSpMk id="44" creationId="{A823AB49-68FD-4EB4-8A5C-D3A28B4C4A31}"/>
          </ac:grpSpMkLst>
        </pc:grpChg>
        <pc:grpChg chg="add del mod">
          <ac:chgData name="NGUYEN PHAM ANH THU" userId="baf72463-252b-4d5f-a6ca-5a6327a9888d" providerId="ADAL" clId="{C81F71A6-D9A8-4A53-B7D0-1F9A8D12FD7E}" dt="2021-12-14T04:51:04.760" v="7407" actId="478"/>
          <ac:grpSpMkLst>
            <pc:docMk/>
            <pc:sldMk cId="361141859" sldId="339"/>
            <ac:grpSpMk id="62" creationId="{C28A9BD3-5D73-4844-9FD0-3F1839140FD0}"/>
          </ac:grpSpMkLst>
        </pc:grpChg>
        <pc:grpChg chg="add del mod">
          <ac:chgData name="NGUYEN PHAM ANH THU" userId="baf72463-252b-4d5f-a6ca-5a6327a9888d" providerId="ADAL" clId="{C81F71A6-D9A8-4A53-B7D0-1F9A8D12FD7E}" dt="2021-12-14T04:51:12.675" v="7411" actId="478"/>
          <ac:grpSpMkLst>
            <pc:docMk/>
            <pc:sldMk cId="361141859" sldId="339"/>
            <ac:grpSpMk id="66" creationId="{B732B2B9-50B3-4992-BA43-13D47094CD5C}"/>
          </ac:grpSpMkLst>
        </pc:grpChg>
        <pc:grpChg chg="add del mod">
          <ac:chgData name="NGUYEN PHAM ANH THU" userId="baf72463-252b-4d5f-a6ca-5a6327a9888d" providerId="ADAL" clId="{C81F71A6-D9A8-4A53-B7D0-1F9A8D12FD7E}" dt="2021-12-14T04:51:11.436" v="7410" actId="478"/>
          <ac:grpSpMkLst>
            <pc:docMk/>
            <pc:sldMk cId="361141859" sldId="339"/>
            <ac:grpSpMk id="70" creationId="{66083EAE-35BC-49E8-A772-85DF07AD88EC}"/>
          </ac:grpSpMkLst>
        </pc:grpChg>
        <pc:grpChg chg="add del mod">
          <ac:chgData name="NGUYEN PHAM ANH THU" userId="baf72463-252b-4d5f-a6ca-5a6327a9888d" providerId="ADAL" clId="{C81F71A6-D9A8-4A53-B7D0-1F9A8D12FD7E}" dt="2021-12-14T04:51:06.427" v="7408" actId="478"/>
          <ac:grpSpMkLst>
            <pc:docMk/>
            <pc:sldMk cId="361141859" sldId="339"/>
            <ac:grpSpMk id="74" creationId="{6AAE19FF-B600-4B12-B8DF-1972029C2E84}"/>
          </ac:grpSpMkLst>
        </pc:grpChg>
        <pc:picChg chg="add del mod">
          <ac:chgData name="NGUYEN PHAM ANH THU" userId="baf72463-252b-4d5f-a6ca-5a6327a9888d" providerId="ADAL" clId="{C81F71A6-D9A8-4A53-B7D0-1F9A8D12FD7E}" dt="2021-12-14T04:51:06.427" v="7408" actId="478"/>
          <ac:picMkLst>
            <pc:docMk/>
            <pc:sldMk cId="361141859" sldId="339"/>
            <ac:picMk id="35" creationId="{6CCF3599-3718-488E-9216-FCA58F69E72D}"/>
          </ac:picMkLst>
        </pc:picChg>
        <pc:picChg chg="add del mod">
          <ac:chgData name="NGUYEN PHAM ANH THU" userId="baf72463-252b-4d5f-a6ca-5a6327a9888d" providerId="ADAL" clId="{C81F71A6-D9A8-4A53-B7D0-1F9A8D12FD7E}" dt="2021-12-14T04:51:07.641" v="7409" actId="478"/>
          <ac:picMkLst>
            <pc:docMk/>
            <pc:sldMk cId="361141859" sldId="339"/>
            <ac:picMk id="36" creationId="{E7E21F2B-B976-46A6-987E-97BA6454C6E6}"/>
          </ac:picMkLst>
        </pc:picChg>
        <pc:picChg chg="add del mod">
          <ac:chgData name="NGUYEN PHAM ANH THU" userId="baf72463-252b-4d5f-a6ca-5a6327a9888d" providerId="ADAL" clId="{C81F71A6-D9A8-4A53-B7D0-1F9A8D12FD7E}" dt="2021-12-14T04:51:11.436" v="7410" actId="478"/>
          <ac:picMkLst>
            <pc:docMk/>
            <pc:sldMk cId="361141859" sldId="339"/>
            <ac:picMk id="37" creationId="{07D558C0-C815-42BA-8DBA-C5B9926CF78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8" creationId="{A7EAF641-1B93-482F-BECF-581F7E2E01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9" creationId="{1E8DFFF0-62E5-4105-971C-B32AD3706A3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40" creationId="{17450CD3-4328-4BF5-A564-14030092FF5A}"/>
          </ac:picMkLst>
        </pc:picChg>
        <pc:picChg chg="add del mod">
          <ac:chgData name="NGUYEN PHAM ANH THU" userId="baf72463-252b-4d5f-a6ca-5a6327a9888d" providerId="ADAL" clId="{C81F71A6-D9A8-4A53-B7D0-1F9A8D12FD7E}" dt="2021-12-14T04:51:04.760" v="7407" actId="478"/>
          <ac:picMkLst>
            <pc:docMk/>
            <pc:sldMk cId="361141859" sldId="339"/>
            <ac:picMk id="41" creationId="{55BACE7D-2FE6-4AC9-AF7E-297F24132546}"/>
          </ac:picMkLst>
        </pc:picChg>
        <pc:picChg chg="add del mod">
          <ac:chgData name="NGUYEN PHAM ANH THU" userId="baf72463-252b-4d5f-a6ca-5a6327a9888d" providerId="ADAL" clId="{C81F71A6-D9A8-4A53-B7D0-1F9A8D12FD7E}" dt="2021-12-14T04:51:12.675" v="7411" actId="478"/>
          <ac:picMkLst>
            <pc:docMk/>
            <pc:sldMk cId="361141859" sldId="339"/>
            <ac:picMk id="42" creationId="{44FC5982-62B8-4650-BF57-0C423C01B72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51" creationId="{40277C1C-82DB-4058-B6C7-9519DC610637}"/>
          </ac:picMkLst>
        </pc:picChg>
        <pc:picChg chg="mod">
          <ac:chgData name="NGUYEN PHAM ANH THU" userId="baf72463-252b-4d5f-a6ca-5a6327a9888d" providerId="ADAL" clId="{C81F71A6-D9A8-4A53-B7D0-1F9A8D12FD7E}" dt="2021-12-14T04:55:59.131" v="7457" actId="1076"/>
          <ac:picMkLst>
            <pc:docMk/>
            <pc:sldMk cId="361141859" sldId="339"/>
            <ac:picMk id="56" creationId="{AE4C33EC-3D4E-4556-A1B1-931E1947F9E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2" creationId="{E943D5D7-3209-4E9A-9DF5-36991294C838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3" creationId="{37E4E304-EA9A-4913-A9E2-8CD0526F73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7" creationId="{3B264DB5-EB88-4340-B1C9-071C7F818399}"/>
          </ac:picMkLst>
        </pc:picChg>
        <pc:picChg chg="add del mod">
          <ac:chgData name="NGUYEN PHAM ANH THU" userId="baf72463-252b-4d5f-a6ca-5a6327a9888d" providerId="ADAL" clId="{C81F71A6-D9A8-4A53-B7D0-1F9A8D12FD7E}" dt="2021-12-14T04:52:32.388" v="7424" actId="478"/>
          <ac:picMkLst>
            <pc:docMk/>
            <pc:sldMk cId="361141859" sldId="339"/>
            <ac:picMk id="78" creationId="{924ED34C-907C-4774-B146-2AEA0C7DCD6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9" creationId="{89A917D3-6F54-45FB-A028-B9CC5C1A87C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0" creationId="{B16FA23E-D5DB-4565-A6D7-67764AE1EFC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1" creationId="{93316BFB-4FFA-4EFF-B3D6-4806005A9EA9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2" creationId="{E900AFAA-96D8-437B-9A96-30F792C5FE0B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3" creationId="{B94B1E0F-6015-461B-94B2-0284C3B1169E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4" creationId="{B104B53E-A48E-4A53-9DB6-0E5E376EF552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5" creationId="{63018E80-F1E4-4AC1-A092-0B90DC8C4054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6" creationId="{E4C33E54-7F9F-485A-9326-A56BC682593F}"/>
          </ac:picMkLst>
        </pc:pic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13:32.400" v="13560" actId="20577"/>
        <pc:sldMkLst>
          <pc:docMk/>
          <pc:sldMk cId="3230693498" sldId="340"/>
        </pc:sldMkLst>
        <pc:spChg chg="mod">
          <ac:chgData name="NGUYEN PHAM ANH THU" userId="baf72463-252b-4d5f-a6ca-5a6327a9888d" providerId="ADAL" clId="{C81F71A6-D9A8-4A53-B7D0-1F9A8D12FD7E}" dt="2021-12-14T05:03:50.323" v="7527" actId="20577"/>
          <ac:spMkLst>
            <pc:docMk/>
            <pc:sldMk cId="3230693498" sldId="340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56.353" v="7829" actId="13926"/>
          <ac:spMkLst>
            <pc:docMk/>
            <pc:sldMk cId="3230693498" sldId="340"/>
            <ac:spMk id="33" creationId="{0C72A789-549E-4D6A-960D-BDE85EB712F9}"/>
          </ac:spMkLst>
        </pc:sp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4" creationId="{A9872ADB-69DE-42A1-BD3A-85B9002A992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5" creationId="{FB7F6F7A-F30C-422C-A50D-74E588D204D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7" creationId="{3AEDC6FD-EA76-4B12-B73B-60F206A27DE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8" creationId="{69127EEF-46D4-4A8E-BE88-4DB75B9879F4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9" creationId="{229732B2-4C76-49DC-911E-56ABE876CC7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0" creationId="{17F234D2-CF87-4780-B88A-9690BD811D60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1" creationId="{3D8F9A12-4CC8-4EA5-8A74-ABB66812ADE5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2" creationId="{0EB37209-6804-4E18-8996-C3BBE2E73319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3" creationId="{2E82808D-9B5B-4C4C-BF58-6C4FC721A361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4" creationId="{CA1F5635-3962-493F-B3C7-EDA8F820CCAA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7" creationId="{E00D8527-3F38-41BB-8AD7-8A96AC82B466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8" creationId="{96623038-2307-494B-A193-2848DAC7718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59" creationId="{7E25F8C6-FE2F-49AB-AA1A-5AB55FD4B893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0" creationId="{D641BEE8-BF4F-400A-818C-3D51390B51E0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1" creationId="{386E6B4A-A646-48E4-A615-C4F038F80E7B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2" creationId="{D1141083-340A-4A6D-A2C2-B4CAC217527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3" creationId="{35FACE1B-FC19-4B47-B43D-6FF8254E7ED8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4" creationId="{87603CBA-5EFC-4B30-95C7-36074F4F1A52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5" creationId="{10E4CF4E-224A-431F-A84E-59309DB5DB01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6" creationId="{B84D7518-CC3B-4EBC-83DA-B31B32BEC9D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7" creationId="{A5ABABB8-298B-48A6-AA5C-307CFC29CA27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8" creationId="{63DEA1A1-4B74-48A5-BBE6-3698CC25D7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09.610" v="13307"/>
        <pc:sldMkLst>
          <pc:docMk/>
          <pc:sldMk cId="2368082599" sldId="341"/>
        </pc:sldMkLst>
        <pc:spChg chg="del">
          <ac:chgData name="NGUYEN PHAM ANH THU" userId="baf72463-252b-4d5f-a6ca-5a6327a9888d" providerId="ADAL" clId="{C81F71A6-D9A8-4A53-B7D0-1F9A8D12FD7E}" dt="2021-12-14T06:20:03.834" v="8142" actId="478"/>
          <ac:spMkLst>
            <pc:docMk/>
            <pc:sldMk cId="2368082599" sldId="341"/>
            <ac:spMk id="2" creationId="{64791E56-60FF-4D13-B68B-24ED67E1964D}"/>
          </ac:spMkLst>
        </pc:spChg>
        <pc:spChg chg="del">
          <ac:chgData name="NGUYEN PHAM ANH THU" userId="baf72463-252b-4d5f-a6ca-5a6327a9888d" providerId="ADAL" clId="{C81F71A6-D9A8-4A53-B7D0-1F9A8D12FD7E}" dt="2021-12-14T06:20:18.415" v="8148" actId="478"/>
          <ac:spMkLst>
            <pc:docMk/>
            <pc:sldMk cId="2368082599" sldId="341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6:21:16.471" v="8167" actId="14100"/>
          <ac:spMkLst>
            <pc:docMk/>
            <pc:sldMk cId="2368082599" sldId="341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6:23:05.347" v="8382" actId="113"/>
          <ac:spMkLst>
            <pc:docMk/>
            <pc:sldMk cId="2368082599" sldId="341"/>
            <ac:spMk id="6" creationId="{63929774-5D1A-4203-9F07-1339FBD075E0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6:20:32.500" v="8156" actId="478"/>
          <ac:spMkLst>
            <pc:docMk/>
            <pc:sldMk cId="2368082599" sldId="341"/>
            <ac:spMk id="21" creationId="{177D4A74-754B-48F0-B0FA-D3EDB2821721}"/>
          </ac:spMkLst>
        </pc:spChg>
        <pc:spChg chg="del">
          <ac:chgData name="NGUYEN PHAM ANH THU" userId="baf72463-252b-4d5f-a6ca-5a6327a9888d" providerId="ADAL" clId="{C81F71A6-D9A8-4A53-B7D0-1F9A8D12FD7E}" dt="2021-12-14T06:20:29.787" v="8154" actId="478"/>
          <ac:spMkLst>
            <pc:docMk/>
            <pc:sldMk cId="2368082599" sldId="341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6:20:20.359" v="8149" actId="478"/>
          <ac:spMkLst>
            <pc:docMk/>
            <pc:sldMk cId="2368082599" sldId="341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6:20:11.239" v="8145" actId="478"/>
          <ac:spMkLst>
            <pc:docMk/>
            <pc:sldMk cId="2368082599" sldId="341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6:20:10.018" v="8144" actId="478"/>
          <ac:spMkLst>
            <pc:docMk/>
            <pc:sldMk cId="2368082599" sldId="341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6:20:15.895" v="8147" actId="478"/>
          <ac:spMkLst>
            <pc:docMk/>
            <pc:sldMk cId="2368082599" sldId="341"/>
            <ac:spMk id="43" creationId="{A4291EF3-B2F5-4607-A5D1-18D2D2627094}"/>
          </ac:spMkLst>
        </pc:spChg>
        <pc:grpChg chg="add del">
          <ac:chgData name="NGUYEN PHAM ANH THU" userId="baf72463-252b-4d5f-a6ca-5a6327a9888d" providerId="ADAL" clId="{C81F71A6-D9A8-4A53-B7D0-1F9A8D12FD7E}" dt="2021-12-14T06:20:36.900" v="8159" actId="478"/>
          <ac:grpSpMkLst>
            <pc:docMk/>
            <pc:sldMk cId="2368082599" sldId="341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6:20:34.184" v="8157" actId="478"/>
          <ac:grpSpMkLst>
            <pc:docMk/>
            <pc:sldMk cId="2368082599" sldId="341"/>
            <ac:grpSpMk id="65" creationId="{770D40AF-5746-4712-AD11-1FDEED53E198}"/>
          </ac:grpSpMkLst>
        </pc:grpChg>
        <pc:picChg chg="del">
          <ac:chgData name="NGUYEN PHAM ANH THU" userId="baf72463-252b-4d5f-a6ca-5a6327a9888d" providerId="ADAL" clId="{C81F71A6-D9A8-4A53-B7D0-1F9A8D12FD7E}" dt="2021-12-14T06:20:30.699" v="8155" actId="478"/>
          <ac:picMkLst>
            <pc:docMk/>
            <pc:sldMk cId="2368082599" sldId="341"/>
            <ac:picMk id="20" creationId="{E159750C-AC18-44E9-B65F-C48A59F7B1A5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36" creationId="{E1EA426F-6A89-4E9D-829C-F175B71C0875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42" creationId="{3FA0A96A-0A01-4831-A494-9C0F792D4631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4" creationId="{0961538D-75B1-42AC-821A-BD0EB6DEC42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5" creationId="{6104464D-ECA3-4334-97CF-394CFA48102F}"/>
          </ac:picMkLst>
        </pc:picChg>
        <pc:picChg chg="add del">
          <ac:chgData name="NGUYEN PHAM ANH THU" userId="baf72463-252b-4d5f-a6ca-5a6327a9888d" providerId="ADAL" clId="{C81F71A6-D9A8-4A53-B7D0-1F9A8D12FD7E}" dt="2021-12-14T06:20:27.824" v="8153" actId="478"/>
          <ac:picMkLst>
            <pc:docMk/>
            <pc:sldMk cId="2368082599" sldId="341"/>
            <ac:picMk id="46" creationId="{4DC7BE15-1021-4312-A748-12DD9F9BFB1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7" creationId="{44C293FA-650E-4734-92E1-73D755786323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8" creationId="{EBBC49AF-3552-46F4-B42C-72E09B30DBD8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9" creationId="{7AEE799E-AFCD-47A7-9D07-B4FD32019633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0" creationId="{627C6ED1-505D-46A9-A002-8CF3BB26BCEC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1" creationId="{DE3B71BD-CBDB-4DB3-9F1F-B63F8606DFC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2" creationId="{A41DB7FC-C1B5-47E0-A082-D57F128A340C}"/>
          </ac:picMkLst>
        </pc:picChg>
        <pc:picChg chg="del">
          <ac:chgData name="NGUYEN PHAM ANH THU" userId="baf72463-252b-4d5f-a6ca-5a6327a9888d" providerId="ADAL" clId="{C81F71A6-D9A8-4A53-B7D0-1F9A8D12FD7E}" dt="2021-12-14T06:20:41.620" v="8160" actId="478"/>
          <ac:picMkLst>
            <pc:docMk/>
            <pc:sldMk cId="2368082599" sldId="341"/>
            <ac:picMk id="53" creationId="{096CB89B-0D46-4004-B34A-CC5D2AEFB14B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54" creationId="{EA8278E0-8D24-4B78-B152-50B1096968B3}"/>
          </ac:picMkLst>
        </pc:picChg>
        <pc:picChg chg="mod">
          <ac:chgData name="NGUYEN PHAM ANH THU" userId="baf72463-252b-4d5f-a6ca-5a6327a9888d" providerId="ADAL" clId="{C81F71A6-D9A8-4A53-B7D0-1F9A8D12FD7E}" dt="2021-12-14T06:21:18.047" v="8168" actId="14100"/>
          <ac:picMkLst>
            <pc:docMk/>
            <pc:sldMk cId="2368082599" sldId="341"/>
            <ac:picMk id="56" creationId="{AE4C33EC-3D4E-4556-A1B1-931E1947F9E0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7" creationId="{531F569D-51D8-4C00-A067-DF03FA0BC17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8" creationId="{8CD2F90D-8335-4D85-9196-DC8708B3B1E8}"/>
          </ac:picMkLst>
        </pc:picChg>
        <pc:picChg chg="del">
          <ac:chgData name="NGUYEN PHAM ANH THU" userId="baf72463-252b-4d5f-a6ca-5a6327a9888d" providerId="ADAL" clId="{C81F71A6-D9A8-4A53-B7D0-1F9A8D12FD7E}" dt="2021-12-14T06:20:47.898" v="8162" actId="478"/>
          <ac:picMkLst>
            <pc:docMk/>
            <pc:sldMk cId="2368082599" sldId="341"/>
            <ac:picMk id="61" creationId="{99F81265-D207-403C-BF6B-8D0014727180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62" creationId="{9A34A707-1EB6-49D3-9ED3-95C9FC0A93D9}"/>
          </ac:picMkLst>
        </pc:picChg>
        <pc:picChg chg="del">
          <ac:chgData name="NGUYEN PHAM ANH THU" userId="baf72463-252b-4d5f-a6ca-5a6327a9888d" providerId="ADAL" clId="{C81F71A6-D9A8-4A53-B7D0-1F9A8D12FD7E}" dt="2021-12-14T06:20:58.913" v="8164" actId="478"/>
          <ac:picMkLst>
            <pc:docMk/>
            <pc:sldMk cId="2368082599" sldId="341"/>
            <ac:picMk id="63" creationId="{4A70F5A3-34FA-4935-BCD2-B4D57FDEB25C}"/>
          </ac:picMkLst>
        </pc:picChg>
        <pc:picChg chg="del">
          <ac:chgData name="NGUYEN PHAM ANH THU" userId="baf72463-252b-4d5f-a6ca-5a6327a9888d" providerId="ADAL" clId="{C81F71A6-D9A8-4A53-B7D0-1F9A8D12FD7E}" dt="2021-12-14T06:20:59.618" v="8165" actId="478"/>
          <ac:picMkLst>
            <pc:docMk/>
            <pc:sldMk cId="2368082599" sldId="341"/>
            <ac:picMk id="64" creationId="{AE0DCB7A-D3E3-479A-BA1B-C3C1F678AC9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753407397" sldId="342"/>
        </pc:sldMkLst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4" creationId="{C8613C98-8570-43B6-BD5A-F6367554BAB4}"/>
          </ac:spMkLst>
        </pc:spChg>
        <pc:spChg chg="add mod ord">
          <ac:chgData name="NGUYEN PHAM ANH THU" userId="baf72463-252b-4d5f-a6ca-5a6327a9888d" providerId="ADAL" clId="{C81F71A6-D9A8-4A53-B7D0-1F9A8D12FD7E}" dt="2021-12-14T07:24:53.871" v="9611" actId="1076"/>
          <ac:spMkLst>
            <pc:docMk/>
            <pc:sldMk cId="2753407397" sldId="342"/>
            <ac:spMk id="8" creationId="{4F3CB629-C8D7-4E9D-A2CA-64F6A14A2CC9}"/>
          </ac:spMkLst>
        </pc:spChg>
        <pc:spChg chg="mod">
          <ac:chgData name="NGUYEN PHAM ANH THU" userId="baf72463-252b-4d5f-a6ca-5a6327a9888d" providerId="ADAL" clId="{C81F71A6-D9A8-4A53-B7D0-1F9A8D12FD7E}" dt="2021-12-14T07:01:55.186" v="9405" actId="14100"/>
          <ac:spMkLst>
            <pc:docMk/>
            <pc:sldMk cId="2753407397" sldId="342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59:37.792" v="9391" actId="113"/>
          <ac:spMkLst>
            <pc:docMk/>
            <pc:sldMk cId="2753407397" sldId="342"/>
            <ac:spMk id="22" creationId="{E450396C-40E7-40E4-A49D-1A63F89EE094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7" creationId="{0511F442-B63A-4CB5-BAAC-99F047567AA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8" creationId="{CFFC21F4-E1DD-480B-8461-9410E6B4A48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9" creationId="{32FF756A-4FE4-4507-BE58-D44C2192DEDA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0" creationId="{3AD3E324-7E7F-4FD4-8089-F2C3CF87AAC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1" creationId="{BF1DF802-213B-4835-8155-C07DC4CCFA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2" creationId="{4E6A0811-1A6D-4C3F-B9D3-DC801E69F60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3" creationId="{38F0C8E9-B8C2-4C1D-874C-823370F0A8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4" creationId="{222C8122-6476-490D-A440-21AAC78545D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5" creationId="{8ACF4543-1056-4CE5-ADA6-1E59F3631145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7" creationId="{CE7FE00D-5327-4AA9-84CF-65D09286413D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8" creationId="{477132E7-1E10-4C64-9D80-055F45D7EF89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9" creationId="{3215F9EA-80FF-4814-8210-8A9679DE8B0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0" creationId="{D6EF8CD1-44DD-4D88-8C40-CD9655DEC346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1" creationId="{C75C88FB-EC7B-4342-AF9F-3F1DC3C071A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2" creationId="{63EBFA4D-6C29-4732-8368-6BF8B21F407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3" creationId="{871DBE37-FAAF-4BB2-8516-75BB4303F66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4" creationId="{1869CFB8-D9E0-405A-8CFD-70EB9C7B93B1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6" creationId="{655C0925-8195-4A72-9F18-D5ED9FA3A71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7" creationId="{9FE1F0DD-7200-4ED1-BD4C-368611C096C0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8" creationId="{5DB6CE8A-35AD-4B8B-8122-462056237EB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9" creationId="{C61628C2-9C7B-4F8C-8891-3E67A1E162C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60" creationId="{E37636C6-45EA-4477-AF71-8F7AAD61750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1" creationId="{92AF8741-58DC-469D-9872-CE94376A15F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2" creationId="{E9ECA996-69B3-45BA-B614-92F1660839B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3" creationId="{5B01A7F1-CEC1-4BF7-A2DD-5AFCA1780EF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4" creationId="{D82AB8EE-8E73-49C4-9D05-089484D07DA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5" creationId="{9F35BFC1-EF17-43DB-A16C-164F3B61D59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6" creationId="{44F968F1-F97A-4144-8726-DCB286CE141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7" creationId="{7ADC044C-A263-4B0B-9BE5-ADA9749AE4F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8" creationId="{44958FCE-F5F5-4DC6-89D6-8B75387B4D3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9" creationId="{98D122CF-60F7-4561-B5F7-F51CA101E34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0" creationId="{D1614FDF-FB78-4E23-916E-CD43C52FD1A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1" creationId="{BFC8E887-81CC-46BF-A752-44C0488151C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2" creationId="{52361698-BAC8-4A4C-85C3-8A0C7E7A22AE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3" creationId="{7530F6DF-5DC2-49D9-9C26-C477C84E7975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4" creationId="{DA05320E-2D02-46C5-BEA5-EC2A9E85AD6A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5" creationId="{BC6D0BD0-2661-4EB0-9C09-3DF3466F093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6" creationId="{4264A536-3F8A-4F9D-B2A3-F4F5B5AD458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7" creationId="{CF5FACE3-8326-443C-ADF3-7A087E8D258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8" creationId="{7965EBBB-13E4-43B4-BD26-EBDA5B3DBC28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9" creationId="{DB883BD5-059E-4153-8C3A-39D4DA73DF00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80" creationId="{4B595962-989D-41E7-8A63-DAB2D66C3263}"/>
          </ac:spMkLst>
        </pc:spChg>
        <pc:spChg chg="mod">
          <ac:chgData name="NGUYEN PHAM ANH THU" userId="baf72463-252b-4d5f-a6ca-5a6327a9888d" providerId="ADAL" clId="{C81F71A6-D9A8-4A53-B7D0-1F9A8D12FD7E}" dt="2021-12-14T07:13:51.261" v="9476" actId="207"/>
          <ac:spMkLst>
            <pc:docMk/>
            <pc:sldMk cId="2753407397" sldId="342"/>
            <ac:spMk id="84" creationId="{9A6B293E-BC9F-4E27-9EE0-BD7DB9940F77}"/>
          </ac:spMkLst>
        </pc:spChg>
        <pc:spChg chg="add del mod">
          <ac:chgData name="NGUYEN PHAM ANH THU" userId="baf72463-252b-4d5f-a6ca-5a6327a9888d" providerId="ADAL" clId="{C81F71A6-D9A8-4A53-B7D0-1F9A8D12FD7E}" dt="2021-12-14T07:11:06.205" v="9429" actId="478"/>
          <ac:spMkLst>
            <pc:docMk/>
            <pc:sldMk cId="2753407397" sldId="342"/>
            <ac:spMk id="90" creationId="{24F07E35-D9E6-44DE-832E-B6340C30FCAB}"/>
          </ac:spMkLst>
        </pc:spChg>
        <pc:spChg chg="add mod ord">
          <ac:chgData name="NGUYEN PHAM ANH THU" userId="baf72463-252b-4d5f-a6ca-5a6327a9888d" providerId="ADAL" clId="{C81F71A6-D9A8-4A53-B7D0-1F9A8D12FD7E}" dt="2021-12-14T07:25:35.904" v="9615" actId="1076"/>
          <ac:spMkLst>
            <pc:docMk/>
            <pc:sldMk cId="2753407397" sldId="342"/>
            <ac:spMk id="98" creationId="{A978F085-F352-4A83-9FF1-4EDF2DFAA735}"/>
          </ac:spMkLst>
        </pc:spChg>
        <pc:spChg chg="add mod ord">
          <ac:chgData name="NGUYEN PHAM ANH THU" userId="baf72463-252b-4d5f-a6ca-5a6327a9888d" providerId="ADAL" clId="{C81F71A6-D9A8-4A53-B7D0-1F9A8D12FD7E}" dt="2021-12-14T07:25:51.713" v="9618" actId="1076"/>
          <ac:spMkLst>
            <pc:docMk/>
            <pc:sldMk cId="2753407397" sldId="342"/>
            <ac:spMk id="99" creationId="{0D3073EA-06BB-4FA0-83B7-3F35A5329022}"/>
          </ac:spMkLst>
        </pc:spChg>
        <pc:spChg chg="add mod ord">
          <ac:chgData name="NGUYEN PHAM ANH THU" userId="baf72463-252b-4d5f-a6ca-5a6327a9888d" providerId="ADAL" clId="{C81F71A6-D9A8-4A53-B7D0-1F9A8D12FD7E}" dt="2021-12-14T07:26:01.943" v="9619" actId="1076"/>
          <ac:spMkLst>
            <pc:docMk/>
            <pc:sldMk cId="2753407397" sldId="342"/>
            <ac:spMk id="100" creationId="{CFCFCFBB-DC81-48EA-AC01-A6667D6FF8C2}"/>
          </ac:spMkLst>
        </pc:spChg>
        <pc:spChg chg="add mod ord">
          <ac:chgData name="NGUYEN PHAM ANH THU" userId="baf72463-252b-4d5f-a6ca-5a6327a9888d" providerId="ADAL" clId="{C81F71A6-D9A8-4A53-B7D0-1F9A8D12FD7E}" dt="2021-12-14T07:24:42.224" v="9610" actId="1076"/>
          <ac:spMkLst>
            <pc:docMk/>
            <pc:sldMk cId="2753407397" sldId="342"/>
            <ac:spMk id="101" creationId="{C060FA47-8571-49DF-8ECE-CD9AEEBF09B2}"/>
          </ac:spMkLst>
        </pc:spChg>
        <pc:spChg chg="add mod ord">
          <ac:chgData name="NGUYEN PHAM ANH THU" userId="baf72463-252b-4d5f-a6ca-5a6327a9888d" providerId="ADAL" clId="{C81F71A6-D9A8-4A53-B7D0-1F9A8D12FD7E}" dt="2021-12-14T07:25:11.903" v="9612" actId="1076"/>
          <ac:spMkLst>
            <pc:docMk/>
            <pc:sldMk cId="2753407397" sldId="342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6:58:02.155" v="9133" actId="478"/>
          <ac:grpSpMkLst>
            <pc:docMk/>
            <pc:sldMk cId="2753407397" sldId="342"/>
            <ac:grpSpMk id="5" creationId="{EEBF9077-EE52-4CBD-98C9-FAF951E738E7}"/>
          </ac:grpSpMkLst>
        </pc:grpChg>
        <pc:grpChg chg="del">
          <ac:chgData name="NGUYEN PHAM ANH THU" userId="baf72463-252b-4d5f-a6ca-5a6327a9888d" providerId="ADAL" clId="{C81F71A6-D9A8-4A53-B7D0-1F9A8D12FD7E}" dt="2021-12-14T07:01:35.572" v="9402" actId="478"/>
          <ac:grpSpMkLst>
            <pc:docMk/>
            <pc:sldMk cId="2753407397" sldId="342"/>
            <ac:grpSpMk id="17" creationId="{16CB8360-FB70-463A-81EE-1330AEE9E918}"/>
          </ac:grpSpMkLst>
        </pc:grpChg>
        <pc:grpChg chg="mod">
          <ac:chgData name="NGUYEN PHAM ANH THU" userId="baf72463-252b-4d5f-a6ca-5a6327a9888d" providerId="ADAL" clId="{C81F71A6-D9A8-4A53-B7D0-1F9A8D12FD7E}" dt="2021-12-14T07:01:30.283" v="9400" actId="1076"/>
          <ac:grpSpMkLst>
            <pc:docMk/>
            <pc:sldMk cId="2753407397" sldId="342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3" creationId="{05B10021-0E50-49F9-AC97-83F138B4307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4" creationId="{98EA5F4C-C523-4251-B150-4A8EC51883B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5" creationId="{73B7B53C-8569-422A-8669-EAE7A5E1D69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6" creationId="{3512E68A-E3B2-4FD0-B424-479C0705CAE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7" creationId="{7FEAB068-FE66-48BC-90DF-B0511C7626C2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8" creationId="{2C22788B-0D3F-4A56-AA92-F7392C661535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9" creationId="{96F4B57B-B72F-4564-ABEF-460DF88AE5EB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0" creationId="{36CDD2F5-5D3B-4BFB-B000-618A192CEE51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5" creationId="{D687189A-3EBA-4F74-A6B1-B1A4CC9E3258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6" creationId="{66B0F74F-070C-4007-9ABD-AD36A997E87C}"/>
          </ac:grpSpMkLst>
        </pc:grpChg>
        <pc:grpChg chg="add mod">
          <ac:chgData name="NGUYEN PHAM ANH THU" userId="baf72463-252b-4d5f-a6ca-5a6327a9888d" providerId="ADAL" clId="{C81F71A6-D9A8-4A53-B7D0-1F9A8D12FD7E}" dt="2021-12-14T07:01:44.430" v="9403" actId="1076"/>
          <ac:grpSpMkLst>
            <pc:docMk/>
            <pc:sldMk cId="2753407397" sldId="342"/>
            <ac:grpSpMk id="81" creationId="{5D06B7DC-6142-4144-93D7-2EBD10A6B1E6}"/>
          </ac:grpSpMkLst>
        </pc:grpChg>
        <pc:grpChg chg="mod">
          <ac:chgData name="NGUYEN PHAM ANH THU" userId="baf72463-252b-4d5f-a6ca-5a6327a9888d" providerId="ADAL" clId="{C81F71A6-D9A8-4A53-B7D0-1F9A8D12FD7E}" dt="2021-12-14T07:00:27.819" v="9393"/>
          <ac:grpSpMkLst>
            <pc:docMk/>
            <pc:sldMk cId="2753407397" sldId="342"/>
            <ac:grpSpMk id="82" creationId="{2E98C10B-DD33-4B40-BFA5-F0DD1688DB44}"/>
          </ac:grpSpMkLst>
        </pc:grpChg>
        <pc:picChg chg="add mod modCrop">
          <ac:chgData name="NGUYEN PHAM ANH THU" userId="baf72463-252b-4d5f-a6ca-5a6327a9888d" providerId="ADAL" clId="{C81F71A6-D9A8-4A53-B7D0-1F9A8D12FD7E}" dt="2021-12-14T07:08:16.962" v="9427" actId="14861"/>
          <ac:picMkLst>
            <pc:docMk/>
            <pc:sldMk cId="2753407397" sldId="342"/>
            <ac:picMk id="7" creationId="{F92321DF-3CCA-48CC-B3E5-4D7E18F20E93}"/>
          </ac:picMkLst>
        </pc:picChg>
        <pc:picChg chg="mod">
          <ac:chgData name="NGUYEN PHAM ANH THU" userId="baf72463-252b-4d5f-a6ca-5a6327a9888d" providerId="ADAL" clId="{C81F71A6-D9A8-4A53-B7D0-1F9A8D12FD7E}" dt="2021-12-14T07:01:59.435" v="9406" actId="1076"/>
          <ac:picMkLst>
            <pc:docMk/>
            <pc:sldMk cId="2753407397" sldId="342"/>
            <ac:picMk id="13" creationId="{1B537622-283F-414F-8E82-580A9CB58EE6}"/>
          </ac:picMkLst>
        </pc:picChg>
        <pc:picChg chg="del">
          <ac:chgData name="NGUYEN PHAM ANH THU" userId="baf72463-252b-4d5f-a6ca-5a6327a9888d" providerId="ADAL" clId="{C81F71A6-D9A8-4A53-B7D0-1F9A8D12FD7E}" dt="2021-12-14T06:38:03.146" v="8767" actId="478"/>
          <ac:picMkLst>
            <pc:docMk/>
            <pc:sldMk cId="2753407397" sldId="342"/>
            <ac:picMk id="14" creationId="{F3785FB5-7517-4E14-A82B-4E430E50D94A}"/>
          </ac:picMkLst>
        </pc:picChg>
        <pc:picChg chg="del">
          <ac:chgData name="NGUYEN PHAM ANH THU" userId="baf72463-252b-4d5f-a6ca-5a6327a9888d" providerId="ADAL" clId="{C81F71A6-D9A8-4A53-B7D0-1F9A8D12FD7E}" dt="2021-12-14T06:38:02.510" v="8766" actId="478"/>
          <ac:picMkLst>
            <pc:docMk/>
            <pc:sldMk cId="2753407397" sldId="342"/>
            <ac:picMk id="15" creationId="{A4D522D1-1DFB-4463-A5A9-869D1051B917}"/>
          </ac:picMkLst>
        </pc:picChg>
        <pc:picChg chg="del">
          <ac:chgData name="NGUYEN PHAM ANH THU" userId="baf72463-252b-4d5f-a6ca-5a6327a9888d" providerId="ADAL" clId="{C81F71A6-D9A8-4A53-B7D0-1F9A8D12FD7E}" dt="2021-12-14T07:08:20.745" v="9428" actId="478"/>
          <ac:picMkLst>
            <pc:docMk/>
            <pc:sldMk cId="2753407397" sldId="342"/>
            <ac:picMk id="16" creationId="{A967EF9A-5F18-42C7-9E7E-8D4CCEB89E47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3" creationId="{4831DCDE-8D4E-4FA9-AEBF-6E2A2AEC9E58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5" creationId="{7FFE0C1E-2EED-47A6-940B-1DE788C76EE6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6" creationId="{68870E82-8896-4610-8A78-082AFDB60E4A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7" creationId="{C134DF67-7FE0-4A1A-BA69-2F8BA79F64F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8" creationId="{3AE30815-4B87-4C02-9B07-34CE736A668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9" creationId="{F4B3AFA3-1313-4097-A530-428EAE47BC2D}"/>
          </ac:picMkLst>
        </pc:picChg>
        <pc:picChg chg="add mod">
          <ac:chgData name="NGUYEN PHAM ANH THU" userId="baf72463-252b-4d5f-a6ca-5a6327a9888d" providerId="ADAL" clId="{C81F71A6-D9A8-4A53-B7D0-1F9A8D12FD7E}" dt="2021-12-14T07:20:42.577" v="9579" actId="962"/>
          <ac:picMkLst>
            <pc:docMk/>
            <pc:sldMk cId="2753407397" sldId="342"/>
            <ac:picMk id="91" creationId="{8B6DF095-0D2E-4014-89E7-A3BE58C5E435}"/>
          </ac:picMkLst>
        </pc:picChg>
        <pc:picChg chg="add mod">
          <ac:chgData name="NGUYEN PHAM ANH THU" userId="baf72463-252b-4d5f-a6ca-5a6327a9888d" providerId="ADAL" clId="{C81F71A6-D9A8-4A53-B7D0-1F9A8D12FD7E}" dt="2021-12-14T07:20:15.861" v="9574" actId="962"/>
          <ac:picMkLst>
            <pc:docMk/>
            <pc:sldMk cId="2753407397" sldId="342"/>
            <ac:picMk id="92" creationId="{20FF55E1-A41D-4963-AAB5-2870CCF16CD5}"/>
          </ac:picMkLst>
        </pc:picChg>
        <pc:picChg chg="add mod">
          <ac:chgData name="NGUYEN PHAM ANH THU" userId="baf72463-252b-4d5f-a6ca-5a6327a9888d" providerId="ADAL" clId="{C81F71A6-D9A8-4A53-B7D0-1F9A8D12FD7E}" dt="2021-12-14T07:20:37.648" v="9578" actId="962"/>
          <ac:picMkLst>
            <pc:docMk/>
            <pc:sldMk cId="2753407397" sldId="342"/>
            <ac:picMk id="93" creationId="{B408EE6E-AB48-480B-976F-6D09B3A6E652}"/>
          </ac:picMkLst>
        </pc:picChg>
        <pc:picChg chg="add mod">
          <ac:chgData name="NGUYEN PHAM ANH THU" userId="baf72463-252b-4d5f-a6ca-5a6327a9888d" providerId="ADAL" clId="{C81F71A6-D9A8-4A53-B7D0-1F9A8D12FD7E}" dt="2021-12-14T07:20:32.518" v="9577" actId="962"/>
          <ac:picMkLst>
            <pc:docMk/>
            <pc:sldMk cId="2753407397" sldId="342"/>
            <ac:picMk id="94" creationId="{53C4F21F-F293-44A4-8B1F-D6AE99402F22}"/>
          </ac:picMkLst>
        </pc:picChg>
        <pc:picChg chg="add mod">
          <ac:chgData name="NGUYEN PHAM ANH THU" userId="baf72463-252b-4d5f-a6ca-5a6327a9888d" providerId="ADAL" clId="{C81F71A6-D9A8-4A53-B7D0-1F9A8D12FD7E}" dt="2021-12-14T07:20:25.348" v="9576" actId="962"/>
          <ac:picMkLst>
            <pc:docMk/>
            <pc:sldMk cId="2753407397" sldId="342"/>
            <ac:picMk id="95" creationId="{75EE3A13-2007-43D7-9D83-C74B4E71ABE9}"/>
          </ac:picMkLst>
        </pc:picChg>
        <pc:picChg chg="add mod">
          <ac:chgData name="NGUYEN PHAM ANH THU" userId="baf72463-252b-4d5f-a6ca-5a6327a9888d" providerId="ADAL" clId="{C81F71A6-D9A8-4A53-B7D0-1F9A8D12FD7E}" dt="2021-12-14T07:20:21.330" v="9575" actId="962"/>
          <ac:picMkLst>
            <pc:docMk/>
            <pc:sldMk cId="2753407397" sldId="342"/>
            <ac:picMk id="96" creationId="{F4A69D90-3902-4A72-B50A-6C609B7817DD}"/>
          </ac:picMkLst>
        </pc:picChg>
        <pc:picChg chg="add mod modCrop">
          <ac:chgData name="NGUYEN PHAM ANH THU" userId="baf72463-252b-4d5f-a6ca-5a6327a9888d" providerId="ADAL" clId="{C81F71A6-D9A8-4A53-B7D0-1F9A8D12FD7E}" dt="2021-12-14T07:24:28.968" v="9609" actId="1076"/>
          <ac:picMkLst>
            <pc:docMk/>
            <pc:sldMk cId="2753407397" sldId="342"/>
            <ac:picMk id="97" creationId="{EA71F176-18ED-4980-AE57-D50E60E799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23.086" v="13309"/>
        <pc:sldMkLst>
          <pc:docMk/>
          <pc:sldMk cId="377786840" sldId="343"/>
        </pc:sldMkLst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8" creationId="{4F3CB629-C8D7-4E9D-A2CA-64F6A14A2CC9}"/>
          </ac:spMkLst>
        </pc:spChg>
        <pc:spChg chg="add del mod topLvl">
          <ac:chgData name="NGUYEN PHAM ANH THU" userId="baf72463-252b-4d5f-a6ca-5a6327a9888d" providerId="ADAL" clId="{C81F71A6-D9A8-4A53-B7D0-1F9A8D12FD7E}" dt="2021-12-14T07:29:37.342" v="10070" actId="14100"/>
          <ac:spMkLst>
            <pc:docMk/>
            <pc:sldMk cId="377786840" sldId="343"/>
            <ac:spMk id="21" creationId="{E748592E-4B00-483E-95DF-9658618B1662}"/>
          </ac:spMkLst>
        </pc:spChg>
        <pc:spChg chg="add del mod topLvl">
          <ac:chgData name="NGUYEN PHAM ANH THU" userId="baf72463-252b-4d5f-a6ca-5a6327a9888d" providerId="ADAL" clId="{C81F71A6-D9A8-4A53-B7D0-1F9A8D12FD7E}" dt="2021-12-14T07:30:03.220" v="10083" actId="20577"/>
          <ac:spMkLst>
            <pc:docMk/>
            <pc:sldMk cId="377786840" sldId="343"/>
            <ac:spMk id="22" creationId="{E450396C-40E7-40E4-A49D-1A63F89EE094}"/>
          </ac:spMkLst>
        </pc:spChg>
        <pc:spChg chg="mod">
          <ac:chgData name="NGUYEN PHAM ANH THU" userId="baf72463-252b-4d5f-a6ca-5a6327a9888d" providerId="ADAL" clId="{C81F71A6-D9A8-4A53-B7D0-1F9A8D12FD7E}" dt="2021-12-14T07:27:56.938" v="9889"/>
          <ac:spMkLst>
            <pc:docMk/>
            <pc:sldMk cId="377786840" sldId="343"/>
            <ac:spMk id="38" creationId="{2C54B542-F74A-44EF-9D7F-C79417CBC03D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8" creationId="{A978F085-F352-4A83-9FF1-4EDF2DFAA735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9" creationId="{0D3073EA-06BB-4FA0-83B7-3F35A532902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0" creationId="{CFCFCFBB-DC81-48EA-AC01-A6667D6FF8C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1" creationId="{C060FA47-8571-49DF-8ECE-CD9AEEBF09B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7:29:26.281" v="10069" actId="14100"/>
          <ac:grpSpMkLst>
            <pc:docMk/>
            <pc:sldMk cId="377786840" sldId="343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7:27:56.938" v="9889"/>
          <ac:grpSpMkLst>
            <pc:docMk/>
            <pc:sldMk cId="377786840" sldId="343"/>
            <ac:grpSpMk id="36" creationId="{FCBAF95D-97F9-4C07-9736-868A0272EFFC}"/>
          </ac:grpSpMkLst>
        </pc:grpChg>
        <pc:grpChg chg="del">
          <ac:chgData name="NGUYEN PHAM ANH THU" userId="baf72463-252b-4d5f-a6ca-5a6327a9888d" providerId="ADAL" clId="{C81F71A6-D9A8-4A53-B7D0-1F9A8D12FD7E}" dt="2021-12-14T07:26:49.104" v="9621" actId="478"/>
          <ac:grpSpMkLst>
            <pc:docMk/>
            <pc:sldMk cId="377786840" sldId="343"/>
            <ac:grpSpMk id="81" creationId="{5D06B7DC-6142-4144-93D7-2EBD10A6B1E6}"/>
          </ac:grpSpMkLst>
        </pc:grp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7" creationId="{F92321DF-3CCA-48CC-B3E5-4D7E18F20E93}"/>
          </ac:picMkLst>
        </pc:picChg>
        <pc:picChg chg="del mod">
          <ac:chgData name="NGUYEN PHAM ANH THU" userId="baf72463-252b-4d5f-a6ca-5a6327a9888d" providerId="ADAL" clId="{C81F71A6-D9A8-4A53-B7D0-1F9A8D12FD7E}" dt="2021-12-14T07:33:02" v="10134" actId="478"/>
          <ac:picMkLst>
            <pc:docMk/>
            <pc:sldMk cId="377786840" sldId="343"/>
            <ac:picMk id="13" creationId="{1B537622-283F-414F-8E82-580A9CB58EE6}"/>
          </ac:picMkLst>
        </pc:picChg>
        <pc:picChg chg="mod">
          <ac:chgData name="NGUYEN PHAM ANH THU" userId="baf72463-252b-4d5f-a6ca-5a6327a9888d" providerId="ADAL" clId="{C81F71A6-D9A8-4A53-B7D0-1F9A8D12FD7E}" dt="2021-12-14T07:27:56.938" v="9889"/>
          <ac:picMkLst>
            <pc:docMk/>
            <pc:sldMk cId="377786840" sldId="343"/>
            <ac:picMk id="37" creationId="{3A5C9E6C-DDE5-4339-A7CE-8E4A239D32CE}"/>
          </ac:picMkLst>
        </pc:picChg>
        <pc:picChg chg="add mod or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39" creationId="{B305D4F8-47D0-4FE3-BFFC-B939BFC75FCF}"/>
          </ac:picMkLst>
        </pc:picChg>
        <pc:picChg chg="add del mod">
          <ac:chgData name="NGUYEN PHAM ANH THU" userId="baf72463-252b-4d5f-a6ca-5a6327a9888d" providerId="ADAL" clId="{C81F71A6-D9A8-4A53-B7D0-1F9A8D12FD7E}" dt="2021-12-14T09:44:59.990" v="12705" actId="478"/>
          <ac:picMkLst>
            <pc:docMk/>
            <pc:sldMk cId="377786840" sldId="343"/>
            <ac:picMk id="40" creationId="{63F99703-C5C8-4C93-96F8-7058D2C0B76D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1" creationId="{269B2D2E-CEED-4AE5-81AD-27B17BFCFB2B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2" creationId="{43A7B519-8A6A-4DB4-83A0-05F8B11FFDF6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3" creationId="{6327AC31-0A8F-4D38-8467-4A548CACEF19}"/>
          </ac:picMkLst>
        </pc:picChg>
        <pc:picChg chg="add mod">
          <ac:chgData name="NGUYEN PHAM ANH THU" userId="baf72463-252b-4d5f-a6ca-5a6327a9888d" providerId="ADAL" clId="{C81F71A6-D9A8-4A53-B7D0-1F9A8D12FD7E}" dt="2021-12-14T07:32:13.066" v="10123"/>
          <ac:picMkLst>
            <pc:docMk/>
            <pc:sldMk cId="377786840" sldId="343"/>
            <ac:picMk id="44" creationId="{19263AF2-D153-4C41-BA74-247BBC884C46}"/>
          </ac:picMkLst>
        </pc:picChg>
        <pc:picChg chg="add mod">
          <ac:chgData name="NGUYEN PHAM ANH THU" userId="baf72463-252b-4d5f-a6ca-5a6327a9888d" providerId="ADAL" clId="{C81F71A6-D9A8-4A53-B7D0-1F9A8D12FD7E}" dt="2021-12-14T07:33:32.799" v="10138" actId="1076"/>
          <ac:picMkLst>
            <pc:docMk/>
            <pc:sldMk cId="377786840" sldId="343"/>
            <ac:picMk id="45" creationId="{6A612B82-5836-4020-AD03-19BE6C91379F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1" creationId="{8B6DF095-0D2E-4014-89E7-A3BE58C5E43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2" creationId="{20FF55E1-A41D-4963-AAB5-2870CCF16CD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3" creationId="{B408EE6E-AB48-480B-976F-6D09B3A6E65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4" creationId="{53C4F21F-F293-44A4-8B1F-D6AE99402F2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5" creationId="{75EE3A13-2007-43D7-9D83-C74B4E71ABE9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6" creationId="{F4A69D90-3902-4A72-B50A-6C609B7817DD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7" creationId="{EA71F176-18ED-4980-AE57-D50E60E7998B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011924792" sldId="344"/>
        </pc:sldMkLst>
        <pc:spChg chg="mod">
          <ac:chgData name="NGUYEN PHAM ANH THU" userId="baf72463-252b-4d5f-a6ca-5a6327a9888d" providerId="ADAL" clId="{C81F71A6-D9A8-4A53-B7D0-1F9A8D12FD7E}" dt="2021-12-14T07:35:56.189" v="10296" actId="1076"/>
          <ac:spMkLst>
            <pc:docMk/>
            <pc:sldMk cId="1011924792" sldId="344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4T07:36:00.607" v="10297" actId="1076"/>
          <ac:spMkLst>
            <pc:docMk/>
            <pc:sldMk cId="1011924792" sldId="344"/>
            <ac:spMk id="76" creationId="{FD0DEEC6-2E2B-4482-8AF2-605F6E31117F}"/>
          </ac:spMkLst>
        </pc:spChg>
        <pc:picChg chg="add mod">
          <ac:chgData name="NGUYEN PHAM ANH THU" userId="baf72463-252b-4d5f-a6ca-5a6327a9888d" providerId="ADAL" clId="{C81F71A6-D9A8-4A53-B7D0-1F9A8D12FD7E}" dt="2021-12-14T07:37:26.784" v="10314" actId="14100"/>
          <ac:picMkLst>
            <pc:docMk/>
            <pc:sldMk cId="1011924792" sldId="344"/>
            <ac:picMk id="7" creationId="{3780A04D-1621-4E3F-89EC-369E149088CD}"/>
          </ac:picMkLst>
        </pc:picChg>
        <pc:picChg chg="add mod">
          <ac:chgData name="NGUYEN PHAM ANH THU" userId="baf72463-252b-4d5f-a6ca-5a6327a9888d" providerId="ADAL" clId="{C81F71A6-D9A8-4A53-B7D0-1F9A8D12FD7E}" dt="2021-12-14T07:37:17.280" v="10313" actId="14100"/>
          <ac:picMkLst>
            <pc:docMk/>
            <pc:sldMk cId="1011924792" sldId="344"/>
            <ac:picMk id="8" creationId="{3CB15F8A-2005-4DCE-A14B-ADD5F4D3C027}"/>
          </ac:picMkLst>
        </pc:picChg>
        <pc:picChg chg="del">
          <ac:chgData name="NGUYEN PHAM ANH THU" userId="baf72463-252b-4d5f-a6ca-5a6327a9888d" providerId="ADAL" clId="{C81F71A6-D9A8-4A53-B7D0-1F9A8D12FD7E}" dt="2021-12-14T07:36:34.730" v="10298" actId="478"/>
          <ac:picMkLst>
            <pc:docMk/>
            <pc:sldMk cId="1011924792" sldId="344"/>
            <ac:picMk id="77" creationId="{1F87FDA6-FE67-484B-B419-1F7F25461C00}"/>
          </ac:picMkLst>
        </pc:picChg>
        <pc:picChg chg="del">
          <ac:chgData name="NGUYEN PHAM ANH THU" userId="baf72463-252b-4d5f-a6ca-5a6327a9888d" providerId="ADAL" clId="{C81F71A6-D9A8-4A53-B7D0-1F9A8D12FD7E}" dt="2021-12-14T07:36:35.460" v="10299" actId="478"/>
          <ac:picMkLst>
            <pc:docMk/>
            <pc:sldMk cId="1011924792" sldId="344"/>
            <ac:picMk id="78" creationId="{E6DA1D3D-BDC6-4DBD-B537-280F10B7DDF4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2293985616" sldId="345"/>
        </pc:sldMkLst>
        <pc:spChg chg="add del mod">
          <ac:chgData name="NGUYEN PHAM ANH THU" userId="baf72463-252b-4d5f-a6ca-5a6327a9888d" providerId="ADAL" clId="{C81F71A6-D9A8-4A53-B7D0-1F9A8D12FD7E}" dt="2021-12-14T07:59:47.523" v="10599" actId="478"/>
          <ac:spMkLst>
            <pc:docMk/>
            <pc:sldMk cId="2293985616" sldId="345"/>
            <ac:spMk id="3" creationId="{6E13B34B-6400-4696-9555-2AB209F69E25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7" creationId="{69AE7117-76BC-49F0-8461-9BB542D41C96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8" creationId="{EBF07E8C-B962-475D-8F52-CDD0EECC7139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9" creationId="{C1DA2DAA-5FA8-49CF-9B6D-90E27210EE8A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10" creationId="{DFA8A6E0-DE5B-4D13-9169-A15B9E452627}"/>
          </ac:spMkLst>
        </pc:spChg>
        <pc:spChg chg="del">
          <ac:chgData name="NGUYEN PHAM ANH THU" userId="baf72463-252b-4d5f-a6ca-5a6327a9888d" providerId="ADAL" clId="{C81F71A6-D9A8-4A53-B7D0-1F9A8D12FD7E}" dt="2021-12-14T07:59:45.500" v="10598" actId="478"/>
          <ac:spMkLst>
            <pc:docMk/>
            <pc:sldMk cId="2293985616" sldId="345"/>
            <ac:spMk id="1533" creationId="{00000000-0000-0000-0000-000000000000}"/>
          </ac:spMkLst>
        </pc:spChg>
        <pc:picChg chg="add mod">
          <ac:chgData name="NGUYEN PHAM ANH THU" userId="baf72463-252b-4d5f-a6ca-5a6327a9888d" providerId="ADAL" clId="{C81F71A6-D9A8-4A53-B7D0-1F9A8D12FD7E}" dt="2021-12-14T07:59:48.305" v="10600"/>
          <ac:picMkLst>
            <pc:docMk/>
            <pc:sldMk cId="2293985616" sldId="345"/>
            <ac:picMk id="11" creationId="{A5284A57-6A4D-4DDE-885D-A59B18BE19E5}"/>
          </ac:picMkLst>
        </pc:picChg>
        <pc:picChg chg="add mod">
          <ac:chgData name="NGUYEN PHAM ANH THU" userId="baf72463-252b-4d5f-a6ca-5a6327a9888d" providerId="ADAL" clId="{C81F71A6-D9A8-4A53-B7D0-1F9A8D12FD7E}" dt="2021-12-14T07:59:52.853" v="10601" actId="1076"/>
          <ac:picMkLst>
            <pc:docMk/>
            <pc:sldMk cId="2293985616" sldId="345"/>
            <ac:picMk id="12" creationId="{64E8E939-5A26-4AB4-BA60-564B0EFEBFC7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60" creationId="{CDBAD82C-D03E-4E18-B661-4DF4340F85DE}"/>
          </ac:picMkLst>
        </pc:picChg>
      </pc:sldChg>
      <pc:sldChg chg="addSp del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20848757" sldId="346"/>
        </pc:sldMkLst>
        <pc:spChg chg="add mod">
          <ac:chgData name="NGUYEN PHAM ANH THU" userId="baf72463-252b-4d5f-a6ca-5a6327a9888d" providerId="ADAL" clId="{C81F71A6-D9A8-4A53-B7D0-1F9A8D12FD7E}" dt="2021-12-14T08:24:05.299" v="11199" actId="164"/>
          <ac:spMkLst>
            <pc:docMk/>
            <pc:sldMk cId="620848757" sldId="346"/>
            <ac:spMk id="2" creationId="{71D4CB85-F509-4792-A67E-2975BC173585}"/>
          </ac:spMkLst>
        </pc:spChg>
        <pc:spChg chg="add mod">
          <ac:chgData name="NGUYEN PHAM ANH THU" userId="baf72463-252b-4d5f-a6ca-5a6327a9888d" providerId="ADAL" clId="{C81F71A6-D9A8-4A53-B7D0-1F9A8D12FD7E}" dt="2021-12-14T08:23:40.642" v="11197" actId="164"/>
          <ac:spMkLst>
            <pc:docMk/>
            <pc:sldMk cId="620848757" sldId="346"/>
            <ac:spMk id="3" creationId="{CF69990C-19F6-4B74-AA53-FF00D5C1A14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3" creationId="{948DFF40-8477-49BC-A739-E2858DC284C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4" creationId="{EECD8B54-0893-4984-9847-CC306028E42B}"/>
          </ac:spMkLst>
        </pc:spChg>
        <pc:grpChg chg="add mod">
          <ac:chgData name="NGUYEN PHAM ANH THU" userId="baf72463-252b-4d5f-a6ca-5a6327a9888d" providerId="ADAL" clId="{C81F71A6-D9A8-4A53-B7D0-1F9A8D12FD7E}" dt="2021-12-14T08:23:52.569" v="11198" actId="1076"/>
          <ac:grpSpMkLst>
            <pc:docMk/>
            <pc:sldMk cId="620848757" sldId="346"/>
            <ac:grpSpMk id="4" creationId="{DC6B3A31-0C9D-4CF5-B17C-4C322CD63DA3}"/>
          </ac:grpSpMkLst>
        </pc:grpChg>
        <pc:grpChg chg="add mod">
          <ac:chgData name="NGUYEN PHAM ANH THU" userId="baf72463-252b-4d5f-a6ca-5a6327a9888d" providerId="ADAL" clId="{C81F71A6-D9A8-4A53-B7D0-1F9A8D12FD7E}" dt="2021-12-14T08:24:05.299" v="11199" actId="164"/>
          <ac:grpSpMkLst>
            <pc:docMk/>
            <pc:sldMk cId="620848757" sldId="346"/>
            <ac:grpSpMk id="5" creationId="{A48A639D-5B79-4A83-9798-1B68F0C4B73B}"/>
          </ac:grpSpMkLst>
        </pc:grpChg>
        <pc:picChg chg="add mod">
          <ac:chgData name="NGUYEN PHAM ANH THU" userId="baf72463-252b-4d5f-a6ca-5a6327a9888d" providerId="ADAL" clId="{C81F71A6-D9A8-4A53-B7D0-1F9A8D12FD7E}" dt="2021-12-14T08:24:05.299" v="11199" actId="164"/>
          <ac:picMkLst>
            <pc:docMk/>
            <pc:sldMk cId="620848757" sldId="346"/>
            <ac:picMk id="10" creationId="{3F7DD2E5-2A05-4876-9767-E91D3A44448D}"/>
          </ac:picMkLst>
        </pc:picChg>
        <pc:picChg chg="add mod">
          <ac:chgData name="NGUYEN PHAM ANH THU" userId="baf72463-252b-4d5f-a6ca-5a6327a9888d" providerId="ADAL" clId="{C81F71A6-D9A8-4A53-B7D0-1F9A8D12FD7E}" dt="2021-12-14T08:23:40.642" v="11197" actId="164"/>
          <ac:picMkLst>
            <pc:docMk/>
            <pc:sldMk cId="620848757" sldId="346"/>
            <ac:picMk id="12" creationId="{D8FF0351-C2E9-4481-922A-66A67AA8EE35}"/>
          </ac:picMkLst>
        </pc:picChg>
        <pc:picChg chg="add mod">
          <ac:chgData name="NGUYEN PHAM ANH THU" userId="baf72463-252b-4d5f-a6ca-5a6327a9888d" providerId="ADAL" clId="{C81F71A6-D9A8-4A53-B7D0-1F9A8D12FD7E}" dt="2021-12-14T08:34:08.511" v="11293"/>
          <ac:picMkLst>
            <pc:docMk/>
            <pc:sldMk cId="620848757" sldId="346"/>
            <ac:picMk id="16" creationId="{FB7A1982-909D-4F78-BD57-B636DE8BC532}"/>
          </ac:picMkLst>
        </pc:picChg>
        <pc:picChg chg="mod">
          <ac:chgData name="NGUYEN PHAM ANH THU" userId="baf72463-252b-4d5f-a6ca-5a6327a9888d" providerId="ADAL" clId="{C81F71A6-D9A8-4A53-B7D0-1F9A8D12FD7E}" dt="2021-12-14T08:25:11.542" v="11204"/>
          <ac:picMkLst>
            <pc:docMk/>
            <pc:sldMk cId="620848757" sldId="346"/>
            <ac:picMk id="29" creationId="{F0A16354-83B0-4D8B-8562-A491251355BD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0" creationId="{00F97E95-CC3F-4DB6-93BE-91260881A5FF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6" creationId="{10B53369-06B1-4106-BC76-CA1C6ECAC243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7" creationId="{80FB8E69-31AA-4018-BBF6-55C827394BA0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8" creationId="{879CB862-C19B-4481-AE2F-C764F0049200}"/>
          </ac:picMkLst>
        </pc:picChg>
      </pc:sldChg>
      <pc:sldChg chg="add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936470790" sldId="347"/>
        </pc:sldMkLst>
        <pc:spChg chg="mod">
          <ac:chgData name="NGUYEN PHAM ANH THU" userId="baf72463-252b-4d5f-a6ca-5a6327a9888d" providerId="ADAL" clId="{C81F71A6-D9A8-4A53-B7D0-1F9A8D12FD7E}" dt="2021-12-14T08:37:49.118" v="11342" actId="20577"/>
          <ac:spMkLst>
            <pc:docMk/>
            <pc:sldMk cId="936470790" sldId="347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7:56.661" v="11351" actId="20577"/>
          <ac:spMkLst>
            <pc:docMk/>
            <pc:sldMk cId="936470790" sldId="347"/>
            <ac:spMk id="3" creationId="{CF69990C-19F6-4B74-AA53-FF00D5C1A146}"/>
          </ac:spMkLst>
        </pc:spChg>
        <pc:picChg chg="add mod">
          <ac:chgData name="NGUYEN PHAM ANH THU" userId="baf72463-252b-4d5f-a6ca-5a6327a9888d" providerId="ADAL" clId="{C81F71A6-D9A8-4A53-B7D0-1F9A8D12FD7E}" dt="2021-12-14T08:32:50.271" v="11290" actId="1076"/>
          <ac:picMkLst>
            <pc:docMk/>
            <pc:sldMk cId="936470790" sldId="347"/>
            <ac:picMk id="11" creationId="{7002EC79-6184-4F9F-9303-C5B979F76F5F}"/>
          </ac:picMkLst>
        </pc:pic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966883300" sldId="348"/>
        </pc:sldMkLst>
        <pc:spChg chg="mod">
          <ac:chgData name="NGUYEN PHAM ANH THU" userId="baf72463-252b-4d5f-a6ca-5a6327a9888d" providerId="ADAL" clId="{C81F71A6-D9A8-4A53-B7D0-1F9A8D12FD7E}" dt="2021-12-14T08:34:40.321" v="11314" actId="14100"/>
          <ac:spMkLst>
            <pc:docMk/>
            <pc:sldMk cId="2966883300" sldId="348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4:46.367" v="11319" actId="20577"/>
          <ac:spMkLst>
            <pc:docMk/>
            <pc:sldMk cId="2966883300" sldId="348"/>
            <ac:spMk id="3" creationId="{CF69990C-19F6-4B74-AA53-FF00D5C1A146}"/>
          </ac:spMkLst>
        </pc:sp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52243156" sldId="349"/>
        </pc:sldMkLst>
        <pc:spChg chg="mod">
          <ac:chgData name="NGUYEN PHAM ANH THU" userId="baf72463-252b-4d5f-a6ca-5a6327a9888d" providerId="ADAL" clId="{C81F71A6-D9A8-4A53-B7D0-1F9A8D12FD7E}" dt="2021-12-14T08:38:30.564" v="11360" actId="20577"/>
          <ac:spMkLst>
            <pc:docMk/>
            <pc:sldMk cId="52243156" sldId="349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8:36.438" v="11369" actId="20577"/>
          <ac:spMkLst>
            <pc:docMk/>
            <pc:sldMk cId="52243156" sldId="349"/>
            <ac:spMk id="3" creationId="{CF69990C-19F6-4B74-AA53-FF00D5C1A146}"/>
          </ac:spMkLst>
        </pc:sp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02:35.844" v="13310"/>
        <pc:sldMkLst>
          <pc:docMk/>
          <pc:sldMk cId="759141812" sldId="350"/>
        </pc:sldMkLst>
        <pc:spChg chg="add del mod ord">
          <ac:chgData name="NGUYEN PHAM ANH THU" userId="baf72463-252b-4d5f-a6ca-5a6327a9888d" providerId="ADAL" clId="{C81F71A6-D9A8-4A53-B7D0-1F9A8D12FD7E}" dt="2021-12-14T08:46:30.342" v="11540" actId="478"/>
          <ac:spMkLst>
            <pc:docMk/>
            <pc:sldMk cId="759141812" sldId="350"/>
            <ac:spMk id="2" creationId="{3623F96B-CB37-4017-A66C-A2B2CB8A4B3C}"/>
          </ac:spMkLst>
        </pc:spChg>
        <pc:spChg chg="add mod">
          <ac:chgData name="NGUYEN PHAM ANH THU" userId="baf72463-252b-4d5f-a6ca-5a6327a9888d" providerId="ADAL" clId="{C81F71A6-D9A8-4A53-B7D0-1F9A8D12FD7E}" dt="2021-12-14T08:47:14.693" v="11551" actId="1076"/>
          <ac:spMkLst>
            <pc:docMk/>
            <pc:sldMk cId="759141812" sldId="350"/>
            <ac:spMk id="3" creationId="{62A6A890-1F53-413F-A2E2-E7AD18E89416}"/>
          </ac:spMkLst>
        </pc:spChg>
        <pc:spChg chg="add mod ord">
          <ac:chgData name="NGUYEN PHAM ANH THU" userId="baf72463-252b-4d5f-a6ca-5a6327a9888d" providerId="ADAL" clId="{C81F71A6-D9A8-4A53-B7D0-1F9A8D12FD7E}" dt="2021-12-14T08:47:17.341" v="11552" actId="14100"/>
          <ac:spMkLst>
            <pc:docMk/>
            <pc:sldMk cId="759141812" sldId="350"/>
            <ac:spMk id="4" creationId="{1525ED49-89DA-4025-868E-F45B7F3EFB16}"/>
          </ac:spMkLst>
        </pc:spChg>
        <pc:picChg chg="add mod">
          <ac:chgData name="NGUYEN PHAM ANH THU" userId="baf72463-252b-4d5f-a6ca-5a6327a9888d" providerId="ADAL" clId="{C81F71A6-D9A8-4A53-B7D0-1F9A8D12FD7E}" dt="2021-12-14T08:45:58.176" v="11534" actId="1076"/>
          <ac:picMkLst>
            <pc:docMk/>
            <pc:sldMk cId="759141812" sldId="350"/>
            <ac:picMk id="9" creationId="{E54D145B-E954-4985-82A8-740DDAE69494}"/>
          </ac:picMkLst>
        </pc:picChg>
        <pc:picChg chg="add mod">
          <ac:chgData name="NGUYEN PHAM ANH THU" userId="baf72463-252b-4d5f-a6ca-5a6327a9888d" providerId="ADAL" clId="{C81F71A6-D9A8-4A53-B7D0-1F9A8D12FD7E}" dt="2021-12-14T08:44:11.974" v="11407" actId="1076"/>
          <ac:picMkLst>
            <pc:docMk/>
            <pc:sldMk cId="759141812" sldId="350"/>
            <ac:picMk id="10" creationId="{BD14C8FE-AAD1-4F4D-BA35-F03A564176B6}"/>
          </ac:picMkLst>
        </pc:picChg>
        <pc:picChg chg="del">
          <ac:chgData name="NGUYEN PHAM ANH THU" userId="baf72463-252b-4d5f-a6ca-5a6327a9888d" providerId="ADAL" clId="{C81F71A6-D9A8-4A53-B7D0-1F9A8D12FD7E}" dt="2021-12-14T08:42:55.131" v="11389" actId="478"/>
          <ac:picMkLst>
            <pc:docMk/>
            <pc:sldMk cId="759141812" sldId="350"/>
            <ac:picMk id="82" creationId="{C1002B4B-D3C0-47E8-A69B-86AB23E563BB}"/>
          </ac:picMkLst>
        </pc:picChg>
        <pc:picChg chg="del">
          <ac:chgData name="NGUYEN PHAM ANH THU" userId="baf72463-252b-4d5f-a6ca-5a6327a9888d" providerId="ADAL" clId="{C81F71A6-D9A8-4A53-B7D0-1F9A8D12FD7E}" dt="2021-12-14T08:43:29.145" v="11399" actId="478"/>
          <ac:picMkLst>
            <pc:docMk/>
            <pc:sldMk cId="759141812" sldId="350"/>
            <ac:picMk id="86" creationId="{B6BD0006-9B0B-4D0D-A683-17942635E654}"/>
          </ac:picMkLst>
        </pc:picChg>
        <pc:picChg chg="del">
          <ac:chgData name="NGUYEN PHAM ANH THU" userId="baf72463-252b-4d5f-a6ca-5a6327a9888d" providerId="ADAL" clId="{C81F71A6-D9A8-4A53-B7D0-1F9A8D12FD7E}" dt="2021-12-14T08:43:28.300" v="11398" actId="478"/>
          <ac:picMkLst>
            <pc:docMk/>
            <pc:sldMk cId="759141812" sldId="350"/>
            <ac:picMk id="87" creationId="{FEB566CD-4CDF-48D5-BEC9-41AC300BCFE1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406941168" sldId="351"/>
        </pc:sldMkLst>
        <pc:spChg chg="mod">
          <ac:chgData name="NGUYEN PHAM ANH THU" userId="baf72463-252b-4d5f-a6ca-5a6327a9888d" providerId="ADAL" clId="{C81F71A6-D9A8-4A53-B7D0-1F9A8D12FD7E}" dt="2021-12-14T09:10:44.468" v="11858" actId="1076"/>
          <ac:spMkLst>
            <pc:docMk/>
            <pc:sldMk cId="406941168" sldId="35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4T09:10:47.530" v="11859" actId="14100"/>
          <ac:spMkLst>
            <pc:docMk/>
            <pc:sldMk cId="406941168" sldId="351"/>
            <ac:spMk id="2277" creationId="{00000000-0000-0000-0000-000000000000}"/>
          </ac:spMkLst>
        </pc:spChg>
        <pc:grpChg chg="mod">
          <ac:chgData name="NGUYEN PHAM ANH THU" userId="baf72463-252b-4d5f-a6ca-5a6327a9888d" providerId="ADAL" clId="{C81F71A6-D9A8-4A53-B7D0-1F9A8D12FD7E}" dt="2021-12-14T09:10:40.249" v="11857" actId="14100"/>
          <ac:grpSpMkLst>
            <pc:docMk/>
            <pc:sldMk cId="406941168" sldId="351"/>
            <ac:grpSpMk id="2" creationId="{3FB00C32-40DD-4AC0-A659-1BF3CEBDEE86}"/>
          </ac:grpSpMkLst>
        </pc:grpChg>
        <pc:picChg chg="add del mod">
          <ac:chgData name="NGUYEN PHAM ANH THU" userId="baf72463-252b-4d5f-a6ca-5a6327a9888d" providerId="ADAL" clId="{C81F71A6-D9A8-4A53-B7D0-1F9A8D12FD7E}" dt="2021-12-14T09:05:48.038" v="11727" actId="478"/>
          <ac:picMkLst>
            <pc:docMk/>
            <pc:sldMk cId="406941168" sldId="351"/>
            <ac:picMk id="7" creationId="{1D3611DF-B4F9-430F-937A-D8BD8C78AAF8}"/>
          </ac:picMkLst>
        </pc:picChg>
        <pc:picChg chg="add del mod">
          <ac:chgData name="NGUYEN PHAM ANH THU" userId="baf72463-252b-4d5f-a6ca-5a6327a9888d" providerId="ADAL" clId="{C81F71A6-D9A8-4A53-B7D0-1F9A8D12FD7E}" dt="2021-12-14T09:05:48.765" v="11728" actId="478"/>
          <ac:picMkLst>
            <pc:docMk/>
            <pc:sldMk cId="406941168" sldId="351"/>
            <ac:picMk id="9" creationId="{357DD37D-081E-46FB-8AD1-BF68A1A4E246}"/>
          </ac:picMkLst>
        </pc:picChg>
        <pc:picChg chg="add mod">
          <ac:chgData name="NGUYEN PHAM ANH THU" userId="baf72463-252b-4d5f-a6ca-5a6327a9888d" providerId="ADAL" clId="{C81F71A6-D9A8-4A53-B7D0-1F9A8D12FD7E}" dt="2021-12-14T09:06:08.523" v="11732" actId="1076"/>
          <ac:picMkLst>
            <pc:docMk/>
            <pc:sldMk cId="406941168" sldId="351"/>
            <ac:picMk id="10" creationId="{453B91B1-CFFC-40C8-8748-1D4347F93C58}"/>
          </ac:picMkLst>
        </pc:picChg>
        <pc:picChg chg="add mod">
          <ac:chgData name="NGUYEN PHAM ANH THU" userId="baf72463-252b-4d5f-a6ca-5a6327a9888d" providerId="ADAL" clId="{C81F71A6-D9A8-4A53-B7D0-1F9A8D12FD7E}" dt="2021-12-14T09:06:10.492" v="11733" actId="1076"/>
          <ac:picMkLst>
            <pc:docMk/>
            <pc:sldMk cId="406941168" sldId="351"/>
            <ac:picMk id="11" creationId="{56420502-B034-435D-8B79-51FFCBAFBA4E}"/>
          </ac:picMkLst>
        </pc:picChg>
        <pc:picChg chg="del">
          <ac:chgData name="NGUYEN PHAM ANH THU" userId="baf72463-252b-4d5f-a6ca-5a6327a9888d" providerId="ADAL" clId="{C81F71A6-D9A8-4A53-B7D0-1F9A8D12FD7E}" dt="2021-12-14T09:05:39.009" v="11720" actId="478"/>
          <ac:picMkLst>
            <pc:docMk/>
            <pc:sldMk cId="406941168" sldId="351"/>
            <ac:picMk id="81" creationId="{98095320-72CD-4DDB-AC81-BFB265942568}"/>
          </ac:picMkLst>
        </pc:picChg>
        <pc:picChg chg="del">
          <ac:chgData name="NGUYEN PHAM ANH THU" userId="baf72463-252b-4d5f-a6ca-5a6327a9888d" providerId="ADAL" clId="{C81F71A6-D9A8-4A53-B7D0-1F9A8D12FD7E}" dt="2021-12-14T09:05:39.679" v="11721" actId="478"/>
          <ac:picMkLst>
            <pc:docMk/>
            <pc:sldMk cId="406941168" sldId="351"/>
            <ac:picMk id="82" creationId="{12AF1F5D-2926-44A3-8D58-49B189A79DD0}"/>
          </ac:picMkLst>
        </pc:picChg>
      </pc:sldChg>
      <pc:sldChg chg="addSp delSp modSp add mod modTransition delAnim modAnim">
        <pc:chgData name="NGUYEN PHAM ANH THU" userId="baf72463-252b-4d5f-a6ca-5a6327a9888d" providerId="ADAL" clId="{C81F71A6-D9A8-4A53-B7D0-1F9A8D12FD7E}" dt="2021-12-14T10:08:36.524" v="13407" actId="14100"/>
        <pc:sldMkLst>
          <pc:docMk/>
          <pc:sldMk cId="3211885744" sldId="352"/>
        </pc:sldMkLst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3" creationId="{62A6A890-1F53-413F-A2E2-E7AD18E89416}"/>
          </ac:spMkLst>
        </pc:spChg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4" creationId="{1525ED49-89DA-4025-868E-F45B7F3EFB16}"/>
          </ac:spMkLst>
        </pc:spChg>
        <pc:grpChg chg="add mod">
          <ac:chgData name="NGUYEN PHAM ANH THU" userId="baf72463-252b-4d5f-a6ca-5a6327a9888d" providerId="ADAL" clId="{C81F71A6-D9A8-4A53-B7D0-1F9A8D12FD7E}" dt="2021-12-14T10:08:34.636" v="13406" actId="1076"/>
          <ac:grpSpMkLst>
            <pc:docMk/>
            <pc:sldMk cId="3211885744" sldId="352"/>
            <ac:grpSpMk id="2" creationId="{8180654B-547E-44A9-B350-F1D20BC21CFB}"/>
          </ac:grpSpMkLst>
        </pc:grpChg>
        <pc:grpChg chg="del">
          <ac:chgData name="NGUYEN PHAM ANH THU" userId="baf72463-252b-4d5f-a6ca-5a6327a9888d" providerId="ADAL" clId="{C81F71A6-D9A8-4A53-B7D0-1F9A8D12FD7E}" dt="2021-12-14T09:51:00.881" v="13150" actId="478"/>
          <ac:grpSpMkLst>
            <pc:docMk/>
            <pc:sldMk cId="3211885744" sldId="352"/>
            <ac:grpSpMk id="83" creationId="{1471E74E-E73B-48C1-8A6E-5709FBA7FAC8}"/>
          </ac:grpSpMkLst>
        </pc:grpChg>
        <pc:picChg chg="del">
          <ac:chgData name="NGUYEN PHAM ANH THU" userId="baf72463-252b-4d5f-a6ca-5a6327a9888d" providerId="ADAL" clId="{C81F71A6-D9A8-4A53-B7D0-1F9A8D12FD7E}" dt="2021-12-14T09:51:00.881" v="13150" actId="478"/>
          <ac:picMkLst>
            <pc:docMk/>
            <pc:sldMk cId="3211885744" sldId="352"/>
            <ac:picMk id="9" creationId="{E54D145B-E954-4985-82A8-740DDAE69494}"/>
          </ac:picMkLst>
        </pc:picChg>
        <pc:picChg chg="mod">
          <ac:chgData name="NGUYEN PHAM ANH THU" userId="baf72463-252b-4d5f-a6ca-5a6327a9888d" providerId="ADAL" clId="{C81F71A6-D9A8-4A53-B7D0-1F9A8D12FD7E}" dt="2021-12-14T10:08:36.524" v="13407" actId="14100"/>
          <ac:picMkLst>
            <pc:docMk/>
            <pc:sldMk cId="3211885744" sldId="352"/>
            <ac:picMk id="10" creationId="{BD14C8FE-AAD1-4F4D-BA35-F03A564176B6}"/>
          </ac:picMkLst>
        </pc:picChg>
      </pc:sldChg>
      <pc:sldMasterChg chg="modTransition delSldLayout modSldLayout">
        <pc:chgData name="NGUYEN PHAM ANH THU" userId="baf72463-252b-4d5f-a6ca-5a6327a9888d" providerId="ADAL" clId="{C81F71A6-D9A8-4A53-B7D0-1F9A8D12FD7E}" dt="2021-12-14T09:54:07.151" v="13279"/>
        <pc:sldMasterMkLst>
          <pc:docMk/>
          <pc:sldMasterMk cId="0" sldId="2147483687"/>
        </pc:sldMasterMkLst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1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870" v="11566" actId="47"/>
          <pc:sldLayoutMkLst>
            <pc:docMk/>
            <pc:sldMasterMk cId="0" sldId="2147483687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619" v="11564" actId="47"/>
          <pc:sldLayoutMkLst>
            <pc:docMk/>
            <pc:sldMasterMk cId="0" sldId="2147483687"/>
            <pc:sldLayoutMk cId="0" sldId="2147483654"/>
          </pc:sldLayoutMkLst>
        </pc:sldLayoutChg>
        <pc:sldLayoutChg chg="delSp 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5"/>
          </pc:sldLayoutMkLst>
          <pc:spChg chg="del">
            <ac:chgData name="NGUYEN PHAM ANH THU" userId="baf72463-252b-4d5f-a6ca-5a6327a9888d" providerId="ADAL" clId="{C81F71A6-D9A8-4A53-B7D0-1F9A8D12FD7E}" dt="2021-12-13T02:52:57.972" v="174" actId="478"/>
            <ac:spMkLst>
              <pc:docMk/>
              <pc:sldMasterMk cId="0" sldId="2147483687"/>
              <pc:sldLayoutMk cId="0" sldId="2147483655"/>
              <ac:spMk id="319" creationId="{00000000-0000-0000-0000-000000000000}"/>
            </ac:spMkLst>
          </pc:spChg>
          <pc:grpChg chg="mod">
            <ac:chgData name="NGUYEN PHAM ANH THU" userId="baf72463-252b-4d5f-a6ca-5a6327a9888d" providerId="ADAL" clId="{C81F71A6-D9A8-4A53-B7D0-1F9A8D12FD7E}" dt="2021-12-13T03:20:26.833" v="243" actId="1076"/>
            <ac:grpSpMkLst>
              <pc:docMk/>
              <pc:sldMasterMk cId="0" sldId="2147483687"/>
              <pc:sldLayoutMk cId="0" sldId="2147483655"/>
              <ac:grpSpMk id="311" creationId="{00000000-0000-0000-0000-000000000000}"/>
            </ac:grpSpMkLst>
          </pc:grpChg>
        </pc:sldLayoutChg>
        <pc:sldLayoutChg chg="del">
          <pc:chgData name="NGUYEN PHAM ANH THU" userId="baf72463-252b-4d5f-a6ca-5a6327a9888d" providerId="ADAL" clId="{C81F71A6-D9A8-4A53-B7D0-1F9A8D12FD7E}" dt="2021-12-14T08:49:52.180" v="11560" actId="47"/>
          <pc:sldLayoutMkLst>
            <pc:docMk/>
            <pc:sldMasterMk cId="0" sldId="2147483687"/>
            <pc:sldLayoutMk cId="0" sldId="2147483656"/>
          </pc:sldLayoutMkLst>
        </pc:sldLayoutChg>
        <pc:sldLayoutChg chg="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7"/>
          </pc:sldLayoutMkLst>
          <pc:spChg chg="mod">
            <ac:chgData name="NGUYEN PHAM ANH THU" userId="baf72463-252b-4d5f-a6ca-5a6327a9888d" providerId="ADAL" clId="{C81F71A6-D9A8-4A53-B7D0-1F9A8D12FD7E}" dt="2021-12-13T02:48:31.371" v="135" actId="1076"/>
            <ac:spMkLst>
              <pc:docMk/>
              <pc:sldMasterMk cId="0" sldId="2147483687"/>
              <pc:sldLayoutMk cId="0" sldId="2147483657"/>
              <ac:spMk id="32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2.916" v="144" actId="1076"/>
            <ac:spMkLst>
              <pc:docMk/>
              <pc:sldMasterMk cId="0" sldId="2147483687"/>
              <pc:sldLayoutMk cId="0" sldId="2147483657"/>
              <ac:spMk id="37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05.075" v="140" actId="1076"/>
            <ac:spMkLst>
              <pc:docMk/>
              <pc:sldMasterMk cId="0" sldId="2147483687"/>
              <pc:sldLayoutMk cId="0" sldId="2147483657"/>
              <ac:spMk id="37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9" creationId="{00000000-0000-0000-0000-000000000000}"/>
            </ac:spMkLst>
          </pc:spChg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1.578" v="11559" actId="47"/>
          <pc:sldLayoutMkLst>
            <pc:docMk/>
            <pc:sldMasterMk cId="0" sldId="2147483687"/>
            <pc:sldLayoutMk cId="0" sldId="214748366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1"/>
          </pc:sldLayoutMkLst>
        </pc:sldLayoutChg>
        <pc:sldLayoutChg chg="del">
          <pc:chgData name="NGUYEN PHAM ANH THU" userId="baf72463-252b-4d5f-a6ca-5a6327a9888d" providerId="ADAL" clId="{C81F71A6-D9A8-4A53-B7D0-1F9A8D12FD7E}" dt="2021-12-13T11:05:34.361" v="1960" actId="47"/>
          <pc:sldLayoutMkLst>
            <pc:docMk/>
            <pc:sldMasterMk cId="0" sldId="2147483687"/>
            <pc:sldLayoutMk cId="0" sldId="2147483662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120" v="11565" actId="47"/>
          <pc:sldLayoutMkLst>
            <pc:docMk/>
            <pc:sldMasterMk cId="0" sldId="2147483687"/>
            <pc:sldLayoutMk cId="0" sldId="214748366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702" v="11572" actId="47"/>
          <pc:sldLayoutMkLst>
            <pc:docMk/>
            <pc:sldMasterMk cId="0" sldId="2147483687"/>
            <pc:sldLayoutMk cId="0" sldId="214748366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6.189" v="11567" actId="47"/>
          <pc:sldLayoutMkLst>
            <pc:docMk/>
            <pc:sldMasterMk cId="0" sldId="2147483687"/>
            <pc:sldLayoutMk cId="0" sldId="2147483666"/>
          </pc:sldLayoutMkLst>
        </pc:sldLayoutChg>
        <pc:sldLayoutChg chg="del">
          <pc:chgData name="NGUYEN PHAM ANH THU" userId="baf72463-252b-4d5f-a6ca-5a6327a9888d" providerId="ADAL" clId="{C81F71A6-D9A8-4A53-B7D0-1F9A8D12FD7E}" dt="2021-12-14T08:50:01.432" v="11581" actId="47"/>
          <pc:sldLayoutMkLst>
            <pc:docMk/>
            <pc:sldMasterMk cId="0" sldId="2147483687"/>
            <pc:sldLayoutMk cId="0" sldId="2147483667"/>
          </pc:sldLayoutMkLst>
        </pc:sldLayoutChg>
        <pc:sldLayoutChg chg="del">
          <pc:chgData name="NGUYEN PHAM ANH THU" userId="baf72463-252b-4d5f-a6ca-5a6327a9888d" providerId="ADAL" clId="{C81F71A6-D9A8-4A53-B7D0-1F9A8D12FD7E}" dt="2021-12-14T08:02:51.821" v="10625" actId="47"/>
          <pc:sldLayoutMkLst>
            <pc:docMk/>
            <pc:sldMasterMk cId="0" sldId="2147483687"/>
            <pc:sldLayoutMk cId="0" sldId="214748366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092" v="11563" actId="47"/>
          <pc:sldLayoutMkLst>
            <pc:docMk/>
            <pc:sldMasterMk cId="0" sldId="2147483687"/>
            <pc:sldLayoutMk cId="0" sldId="214748366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396" v="11571" actId="47"/>
          <pc:sldLayoutMkLst>
            <pc:docMk/>
            <pc:sldMasterMk cId="0" sldId="2147483687"/>
            <pc:sldLayoutMk cId="0" sldId="214748367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3.484" v="11562" actId="47"/>
          <pc:sldLayoutMkLst>
            <pc:docMk/>
            <pc:sldMasterMk cId="0" sldId="2147483687"/>
            <pc:sldLayoutMk cId="0" sldId="2147483671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010" v="11573" actId="47"/>
          <pc:sldLayoutMkLst>
            <pc:docMk/>
            <pc:sldMasterMk cId="0" sldId="2147483687"/>
            <pc:sldLayoutMk cId="0" sldId="2147483674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255" v="11579" actId="47"/>
          <pc:sldLayoutMkLst>
            <pc:docMk/>
            <pc:sldMasterMk cId="0" sldId="2147483687"/>
            <pc:sldLayoutMk cId="0" sldId="214748367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293" v="11574" actId="47"/>
          <pc:sldLayoutMkLst>
            <pc:docMk/>
            <pc:sldMasterMk cId="0" sldId="2147483687"/>
            <pc:sldLayoutMk cId="0" sldId="2147483676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356" v="11576" actId="47"/>
          <pc:sldLayoutMkLst>
            <pc:docMk/>
            <pc:sldMasterMk cId="0" sldId="2147483687"/>
            <pc:sldLayoutMk cId="0" sldId="2147483677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966" v="11575" actId="47"/>
          <pc:sldLayoutMkLst>
            <pc:docMk/>
            <pc:sldMasterMk cId="0" sldId="2147483687"/>
            <pc:sldLayoutMk cId="0" sldId="214748367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623" v="11577" actId="47"/>
          <pc:sldLayoutMkLst>
            <pc:docMk/>
            <pc:sldMasterMk cId="0" sldId="2147483687"/>
            <pc:sldLayoutMk cId="0" sldId="214748368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891" v="11578" actId="47"/>
          <pc:sldLayoutMkLst>
            <pc:docMk/>
            <pc:sldMasterMk cId="0" sldId="2147483687"/>
            <pc:sldLayoutMk cId="0" sldId="2147483681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524" v="11580" actId="47"/>
          <pc:sldLayoutMkLst>
            <pc:docMk/>
            <pc:sldMasterMk cId="0" sldId="2147483687"/>
            <pc:sldLayoutMk cId="0" sldId="214748368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3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5"/>
          </pc:sldLayoutMkLst>
        </pc:sldLayoutChg>
      </pc:sldMasterChg>
      <pc:sldMasterChg chg="del delSldLayout">
        <pc:chgData name="NGUYEN PHAM ANH THU" userId="baf72463-252b-4d5f-a6ca-5a6327a9888d" providerId="ADAL" clId="{C81F71A6-D9A8-4A53-B7D0-1F9A8D12FD7E}" dt="2021-12-14T08:02:50.306" v="10622" actId="47"/>
        <pc:sldMasterMkLst>
          <pc:docMk/>
          <pc:sldMasterMk cId="0" sldId="2147483688"/>
        </pc:sldMasterMkLst>
        <pc:sldLayoutChg chg="del">
          <pc:chgData name="NGUYEN PHAM ANH THU" userId="baf72463-252b-4d5f-a6ca-5a6327a9888d" providerId="ADAL" clId="{C81F71A6-D9A8-4A53-B7D0-1F9A8D12FD7E}" dt="2021-12-14T08:02:50.306" v="10622" actId="47"/>
          <pc:sldLayoutMkLst>
            <pc:docMk/>
            <pc:sldMasterMk cId="0" sldId="2147483688"/>
            <pc:sldLayoutMk cId="0" sldId="2147483686"/>
          </pc:sldLayoutMkLst>
        </pc:sldLayoutChg>
      </pc:sldMasterChg>
    </pc:docChg>
  </pc:docChgLst>
  <pc:docChgLst>
    <pc:chgData name="NGUYEN PHAM ANH THU" userId="baf72463-252b-4d5f-a6ca-5a6327a9888d" providerId="ADAL" clId="{42EB9027-1256-453B-B13C-DB095AC7D2C1}"/>
    <pc:docChg chg="undo redo custSel addSld delSld modSld sldOrd">
      <pc:chgData name="NGUYEN PHAM ANH THU" userId="baf72463-252b-4d5f-a6ca-5a6327a9888d" providerId="ADAL" clId="{42EB9027-1256-453B-B13C-DB095AC7D2C1}" dt="2022-01-17T13:09:35.623" v="353" actId="47"/>
      <pc:docMkLst>
        <pc:docMk/>
      </pc:docMkLst>
      <pc:sldChg chg="modSp mod">
        <pc:chgData name="NGUYEN PHAM ANH THU" userId="baf72463-252b-4d5f-a6ca-5a6327a9888d" providerId="ADAL" clId="{42EB9027-1256-453B-B13C-DB095AC7D2C1}" dt="2022-01-17T13:04:20.330" v="282" actId="207"/>
        <pc:sldMkLst>
          <pc:docMk/>
          <pc:sldMk cId="0" sldId="258"/>
        </pc:sldMkLst>
        <pc:spChg chg="mod">
          <ac:chgData name="NGUYEN PHAM ANH THU" userId="baf72463-252b-4d5f-a6ca-5a6327a9888d" providerId="ADAL" clId="{42EB9027-1256-453B-B13C-DB095AC7D2C1}" dt="2022-01-17T13:04:20.330" v="282" actId="207"/>
          <ac:spMkLst>
            <pc:docMk/>
            <pc:sldMk cId="0" sldId="25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48.564" v="314" actId="207"/>
        <pc:sldMkLst>
          <pc:docMk/>
          <pc:sldMk cId="0" sldId="263"/>
        </pc:sldMkLst>
        <pc:spChg chg="mod">
          <ac:chgData name="NGUYEN PHAM ANH THU" userId="baf72463-252b-4d5f-a6ca-5a6327a9888d" providerId="ADAL" clId="{42EB9027-1256-453B-B13C-DB095AC7D2C1}" dt="2022-01-17T13:06:48.564" v="314" actId="207"/>
          <ac:spMkLst>
            <pc:docMk/>
            <pc:sldMk cId="0" sldId="263"/>
            <ac:spMk id="14" creationId="{EECD8B54-0893-4984-9847-CC306028E42B}"/>
          </ac:spMkLst>
        </pc:spChg>
      </pc:sldChg>
      <pc:sldChg chg="modSp mod">
        <pc:chgData name="NGUYEN PHAM ANH THU" userId="baf72463-252b-4d5f-a6ca-5a6327a9888d" providerId="ADAL" clId="{42EB9027-1256-453B-B13C-DB095AC7D2C1}" dt="2022-01-17T12:52:18.652" v="223" actId="339"/>
        <pc:sldMkLst>
          <pc:docMk/>
          <pc:sldMk cId="0" sldId="265"/>
        </pc:sldMkLst>
        <pc:spChg chg="mod">
          <ac:chgData name="NGUYEN PHAM ANH THU" userId="baf72463-252b-4d5f-a6ca-5a6327a9888d" providerId="ADAL" clId="{42EB9027-1256-453B-B13C-DB095AC7D2C1}" dt="2022-01-17T12:51:37.446" v="214" actId="207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42EB9027-1256-453B-B13C-DB095AC7D2C1}" dt="2022-01-17T12:51:32.501" v="213" actId="207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42EB9027-1256-453B-B13C-DB095AC7D2C1}" dt="2022-01-17T12:52:18.652" v="223" actId="339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42EB9027-1256-453B-B13C-DB095AC7D2C1}" dt="2022-01-17T12:51:26.437" v="212" actId="207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42EB9027-1256-453B-B13C-DB095AC7D2C1}" dt="2022-01-17T12:52:10.639" v="220" actId="339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42EB9027-1256-453B-B13C-DB095AC7D2C1}" dt="2022-01-17T12:51:20.621" v="211" actId="207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42EB9027-1256-453B-B13C-DB095AC7D2C1}" dt="2022-01-17T12:51:59.107" v="217" actId="339"/>
          <ac:spMkLst>
            <pc:docMk/>
            <pc:sldMk cId="0" sldId="265"/>
            <ac:spMk id="162" creationId="{465D9FFB-01DE-47AC-BE7A-E211A8E2E3E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24.329" v="186" actId="113"/>
        <pc:sldMkLst>
          <pc:docMk/>
          <pc:sldMk cId="0" sldId="271"/>
        </pc:sldMkLst>
        <pc:spChg chg="mod">
          <ac:chgData name="NGUYEN PHAM ANH THU" userId="baf72463-252b-4d5f-a6ca-5a6327a9888d" providerId="ADAL" clId="{42EB9027-1256-453B-B13C-DB095AC7D2C1}" dt="2022-01-17T12:40:24.329" v="186" actId="113"/>
          <ac:spMkLst>
            <pc:docMk/>
            <pc:sldMk cId="0" sldId="27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40.160" v="187" actId="207"/>
        <pc:sldMkLst>
          <pc:docMk/>
          <pc:sldMk cId="0" sldId="273"/>
        </pc:sldMkLst>
        <pc:spChg chg="mod">
          <ac:chgData name="NGUYEN PHAM ANH THU" userId="baf72463-252b-4d5f-a6ca-5a6327a9888d" providerId="ADAL" clId="{42EB9027-1256-453B-B13C-DB095AC7D2C1}" dt="2022-01-17T12:40:40.160" v="187" actId="207"/>
          <ac:spMkLst>
            <pc:docMk/>
            <pc:sldMk cId="0" sldId="273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41:33.772" v="192" actId="2085"/>
        <pc:sldMkLst>
          <pc:docMk/>
          <pc:sldMk cId="0" sldId="274"/>
        </pc:sldMkLst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1" creationId="{1DBEBB79-C9D4-4396-922F-A1B7AB7CF8B4}"/>
          </ac:spMkLst>
        </pc:spChg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2" creationId="{BAC82098-7811-437B-B13B-452111C90EEA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5" creationId="{0CA6A8C5-CAA6-43B1-BF67-978E19094429}"/>
          </ac:spMkLst>
        </pc:spChg>
        <pc:spChg chg="mod">
          <ac:chgData name="NGUYEN PHAM ANH THU" userId="baf72463-252b-4d5f-a6ca-5a6327a9888d" providerId="ADAL" clId="{42EB9027-1256-453B-B13C-DB095AC7D2C1}" dt="2022-01-17T12:38:21.396" v="177" actId="207"/>
          <ac:spMkLst>
            <pc:docMk/>
            <pc:sldMk cId="0" sldId="274"/>
            <ac:spMk id="80" creationId="{E6BB64EE-D366-4834-BF70-1AE581BAE6D7}"/>
          </ac:spMkLst>
        </pc:spChg>
        <pc:grpChg chg="mod">
          <ac:chgData name="NGUYEN PHAM ANH THU" userId="baf72463-252b-4d5f-a6ca-5a6327a9888d" providerId="ADAL" clId="{42EB9027-1256-453B-B13C-DB095AC7D2C1}" dt="2022-01-17T12:33:58.279" v="17" actId="207"/>
          <ac:grpSpMkLst>
            <pc:docMk/>
            <pc:sldMk cId="0" sldId="274"/>
            <ac:grpSpMk id="70" creationId="{7E8BD6CA-36F6-445A-BB69-5BC72203E77D}"/>
          </ac:grpSpMkLst>
        </pc:grpChg>
        <pc:grpChg chg="mod">
          <ac:chgData name="NGUYEN PHAM ANH THU" userId="baf72463-252b-4d5f-a6ca-5a6327a9888d" providerId="ADAL" clId="{42EB9027-1256-453B-B13C-DB095AC7D2C1}" dt="2022-01-17T12:41:22.715" v="191" actId="339"/>
          <ac:grpSpMkLst>
            <pc:docMk/>
            <pc:sldMk cId="0" sldId="274"/>
            <ac:grpSpMk id="73" creationId="{E9DE7417-89E5-41D9-A0D8-678814BF248B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33:46.516" v="16" actId="113"/>
        <pc:sldMkLst>
          <pc:docMk/>
          <pc:sldMk cId="3877752199" sldId="314"/>
        </pc:sldMkLst>
        <pc:spChg chg="mod">
          <ac:chgData name="NGUYEN PHAM ANH THU" userId="baf72463-252b-4d5f-a6ca-5a6327a9888d" providerId="ADAL" clId="{42EB9027-1256-453B-B13C-DB095AC7D2C1}" dt="2022-01-17T12:32:11.500" v="0" actId="207"/>
          <ac:spMkLst>
            <pc:docMk/>
            <pc:sldMk cId="3877752199" sldId="314"/>
            <ac:spMk id="2" creationId="{9DF2DFEE-3B3E-45B4-A92F-2321E71CE3CA}"/>
          </ac:spMkLst>
        </pc:spChg>
        <pc:spChg chg="mod">
          <ac:chgData name="NGUYEN PHAM ANH THU" userId="baf72463-252b-4d5f-a6ca-5a6327a9888d" providerId="ADAL" clId="{42EB9027-1256-453B-B13C-DB095AC7D2C1}" dt="2022-01-17T12:33:46.516" v="16" actId="113"/>
          <ac:spMkLst>
            <pc:docMk/>
            <pc:sldMk cId="3877752199" sldId="314"/>
            <ac:spMk id="6" creationId="{81A1BAFB-9DA1-4A35-97BE-74B99ADB51F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03.008" v="184" actId="113"/>
        <pc:sldMkLst>
          <pc:docMk/>
          <pc:sldMk cId="3551768488" sldId="316"/>
        </pc:sldMkLst>
        <pc:spChg chg="mod">
          <ac:chgData name="NGUYEN PHAM ANH THU" userId="baf72463-252b-4d5f-a6ca-5a6327a9888d" providerId="ADAL" clId="{42EB9027-1256-453B-B13C-DB095AC7D2C1}" dt="2022-01-17T12:40:03.008" v="184" actId="113"/>
          <ac:spMkLst>
            <pc:docMk/>
            <pc:sldMk cId="3551768488" sldId="316"/>
            <ac:spMk id="19" creationId="{89EB580E-75D7-4163-A362-6D2B601D5A2D}"/>
          </ac:spMkLst>
        </pc:spChg>
        <pc:spChg chg="mod">
          <ac:chgData name="NGUYEN PHAM ANH THU" userId="baf72463-252b-4d5f-a6ca-5a6327a9888d" providerId="ADAL" clId="{42EB9027-1256-453B-B13C-DB095AC7D2C1}" dt="2022-01-17T12:34:03.205" v="18" actId="207"/>
          <ac:spMkLst>
            <pc:docMk/>
            <pc:sldMk cId="3551768488" sldId="316"/>
            <ac:spMk id="21" creationId="{05268679-1DB5-47E9-BFE3-3B73BD188C7E}"/>
          </ac:spMkLst>
        </pc:spChg>
      </pc:sldChg>
      <pc:sldChg chg="addSp delSp modSp add del mod">
        <pc:chgData name="NGUYEN PHAM ANH THU" userId="baf72463-252b-4d5f-a6ca-5a6327a9888d" providerId="ADAL" clId="{42EB9027-1256-453B-B13C-DB095AC7D2C1}" dt="2022-01-17T13:09:35.623" v="353" actId="47"/>
        <pc:sldMkLst>
          <pc:docMk/>
          <pc:sldMk cId="2991517534" sldId="317"/>
        </pc:sldMkLst>
        <pc:picChg chg="add del mod">
          <ac:chgData name="NGUYEN PHAM ANH THU" userId="baf72463-252b-4d5f-a6ca-5a6327a9888d" providerId="ADAL" clId="{42EB9027-1256-453B-B13C-DB095AC7D2C1}" dt="2022-01-17T13:09:04.602" v="339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addSp delSp modSp mod modAnim">
        <pc:chgData name="NGUYEN PHAM ANH THU" userId="baf72463-252b-4d5f-a6ca-5a6327a9888d" providerId="ADAL" clId="{42EB9027-1256-453B-B13C-DB095AC7D2C1}" dt="2022-01-17T13:09:06.649" v="346" actId="478"/>
        <pc:sldMkLst>
          <pc:docMk/>
          <pc:sldMk cId="3566683648" sldId="318"/>
        </pc:sldMkLst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5" creationId="{7B97DA4B-1EA1-497A-AE87-C8AF2BA8CB3A}"/>
          </ac:picMkLst>
        </pc:picChg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6" creationId="{4E4796A2-03B7-4B7C-8CF0-2508F3857FBF}"/>
          </ac:picMkLst>
        </pc:picChg>
        <pc:picChg chg="add del">
          <ac:chgData name="NGUYEN PHAM ANH THU" userId="baf72463-252b-4d5f-a6ca-5a6327a9888d" providerId="ADAL" clId="{42EB9027-1256-453B-B13C-DB095AC7D2C1}" dt="2022-01-17T13:09:06.037" v="345" actId="478"/>
          <ac:picMkLst>
            <pc:docMk/>
            <pc:sldMk cId="3566683648" sldId="318"/>
            <ac:picMk id="259" creationId="{27884D60-CBD9-4353-985D-56E1C68E504B}"/>
          </ac:picMkLst>
        </pc:picChg>
        <pc:picChg chg="add del">
          <ac:chgData name="NGUYEN PHAM ANH THU" userId="baf72463-252b-4d5f-a6ca-5a6327a9888d" providerId="ADAL" clId="{42EB9027-1256-453B-B13C-DB095AC7D2C1}" dt="2022-01-17T13:09:06.649" v="346" actId="478"/>
          <ac:picMkLst>
            <pc:docMk/>
            <pc:sldMk cId="3566683648" sldId="318"/>
            <ac:picMk id="260" creationId="{CDBAD82C-D03E-4E18-B661-4DF4340F85DE}"/>
          </ac:picMkLst>
        </pc:picChg>
      </pc:sldChg>
      <pc:sldChg chg="modSp mod">
        <pc:chgData name="NGUYEN PHAM ANH THU" userId="baf72463-252b-4d5f-a6ca-5a6327a9888d" providerId="ADAL" clId="{42EB9027-1256-453B-B13C-DB095AC7D2C1}" dt="2022-01-17T12:42:28.828" v="194" actId="339"/>
        <pc:sldMkLst>
          <pc:docMk/>
          <pc:sldMk cId="4123998530" sldId="319"/>
        </pc:sldMkLst>
        <pc:spChg chg="mod">
          <ac:chgData name="NGUYEN PHAM ANH THU" userId="baf72463-252b-4d5f-a6ca-5a6327a9888d" providerId="ADAL" clId="{42EB9027-1256-453B-B13C-DB095AC7D2C1}" dt="2022-01-17T12:42:28.828" v="194" actId="339"/>
          <ac:spMkLst>
            <pc:docMk/>
            <pc:sldMk cId="4123998530" sldId="319"/>
            <ac:spMk id="22" creationId="{DB79AE76-8F3E-4428-BF04-BC2F9030C391}"/>
          </ac:spMkLst>
        </pc:spChg>
        <pc:spChg chg="mod">
          <ac:chgData name="NGUYEN PHAM ANH THU" userId="baf72463-252b-4d5f-a6ca-5a6327a9888d" providerId="ADAL" clId="{42EB9027-1256-453B-B13C-DB095AC7D2C1}" dt="2022-01-17T12:40:44.013" v="188" actId="207"/>
          <ac:spMkLst>
            <pc:docMk/>
            <pc:sldMk cId="4123998530" sldId="319"/>
            <ac:spMk id="43" creationId="{C531C8C1-8FAC-44BA-AB3C-5047A1BB6900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2:50:21.037" v="208"/>
        <pc:sldMkLst>
          <pc:docMk/>
          <pc:sldMk cId="1892090787" sldId="320"/>
        </pc:sldMkLst>
        <pc:spChg chg="mod">
          <ac:chgData name="NGUYEN PHAM ANH THU" userId="baf72463-252b-4d5f-a6ca-5a6327a9888d" providerId="ADAL" clId="{42EB9027-1256-453B-B13C-DB095AC7D2C1}" dt="2022-01-17T12:43:07.997" v="201" actId="207"/>
          <ac:spMkLst>
            <pc:docMk/>
            <pc:sldMk cId="1892090787" sldId="320"/>
            <ac:spMk id="29" creationId="{8F1CC5B4-4843-4FB5-B69B-51F22003C122}"/>
          </ac:spMkLst>
        </pc:spChg>
        <pc:spChg chg="mod">
          <ac:chgData name="NGUYEN PHAM ANH THU" userId="baf72463-252b-4d5f-a6ca-5a6327a9888d" providerId="ADAL" clId="{42EB9027-1256-453B-B13C-DB095AC7D2C1}" dt="2022-01-17T12:43:04.774" v="200" actId="207"/>
          <ac:spMkLst>
            <pc:docMk/>
            <pc:sldMk cId="1892090787" sldId="320"/>
            <ac:spMk id="32" creationId="{275FF50C-21F7-41E0-9B2E-3DEA2531018E}"/>
          </ac:spMkLst>
        </pc:spChg>
        <pc:spChg chg="mod">
          <ac:chgData name="NGUYEN PHAM ANH THU" userId="baf72463-252b-4d5f-a6ca-5a6327a9888d" providerId="ADAL" clId="{42EB9027-1256-453B-B13C-DB095AC7D2C1}" dt="2022-01-17T12:43:00.813" v="199" actId="207"/>
          <ac:spMkLst>
            <pc:docMk/>
            <pc:sldMk cId="1892090787" sldId="320"/>
            <ac:spMk id="36" creationId="{AAD94343-3AFD-4997-B603-06ABBC26AB08}"/>
          </ac:spMkLst>
        </pc:spChg>
        <pc:spChg chg="mod">
          <ac:chgData name="NGUYEN PHAM ANH THU" userId="baf72463-252b-4d5f-a6ca-5a6327a9888d" providerId="ADAL" clId="{42EB9027-1256-453B-B13C-DB095AC7D2C1}" dt="2022-01-17T12:42:41.376" v="196" actId="207"/>
          <ac:spMkLst>
            <pc:docMk/>
            <pc:sldMk cId="1892090787" sldId="320"/>
            <ac:spMk id="37" creationId="{349915D1-BD1F-47F1-AB98-92E2EF5EA7FD}"/>
          </ac:spMkLst>
        </pc:spChg>
        <pc:spChg chg="mod">
          <ac:chgData name="NGUYEN PHAM ANH THU" userId="baf72463-252b-4d5f-a6ca-5a6327a9888d" providerId="ADAL" clId="{42EB9027-1256-453B-B13C-DB095AC7D2C1}" dt="2022-01-17T12:42:57.390" v="198" actId="207"/>
          <ac:spMkLst>
            <pc:docMk/>
            <pc:sldMk cId="1892090787" sldId="320"/>
            <ac:spMk id="40" creationId="{9427AADE-5BF2-4276-80B3-16F3CA3515A0}"/>
          </ac:spMkLst>
        </pc:spChg>
        <pc:spChg chg="mod">
          <ac:chgData name="NGUYEN PHAM ANH THU" userId="baf72463-252b-4d5f-a6ca-5a6327a9888d" providerId="ADAL" clId="{42EB9027-1256-453B-B13C-DB095AC7D2C1}" dt="2022-01-17T12:43:25.383" v="203" actId="207"/>
          <ac:spMkLst>
            <pc:docMk/>
            <pc:sldMk cId="1892090787" sldId="320"/>
            <ac:spMk id="43" creationId="{C531C8C1-8FAC-44BA-AB3C-5047A1BB6900}"/>
          </ac:spMkLst>
        </pc:spChg>
        <pc:spChg chg="mod">
          <ac:chgData name="NGUYEN PHAM ANH THU" userId="baf72463-252b-4d5f-a6ca-5a6327a9888d" providerId="ADAL" clId="{42EB9027-1256-453B-B13C-DB095AC7D2C1}" dt="2022-01-17T12:43:16.229" v="202" actId="207"/>
          <ac:spMkLst>
            <pc:docMk/>
            <pc:sldMk cId="1892090787" sldId="320"/>
            <ac:spMk id="77" creationId="{1D677218-7478-4035-AACB-F407D40D3520}"/>
          </ac:spMkLst>
        </pc:spChg>
        <pc:grpChg chg="mod">
          <ac:chgData name="NGUYEN PHAM ANH THU" userId="baf72463-252b-4d5f-a6ca-5a6327a9888d" providerId="ADAL" clId="{42EB9027-1256-453B-B13C-DB095AC7D2C1}" dt="2022-01-17T12:42:41.376" v="196" actId="207"/>
          <ac:grpSpMkLst>
            <pc:docMk/>
            <pc:sldMk cId="1892090787" sldId="320"/>
            <ac:grpSpMk id="35" creationId="{8AA17F6D-CF05-445D-8103-1C42CCCD3968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50:56.037" v="209" actId="207"/>
        <pc:sldMkLst>
          <pc:docMk/>
          <pc:sldMk cId="1585172195" sldId="322"/>
        </pc:sldMkLst>
        <pc:spChg chg="mod">
          <ac:chgData name="NGUYEN PHAM ANH THU" userId="baf72463-252b-4d5f-a6ca-5a6327a9888d" providerId="ADAL" clId="{42EB9027-1256-453B-B13C-DB095AC7D2C1}" dt="2022-01-17T12:50:56.037" v="209" actId="207"/>
          <ac:spMkLst>
            <pc:docMk/>
            <pc:sldMk cId="1585172195" sldId="322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51:01.565" v="210" actId="207"/>
        <pc:sldMkLst>
          <pc:docMk/>
          <pc:sldMk cId="469111555" sldId="323"/>
        </pc:sldMkLst>
        <pc:spChg chg="mod">
          <ac:chgData name="NGUYEN PHAM ANH THU" userId="baf72463-252b-4d5f-a6ca-5a6327a9888d" providerId="ADAL" clId="{42EB9027-1256-453B-B13C-DB095AC7D2C1}" dt="2022-01-17T12:51:01.565" v="210" actId="207"/>
          <ac:spMkLst>
            <pc:docMk/>
            <pc:sldMk cId="469111555" sldId="323"/>
            <ac:spMk id="41" creationId="{92BCA95B-AFB3-47EB-8C88-39856561B600}"/>
          </ac:spMkLst>
        </pc:spChg>
      </pc:sldChg>
      <pc:sldChg chg="modSp mod">
        <pc:chgData name="NGUYEN PHAM ANH THU" userId="baf72463-252b-4d5f-a6ca-5a6327a9888d" providerId="ADAL" clId="{42EB9027-1256-453B-B13C-DB095AC7D2C1}" dt="2022-01-17T12:33:37.249" v="14" actId="14100"/>
        <pc:sldMkLst>
          <pc:docMk/>
          <pc:sldMk cId="2486162078" sldId="325"/>
        </pc:sldMkLst>
        <pc:spChg chg="mod">
          <ac:chgData name="NGUYEN PHAM ANH THU" userId="baf72463-252b-4d5f-a6ca-5a6327a9888d" providerId="ADAL" clId="{42EB9027-1256-453B-B13C-DB095AC7D2C1}" dt="2022-01-17T12:33:25.430" v="11" actId="14100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42EB9027-1256-453B-B13C-DB095AC7D2C1}" dt="2022-01-17T12:33:37.249" v="14" actId="14100"/>
          <ac:spMkLst>
            <pc:docMk/>
            <pc:sldMk cId="2486162078" sldId="325"/>
            <ac:spMk id="76" creationId="{FD0DEEC6-2E2B-4482-8AF2-605F6E31117F}"/>
          </ac:spMkLst>
        </pc:spChg>
        <pc:grpChg chg="mod">
          <ac:chgData name="NGUYEN PHAM ANH THU" userId="baf72463-252b-4d5f-a6ca-5a6327a9888d" providerId="ADAL" clId="{42EB9027-1256-453B-B13C-DB095AC7D2C1}" dt="2022-01-17T12:33:30.466" v="12" actId="1076"/>
          <ac:grpSpMkLst>
            <pc:docMk/>
            <pc:sldMk cId="2486162078" sldId="325"/>
            <ac:grpSpMk id="74" creationId="{94047AF5-6E00-4604-9431-7B6717AD2AA9}"/>
          </ac:grpSpMkLst>
        </pc:grpChg>
      </pc:sldChg>
      <pc:sldChg chg="modSp mod modAnim modNotesTx">
        <pc:chgData name="NGUYEN PHAM ANH THU" userId="baf72463-252b-4d5f-a6ca-5a6327a9888d" providerId="ADAL" clId="{42EB9027-1256-453B-B13C-DB095AC7D2C1}" dt="2022-01-17T13:04:24.501" v="283" actId="207"/>
        <pc:sldMkLst>
          <pc:docMk/>
          <pc:sldMk cId="3486214853" sldId="326"/>
        </pc:sldMkLst>
        <pc:spChg chg="mod">
          <ac:chgData name="NGUYEN PHAM ANH THU" userId="baf72463-252b-4d5f-a6ca-5a6327a9888d" providerId="ADAL" clId="{42EB9027-1256-453B-B13C-DB095AC7D2C1}" dt="2022-01-17T13:04:24.501" v="283" actId="207"/>
          <ac:spMkLst>
            <pc:docMk/>
            <pc:sldMk cId="3486214853" sldId="326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28.045" v="284" actId="207"/>
        <pc:sldMkLst>
          <pc:docMk/>
          <pc:sldMk cId="3871384311" sldId="327"/>
        </pc:sldMkLst>
        <pc:spChg chg="mod">
          <ac:chgData name="NGUYEN PHAM ANH THU" userId="baf72463-252b-4d5f-a6ca-5a6327a9888d" providerId="ADAL" clId="{42EB9027-1256-453B-B13C-DB095AC7D2C1}" dt="2022-01-17T13:04:28.045" v="284" actId="207"/>
          <ac:spMkLst>
            <pc:docMk/>
            <pc:sldMk cId="3871384311" sldId="327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31.941" v="285" actId="207"/>
        <pc:sldMkLst>
          <pc:docMk/>
          <pc:sldMk cId="3955113687" sldId="328"/>
        </pc:sldMkLst>
        <pc:spChg chg="mod">
          <ac:chgData name="NGUYEN PHAM ANH THU" userId="baf72463-252b-4d5f-a6ca-5a6327a9888d" providerId="ADAL" clId="{42EB9027-1256-453B-B13C-DB095AC7D2C1}" dt="2022-01-17T13:04:31.941" v="285" actId="207"/>
          <ac:spMkLst>
            <pc:docMk/>
            <pc:sldMk cId="3955113687" sldId="32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35.549" v="286" actId="207"/>
        <pc:sldMkLst>
          <pc:docMk/>
          <pc:sldMk cId="3794935692" sldId="329"/>
        </pc:sldMkLst>
        <pc:spChg chg="mod">
          <ac:chgData name="NGUYEN PHAM ANH THU" userId="baf72463-252b-4d5f-a6ca-5a6327a9888d" providerId="ADAL" clId="{42EB9027-1256-453B-B13C-DB095AC7D2C1}" dt="2022-01-17T13:04:35.549" v="286" actId="207"/>
          <ac:spMkLst>
            <pc:docMk/>
            <pc:sldMk cId="3794935692" sldId="329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40.924" v="287" actId="207"/>
        <pc:sldMkLst>
          <pc:docMk/>
          <pc:sldMk cId="832725809" sldId="330"/>
        </pc:sldMkLst>
        <pc:spChg chg="mod">
          <ac:chgData name="NGUYEN PHAM ANH THU" userId="baf72463-252b-4d5f-a6ca-5a6327a9888d" providerId="ADAL" clId="{42EB9027-1256-453B-B13C-DB095AC7D2C1}" dt="2022-01-17T13:04:40.924" v="287" actId="207"/>
          <ac:spMkLst>
            <pc:docMk/>
            <pc:sldMk cId="832725809" sldId="330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44.566" v="288" actId="207"/>
        <pc:sldMkLst>
          <pc:docMk/>
          <pc:sldMk cId="1690057315" sldId="331"/>
        </pc:sldMkLst>
        <pc:spChg chg="mod">
          <ac:chgData name="NGUYEN PHAM ANH THU" userId="baf72463-252b-4d5f-a6ca-5a6327a9888d" providerId="ADAL" clId="{42EB9027-1256-453B-B13C-DB095AC7D2C1}" dt="2022-01-17T13:04:44.566" v="288" actId="207"/>
          <ac:spMkLst>
            <pc:docMk/>
            <pc:sldMk cId="1690057315" sldId="331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54.989" v="289" actId="207"/>
        <pc:sldMkLst>
          <pc:docMk/>
          <pc:sldMk cId="665893885" sldId="332"/>
        </pc:sldMkLst>
        <pc:spChg chg="mod">
          <ac:chgData name="NGUYEN PHAM ANH THU" userId="baf72463-252b-4d5f-a6ca-5a6327a9888d" providerId="ADAL" clId="{42EB9027-1256-453B-B13C-DB095AC7D2C1}" dt="2022-01-17T13:04:54.989" v="289" actId="207"/>
          <ac:spMkLst>
            <pc:docMk/>
            <pc:sldMk cId="665893885" sldId="332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59.267" v="290" actId="207"/>
        <pc:sldMkLst>
          <pc:docMk/>
          <pc:sldMk cId="3153792908" sldId="333"/>
        </pc:sldMkLst>
        <pc:spChg chg="mod">
          <ac:chgData name="NGUYEN PHAM ANH THU" userId="baf72463-252b-4d5f-a6ca-5a6327a9888d" providerId="ADAL" clId="{42EB9027-1256-453B-B13C-DB095AC7D2C1}" dt="2022-01-17T13:04:59.267" v="290" actId="207"/>
          <ac:spMkLst>
            <pc:docMk/>
            <pc:sldMk cId="3153792908" sldId="333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50.020" v="303" actId="207"/>
        <pc:sldMkLst>
          <pc:docMk/>
          <pc:sldMk cId="2172569594" sldId="336"/>
        </pc:sldMkLst>
        <pc:spChg chg="mod">
          <ac:chgData name="NGUYEN PHAM ANH THU" userId="baf72463-252b-4d5f-a6ca-5a6327a9888d" providerId="ADAL" clId="{42EB9027-1256-453B-B13C-DB095AC7D2C1}" dt="2022-01-17T13:05:40.422" v="301" actId="207"/>
          <ac:spMkLst>
            <pc:docMk/>
            <pc:sldMk cId="2172569594" sldId="336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45.283" v="302" actId="207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50.020" v="303" actId="207"/>
          <ac:spMkLst>
            <pc:docMk/>
            <pc:sldMk cId="2172569594" sldId="336"/>
            <ac:spMk id="60" creationId="{B28F7AE8-A9B3-4102-AB4F-3DF5235F9B44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6:05.245" v="306" actId="207"/>
        <pc:sldMkLst>
          <pc:docMk/>
          <pc:sldMk cId="1824888805" sldId="337"/>
        </pc:sldMkLst>
        <pc:spChg chg="mod">
          <ac:chgData name="NGUYEN PHAM ANH THU" userId="baf72463-252b-4d5f-a6ca-5a6327a9888d" providerId="ADAL" clId="{42EB9027-1256-453B-B13C-DB095AC7D2C1}" dt="2022-01-17T13:06:05.245" v="306" actId="207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59.268" v="304" actId="207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6:02.710" v="305" actId="207"/>
          <ac:spMkLst>
            <pc:docMk/>
            <pc:sldMk cId="1824888805" sldId="337"/>
            <ac:spMk id="66" creationId="{9F6179DC-DE4B-4A5F-A69C-6381E24F811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1.542" v="309" actId="207"/>
        <pc:sldMkLst>
          <pc:docMk/>
          <pc:sldMk cId="4022390606" sldId="338"/>
        </pc:sldMkLst>
        <pc:spChg chg="mod">
          <ac:chgData name="NGUYEN PHAM ANH THU" userId="baf72463-252b-4d5f-a6ca-5a6327a9888d" providerId="ADAL" clId="{42EB9027-1256-453B-B13C-DB095AC7D2C1}" dt="2022-01-17T13:06:21.542" v="309" actId="207"/>
          <ac:spMkLst>
            <pc:docMk/>
            <pc:sldMk cId="4022390606" sldId="338"/>
            <ac:spMk id="2" creationId="{9584437A-A1AC-433E-8360-C9F893CFB377}"/>
          </ac:spMkLst>
        </pc:spChg>
        <pc:spChg chg="mod">
          <ac:chgData name="NGUYEN PHAM ANH THU" userId="baf72463-252b-4d5f-a6ca-5a6327a9888d" providerId="ADAL" clId="{42EB9027-1256-453B-B13C-DB095AC7D2C1}" dt="2022-01-17T13:06:18.981" v="308" actId="207"/>
          <ac:spMkLst>
            <pc:docMk/>
            <pc:sldMk cId="4022390606" sldId="338"/>
            <ac:spMk id="21" creationId="{E748592E-4B00-483E-95DF-9658618B1662}"/>
          </ac:spMkLst>
        </pc:spChg>
      </pc:sldChg>
      <pc:sldChg chg="modSp mod modNotesTx">
        <pc:chgData name="NGUYEN PHAM ANH THU" userId="baf72463-252b-4d5f-a6ca-5a6327a9888d" providerId="ADAL" clId="{42EB9027-1256-453B-B13C-DB095AC7D2C1}" dt="2022-01-17T13:05:09.756" v="292" actId="207"/>
        <pc:sldMkLst>
          <pc:docMk/>
          <pc:sldMk cId="361141859" sldId="339"/>
        </pc:sldMkLst>
        <pc:spChg chg="mod">
          <ac:chgData name="NGUYEN PHAM ANH THU" userId="baf72463-252b-4d5f-a6ca-5a6327a9888d" providerId="ADAL" clId="{42EB9027-1256-453B-B13C-DB095AC7D2C1}" dt="2022-01-17T13:05:09.756" v="292" actId="207"/>
          <ac:spMkLst>
            <pc:docMk/>
            <pc:sldMk cId="361141859" sldId="339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07.164" v="291" actId="207"/>
          <ac:spMkLst>
            <pc:docMk/>
            <pc:sldMk cId="361141859" sldId="339"/>
            <ac:spMk id="61" creationId="{CB980DA7-37D3-41B5-8BBD-CDF48BDE878C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33.661" v="300" actId="207"/>
        <pc:sldMkLst>
          <pc:docMk/>
          <pc:sldMk cId="3230693498" sldId="340"/>
        </pc:sldMkLst>
        <pc:spChg chg="mod">
          <ac:chgData name="NGUYEN PHAM ANH THU" userId="baf72463-252b-4d5f-a6ca-5a6327a9888d" providerId="ADAL" clId="{42EB9027-1256-453B-B13C-DB095AC7D2C1}" dt="2022-01-17T13:05:16.219" v="293" actId="207"/>
          <ac:spMkLst>
            <pc:docMk/>
            <pc:sldMk cId="3230693498" sldId="340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33.661" v="300" actId="207"/>
          <ac:spMkLst>
            <pc:docMk/>
            <pc:sldMk cId="3230693498" sldId="340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29.981" v="299" actId="207"/>
          <ac:spMkLst>
            <pc:docMk/>
            <pc:sldMk cId="3230693498" sldId="340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42EB9027-1256-453B-B13C-DB095AC7D2C1}" dt="2022-01-17T13:05:27.500" v="298" actId="207"/>
          <ac:spMkLst>
            <pc:docMk/>
            <pc:sldMk cId="3230693498" sldId="340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42EB9027-1256-453B-B13C-DB095AC7D2C1}" dt="2022-01-17T13:05:25.375" v="297" actId="207"/>
          <ac:spMkLst>
            <pc:docMk/>
            <pc:sldMk cId="3230693498" sldId="340"/>
            <ac:spMk id="27" creationId="{6D37BBE0-C99C-4C96-A487-1FA4A71F4346}"/>
          </ac:spMkLst>
        </pc:spChg>
        <pc:spChg chg="mod">
          <ac:chgData name="NGUYEN PHAM ANH THU" userId="baf72463-252b-4d5f-a6ca-5a6327a9888d" providerId="ADAL" clId="{42EB9027-1256-453B-B13C-DB095AC7D2C1}" dt="2022-01-17T12:59:21.161" v="252" actId="207"/>
          <ac:spMkLst>
            <pc:docMk/>
            <pc:sldMk cId="3230693498" sldId="340"/>
            <ac:spMk id="43" creationId="{A4291EF3-B2F5-4607-A5D1-18D2D2627094}"/>
          </ac:spMkLst>
        </pc:spChg>
        <pc:grpChg chg="mod">
          <ac:chgData name="NGUYEN PHAM ANH THU" userId="baf72463-252b-4d5f-a6ca-5a6327a9888d" providerId="ADAL" clId="{42EB9027-1256-453B-B13C-DB095AC7D2C1}" dt="2022-01-17T13:05:21.415" v="295" actId="207"/>
          <ac:grpSpMkLst>
            <pc:docMk/>
            <pc:sldMk cId="3230693498" sldId="340"/>
            <ac:grpSpMk id="25" creationId="{930060E8-634D-434D-A79F-AB39BCAC34BC}"/>
          </ac:grpSpMkLst>
        </pc:grpChg>
      </pc:sldChg>
      <pc:sldChg chg="modSp mod">
        <pc:chgData name="NGUYEN PHAM ANH THU" userId="baf72463-252b-4d5f-a6ca-5a6327a9888d" providerId="ADAL" clId="{42EB9027-1256-453B-B13C-DB095AC7D2C1}" dt="2022-01-17T13:06:15.116" v="307" actId="207"/>
        <pc:sldMkLst>
          <pc:docMk/>
          <pc:sldMk cId="2368082599" sldId="341"/>
        </pc:sldMkLst>
        <pc:spChg chg="mod">
          <ac:chgData name="NGUYEN PHAM ANH THU" userId="baf72463-252b-4d5f-a6ca-5a6327a9888d" providerId="ADAL" clId="{42EB9027-1256-453B-B13C-DB095AC7D2C1}" dt="2022-01-17T13:06:15.116" v="307" actId="207"/>
          <ac:spMkLst>
            <pc:docMk/>
            <pc:sldMk cId="2368082599" sldId="341"/>
            <ac:spMk id="5" creationId="{A502AFF2-15AE-4668-AD68-055BEA95B3AA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7.276" v="310" actId="207"/>
        <pc:sldMkLst>
          <pc:docMk/>
          <pc:sldMk cId="2753407397" sldId="342"/>
        </pc:sldMkLst>
        <pc:spChg chg="mod">
          <ac:chgData name="NGUYEN PHAM ANH THU" userId="baf72463-252b-4d5f-a6ca-5a6327a9888d" providerId="ADAL" clId="{42EB9027-1256-453B-B13C-DB095AC7D2C1}" dt="2022-01-17T13:06:27.276" v="310" actId="207"/>
          <ac:spMkLst>
            <pc:docMk/>
            <pc:sldMk cId="2753407397" sldId="342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2.804" v="311" actId="207"/>
        <pc:sldMkLst>
          <pc:docMk/>
          <pc:sldMk cId="377786840" sldId="343"/>
        </pc:sldMkLst>
        <pc:spChg chg="mod">
          <ac:chgData name="NGUYEN PHAM ANH THU" userId="baf72463-252b-4d5f-a6ca-5a6327a9888d" providerId="ADAL" clId="{42EB9027-1256-453B-B13C-DB095AC7D2C1}" dt="2022-01-17T13:06:32.804" v="311" actId="207"/>
          <ac:spMkLst>
            <pc:docMk/>
            <pc:sldMk cId="377786840" sldId="343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9.641" v="313" actId="113"/>
        <pc:sldMkLst>
          <pc:docMk/>
          <pc:sldMk cId="1011924792" sldId="344"/>
        </pc:sldMkLst>
        <pc:spChg chg="mod">
          <ac:chgData name="NGUYEN PHAM ANH THU" userId="baf72463-252b-4d5f-a6ca-5a6327a9888d" providerId="ADAL" clId="{42EB9027-1256-453B-B13C-DB095AC7D2C1}" dt="2022-01-17T13:06:39.641" v="313" actId="113"/>
          <ac:spMkLst>
            <pc:docMk/>
            <pc:sldMk cId="1011924792" sldId="344"/>
            <ac:spMk id="76" creationId="{FD0DEEC6-2E2B-4482-8AF2-605F6E31117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55.638" v="315" actId="207"/>
        <pc:sldMkLst>
          <pc:docMk/>
          <pc:sldMk cId="759141812" sldId="350"/>
        </pc:sldMkLst>
        <pc:spChg chg="mod">
          <ac:chgData name="NGUYEN PHAM ANH THU" userId="baf72463-252b-4d5f-a6ca-5a6327a9888d" providerId="ADAL" clId="{42EB9027-1256-453B-B13C-DB095AC7D2C1}" dt="2022-01-17T13:06:55.638" v="315" actId="207"/>
          <ac:spMkLst>
            <pc:docMk/>
            <pc:sldMk cId="759141812" sldId="350"/>
            <ac:spMk id="4" creationId="{1525ED49-89DA-4025-868E-F45B7F3EFB16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8.694" v="318" actId="113"/>
        <pc:sldMkLst>
          <pc:docMk/>
          <pc:sldMk cId="406941168" sldId="351"/>
        </pc:sldMkLst>
        <pc:spChg chg="mod">
          <ac:chgData name="NGUYEN PHAM ANH THU" userId="baf72463-252b-4d5f-a6ca-5a6327a9888d" providerId="ADAL" clId="{42EB9027-1256-453B-B13C-DB095AC7D2C1}" dt="2022-01-17T13:07:08.694" v="318" actId="113"/>
          <ac:spMkLst>
            <pc:docMk/>
            <pc:sldMk cId="406941168" sldId="35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0.756" v="316" actId="207"/>
        <pc:sldMkLst>
          <pc:docMk/>
          <pc:sldMk cId="3211885744" sldId="352"/>
        </pc:sldMkLst>
        <pc:spChg chg="mod">
          <ac:chgData name="NGUYEN PHAM ANH THU" userId="baf72463-252b-4d5f-a6ca-5a6327a9888d" providerId="ADAL" clId="{42EB9027-1256-453B-B13C-DB095AC7D2C1}" dt="2022-01-17T13:07:00.756" v="316" actId="207"/>
          <ac:spMkLst>
            <pc:docMk/>
            <pc:sldMk cId="3211885744" sldId="352"/>
            <ac:spMk id="4" creationId="{1525ED49-89DA-4025-868E-F45B7F3EFB16}"/>
          </ac:spMkLst>
        </pc:spChg>
      </pc:sldChg>
      <pc:sldChg chg="addSp delSp modSp add mod ord delAnim modAnim">
        <pc:chgData name="NGUYEN PHAM ANH THU" userId="baf72463-252b-4d5f-a6ca-5a6327a9888d" providerId="ADAL" clId="{42EB9027-1256-453B-B13C-DB095AC7D2C1}" dt="2022-01-17T13:09:28.905" v="352" actId="1076"/>
        <pc:sldMkLst>
          <pc:docMk/>
          <pc:sldMk cId="1739064596" sldId="353"/>
        </pc:sldMkLst>
        <pc:spChg chg="add del mod">
          <ac:chgData name="NGUYEN PHAM ANH THU" userId="baf72463-252b-4d5f-a6ca-5a6327a9888d" providerId="ADAL" clId="{42EB9027-1256-453B-B13C-DB095AC7D2C1}" dt="2022-01-17T13:08:05.757" v="325" actId="478"/>
          <ac:spMkLst>
            <pc:docMk/>
            <pc:sldMk cId="1739064596" sldId="353"/>
            <ac:spMk id="3" creationId="{EE107AC3-0DC9-485C-AC66-F6DA8692B16A}"/>
          </ac:spMkLst>
        </pc:spChg>
        <pc:spChg chg="mod">
          <ac:chgData name="NGUYEN PHAM ANH THU" userId="baf72463-252b-4d5f-a6ca-5a6327a9888d" providerId="ADAL" clId="{42EB9027-1256-453B-B13C-DB095AC7D2C1}" dt="2022-01-17T13:08:10.935" v="326"/>
          <ac:spMkLst>
            <pc:docMk/>
            <pc:sldMk cId="1739064596" sldId="353"/>
            <ac:spMk id="9" creationId="{419C6099-1D03-42D8-8519-C3FFB4FCA7A4}"/>
          </ac:spMkLst>
        </pc:spChg>
        <pc:spChg chg="del">
          <ac:chgData name="NGUYEN PHAM ANH THU" userId="baf72463-252b-4d5f-a6ca-5a6327a9888d" providerId="ADAL" clId="{42EB9027-1256-453B-B13C-DB095AC7D2C1}" dt="2022-01-17T13:08:04.222" v="324" actId="478"/>
          <ac:spMkLst>
            <pc:docMk/>
            <pc:sldMk cId="1739064596" sldId="353"/>
            <ac:spMk id="1533" creationId="{00000000-0000-0000-0000-000000000000}"/>
          </ac:spMkLst>
        </pc:spChg>
        <pc:grpChg chg="add mod">
          <ac:chgData name="NGUYEN PHAM ANH THU" userId="baf72463-252b-4d5f-a6ca-5a6327a9888d" providerId="ADAL" clId="{42EB9027-1256-453B-B13C-DB095AC7D2C1}" dt="2022-01-17T13:09:28.905" v="352" actId="1076"/>
          <ac:grpSpMkLst>
            <pc:docMk/>
            <pc:sldMk cId="1739064596" sldId="353"/>
            <ac:grpSpMk id="7" creationId="{9040F809-1649-4B7A-8862-5C9ECD5E827F}"/>
          </ac:grpSpMkLst>
        </pc:grpChg>
        <pc:picChg chg="mod">
          <ac:chgData name="NGUYEN PHAM ANH THU" userId="baf72463-252b-4d5f-a6ca-5a6327a9888d" providerId="ADAL" clId="{42EB9027-1256-453B-B13C-DB095AC7D2C1}" dt="2022-01-17T13:08:10.935" v="326"/>
          <ac:picMkLst>
            <pc:docMk/>
            <pc:sldMk cId="1739064596" sldId="353"/>
            <ac:picMk id="8" creationId="{15875F00-6698-4C92-9903-719F008257C6}"/>
          </ac:picMkLst>
        </pc:picChg>
        <pc:picChg chg="add mod">
          <ac:chgData name="NGUYEN PHAM ANH THU" userId="baf72463-252b-4d5f-a6ca-5a6327a9888d" providerId="ADAL" clId="{42EB9027-1256-453B-B13C-DB095AC7D2C1}" dt="2022-01-17T13:09:20.715" v="351" actId="1076"/>
          <ac:picMkLst>
            <pc:docMk/>
            <pc:sldMk cId="1739064596" sldId="353"/>
            <ac:picMk id="10" creationId="{1370FE1B-6F99-410C-A5A6-18499D957401}"/>
          </ac:picMkLst>
        </pc:picChg>
        <pc:picChg chg="del">
          <ac:chgData name="NGUYEN PHAM ANH THU" userId="baf72463-252b-4d5f-a6ca-5a6327a9888d" providerId="ADAL" clId="{42EB9027-1256-453B-B13C-DB095AC7D2C1}" dt="2022-01-17T13:09:12.010" v="348" actId="478"/>
          <ac:picMkLst>
            <pc:docMk/>
            <pc:sldMk cId="1739064596" sldId="353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42EB9027-1256-453B-B13C-DB095AC7D2C1}" dt="2022-01-17T13:09:11.238" v="347" actId="478"/>
          <ac:picMkLst>
            <pc:docMk/>
            <pc:sldMk cId="1739064596" sldId="353"/>
            <ac:picMk id="260" creationId="{CDBAD82C-D03E-4E18-B661-4DF4340F85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8855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4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94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1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10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7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hướng dẫn thêm cho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đỏ: từ chỉ đặc điểm phẩm chất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xanh lá: từ chỉ hoạt động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nâu: từ chỉ bộ phận đặc trưng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0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43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412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9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32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561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4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12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769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16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116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731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0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52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39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72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14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46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7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2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08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55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41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49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04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16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57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44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12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7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0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1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6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5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39" r:id="rId2"/>
    <p:sldLayoutId id="2147483733" r:id="rId3"/>
    <p:sldLayoutId id="2147483720" r:id="rId4"/>
    <p:sldLayoutId id="2147483715" r:id="rId5"/>
    <p:sldLayoutId id="2147483699" r:id="rId6"/>
    <p:sldLayoutId id="2147483698" r:id="rId7"/>
    <p:sldLayoutId id="2147483690" r:id="rId8"/>
    <p:sldLayoutId id="2147483689" r:id="rId9"/>
    <p:sldLayoutId id="2147483688" r:id="rId10"/>
    <p:sldLayoutId id="2147483649" r:id="rId11"/>
    <p:sldLayoutId id="2147483734" r:id="rId12"/>
    <p:sldLayoutId id="2147483716" r:id="rId13"/>
    <p:sldLayoutId id="2147483650" r:id="rId14"/>
    <p:sldLayoutId id="2147483693" r:id="rId15"/>
    <p:sldLayoutId id="2147483692" r:id="rId16"/>
    <p:sldLayoutId id="2147483691" r:id="rId17"/>
    <p:sldLayoutId id="2147483655" r:id="rId18"/>
    <p:sldLayoutId id="2147483736" r:id="rId19"/>
    <p:sldLayoutId id="2147483735" r:id="rId20"/>
    <p:sldLayoutId id="2147483718" r:id="rId21"/>
    <p:sldLayoutId id="2147483717" r:id="rId22"/>
    <p:sldLayoutId id="2147483657" r:id="rId23"/>
    <p:sldLayoutId id="2147483738" r:id="rId24"/>
    <p:sldLayoutId id="2147483737" r:id="rId25"/>
    <p:sldLayoutId id="2147483732" r:id="rId26"/>
    <p:sldLayoutId id="2147483719" r:id="rId27"/>
    <p:sldLayoutId id="2147483714" r:id="rId28"/>
    <p:sldLayoutId id="2147483658" r:id="rId29"/>
    <p:sldLayoutId id="2147483661" r:id="rId30"/>
    <p:sldLayoutId id="2147483665" r:id="rId31"/>
    <p:sldLayoutId id="2147483696" r:id="rId32"/>
    <p:sldLayoutId id="2147483695" r:id="rId33"/>
    <p:sldLayoutId id="2147483694" r:id="rId34"/>
    <p:sldLayoutId id="2147483672" r:id="rId35"/>
    <p:sldLayoutId id="2147483731" r:id="rId36"/>
    <p:sldLayoutId id="2147483730" r:id="rId37"/>
    <p:sldLayoutId id="2147483729" r:id="rId38"/>
    <p:sldLayoutId id="2147483728" r:id="rId39"/>
    <p:sldLayoutId id="2147483727" r:id="rId40"/>
    <p:sldLayoutId id="2147483726" r:id="rId41"/>
    <p:sldLayoutId id="2147483725" r:id="rId42"/>
    <p:sldLayoutId id="2147483724" r:id="rId43"/>
    <p:sldLayoutId id="2147483723" r:id="rId44"/>
    <p:sldLayoutId id="2147483713" r:id="rId45"/>
    <p:sldLayoutId id="2147483712" r:id="rId46"/>
    <p:sldLayoutId id="2147483711" r:id="rId47"/>
    <p:sldLayoutId id="2147483710" r:id="rId48"/>
    <p:sldLayoutId id="2147483709" r:id="rId49"/>
    <p:sldLayoutId id="2147483708" r:id="rId50"/>
    <p:sldLayoutId id="2147483707" r:id="rId51"/>
    <p:sldLayoutId id="2147483706" r:id="rId52"/>
    <p:sldLayoutId id="2147483705" r:id="rId53"/>
    <p:sldLayoutId id="2147483704" r:id="rId54"/>
    <p:sldLayoutId id="2147483703" r:id="rId55"/>
    <p:sldLayoutId id="2147483702" r:id="rId56"/>
    <p:sldLayoutId id="2147483701" r:id="rId57"/>
    <p:sldLayoutId id="2147483700" r:id="rId58"/>
    <p:sldLayoutId id="2147483673" r:id="rId59"/>
    <p:sldLayoutId id="2147483722" r:id="rId60"/>
    <p:sldLayoutId id="2147483721" r:id="rId61"/>
    <p:sldLayoutId id="2147483697" r:id="rId62"/>
    <p:sldLayoutId id="2147483683" r:id="rId63"/>
    <p:sldLayoutId id="2147483684" r:id="rId64"/>
    <p:sldLayoutId id="2147483685" r:id="rId6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21.pn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68.sv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6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57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70.sv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79.sv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79.sv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sv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svg"/><Relationship Id="rId5" Type="http://schemas.openxmlformats.org/officeDocument/2006/relationships/image" Target="../media/image1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1888067" y="1145871"/>
            <a:ext cx="5444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3330007" y="391569"/>
            <a:ext cx="283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xmlns="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CFED05-8D2C-405B-BB10-25D7C525B502}"/>
              </a:ext>
            </a:extLst>
          </p:cNvPr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xmlns="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7241264B-320C-4338-8537-A8B2D9B0388E}"/>
                </a:ext>
              </a:extLst>
            </p:cNvPr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xmlns="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xmlns="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xmlns="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D89DEB-BB90-4BF1-8E4B-DC1F12EFD6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32B5839-BF91-443D-BC54-932B6E5EDEE5}"/>
              </a:ext>
            </a:extLst>
          </p:cNvPr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C249F4-D2BC-48B3-BB48-8C8DADFF6A33}"/>
              </a:ext>
            </a:extLst>
          </p:cNvPr>
          <p:cNvCxnSpPr/>
          <p:nvPr/>
        </p:nvCxnSpPr>
        <p:spPr>
          <a:xfrm>
            <a:off x="1000369" y="406400"/>
            <a:ext cx="138332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0613EB2B-7FC1-4189-A8A4-401639D039E2}"/>
              </a:ext>
            </a:extLst>
          </p:cNvPr>
          <p:cNvCxnSpPr>
            <a:cxnSpLocks/>
          </p:cNvCxnSpPr>
          <p:nvPr/>
        </p:nvCxnSpPr>
        <p:spPr>
          <a:xfrm>
            <a:off x="4564185" y="406400"/>
            <a:ext cx="170375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A9C0AF01-64AC-454A-BC39-9CADC46D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FC96EC-1B72-49DB-B8DA-BD8D5012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5807A68-4D96-4787-9BCA-A032301E3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7EA9EFD-2964-4E5C-B22C-BA560BF18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3D51D44-5E46-4687-A61A-25DD7DA9D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849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BF1326E9-6DDE-41A2-BE7D-045C2A8D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C6A887-7917-4E65-B299-34981AA7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76FBD4C5-32F1-409D-AEE4-4A1F518A3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1AF0629-BD52-4A2F-87AF-EA269281C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53E8A31-F46A-420A-B667-727409A16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>
            <a:extLst>
              <a:ext uri="{FF2B5EF4-FFF2-40B4-BE49-F238E27FC236}">
                <a16:creationId xmlns:a16="http://schemas.microsoft.com/office/drawing/2014/main" xmlns="" id="{322F627E-DAD2-4CE1-83BE-ECBFEB66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4992B0-054A-4F64-A981-499533813471}"/>
              </a:ext>
            </a:extLst>
          </p:cNvPr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2E0D54-FC6B-46DD-ACCD-7DB39A6A0C05}"/>
              </a:ext>
            </a:extLst>
          </p:cNvPr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B363B0-50D1-4E80-B270-479E07DDE69D}"/>
              </a:ext>
            </a:extLst>
          </p:cNvPr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D89C63C-6C79-40DC-B1FC-4B6B793C2477}"/>
              </a:ext>
            </a:extLst>
          </p:cNvPr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60EA437-3B52-4401-8F6A-045B4BEB433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2A7FA22-D708-4351-856E-C047D6580969}"/>
              </a:ext>
            </a:extLst>
          </p:cNvPr>
          <p:cNvCxnSpPr>
            <a:cxnSpLocks/>
          </p:cNvCxnSpPr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ECBAA7C-9038-461F-8FCD-33490818C5D6}"/>
              </a:ext>
            </a:extLst>
          </p:cNvPr>
          <p:cNvCxnSpPr>
            <a:cxnSpLocks/>
          </p:cNvCxnSpPr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9D5DC76E-3D38-45B5-ABB7-CFBFF84A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E6F156-CEAC-4C8B-B7D0-BA1EC99A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FCCC4BB-5D5F-4304-B8CB-973DB022D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4EECDF49-A42E-4520-B47F-08216DFC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5B7CAE5B-3B82-46F7-8EB9-353D6A8BB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ấn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7A7DCC3-1B7E-4FEE-BF72-8AEE6A0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66B06D-97A8-417F-B67A-742155E4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A5B43133-D805-40E9-A25B-1E78C6475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B3D9985-6B04-45E9-B069-D7FA2F67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A3556A3-F109-4873-92E7-9B5D7433B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4166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xúc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2294468" y="234531"/>
            <a:ext cx="4201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YÊU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 CẦU CẦN ĐẠT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ra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lang="en-US" sz="360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thò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đĩnh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Chưa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lâu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Cổ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mập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rụt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mọi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cứ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hớn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76B62C-80DF-4E5F-A3E8-22E166AF6937}"/>
              </a:ext>
            </a:extLst>
          </p:cNvPr>
          <p:cNvSpPr/>
          <p:nvPr/>
        </p:nvSpPr>
        <p:spPr>
          <a:xfrm>
            <a:off x="4694233" y="1939177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7F72F3-36FE-45EB-BC5B-1F79621DF3CF}"/>
              </a:ext>
            </a:extLst>
          </p:cNvPr>
          <p:cNvSpPr/>
          <p:nvPr/>
        </p:nvSpPr>
        <p:spPr>
          <a:xfrm>
            <a:off x="7486184" y="2452524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ACED25-00B3-417A-8F25-81E01EE8C78E}"/>
              </a:ext>
            </a:extLst>
          </p:cNvPr>
          <p:cNvSpPr/>
          <p:nvPr/>
        </p:nvSpPr>
        <p:spPr>
          <a:xfrm>
            <a:off x="258590" y="2973892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E1D723-4A7D-4FDC-9CEC-7F4E45E77CAB}"/>
              </a:ext>
            </a:extLst>
          </p:cNvPr>
          <p:cNvSpPr/>
          <p:nvPr/>
        </p:nvSpPr>
        <p:spPr>
          <a:xfrm>
            <a:off x="2777201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E055E6-1AD8-4C44-97C2-EF3DA641DF5D}"/>
              </a:ext>
            </a:extLst>
          </p:cNvPr>
          <p:cNvSpPr/>
          <p:nvPr/>
        </p:nvSpPr>
        <p:spPr>
          <a:xfrm>
            <a:off x="2919661" y="4010348"/>
            <a:ext cx="5888079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2D9C0AF-056A-4A28-A1CA-9675A0DBFAE5}"/>
              </a:ext>
            </a:extLst>
          </p:cNvPr>
          <p:cNvSpPr/>
          <p:nvPr/>
        </p:nvSpPr>
        <p:spPr>
          <a:xfrm>
            <a:off x="5384043" y="4518678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F2AA53-031A-4EDA-A4F3-BC16C95E1FBE}"/>
              </a:ext>
            </a:extLst>
          </p:cNvPr>
          <p:cNvSpPr/>
          <p:nvPr/>
        </p:nvSpPr>
        <p:spPr>
          <a:xfrm>
            <a:off x="483180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đơm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5E7377-343C-4EA1-A18F-8B42AC1B2874}"/>
              </a:ext>
            </a:extLst>
          </p:cNvPr>
          <p:cNvSpPr/>
          <p:nvPr/>
        </p:nvSpPr>
        <p:spPr>
          <a:xfrm>
            <a:off x="2590799" y="2405401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8D3375-3776-4926-935A-E6F608B09F62}"/>
              </a:ext>
            </a:extLst>
          </p:cNvPr>
          <p:cNvSpPr/>
          <p:nvPr/>
        </p:nvSpPr>
        <p:spPr>
          <a:xfrm>
            <a:off x="2401750" y="2956096"/>
            <a:ext cx="2715682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694708-1A39-4198-A0D8-69D6573DF6F3}"/>
              </a:ext>
            </a:extLst>
          </p:cNvPr>
          <p:cNvSpPr/>
          <p:nvPr/>
        </p:nvSpPr>
        <p:spPr>
          <a:xfrm>
            <a:off x="3452785" y="4058151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FCA52E-4477-4203-87A1-478E87483610}"/>
              </a:ext>
            </a:extLst>
          </p:cNvPr>
          <p:cNvSpPr/>
          <p:nvPr/>
        </p:nvSpPr>
        <p:spPr>
          <a:xfrm>
            <a:off x="4286975" y="3510175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7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xmlns="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xmlns="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xmlns="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xmlns="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D4C8AF5-736D-492D-852A-18F554FFBE22}"/>
              </a:ext>
            </a:extLst>
          </p:cNvPr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06889D84-850A-4C0A-8A7D-11A151E8F611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23B06DB-B28E-4F07-82FB-39D4013C99FD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464FE4-C09C-4315-B53C-1732BBF055A1}"/>
              </a:ext>
            </a:extLst>
          </p:cNvPr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305" y="537882"/>
            <a:ext cx="8014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Mới</a:t>
            </a:r>
            <a:r>
              <a:rPr lang="en-US" sz="2800" dirty="0" smtClean="0"/>
              <a:t> </a:t>
            </a:r>
            <a:r>
              <a:rPr lang="en-US" sz="2800" dirty="0" err="1" smtClean="0"/>
              <a:t>hôm</a:t>
            </a:r>
            <a:r>
              <a:rPr lang="en-US" sz="2800" dirty="0" smtClean="0"/>
              <a:t> qua </a:t>
            </a:r>
            <a:r>
              <a:rPr lang="en-US" sz="2800" dirty="0" err="1" smtClean="0"/>
              <a:t>nụ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vẫn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ẩn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đài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biếc</a:t>
            </a:r>
            <a:r>
              <a:rPr lang="en-US" sz="2800" dirty="0" smtClean="0"/>
              <a:t>, </a:t>
            </a: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nhú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đốm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</a:t>
            </a:r>
            <a:r>
              <a:rPr lang="en-US" sz="2800" dirty="0" err="1" smtClean="0"/>
              <a:t>hồng</a:t>
            </a:r>
            <a:r>
              <a:rPr lang="en-US" sz="2800" dirty="0" smtClean="0"/>
              <a:t>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sớm</a:t>
            </a:r>
            <a:r>
              <a:rPr lang="en-US" sz="2800" dirty="0" smtClean="0"/>
              <a:t> nay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bông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rực</a:t>
            </a:r>
            <a:r>
              <a:rPr lang="en-US" sz="2800" dirty="0" smtClean="0"/>
              <a:t> </a:t>
            </a:r>
            <a:r>
              <a:rPr lang="en-US" sz="2800" dirty="0" err="1" smtClean="0"/>
              <a:t>rỡ</a:t>
            </a:r>
            <a:r>
              <a:rPr lang="en-US" sz="2800" dirty="0" smtClean="0"/>
              <a:t>. </a:t>
            </a:r>
            <a:r>
              <a:rPr lang="en-US" sz="2800" dirty="0" err="1" smtClean="0"/>
              <a:t>Cánh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</a:t>
            </a:r>
            <a:r>
              <a:rPr lang="en-US" sz="2800" dirty="0" err="1" smtClean="0"/>
              <a:t>thắm</a:t>
            </a:r>
            <a:r>
              <a:rPr lang="en-US" sz="2800" dirty="0" smtClean="0"/>
              <a:t>, </a:t>
            </a:r>
            <a:r>
              <a:rPr lang="en-US" sz="2800" dirty="0" err="1" smtClean="0"/>
              <a:t>mịn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nhung</a:t>
            </a:r>
            <a:r>
              <a:rPr lang="en-US" sz="2800" dirty="0" smtClean="0"/>
              <a:t> </a:t>
            </a:r>
            <a:r>
              <a:rPr lang="en-US" sz="2800" dirty="0" err="1" smtClean="0"/>
              <a:t>khum</a:t>
            </a:r>
            <a:r>
              <a:rPr lang="en-US" sz="2800" dirty="0" smtClean="0"/>
              <a:t> </a:t>
            </a:r>
            <a:r>
              <a:rPr lang="en-US" sz="2800" dirty="0" err="1" smtClean="0"/>
              <a:t>khum</a:t>
            </a:r>
            <a:r>
              <a:rPr lang="en-US" sz="2800" dirty="0" smtClean="0"/>
              <a:t> </a:t>
            </a:r>
            <a:r>
              <a:rPr lang="en-US" sz="2800" dirty="0" err="1" smtClean="0"/>
              <a:t>úp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. </a:t>
            </a:r>
            <a:r>
              <a:rPr lang="en-US" sz="2800" dirty="0" err="1" smtClean="0"/>
              <a:t>Bông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lộng</a:t>
            </a:r>
            <a:r>
              <a:rPr lang="en-US" sz="2800" dirty="0" smtClean="0"/>
              <a:t> </a:t>
            </a:r>
            <a:r>
              <a:rPr lang="en-US" sz="2800" dirty="0" err="1" smtClean="0"/>
              <a:t>lẫy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nàng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chúa</a:t>
            </a:r>
            <a:r>
              <a:rPr lang="en-US" sz="2800" dirty="0" smtClean="0"/>
              <a:t> </a:t>
            </a:r>
            <a:r>
              <a:rPr lang="en-US" sz="2800" dirty="0" err="1" smtClean="0"/>
              <a:t>kiêu</a:t>
            </a:r>
            <a:r>
              <a:rPr lang="en-US" sz="2800" dirty="0" smtClean="0"/>
              <a:t> </a:t>
            </a:r>
            <a:r>
              <a:rPr lang="en-US" sz="2800" dirty="0" err="1" smtClean="0"/>
              <a:t>sa</a:t>
            </a:r>
            <a:r>
              <a:rPr lang="en-US" sz="2800" dirty="0" smtClean="0"/>
              <a:t>.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cánh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đọng</a:t>
            </a:r>
            <a:r>
              <a:rPr lang="en-US" sz="2800" dirty="0" smtClean="0"/>
              <a:t> </a:t>
            </a:r>
            <a:r>
              <a:rPr lang="en-US" sz="2800" dirty="0" err="1" smtClean="0"/>
              <a:t>vài</a:t>
            </a:r>
            <a:r>
              <a:rPr lang="en-US" sz="2800" dirty="0" smtClean="0"/>
              <a:t> </a:t>
            </a:r>
            <a:r>
              <a:rPr lang="en-US" sz="2800" dirty="0" err="1" smtClean="0"/>
              <a:t>giọt</a:t>
            </a:r>
            <a:r>
              <a:rPr lang="en-US" sz="2800" dirty="0" smtClean="0"/>
              <a:t> </a:t>
            </a:r>
            <a:r>
              <a:rPr lang="en-US" sz="2800" dirty="0" err="1" smtClean="0"/>
              <a:t>sương</a:t>
            </a:r>
            <a:r>
              <a:rPr lang="en-US" sz="2800" dirty="0" smtClean="0"/>
              <a:t> </a:t>
            </a:r>
            <a:r>
              <a:rPr lang="en-US" sz="2800" dirty="0" err="1" smtClean="0"/>
              <a:t>lấp</a:t>
            </a:r>
            <a:r>
              <a:rPr lang="en-US" sz="2800" dirty="0" smtClean="0"/>
              <a:t> </a:t>
            </a:r>
            <a:r>
              <a:rPr lang="en-US" sz="2800" dirty="0" err="1" smtClean="0"/>
              <a:t>lánh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ánh</a:t>
            </a:r>
            <a:r>
              <a:rPr lang="en-US" sz="2800" dirty="0" smtClean="0"/>
              <a:t> </a:t>
            </a:r>
            <a:r>
              <a:rPr lang="en-US" sz="2800" dirty="0" err="1" smtClean="0"/>
              <a:t>nắng</a:t>
            </a:r>
            <a:r>
              <a:rPr lang="en-US" sz="2800" dirty="0" smtClean="0"/>
              <a:t> ban </a:t>
            </a:r>
            <a:r>
              <a:rPr lang="en-US" sz="2800" dirty="0" err="1" smtClean="0"/>
              <a:t>mai</a:t>
            </a:r>
            <a:r>
              <a:rPr lang="en-US" sz="2800" dirty="0" smtClean="0"/>
              <a:t>. </a:t>
            </a:r>
            <a:r>
              <a:rPr lang="en-US" sz="2800" dirty="0" err="1" smtClean="0"/>
              <a:t>Mùi</a:t>
            </a:r>
            <a:r>
              <a:rPr lang="en-US" sz="2800" dirty="0" smtClean="0"/>
              <a:t> </a:t>
            </a:r>
            <a:r>
              <a:rPr lang="en-US" sz="2800" dirty="0" err="1" smtClean="0"/>
              <a:t>hương</a:t>
            </a:r>
            <a:r>
              <a:rPr lang="en-US" sz="2800" dirty="0" smtClean="0"/>
              <a:t> …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3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xmlns="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xmlns="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xmlns="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xmlns="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C64B22-D7E6-440E-88C8-2CB0A9671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07387F21-74EA-446C-88E1-2FAFE3D3CC98}"/>
              </a:ext>
            </a:extLst>
          </p:cNvPr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DCAAF83-6E0B-4048-A708-682341DB2B0C}"/>
              </a:ext>
            </a:extLst>
          </p:cNvPr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27650B-0A3E-4C78-AAB9-B4B6E452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953F0D-44E5-462A-BE1D-213B1F638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095A9A-3BFC-4D11-BC9E-674EAE60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50850A-4D1C-4A07-B621-D75F06C9D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02AA69-5E3F-4B0D-B609-63865663F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>
            <a:extLst>
              <a:ext uri="{FF2B5EF4-FFF2-40B4-BE49-F238E27FC236}">
                <a16:creationId xmlns:a16="http://schemas.microsoft.com/office/drawing/2014/main" xmlns="" id="{7774CC0B-0F26-4473-AE29-620E640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/>
                </a:rPr>
                <a:t>CHIA SẺ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3015965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m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E8BD6CA-36F6-445A-BB69-5BC72203E77D}"/>
              </a:ext>
            </a:extLst>
          </p:cNvPr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xmlns="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A7F6A19-408C-4C6F-B879-A603040027DC}"/>
              </a:ext>
            </a:extLst>
          </p:cNvPr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xmlns="" id="{B337E9C1-7F79-4CC1-99AB-F3316977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6BB64EE-D366-4834-BF70-1AE581BAE6D7}"/>
                </a:ext>
              </a:extLst>
            </p:cNvPr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5268679-1DB5-47E9-BFE3-3B73BD188C7E}"/>
              </a:ext>
            </a:extLst>
          </p:cNvPr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C8E5FE4-9C3A-4CC7-BD29-B5AC2570EA79}"/>
              </a:ext>
            </a:extLst>
          </p:cNvPr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2564699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1385</Words>
  <Application>Microsoft Office PowerPoint</Application>
  <PresentationFormat>On-screen Show (16:9)</PresentationFormat>
  <Paragraphs>120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Berkshire Swash</vt:lpstr>
      <vt:lpstr>#9Slide03 Arima Madurai Bold</vt:lpstr>
      <vt:lpstr>HP001 4 hàng</vt:lpstr>
      <vt:lpstr>iCiel Ciaobella</vt:lpstr>
      <vt:lpstr>Roboto Condensed Light</vt:lpstr>
      <vt:lpstr>iCiel Panton Black</vt:lpstr>
      <vt:lpstr>Open Sans</vt:lpstr>
      <vt:lpstr>Lato</vt:lpstr>
      <vt:lpstr>Arial</vt:lpstr>
      <vt:lpstr>Livvic</vt:lpstr>
      <vt:lpstr>Wingdings</vt:lpstr>
      <vt:lpstr>Coiny</vt:lpstr>
      <vt:lpstr>UTM Alpine KT</vt:lpstr>
      <vt:lpstr>Roboto</vt:lpstr>
      <vt:lpstr>Calibri</vt:lpstr>
      <vt:lpstr>UTM Beautiful Caps</vt:lpstr>
      <vt:lpstr>Weltkindertag! by Slidego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28</cp:revision>
  <dcterms:modified xsi:type="dcterms:W3CDTF">2023-03-22T03:34:33Z</dcterms:modified>
</cp:coreProperties>
</file>