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8" r:id="rId1"/>
  </p:sldMasterIdLst>
  <p:notesMasterIdLst>
    <p:notesMasterId r:id="rId17"/>
  </p:notesMasterIdLst>
  <p:sldIdLst>
    <p:sldId id="256" r:id="rId2"/>
    <p:sldId id="257" r:id="rId3"/>
    <p:sldId id="309" r:id="rId4"/>
    <p:sldId id="259" r:id="rId5"/>
    <p:sldId id="321" r:id="rId6"/>
    <p:sldId id="322" r:id="rId7"/>
    <p:sldId id="323" r:id="rId8"/>
    <p:sldId id="324" r:id="rId9"/>
    <p:sldId id="325" r:id="rId10"/>
    <p:sldId id="261" r:id="rId11"/>
    <p:sldId id="262" r:id="rId12"/>
    <p:sldId id="347" r:id="rId13"/>
    <p:sldId id="348" r:id="rId14"/>
    <p:sldId id="345" r:id="rId15"/>
    <p:sldId id="346" r:id="rId16"/>
  </p:sldIdLst>
  <p:sldSz cx="9144000" cy="5143500" type="screen16x9"/>
  <p:notesSz cx="6858000" cy="9144000"/>
  <p:embeddedFontLst>
    <p:embeddedFont>
      <p:font typeface="Archivo Black" panose="020B0604020202020204" charset="0"/>
      <p:regular r:id="rId18"/>
    </p:embeddedFont>
    <p:embeddedFont>
      <p:font typeface="Calibri" panose="020F0502020204030204" pitchFamily="34" charset="0"/>
      <p:regular r:id="rId19"/>
      <p:bold r:id="rId20"/>
      <p:italic r:id="rId21"/>
      <p:boldItalic r:id="rId22"/>
    </p:embeddedFont>
    <p:embeddedFont>
      <p:font typeface="Fira Sans" panose="020B0503050000020004" pitchFamily="34" charset="0"/>
      <p:regular r:id="rId23"/>
      <p:bold r:id="rId24"/>
      <p:italic r:id="rId25"/>
      <p:boldItalic r:id="rId26"/>
    </p:embeddedFont>
    <p:embeddedFont>
      <p:font typeface="Hammersmith One" panose="02010703030501060504" pitchFamily="2" charset="0"/>
      <p:regular r:id="rId27"/>
    </p:embeddedFont>
    <p:embeddedFont>
      <p:font typeface="HP001 5 hàng" panose="020B0604020202020204" charset="0"/>
      <p:regular r:id="rId28"/>
      <p:bold r:id="rId29"/>
    </p:embeddedFont>
    <p:embeddedFont>
      <p:font typeface="Londrina Solid" panose="020B0604020202020204" charset="0"/>
      <p:regular r:id="rId30"/>
    </p:embeddedFont>
    <p:embeddedFont>
      <p:font typeface="Pattaya"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1725D7-0A9F-4E6D-AFDD-0F26F5C10B50}">
  <a:tblStyle styleId="{A51725D7-0A9F-4E6D-AFDD-0F26F5C10B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fc3484815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fc3484815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d401eec82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d401eec82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20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40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05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016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2"/>
        <p:cNvGrpSpPr/>
        <p:nvPr/>
      </p:nvGrpSpPr>
      <p:grpSpPr>
        <a:xfrm>
          <a:off x="0" y="0"/>
          <a:ext cx="0" cy="0"/>
          <a:chOff x="0" y="0"/>
          <a:chExt cx="0" cy="0"/>
        </a:xfrm>
      </p:grpSpPr>
      <p:sp>
        <p:nvSpPr>
          <p:cNvPr id="2743" name="Google Shape;2743;g1032b93a58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4" name="Google Shape;2744;g1032b93a58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1"/>
        <p:cNvGrpSpPr/>
        <p:nvPr/>
      </p:nvGrpSpPr>
      <p:grpSpPr>
        <a:xfrm>
          <a:off x="0" y="0"/>
          <a:ext cx="0" cy="0"/>
          <a:chOff x="0" y="0"/>
          <a:chExt cx="0" cy="0"/>
        </a:xfrm>
      </p:grpSpPr>
      <p:sp>
        <p:nvSpPr>
          <p:cNvPr id="2922" name="Google Shape;2922;g1032b93a58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3" name="Google Shape;2923;g1032b93a58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697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900" y="539500"/>
            <a:ext cx="7726200" cy="16659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000" b="1">
                <a:solidFill>
                  <a:schemeClr val="dk1"/>
                </a:solidFill>
                <a:latin typeface="Hammersmith One"/>
                <a:ea typeface="Hammersmith One"/>
                <a:cs typeface="Hammersmith One"/>
                <a:sym typeface="Hammersmith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477050" y="2266319"/>
            <a:ext cx="6189900" cy="3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a:solidFill>
                  <a:schemeClr val="dk1"/>
                </a:solidFill>
                <a:latin typeface="Fira Sans"/>
                <a:ea typeface="Fira Sans"/>
                <a:cs typeface="Fira Sans"/>
                <a:sym typeface="Fira Sans"/>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1" name="Google Shape;11;p2"/>
          <p:cNvSpPr/>
          <p:nvPr/>
        </p:nvSpPr>
        <p:spPr>
          <a:xfrm>
            <a:off x="731463" y="2431388"/>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233893">
            <a:off x="5399298" y="2431466"/>
            <a:ext cx="4306277" cy="1528666"/>
            <a:chOff x="5935091" y="4995712"/>
            <a:chExt cx="3772667" cy="1528654"/>
          </a:xfrm>
        </p:grpSpPr>
        <p:sp>
          <p:nvSpPr>
            <p:cNvPr id="13" name="Google Shape;13;p2"/>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13038" y="4995712"/>
              <a:ext cx="1515719" cy="1069902"/>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61538" y="5146602"/>
              <a:ext cx="732914" cy="463517"/>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40500" y="2819752"/>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00662" y="2996828"/>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flipH="1">
            <a:off x="-373275" y="36055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7201180" y="3269198"/>
            <a:ext cx="1515538" cy="1242189"/>
            <a:chOff x="-3000258" y="8"/>
            <a:chExt cx="723718" cy="593157"/>
          </a:xfrm>
        </p:grpSpPr>
        <p:sp>
          <p:nvSpPr>
            <p:cNvPr id="21" name="Google Shape;21;p2"/>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a:off x="731474" y="3377783"/>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5000" y="355876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rot="-10566107" flipH="1">
            <a:off x="5399298" y="5211907"/>
            <a:ext cx="4306277" cy="1528666"/>
            <a:chOff x="5935091" y="4995712"/>
            <a:chExt cx="3772667" cy="1528654"/>
          </a:xfrm>
        </p:grpSpPr>
        <p:sp>
          <p:nvSpPr>
            <p:cNvPr id="31" name="Google Shape;31;p2"/>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13038" y="4995712"/>
              <a:ext cx="1515719" cy="1069902"/>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61538" y="5146602"/>
              <a:ext cx="732914" cy="463517"/>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rot="10800000" flipH="1">
            <a:off x="-40487" y="4865347"/>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flipH="1">
            <a:off x="-400650" y="4571592"/>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73263" y="454537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2"/>
          <p:cNvGrpSpPr/>
          <p:nvPr/>
        </p:nvGrpSpPr>
        <p:grpSpPr>
          <a:xfrm rot="10800000" flipH="1">
            <a:off x="7201193" y="4585727"/>
            <a:ext cx="1515538" cy="1242189"/>
            <a:chOff x="-3000258" y="8"/>
            <a:chExt cx="723718" cy="593157"/>
          </a:xfrm>
        </p:grpSpPr>
        <p:sp>
          <p:nvSpPr>
            <p:cNvPr id="39" name="Google Shape;39;p2"/>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rot="10800000" flipH="1">
            <a:off x="731486" y="4694311"/>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0800000" flipH="1">
            <a:off x="555013" y="4793746"/>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00600" y="4603992"/>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395250" y="2684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flipH="1">
            <a:off x="8584125" y="19821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0800000" flipH="1">
            <a:off x="7602730" y="-105205"/>
            <a:ext cx="2697267" cy="520032"/>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0800000" flipH="1">
            <a:off x="-1404673" y="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CE20973-80BE-442A-AFE4-94278F8F312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380FF38-C9AF-441C-A5BF-683921F17B4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90FCDCE-2DE8-4E8E-987F-07DACDA882B4}"/>
              </a:ext>
            </a:extLst>
          </p:cNvPr>
          <p:cNvSpPr>
            <a:spLocks noGrp="1"/>
          </p:cNvSpPr>
          <p:nvPr>
            <p:ph type="dt" sz="half" idx="10"/>
          </p:nvPr>
        </p:nvSpPr>
        <p:spPr/>
        <p:txBody>
          <a:bodyPr/>
          <a:lstStyle/>
          <a:p>
            <a:fld id="{3D2429A2-AD08-4180-A00F-5592DD26485D}" type="datetimeFigureOut">
              <a:rPr lang="en-US" smtClean="0"/>
              <a:t>3/12/2022</a:t>
            </a:fld>
            <a:endParaRPr lang="en-US"/>
          </a:p>
        </p:txBody>
      </p:sp>
      <p:sp>
        <p:nvSpPr>
          <p:cNvPr id="5" name="Chỗ dành sẵn cho Chân trang 4">
            <a:extLst>
              <a:ext uri="{FF2B5EF4-FFF2-40B4-BE49-F238E27FC236}">
                <a16:creationId xmlns:a16="http://schemas.microsoft.com/office/drawing/2014/main" id="{4CC9297A-C8F8-41BF-AA9E-FC244E235D0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7F2C43B-0115-40A2-9F6A-12174548A2D9}"/>
              </a:ext>
            </a:extLst>
          </p:cNvPr>
          <p:cNvSpPr>
            <a:spLocks noGrp="1"/>
          </p:cNvSpPr>
          <p:nvPr>
            <p:ph type="sldNum" sz="quarter" idx="12"/>
          </p:nvPr>
        </p:nvSpPr>
        <p:spPr/>
        <p:txBody>
          <a:bodyPr/>
          <a:lstStyle/>
          <a:p>
            <a:fld id="{669C8F75-6C79-42B8-A3BC-A051065B812A}" type="slidenum">
              <a:rPr lang="en-US" smtClean="0"/>
              <a:t>‹#›</a:t>
            </a:fld>
            <a:endParaRPr lang="en-US"/>
          </a:p>
        </p:txBody>
      </p:sp>
    </p:spTree>
    <p:extLst>
      <p:ext uri="{BB962C8B-B14F-4D97-AF65-F5344CB8AC3E}">
        <p14:creationId xmlns:p14="http://schemas.microsoft.com/office/powerpoint/2010/main" val="85498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3"/>
          <p:cNvSpPr txBox="1">
            <a:spLocks noGrp="1"/>
          </p:cNvSpPr>
          <p:nvPr>
            <p:ph type="title"/>
          </p:nvPr>
        </p:nvSpPr>
        <p:spPr>
          <a:xfrm>
            <a:off x="3298100" y="725776"/>
            <a:ext cx="4713900" cy="744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1">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 name="Google Shape;55;p3"/>
          <p:cNvSpPr txBox="1">
            <a:spLocks noGrp="1"/>
          </p:cNvSpPr>
          <p:nvPr>
            <p:ph type="subTitle" idx="1"/>
          </p:nvPr>
        </p:nvSpPr>
        <p:spPr>
          <a:xfrm>
            <a:off x="3298100" y="1545576"/>
            <a:ext cx="4713900" cy="3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6" name="Google Shape;56;p3"/>
          <p:cNvSpPr txBox="1">
            <a:spLocks noGrp="1"/>
          </p:cNvSpPr>
          <p:nvPr>
            <p:ph type="title" idx="2" hasCustomPrompt="1"/>
          </p:nvPr>
        </p:nvSpPr>
        <p:spPr>
          <a:xfrm>
            <a:off x="1214000" y="708238"/>
            <a:ext cx="2084100" cy="12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500" b="1">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57" name="Google Shape;57;p3"/>
          <p:cNvGrpSpPr/>
          <p:nvPr/>
        </p:nvGrpSpPr>
        <p:grpSpPr>
          <a:xfrm rot="10800000" flipH="1">
            <a:off x="-422775" y="3377724"/>
            <a:ext cx="9545159" cy="2791817"/>
            <a:chOff x="-2066900" y="5211175"/>
            <a:chExt cx="3680700" cy="1076550"/>
          </a:xfrm>
        </p:grpSpPr>
        <p:sp>
          <p:nvSpPr>
            <p:cNvPr id="58" name="Google Shape;58;p3"/>
            <p:cNvSpPr/>
            <p:nvPr/>
          </p:nvSpPr>
          <p:spPr>
            <a:xfrm>
              <a:off x="-2066900" y="5211175"/>
              <a:ext cx="3680700" cy="1076550"/>
            </a:xfrm>
            <a:custGeom>
              <a:avLst/>
              <a:gdLst/>
              <a:ahLst/>
              <a:cxnLst/>
              <a:rect l="l" t="t" r="r" b="b"/>
              <a:pathLst>
                <a:path w="147228" h="43062" extrusionOk="0">
                  <a:moveTo>
                    <a:pt x="84943" y="1"/>
                  </a:moveTo>
                  <a:lnTo>
                    <a:pt x="83242" y="1068"/>
                  </a:lnTo>
                  <a:lnTo>
                    <a:pt x="80263" y="1068"/>
                  </a:lnTo>
                  <a:lnTo>
                    <a:pt x="69189" y="9162"/>
                  </a:lnTo>
                  <a:lnTo>
                    <a:pt x="67921" y="11931"/>
                  </a:lnTo>
                  <a:lnTo>
                    <a:pt x="65787" y="11931"/>
                  </a:lnTo>
                  <a:lnTo>
                    <a:pt x="61740" y="16133"/>
                  </a:lnTo>
                  <a:lnTo>
                    <a:pt x="52167" y="14265"/>
                  </a:lnTo>
                  <a:lnTo>
                    <a:pt x="45774" y="12776"/>
                  </a:lnTo>
                  <a:lnTo>
                    <a:pt x="42160" y="11931"/>
                  </a:lnTo>
                  <a:lnTo>
                    <a:pt x="34489" y="13632"/>
                  </a:lnTo>
                  <a:lnTo>
                    <a:pt x="32365" y="12776"/>
                  </a:lnTo>
                  <a:lnTo>
                    <a:pt x="30664" y="14488"/>
                  </a:lnTo>
                  <a:lnTo>
                    <a:pt x="16399" y="15122"/>
                  </a:lnTo>
                  <a:lnTo>
                    <a:pt x="11074" y="19013"/>
                  </a:lnTo>
                  <a:lnTo>
                    <a:pt x="9795" y="17679"/>
                  </a:lnTo>
                  <a:lnTo>
                    <a:pt x="5859" y="20336"/>
                  </a:lnTo>
                  <a:lnTo>
                    <a:pt x="0" y="43062"/>
                  </a:lnTo>
                  <a:lnTo>
                    <a:pt x="147228" y="43062"/>
                  </a:lnTo>
                  <a:lnTo>
                    <a:pt x="147228" y="13632"/>
                  </a:lnTo>
                  <a:lnTo>
                    <a:pt x="144837" y="14265"/>
                  </a:lnTo>
                  <a:lnTo>
                    <a:pt x="142436" y="12776"/>
                  </a:lnTo>
                  <a:lnTo>
                    <a:pt x="138178" y="12564"/>
                  </a:lnTo>
                  <a:lnTo>
                    <a:pt x="133708" y="14054"/>
                  </a:lnTo>
                  <a:lnTo>
                    <a:pt x="130506" y="15544"/>
                  </a:lnTo>
                  <a:lnTo>
                    <a:pt x="123479" y="12776"/>
                  </a:lnTo>
                  <a:lnTo>
                    <a:pt x="121144" y="11719"/>
                  </a:lnTo>
                  <a:lnTo>
                    <a:pt x="116886" y="11497"/>
                  </a:lnTo>
                  <a:lnTo>
                    <a:pt x="115185" y="10174"/>
                  </a:lnTo>
                  <a:lnTo>
                    <a:pt x="112839" y="8095"/>
                  </a:lnTo>
                  <a:lnTo>
                    <a:pt x="109648" y="10174"/>
                  </a:lnTo>
                  <a:lnTo>
                    <a:pt x="100709" y="3625"/>
                  </a:lnTo>
                  <a:lnTo>
                    <a:pt x="98574" y="1924"/>
                  </a:lnTo>
                  <a:lnTo>
                    <a:pt x="96451" y="2769"/>
                  </a:lnTo>
                  <a:lnTo>
                    <a:pt x="95172" y="1279"/>
                  </a:lnTo>
                  <a:lnTo>
                    <a:pt x="89202"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12225" y="5211175"/>
              <a:ext cx="1177725" cy="710200"/>
            </a:xfrm>
            <a:custGeom>
              <a:avLst/>
              <a:gdLst/>
              <a:ahLst/>
              <a:cxnLst/>
              <a:rect l="l" t="t" r="r" b="b"/>
              <a:pathLst>
                <a:path w="47109" h="28408" extrusionOk="0">
                  <a:moveTo>
                    <a:pt x="34756" y="1"/>
                  </a:moveTo>
                  <a:lnTo>
                    <a:pt x="33055" y="1068"/>
                  </a:lnTo>
                  <a:lnTo>
                    <a:pt x="33055" y="3837"/>
                  </a:lnTo>
                  <a:lnTo>
                    <a:pt x="31777" y="5326"/>
                  </a:lnTo>
                  <a:lnTo>
                    <a:pt x="29008" y="6605"/>
                  </a:lnTo>
                  <a:lnTo>
                    <a:pt x="29342" y="8039"/>
                  </a:lnTo>
                  <a:lnTo>
                    <a:pt x="28330" y="9062"/>
                  </a:lnTo>
                  <a:lnTo>
                    <a:pt x="29864" y="10341"/>
                  </a:lnTo>
                  <a:lnTo>
                    <a:pt x="27096" y="12142"/>
                  </a:lnTo>
                  <a:lnTo>
                    <a:pt x="25984" y="13109"/>
                  </a:lnTo>
                  <a:lnTo>
                    <a:pt x="23783" y="13887"/>
                  </a:lnTo>
                  <a:lnTo>
                    <a:pt x="23427" y="15333"/>
                  </a:lnTo>
                  <a:lnTo>
                    <a:pt x="19647" y="17245"/>
                  </a:lnTo>
                  <a:lnTo>
                    <a:pt x="19169" y="18390"/>
                  </a:lnTo>
                  <a:lnTo>
                    <a:pt x="17779" y="19235"/>
                  </a:lnTo>
                  <a:lnTo>
                    <a:pt x="18368" y="20336"/>
                  </a:lnTo>
                  <a:lnTo>
                    <a:pt x="15177" y="21537"/>
                  </a:lnTo>
                  <a:lnTo>
                    <a:pt x="11986" y="21537"/>
                  </a:lnTo>
                  <a:lnTo>
                    <a:pt x="13287" y="22693"/>
                  </a:lnTo>
                  <a:lnTo>
                    <a:pt x="10708" y="23638"/>
                  </a:lnTo>
                  <a:lnTo>
                    <a:pt x="9729" y="23638"/>
                  </a:lnTo>
                  <a:lnTo>
                    <a:pt x="8406" y="24961"/>
                  </a:lnTo>
                  <a:lnTo>
                    <a:pt x="5382" y="23638"/>
                  </a:lnTo>
                  <a:lnTo>
                    <a:pt x="1" y="28408"/>
                  </a:lnTo>
                  <a:lnTo>
                    <a:pt x="1" y="28408"/>
                  </a:lnTo>
                  <a:lnTo>
                    <a:pt x="38803" y="23216"/>
                  </a:lnTo>
                  <a:lnTo>
                    <a:pt x="47109" y="12564"/>
                  </a:lnTo>
                  <a:lnTo>
                    <a:pt x="43062" y="8740"/>
                  </a:lnTo>
                  <a:lnTo>
                    <a:pt x="42217" y="5538"/>
                  </a:lnTo>
                  <a:lnTo>
                    <a:pt x="36469" y="5326"/>
                  </a:lnTo>
                  <a:lnTo>
                    <a:pt x="37736" y="2669"/>
                  </a:lnTo>
                  <a:lnTo>
                    <a:pt x="34756"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556025" y="5509425"/>
              <a:ext cx="588175" cy="276875"/>
            </a:xfrm>
            <a:custGeom>
              <a:avLst/>
              <a:gdLst/>
              <a:ahLst/>
              <a:cxnLst/>
              <a:rect l="l" t="t" r="r" b="b"/>
              <a:pathLst>
                <a:path w="23527" h="11075" extrusionOk="0">
                  <a:moveTo>
                    <a:pt x="21725" y="1"/>
                  </a:moveTo>
                  <a:lnTo>
                    <a:pt x="14054" y="1702"/>
                  </a:lnTo>
                  <a:lnTo>
                    <a:pt x="11930" y="846"/>
                  </a:lnTo>
                  <a:lnTo>
                    <a:pt x="10229" y="2558"/>
                  </a:lnTo>
                  <a:lnTo>
                    <a:pt x="9584" y="4470"/>
                  </a:lnTo>
                  <a:lnTo>
                    <a:pt x="7772" y="5537"/>
                  </a:lnTo>
                  <a:lnTo>
                    <a:pt x="1813" y="5537"/>
                  </a:lnTo>
                  <a:lnTo>
                    <a:pt x="856" y="7339"/>
                  </a:lnTo>
                  <a:lnTo>
                    <a:pt x="0" y="11074"/>
                  </a:lnTo>
                  <a:lnTo>
                    <a:pt x="0" y="11074"/>
                  </a:lnTo>
                  <a:lnTo>
                    <a:pt x="4903" y="9607"/>
                  </a:lnTo>
                  <a:lnTo>
                    <a:pt x="6493" y="8406"/>
                  </a:lnTo>
                  <a:lnTo>
                    <a:pt x="8306" y="8406"/>
                  </a:lnTo>
                  <a:lnTo>
                    <a:pt x="9796" y="7661"/>
                  </a:lnTo>
                  <a:lnTo>
                    <a:pt x="10440" y="7127"/>
                  </a:lnTo>
                  <a:lnTo>
                    <a:pt x="11719" y="6494"/>
                  </a:lnTo>
                  <a:lnTo>
                    <a:pt x="13309" y="7127"/>
                  </a:lnTo>
                  <a:lnTo>
                    <a:pt x="15444" y="5749"/>
                  </a:lnTo>
                  <a:lnTo>
                    <a:pt x="19479" y="6282"/>
                  </a:lnTo>
                  <a:lnTo>
                    <a:pt x="23527" y="4048"/>
                  </a:lnTo>
                  <a:lnTo>
                    <a:pt x="22304" y="3192"/>
                  </a:lnTo>
                  <a:lnTo>
                    <a:pt x="21725" y="2280"/>
                  </a:lnTo>
                  <a:lnTo>
                    <a:pt x="22893" y="1379"/>
                  </a:lnTo>
                  <a:lnTo>
                    <a:pt x="21725"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967875" y="5666475"/>
              <a:ext cx="338025" cy="202100"/>
            </a:xfrm>
            <a:custGeom>
              <a:avLst/>
              <a:gdLst/>
              <a:ahLst/>
              <a:cxnLst/>
              <a:rect l="l" t="t" r="r" b="b"/>
              <a:pathLst>
                <a:path w="13521" h="8084" extrusionOk="0">
                  <a:moveTo>
                    <a:pt x="10963" y="0"/>
                  </a:moveTo>
                  <a:cubicBezTo>
                    <a:pt x="10652" y="0"/>
                    <a:pt x="9051" y="1068"/>
                    <a:pt x="9051" y="1068"/>
                  </a:cubicBezTo>
                  <a:lnTo>
                    <a:pt x="11274" y="1590"/>
                  </a:lnTo>
                  <a:lnTo>
                    <a:pt x="7661" y="2124"/>
                  </a:lnTo>
                  <a:lnTo>
                    <a:pt x="5637" y="2124"/>
                  </a:lnTo>
                  <a:lnTo>
                    <a:pt x="4681" y="4147"/>
                  </a:lnTo>
                  <a:lnTo>
                    <a:pt x="1" y="6493"/>
                  </a:lnTo>
                  <a:lnTo>
                    <a:pt x="5749" y="8083"/>
                  </a:lnTo>
                  <a:lnTo>
                    <a:pt x="6772" y="3325"/>
                  </a:lnTo>
                  <a:lnTo>
                    <a:pt x="8728" y="4147"/>
                  </a:lnTo>
                  <a:lnTo>
                    <a:pt x="10652" y="2124"/>
                  </a:lnTo>
                  <a:cubicBezTo>
                    <a:pt x="10652" y="2124"/>
                    <a:pt x="11596" y="2079"/>
                    <a:pt x="12320" y="2079"/>
                  </a:cubicBezTo>
                  <a:cubicBezTo>
                    <a:pt x="12683" y="2079"/>
                    <a:pt x="12990" y="2091"/>
                    <a:pt x="13098" y="2124"/>
                  </a:cubicBezTo>
                  <a:cubicBezTo>
                    <a:pt x="13115" y="2130"/>
                    <a:pt x="13131" y="2133"/>
                    <a:pt x="13147" y="2133"/>
                  </a:cubicBezTo>
                  <a:cubicBezTo>
                    <a:pt x="13421" y="2133"/>
                    <a:pt x="13520" y="1279"/>
                    <a:pt x="13520" y="1279"/>
                  </a:cubicBezTo>
                  <a:lnTo>
                    <a:pt x="12887" y="212"/>
                  </a:lnTo>
                  <a:cubicBezTo>
                    <a:pt x="12887" y="212"/>
                    <a:pt x="11286" y="0"/>
                    <a:pt x="10963" y="0"/>
                  </a:cubicBez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1980750" y="5589200"/>
              <a:ext cx="323850" cy="255475"/>
            </a:xfrm>
            <a:custGeom>
              <a:avLst/>
              <a:gdLst/>
              <a:ahLst/>
              <a:cxnLst/>
              <a:rect l="l" t="t" r="r" b="b"/>
              <a:pathLst>
                <a:path w="12954" h="10219" extrusionOk="0">
                  <a:moveTo>
                    <a:pt x="12953" y="1"/>
                  </a:moveTo>
                  <a:lnTo>
                    <a:pt x="7628" y="3892"/>
                  </a:lnTo>
                  <a:lnTo>
                    <a:pt x="6349" y="2558"/>
                  </a:lnTo>
                  <a:lnTo>
                    <a:pt x="2413" y="5215"/>
                  </a:lnTo>
                  <a:lnTo>
                    <a:pt x="1" y="10218"/>
                  </a:lnTo>
                  <a:lnTo>
                    <a:pt x="1" y="10218"/>
                  </a:lnTo>
                  <a:lnTo>
                    <a:pt x="4214" y="9473"/>
                  </a:lnTo>
                  <a:lnTo>
                    <a:pt x="6138" y="6416"/>
                  </a:lnTo>
                  <a:lnTo>
                    <a:pt x="8795" y="5215"/>
                  </a:lnTo>
                  <a:lnTo>
                    <a:pt x="9218" y="4681"/>
                  </a:lnTo>
                  <a:lnTo>
                    <a:pt x="9440" y="3514"/>
                  </a:lnTo>
                  <a:lnTo>
                    <a:pt x="12420" y="2346"/>
                  </a:lnTo>
                  <a:lnTo>
                    <a:pt x="12953"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565050" y="5413525"/>
              <a:ext cx="258250" cy="234350"/>
            </a:xfrm>
            <a:custGeom>
              <a:avLst/>
              <a:gdLst/>
              <a:ahLst/>
              <a:cxnLst/>
              <a:rect l="l" t="t" r="r" b="b"/>
              <a:pathLst>
                <a:path w="10330" h="9374" extrusionOk="0">
                  <a:moveTo>
                    <a:pt x="7561" y="1"/>
                  </a:moveTo>
                  <a:lnTo>
                    <a:pt x="4370" y="2080"/>
                  </a:lnTo>
                  <a:lnTo>
                    <a:pt x="6182" y="2247"/>
                  </a:lnTo>
                  <a:lnTo>
                    <a:pt x="4793" y="3837"/>
                  </a:lnTo>
                  <a:lnTo>
                    <a:pt x="2980" y="3837"/>
                  </a:lnTo>
                  <a:lnTo>
                    <a:pt x="1268" y="4848"/>
                  </a:lnTo>
                  <a:lnTo>
                    <a:pt x="1" y="6605"/>
                  </a:lnTo>
                  <a:lnTo>
                    <a:pt x="5115" y="9373"/>
                  </a:lnTo>
                  <a:lnTo>
                    <a:pt x="10330" y="7028"/>
                  </a:lnTo>
                  <a:lnTo>
                    <a:pt x="7672" y="2247"/>
                  </a:lnTo>
                  <a:lnTo>
                    <a:pt x="8195" y="1491"/>
                  </a:lnTo>
                  <a:lnTo>
                    <a:pt x="756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084000" y="5525275"/>
              <a:ext cx="303550" cy="194300"/>
            </a:xfrm>
            <a:custGeom>
              <a:avLst/>
              <a:gdLst/>
              <a:ahLst/>
              <a:cxnLst/>
              <a:rect l="l" t="t" r="r" b="b"/>
              <a:pathLst>
                <a:path w="12142" h="7772" extrusionOk="0">
                  <a:moveTo>
                    <a:pt x="12142" y="0"/>
                  </a:moveTo>
                  <a:lnTo>
                    <a:pt x="7672" y="1490"/>
                  </a:lnTo>
                  <a:lnTo>
                    <a:pt x="4470" y="2980"/>
                  </a:lnTo>
                  <a:lnTo>
                    <a:pt x="5004" y="4159"/>
                  </a:lnTo>
                  <a:lnTo>
                    <a:pt x="3836" y="4903"/>
                  </a:lnTo>
                  <a:lnTo>
                    <a:pt x="1601" y="4903"/>
                  </a:lnTo>
                  <a:lnTo>
                    <a:pt x="323" y="6282"/>
                  </a:lnTo>
                  <a:lnTo>
                    <a:pt x="0" y="7772"/>
                  </a:lnTo>
                  <a:lnTo>
                    <a:pt x="2235" y="7772"/>
                  </a:lnTo>
                  <a:lnTo>
                    <a:pt x="9051" y="5648"/>
                  </a:lnTo>
                  <a:lnTo>
                    <a:pt x="12142"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23425" y="5237875"/>
              <a:ext cx="463100" cy="376650"/>
            </a:xfrm>
            <a:custGeom>
              <a:avLst/>
              <a:gdLst/>
              <a:ahLst/>
              <a:cxnLst/>
              <a:rect l="l" t="t" r="r" b="b"/>
              <a:pathLst>
                <a:path w="18524" h="15066" extrusionOk="0">
                  <a:moveTo>
                    <a:pt x="18524" y="0"/>
                  </a:moveTo>
                  <a:lnTo>
                    <a:pt x="7450" y="8094"/>
                  </a:lnTo>
                  <a:lnTo>
                    <a:pt x="6182" y="10863"/>
                  </a:lnTo>
                  <a:lnTo>
                    <a:pt x="4048" y="10863"/>
                  </a:lnTo>
                  <a:lnTo>
                    <a:pt x="1" y="15065"/>
                  </a:lnTo>
                  <a:lnTo>
                    <a:pt x="123" y="14965"/>
                  </a:lnTo>
                  <a:lnTo>
                    <a:pt x="3948" y="11763"/>
                  </a:lnTo>
                  <a:lnTo>
                    <a:pt x="7261" y="12708"/>
                  </a:lnTo>
                  <a:lnTo>
                    <a:pt x="7928" y="8594"/>
                  </a:lnTo>
                  <a:lnTo>
                    <a:pt x="10085" y="10429"/>
                  </a:lnTo>
                  <a:lnTo>
                    <a:pt x="9774" y="7783"/>
                  </a:lnTo>
                  <a:lnTo>
                    <a:pt x="13420" y="6415"/>
                  </a:lnTo>
                  <a:lnTo>
                    <a:pt x="11308" y="6415"/>
                  </a:lnTo>
                  <a:lnTo>
                    <a:pt x="1852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40750" y="5211175"/>
              <a:ext cx="842800" cy="201550"/>
            </a:xfrm>
            <a:custGeom>
              <a:avLst/>
              <a:gdLst/>
              <a:ahLst/>
              <a:cxnLst/>
              <a:rect l="l" t="t" r="r" b="b"/>
              <a:pathLst>
                <a:path w="33712" h="8062" extrusionOk="0">
                  <a:moveTo>
                    <a:pt x="11897" y="1"/>
                  </a:moveTo>
                  <a:lnTo>
                    <a:pt x="10196" y="1068"/>
                  </a:lnTo>
                  <a:lnTo>
                    <a:pt x="7217" y="1068"/>
                  </a:lnTo>
                  <a:lnTo>
                    <a:pt x="1" y="6816"/>
                  </a:lnTo>
                  <a:lnTo>
                    <a:pt x="4148" y="3792"/>
                  </a:lnTo>
                  <a:lnTo>
                    <a:pt x="8028" y="1991"/>
                  </a:lnTo>
                  <a:lnTo>
                    <a:pt x="10196" y="3080"/>
                  </a:lnTo>
                  <a:lnTo>
                    <a:pt x="10196" y="1568"/>
                  </a:lnTo>
                  <a:lnTo>
                    <a:pt x="12609" y="2680"/>
                  </a:lnTo>
                  <a:lnTo>
                    <a:pt x="11920" y="812"/>
                  </a:lnTo>
                  <a:lnTo>
                    <a:pt x="11920" y="812"/>
                  </a:lnTo>
                  <a:lnTo>
                    <a:pt x="16967" y="2302"/>
                  </a:lnTo>
                  <a:lnTo>
                    <a:pt x="21793" y="2035"/>
                  </a:lnTo>
                  <a:lnTo>
                    <a:pt x="23594" y="5638"/>
                  </a:lnTo>
                  <a:lnTo>
                    <a:pt x="23638" y="3792"/>
                  </a:lnTo>
                  <a:lnTo>
                    <a:pt x="25484" y="2602"/>
                  </a:lnTo>
                  <a:lnTo>
                    <a:pt x="33711" y="8061"/>
                  </a:lnTo>
                  <a:lnTo>
                    <a:pt x="33711" y="8061"/>
                  </a:lnTo>
                  <a:lnTo>
                    <a:pt x="25528" y="1924"/>
                  </a:lnTo>
                  <a:lnTo>
                    <a:pt x="23405" y="2769"/>
                  </a:lnTo>
                  <a:lnTo>
                    <a:pt x="22126" y="1279"/>
                  </a:lnTo>
                  <a:lnTo>
                    <a:pt x="161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74300" y="5413525"/>
              <a:ext cx="180975" cy="85075"/>
            </a:xfrm>
            <a:custGeom>
              <a:avLst/>
              <a:gdLst/>
              <a:ahLst/>
              <a:cxnLst/>
              <a:rect l="l" t="t" r="r" b="b"/>
              <a:pathLst>
                <a:path w="7239" h="3403" extrusionOk="0">
                  <a:moveTo>
                    <a:pt x="3191" y="1"/>
                  </a:moveTo>
                  <a:lnTo>
                    <a:pt x="0" y="2080"/>
                  </a:lnTo>
                  <a:lnTo>
                    <a:pt x="0" y="2080"/>
                  </a:lnTo>
                  <a:lnTo>
                    <a:pt x="2057" y="1324"/>
                  </a:lnTo>
                  <a:lnTo>
                    <a:pt x="3614" y="3403"/>
                  </a:lnTo>
                  <a:lnTo>
                    <a:pt x="3614" y="990"/>
                  </a:lnTo>
                  <a:lnTo>
                    <a:pt x="5315" y="2747"/>
                  </a:lnTo>
                  <a:lnTo>
                    <a:pt x="7238" y="3403"/>
                  </a:lnTo>
                  <a:lnTo>
                    <a:pt x="319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204700" y="5509425"/>
              <a:ext cx="427800" cy="68675"/>
            </a:xfrm>
            <a:custGeom>
              <a:avLst/>
              <a:gdLst/>
              <a:ahLst/>
              <a:cxnLst/>
              <a:rect l="l" t="t" r="r" b="b"/>
              <a:pathLst>
                <a:path w="17112" h="2747" extrusionOk="0">
                  <a:moveTo>
                    <a:pt x="7672" y="1"/>
                  </a:moveTo>
                  <a:lnTo>
                    <a:pt x="1" y="1702"/>
                  </a:lnTo>
                  <a:lnTo>
                    <a:pt x="1" y="1702"/>
                  </a:lnTo>
                  <a:lnTo>
                    <a:pt x="5137" y="1368"/>
                  </a:lnTo>
                  <a:lnTo>
                    <a:pt x="4993" y="1935"/>
                  </a:lnTo>
                  <a:lnTo>
                    <a:pt x="7506" y="801"/>
                  </a:lnTo>
                  <a:lnTo>
                    <a:pt x="9407" y="2747"/>
                  </a:lnTo>
                  <a:lnTo>
                    <a:pt x="9151" y="1279"/>
                  </a:lnTo>
                  <a:lnTo>
                    <a:pt x="9151" y="1279"/>
                  </a:lnTo>
                  <a:lnTo>
                    <a:pt x="17112" y="2213"/>
                  </a:lnTo>
                  <a:lnTo>
                    <a:pt x="7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3"/>
          <p:cNvGrpSpPr/>
          <p:nvPr/>
        </p:nvGrpSpPr>
        <p:grpSpPr>
          <a:xfrm>
            <a:off x="-422775" y="2101896"/>
            <a:ext cx="9545159" cy="2791817"/>
            <a:chOff x="-2066900" y="5211175"/>
            <a:chExt cx="3680700" cy="1076550"/>
          </a:xfrm>
        </p:grpSpPr>
        <p:sp>
          <p:nvSpPr>
            <p:cNvPr id="70" name="Google Shape;70;p3"/>
            <p:cNvSpPr/>
            <p:nvPr/>
          </p:nvSpPr>
          <p:spPr>
            <a:xfrm>
              <a:off x="-2066900" y="5211175"/>
              <a:ext cx="3680700" cy="1076550"/>
            </a:xfrm>
            <a:custGeom>
              <a:avLst/>
              <a:gdLst/>
              <a:ahLst/>
              <a:cxnLst/>
              <a:rect l="l" t="t" r="r" b="b"/>
              <a:pathLst>
                <a:path w="147228" h="43062" extrusionOk="0">
                  <a:moveTo>
                    <a:pt x="84943" y="1"/>
                  </a:moveTo>
                  <a:lnTo>
                    <a:pt x="83242" y="1068"/>
                  </a:lnTo>
                  <a:lnTo>
                    <a:pt x="80263" y="1068"/>
                  </a:lnTo>
                  <a:lnTo>
                    <a:pt x="69189" y="9162"/>
                  </a:lnTo>
                  <a:lnTo>
                    <a:pt x="67921" y="11931"/>
                  </a:lnTo>
                  <a:lnTo>
                    <a:pt x="65787" y="11931"/>
                  </a:lnTo>
                  <a:lnTo>
                    <a:pt x="61740" y="16133"/>
                  </a:lnTo>
                  <a:lnTo>
                    <a:pt x="52167" y="14265"/>
                  </a:lnTo>
                  <a:lnTo>
                    <a:pt x="45774" y="12776"/>
                  </a:lnTo>
                  <a:lnTo>
                    <a:pt x="42160" y="11931"/>
                  </a:lnTo>
                  <a:lnTo>
                    <a:pt x="34489" y="13632"/>
                  </a:lnTo>
                  <a:lnTo>
                    <a:pt x="32365" y="12776"/>
                  </a:lnTo>
                  <a:lnTo>
                    <a:pt x="30664" y="14488"/>
                  </a:lnTo>
                  <a:lnTo>
                    <a:pt x="16399" y="15122"/>
                  </a:lnTo>
                  <a:lnTo>
                    <a:pt x="11074" y="19013"/>
                  </a:lnTo>
                  <a:lnTo>
                    <a:pt x="9795" y="17679"/>
                  </a:lnTo>
                  <a:lnTo>
                    <a:pt x="5859" y="20336"/>
                  </a:lnTo>
                  <a:lnTo>
                    <a:pt x="0" y="43062"/>
                  </a:lnTo>
                  <a:lnTo>
                    <a:pt x="147228" y="43062"/>
                  </a:lnTo>
                  <a:lnTo>
                    <a:pt x="147228" y="13632"/>
                  </a:lnTo>
                  <a:lnTo>
                    <a:pt x="144837" y="14265"/>
                  </a:lnTo>
                  <a:lnTo>
                    <a:pt x="142436" y="12776"/>
                  </a:lnTo>
                  <a:lnTo>
                    <a:pt x="138178" y="12564"/>
                  </a:lnTo>
                  <a:lnTo>
                    <a:pt x="133708" y="14054"/>
                  </a:lnTo>
                  <a:lnTo>
                    <a:pt x="130506" y="15544"/>
                  </a:lnTo>
                  <a:lnTo>
                    <a:pt x="123479" y="12776"/>
                  </a:lnTo>
                  <a:lnTo>
                    <a:pt x="121144" y="11719"/>
                  </a:lnTo>
                  <a:lnTo>
                    <a:pt x="116886" y="11497"/>
                  </a:lnTo>
                  <a:lnTo>
                    <a:pt x="115185" y="10174"/>
                  </a:lnTo>
                  <a:lnTo>
                    <a:pt x="112839" y="8095"/>
                  </a:lnTo>
                  <a:lnTo>
                    <a:pt x="109648" y="10174"/>
                  </a:lnTo>
                  <a:lnTo>
                    <a:pt x="100709" y="3625"/>
                  </a:lnTo>
                  <a:lnTo>
                    <a:pt x="98574" y="1924"/>
                  </a:lnTo>
                  <a:lnTo>
                    <a:pt x="96451" y="2769"/>
                  </a:lnTo>
                  <a:lnTo>
                    <a:pt x="95172" y="1279"/>
                  </a:lnTo>
                  <a:lnTo>
                    <a:pt x="89202"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12225" y="5211175"/>
              <a:ext cx="1177725" cy="710200"/>
            </a:xfrm>
            <a:custGeom>
              <a:avLst/>
              <a:gdLst/>
              <a:ahLst/>
              <a:cxnLst/>
              <a:rect l="l" t="t" r="r" b="b"/>
              <a:pathLst>
                <a:path w="47109" h="28408" extrusionOk="0">
                  <a:moveTo>
                    <a:pt x="34756" y="1"/>
                  </a:moveTo>
                  <a:lnTo>
                    <a:pt x="33055" y="1068"/>
                  </a:lnTo>
                  <a:lnTo>
                    <a:pt x="33055" y="3837"/>
                  </a:lnTo>
                  <a:lnTo>
                    <a:pt x="31777" y="5326"/>
                  </a:lnTo>
                  <a:lnTo>
                    <a:pt x="29008" y="6605"/>
                  </a:lnTo>
                  <a:lnTo>
                    <a:pt x="29342" y="8039"/>
                  </a:lnTo>
                  <a:lnTo>
                    <a:pt x="28330" y="9062"/>
                  </a:lnTo>
                  <a:lnTo>
                    <a:pt x="29864" y="10341"/>
                  </a:lnTo>
                  <a:lnTo>
                    <a:pt x="27096" y="12142"/>
                  </a:lnTo>
                  <a:lnTo>
                    <a:pt x="25984" y="13109"/>
                  </a:lnTo>
                  <a:lnTo>
                    <a:pt x="23783" y="13887"/>
                  </a:lnTo>
                  <a:lnTo>
                    <a:pt x="23427" y="15333"/>
                  </a:lnTo>
                  <a:lnTo>
                    <a:pt x="19647" y="17245"/>
                  </a:lnTo>
                  <a:lnTo>
                    <a:pt x="19169" y="18390"/>
                  </a:lnTo>
                  <a:lnTo>
                    <a:pt x="17779" y="19235"/>
                  </a:lnTo>
                  <a:lnTo>
                    <a:pt x="18368" y="20336"/>
                  </a:lnTo>
                  <a:lnTo>
                    <a:pt x="15177" y="21537"/>
                  </a:lnTo>
                  <a:lnTo>
                    <a:pt x="11986" y="21537"/>
                  </a:lnTo>
                  <a:lnTo>
                    <a:pt x="13287" y="22693"/>
                  </a:lnTo>
                  <a:lnTo>
                    <a:pt x="10708" y="23638"/>
                  </a:lnTo>
                  <a:lnTo>
                    <a:pt x="9729" y="23638"/>
                  </a:lnTo>
                  <a:lnTo>
                    <a:pt x="8406" y="24961"/>
                  </a:lnTo>
                  <a:lnTo>
                    <a:pt x="5382" y="23638"/>
                  </a:lnTo>
                  <a:lnTo>
                    <a:pt x="1" y="28408"/>
                  </a:lnTo>
                  <a:lnTo>
                    <a:pt x="1" y="28408"/>
                  </a:lnTo>
                  <a:lnTo>
                    <a:pt x="38803" y="23216"/>
                  </a:lnTo>
                  <a:lnTo>
                    <a:pt x="47109" y="12564"/>
                  </a:lnTo>
                  <a:lnTo>
                    <a:pt x="43062" y="8740"/>
                  </a:lnTo>
                  <a:lnTo>
                    <a:pt x="42217" y="5538"/>
                  </a:lnTo>
                  <a:lnTo>
                    <a:pt x="36469" y="5326"/>
                  </a:lnTo>
                  <a:lnTo>
                    <a:pt x="37736" y="2669"/>
                  </a:lnTo>
                  <a:lnTo>
                    <a:pt x="34756"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556025" y="5509425"/>
              <a:ext cx="588175" cy="276875"/>
            </a:xfrm>
            <a:custGeom>
              <a:avLst/>
              <a:gdLst/>
              <a:ahLst/>
              <a:cxnLst/>
              <a:rect l="l" t="t" r="r" b="b"/>
              <a:pathLst>
                <a:path w="23527" h="11075" extrusionOk="0">
                  <a:moveTo>
                    <a:pt x="21725" y="1"/>
                  </a:moveTo>
                  <a:lnTo>
                    <a:pt x="14054" y="1702"/>
                  </a:lnTo>
                  <a:lnTo>
                    <a:pt x="11930" y="846"/>
                  </a:lnTo>
                  <a:lnTo>
                    <a:pt x="10229" y="2558"/>
                  </a:lnTo>
                  <a:lnTo>
                    <a:pt x="9584" y="4470"/>
                  </a:lnTo>
                  <a:lnTo>
                    <a:pt x="7772" y="5537"/>
                  </a:lnTo>
                  <a:lnTo>
                    <a:pt x="1813" y="5537"/>
                  </a:lnTo>
                  <a:lnTo>
                    <a:pt x="856" y="7339"/>
                  </a:lnTo>
                  <a:lnTo>
                    <a:pt x="0" y="11074"/>
                  </a:lnTo>
                  <a:lnTo>
                    <a:pt x="0" y="11074"/>
                  </a:lnTo>
                  <a:lnTo>
                    <a:pt x="4903" y="9607"/>
                  </a:lnTo>
                  <a:lnTo>
                    <a:pt x="6493" y="8406"/>
                  </a:lnTo>
                  <a:lnTo>
                    <a:pt x="8306" y="8406"/>
                  </a:lnTo>
                  <a:lnTo>
                    <a:pt x="9796" y="7661"/>
                  </a:lnTo>
                  <a:lnTo>
                    <a:pt x="10440" y="7127"/>
                  </a:lnTo>
                  <a:lnTo>
                    <a:pt x="11719" y="6494"/>
                  </a:lnTo>
                  <a:lnTo>
                    <a:pt x="13309" y="7127"/>
                  </a:lnTo>
                  <a:lnTo>
                    <a:pt x="15444" y="5749"/>
                  </a:lnTo>
                  <a:lnTo>
                    <a:pt x="19479" y="6282"/>
                  </a:lnTo>
                  <a:lnTo>
                    <a:pt x="23527" y="4048"/>
                  </a:lnTo>
                  <a:lnTo>
                    <a:pt x="22304" y="3192"/>
                  </a:lnTo>
                  <a:lnTo>
                    <a:pt x="21725" y="2280"/>
                  </a:lnTo>
                  <a:lnTo>
                    <a:pt x="22893" y="1379"/>
                  </a:lnTo>
                  <a:lnTo>
                    <a:pt x="21725"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967875" y="5666475"/>
              <a:ext cx="338025" cy="202100"/>
            </a:xfrm>
            <a:custGeom>
              <a:avLst/>
              <a:gdLst/>
              <a:ahLst/>
              <a:cxnLst/>
              <a:rect l="l" t="t" r="r" b="b"/>
              <a:pathLst>
                <a:path w="13521" h="8084" extrusionOk="0">
                  <a:moveTo>
                    <a:pt x="10963" y="0"/>
                  </a:moveTo>
                  <a:cubicBezTo>
                    <a:pt x="10652" y="0"/>
                    <a:pt x="9051" y="1068"/>
                    <a:pt x="9051" y="1068"/>
                  </a:cubicBezTo>
                  <a:lnTo>
                    <a:pt x="11274" y="1590"/>
                  </a:lnTo>
                  <a:lnTo>
                    <a:pt x="7661" y="2124"/>
                  </a:lnTo>
                  <a:lnTo>
                    <a:pt x="5637" y="2124"/>
                  </a:lnTo>
                  <a:lnTo>
                    <a:pt x="4681" y="4147"/>
                  </a:lnTo>
                  <a:lnTo>
                    <a:pt x="1" y="6493"/>
                  </a:lnTo>
                  <a:lnTo>
                    <a:pt x="5749" y="8083"/>
                  </a:lnTo>
                  <a:lnTo>
                    <a:pt x="6772" y="3325"/>
                  </a:lnTo>
                  <a:lnTo>
                    <a:pt x="8728" y="4147"/>
                  </a:lnTo>
                  <a:lnTo>
                    <a:pt x="10652" y="2124"/>
                  </a:lnTo>
                  <a:cubicBezTo>
                    <a:pt x="10652" y="2124"/>
                    <a:pt x="11596" y="2079"/>
                    <a:pt x="12320" y="2079"/>
                  </a:cubicBezTo>
                  <a:cubicBezTo>
                    <a:pt x="12683" y="2079"/>
                    <a:pt x="12990" y="2091"/>
                    <a:pt x="13098" y="2124"/>
                  </a:cubicBezTo>
                  <a:cubicBezTo>
                    <a:pt x="13115" y="2130"/>
                    <a:pt x="13131" y="2133"/>
                    <a:pt x="13147" y="2133"/>
                  </a:cubicBezTo>
                  <a:cubicBezTo>
                    <a:pt x="13421" y="2133"/>
                    <a:pt x="13520" y="1279"/>
                    <a:pt x="13520" y="1279"/>
                  </a:cubicBezTo>
                  <a:lnTo>
                    <a:pt x="12887" y="212"/>
                  </a:lnTo>
                  <a:cubicBezTo>
                    <a:pt x="12887" y="212"/>
                    <a:pt x="11286" y="0"/>
                    <a:pt x="10963" y="0"/>
                  </a:cubicBez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980750" y="5589200"/>
              <a:ext cx="323850" cy="255475"/>
            </a:xfrm>
            <a:custGeom>
              <a:avLst/>
              <a:gdLst/>
              <a:ahLst/>
              <a:cxnLst/>
              <a:rect l="l" t="t" r="r" b="b"/>
              <a:pathLst>
                <a:path w="12954" h="10219" extrusionOk="0">
                  <a:moveTo>
                    <a:pt x="12953" y="1"/>
                  </a:moveTo>
                  <a:lnTo>
                    <a:pt x="7628" y="3892"/>
                  </a:lnTo>
                  <a:lnTo>
                    <a:pt x="6349" y="2558"/>
                  </a:lnTo>
                  <a:lnTo>
                    <a:pt x="2413" y="5215"/>
                  </a:lnTo>
                  <a:lnTo>
                    <a:pt x="1" y="10218"/>
                  </a:lnTo>
                  <a:lnTo>
                    <a:pt x="1" y="10218"/>
                  </a:lnTo>
                  <a:lnTo>
                    <a:pt x="4214" y="9473"/>
                  </a:lnTo>
                  <a:lnTo>
                    <a:pt x="6138" y="6416"/>
                  </a:lnTo>
                  <a:lnTo>
                    <a:pt x="8795" y="5215"/>
                  </a:lnTo>
                  <a:lnTo>
                    <a:pt x="9218" y="4681"/>
                  </a:lnTo>
                  <a:lnTo>
                    <a:pt x="9440" y="3514"/>
                  </a:lnTo>
                  <a:lnTo>
                    <a:pt x="12420" y="2346"/>
                  </a:lnTo>
                  <a:lnTo>
                    <a:pt x="12953"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65050" y="5413525"/>
              <a:ext cx="258250" cy="234350"/>
            </a:xfrm>
            <a:custGeom>
              <a:avLst/>
              <a:gdLst/>
              <a:ahLst/>
              <a:cxnLst/>
              <a:rect l="l" t="t" r="r" b="b"/>
              <a:pathLst>
                <a:path w="10330" h="9374" extrusionOk="0">
                  <a:moveTo>
                    <a:pt x="7561" y="1"/>
                  </a:moveTo>
                  <a:lnTo>
                    <a:pt x="4370" y="2080"/>
                  </a:lnTo>
                  <a:lnTo>
                    <a:pt x="6182" y="2247"/>
                  </a:lnTo>
                  <a:lnTo>
                    <a:pt x="4793" y="3837"/>
                  </a:lnTo>
                  <a:lnTo>
                    <a:pt x="2980" y="3837"/>
                  </a:lnTo>
                  <a:lnTo>
                    <a:pt x="1268" y="4848"/>
                  </a:lnTo>
                  <a:lnTo>
                    <a:pt x="1" y="6605"/>
                  </a:lnTo>
                  <a:lnTo>
                    <a:pt x="5115" y="9373"/>
                  </a:lnTo>
                  <a:lnTo>
                    <a:pt x="10330" y="7028"/>
                  </a:lnTo>
                  <a:lnTo>
                    <a:pt x="7672" y="2247"/>
                  </a:lnTo>
                  <a:lnTo>
                    <a:pt x="8195" y="1491"/>
                  </a:lnTo>
                  <a:lnTo>
                    <a:pt x="756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084000" y="5525275"/>
              <a:ext cx="303550" cy="194300"/>
            </a:xfrm>
            <a:custGeom>
              <a:avLst/>
              <a:gdLst/>
              <a:ahLst/>
              <a:cxnLst/>
              <a:rect l="l" t="t" r="r" b="b"/>
              <a:pathLst>
                <a:path w="12142" h="7772" extrusionOk="0">
                  <a:moveTo>
                    <a:pt x="12142" y="0"/>
                  </a:moveTo>
                  <a:lnTo>
                    <a:pt x="7672" y="1490"/>
                  </a:lnTo>
                  <a:lnTo>
                    <a:pt x="4470" y="2980"/>
                  </a:lnTo>
                  <a:lnTo>
                    <a:pt x="5004" y="4159"/>
                  </a:lnTo>
                  <a:lnTo>
                    <a:pt x="3836" y="4903"/>
                  </a:lnTo>
                  <a:lnTo>
                    <a:pt x="1601" y="4903"/>
                  </a:lnTo>
                  <a:lnTo>
                    <a:pt x="323" y="6282"/>
                  </a:lnTo>
                  <a:lnTo>
                    <a:pt x="0" y="7772"/>
                  </a:lnTo>
                  <a:lnTo>
                    <a:pt x="2235" y="7772"/>
                  </a:lnTo>
                  <a:lnTo>
                    <a:pt x="9051" y="5648"/>
                  </a:lnTo>
                  <a:lnTo>
                    <a:pt x="12142"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23425" y="5237875"/>
              <a:ext cx="463100" cy="376650"/>
            </a:xfrm>
            <a:custGeom>
              <a:avLst/>
              <a:gdLst/>
              <a:ahLst/>
              <a:cxnLst/>
              <a:rect l="l" t="t" r="r" b="b"/>
              <a:pathLst>
                <a:path w="18524" h="15066" extrusionOk="0">
                  <a:moveTo>
                    <a:pt x="18524" y="0"/>
                  </a:moveTo>
                  <a:lnTo>
                    <a:pt x="7450" y="8094"/>
                  </a:lnTo>
                  <a:lnTo>
                    <a:pt x="6182" y="10863"/>
                  </a:lnTo>
                  <a:lnTo>
                    <a:pt x="4048" y="10863"/>
                  </a:lnTo>
                  <a:lnTo>
                    <a:pt x="1" y="15065"/>
                  </a:lnTo>
                  <a:lnTo>
                    <a:pt x="123" y="14965"/>
                  </a:lnTo>
                  <a:lnTo>
                    <a:pt x="3948" y="11763"/>
                  </a:lnTo>
                  <a:lnTo>
                    <a:pt x="7261" y="12708"/>
                  </a:lnTo>
                  <a:lnTo>
                    <a:pt x="7928" y="8594"/>
                  </a:lnTo>
                  <a:lnTo>
                    <a:pt x="10085" y="10429"/>
                  </a:lnTo>
                  <a:lnTo>
                    <a:pt x="9774" y="7783"/>
                  </a:lnTo>
                  <a:lnTo>
                    <a:pt x="13420" y="6415"/>
                  </a:lnTo>
                  <a:lnTo>
                    <a:pt x="11308" y="6415"/>
                  </a:lnTo>
                  <a:lnTo>
                    <a:pt x="1852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240750" y="5211175"/>
              <a:ext cx="842800" cy="201550"/>
            </a:xfrm>
            <a:custGeom>
              <a:avLst/>
              <a:gdLst/>
              <a:ahLst/>
              <a:cxnLst/>
              <a:rect l="l" t="t" r="r" b="b"/>
              <a:pathLst>
                <a:path w="33712" h="8062" extrusionOk="0">
                  <a:moveTo>
                    <a:pt x="11897" y="1"/>
                  </a:moveTo>
                  <a:lnTo>
                    <a:pt x="10196" y="1068"/>
                  </a:lnTo>
                  <a:lnTo>
                    <a:pt x="7217" y="1068"/>
                  </a:lnTo>
                  <a:lnTo>
                    <a:pt x="1" y="6816"/>
                  </a:lnTo>
                  <a:lnTo>
                    <a:pt x="4148" y="3792"/>
                  </a:lnTo>
                  <a:lnTo>
                    <a:pt x="8028" y="1991"/>
                  </a:lnTo>
                  <a:lnTo>
                    <a:pt x="10196" y="3080"/>
                  </a:lnTo>
                  <a:lnTo>
                    <a:pt x="10196" y="1568"/>
                  </a:lnTo>
                  <a:lnTo>
                    <a:pt x="12609" y="2680"/>
                  </a:lnTo>
                  <a:lnTo>
                    <a:pt x="11920" y="812"/>
                  </a:lnTo>
                  <a:lnTo>
                    <a:pt x="11920" y="812"/>
                  </a:lnTo>
                  <a:lnTo>
                    <a:pt x="16967" y="2302"/>
                  </a:lnTo>
                  <a:lnTo>
                    <a:pt x="21793" y="2035"/>
                  </a:lnTo>
                  <a:lnTo>
                    <a:pt x="23594" y="5638"/>
                  </a:lnTo>
                  <a:lnTo>
                    <a:pt x="23638" y="3792"/>
                  </a:lnTo>
                  <a:lnTo>
                    <a:pt x="25484" y="2602"/>
                  </a:lnTo>
                  <a:lnTo>
                    <a:pt x="33711" y="8061"/>
                  </a:lnTo>
                  <a:lnTo>
                    <a:pt x="33711" y="8061"/>
                  </a:lnTo>
                  <a:lnTo>
                    <a:pt x="25528" y="1924"/>
                  </a:lnTo>
                  <a:lnTo>
                    <a:pt x="23405" y="2769"/>
                  </a:lnTo>
                  <a:lnTo>
                    <a:pt x="22126" y="1279"/>
                  </a:lnTo>
                  <a:lnTo>
                    <a:pt x="161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74300" y="5413525"/>
              <a:ext cx="180975" cy="85075"/>
            </a:xfrm>
            <a:custGeom>
              <a:avLst/>
              <a:gdLst/>
              <a:ahLst/>
              <a:cxnLst/>
              <a:rect l="l" t="t" r="r" b="b"/>
              <a:pathLst>
                <a:path w="7239" h="3403" extrusionOk="0">
                  <a:moveTo>
                    <a:pt x="3191" y="1"/>
                  </a:moveTo>
                  <a:lnTo>
                    <a:pt x="0" y="2080"/>
                  </a:lnTo>
                  <a:lnTo>
                    <a:pt x="0" y="2080"/>
                  </a:lnTo>
                  <a:lnTo>
                    <a:pt x="2057" y="1324"/>
                  </a:lnTo>
                  <a:lnTo>
                    <a:pt x="3614" y="3403"/>
                  </a:lnTo>
                  <a:lnTo>
                    <a:pt x="3614" y="990"/>
                  </a:lnTo>
                  <a:lnTo>
                    <a:pt x="5315" y="2747"/>
                  </a:lnTo>
                  <a:lnTo>
                    <a:pt x="7238" y="3403"/>
                  </a:lnTo>
                  <a:lnTo>
                    <a:pt x="319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204700" y="5509425"/>
              <a:ext cx="427800" cy="68675"/>
            </a:xfrm>
            <a:custGeom>
              <a:avLst/>
              <a:gdLst/>
              <a:ahLst/>
              <a:cxnLst/>
              <a:rect l="l" t="t" r="r" b="b"/>
              <a:pathLst>
                <a:path w="17112" h="2747" extrusionOk="0">
                  <a:moveTo>
                    <a:pt x="7672" y="1"/>
                  </a:moveTo>
                  <a:lnTo>
                    <a:pt x="1" y="1702"/>
                  </a:lnTo>
                  <a:lnTo>
                    <a:pt x="1" y="1702"/>
                  </a:lnTo>
                  <a:lnTo>
                    <a:pt x="5137" y="1368"/>
                  </a:lnTo>
                  <a:lnTo>
                    <a:pt x="4993" y="1935"/>
                  </a:lnTo>
                  <a:lnTo>
                    <a:pt x="7506" y="801"/>
                  </a:lnTo>
                  <a:lnTo>
                    <a:pt x="9407" y="2747"/>
                  </a:lnTo>
                  <a:lnTo>
                    <a:pt x="9151" y="1279"/>
                  </a:lnTo>
                  <a:lnTo>
                    <a:pt x="9151" y="1279"/>
                  </a:lnTo>
                  <a:lnTo>
                    <a:pt x="17112" y="2213"/>
                  </a:lnTo>
                  <a:lnTo>
                    <a:pt x="7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3"/>
          <p:cNvSpPr/>
          <p:nvPr/>
        </p:nvSpPr>
        <p:spPr>
          <a:xfrm rot="10800000" flipH="1">
            <a:off x="-738596" y="4113401"/>
            <a:ext cx="10621338" cy="1528699"/>
          </a:xfrm>
          <a:custGeom>
            <a:avLst/>
            <a:gdLst/>
            <a:ahLst/>
            <a:cxnLst/>
            <a:rect l="l" t="t" r="r" b="b"/>
            <a:pathLst>
              <a:path w="150109" h="21604" extrusionOk="0">
                <a:moveTo>
                  <a:pt x="148630" y="14977"/>
                </a:moveTo>
                <a:lnTo>
                  <a:pt x="147029" y="14933"/>
                </a:lnTo>
                <a:lnTo>
                  <a:pt x="147306" y="14710"/>
                </a:lnTo>
                <a:lnTo>
                  <a:pt x="146606" y="14899"/>
                </a:lnTo>
                <a:lnTo>
                  <a:pt x="146328" y="14710"/>
                </a:lnTo>
                <a:lnTo>
                  <a:pt x="145917" y="14710"/>
                </a:lnTo>
                <a:cubicBezTo>
                  <a:pt x="145728" y="14644"/>
                  <a:pt x="145539" y="14588"/>
                  <a:pt x="145361" y="14544"/>
                </a:cubicBezTo>
                <a:lnTo>
                  <a:pt x="145294" y="14366"/>
                </a:lnTo>
                <a:cubicBezTo>
                  <a:pt x="145694" y="14321"/>
                  <a:pt x="146083" y="14243"/>
                  <a:pt x="146473" y="14154"/>
                </a:cubicBezTo>
                <a:lnTo>
                  <a:pt x="145150" y="13921"/>
                </a:lnTo>
                <a:lnTo>
                  <a:pt x="145116" y="13810"/>
                </a:lnTo>
                <a:lnTo>
                  <a:pt x="145594" y="13765"/>
                </a:lnTo>
                <a:lnTo>
                  <a:pt x="146117" y="13765"/>
                </a:lnTo>
                <a:cubicBezTo>
                  <a:pt x="146228" y="13765"/>
                  <a:pt x="146350" y="13743"/>
                  <a:pt x="146461" y="13687"/>
                </a:cubicBezTo>
                <a:lnTo>
                  <a:pt x="146851" y="13654"/>
                </a:lnTo>
                <a:lnTo>
                  <a:pt x="147596" y="13654"/>
                </a:lnTo>
                <a:lnTo>
                  <a:pt x="147162" y="13376"/>
                </a:lnTo>
                <a:lnTo>
                  <a:pt x="147596" y="13198"/>
                </a:lnTo>
                <a:lnTo>
                  <a:pt x="146940" y="13143"/>
                </a:lnTo>
                <a:lnTo>
                  <a:pt x="147073" y="12820"/>
                </a:lnTo>
                <a:lnTo>
                  <a:pt x="146762" y="12865"/>
                </a:lnTo>
                <a:cubicBezTo>
                  <a:pt x="146684" y="12576"/>
                  <a:pt x="146417" y="12364"/>
                  <a:pt x="146117" y="12375"/>
                </a:cubicBezTo>
                <a:cubicBezTo>
                  <a:pt x="145950" y="12375"/>
                  <a:pt x="145783" y="12364"/>
                  <a:pt x="145617" y="12364"/>
                </a:cubicBezTo>
                <a:lnTo>
                  <a:pt x="144894" y="12131"/>
                </a:lnTo>
                <a:cubicBezTo>
                  <a:pt x="144838" y="12120"/>
                  <a:pt x="144794" y="12098"/>
                  <a:pt x="144749" y="12075"/>
                </a:cubicBezTo>
                <a:lnTo>
                  <a:pt x="146550" y="12075"/>
                </a:lnTo>
                <a:lnTo>
                  <a:pt x="146550" y="11386"/>
                </a:lnTo>
                <a:lnTo>
                  <a:pt x="145950" y="11386"/>
                </a:lnTo>
                <a:lnTo>
                  <a:pt x="145883" y="11341"/>
                </a:lnTo>
                <a:lnTo>
                  <a:pt x="146506" y="11086"/>
                </a:lnTo>
                <a:cubicBezTo>
                  <a:pt x="146217" y="11064"/>
                  <a:pt x="145928" y="11030"/>
                  <a:pt x="145639" y="10986"/>
                </a:cubicBezTo>
                <a:lnTo>
                  <a:pt x="146250" y="10230"/>
                </a:lnTo>
                <a:lnTo>
                  <a:pt x="145272" y="10230"/>
                </a:lnTo>
                <a:lnTo>
                  <a:pt x="145350" y="9952"/>
                </a:lnTo>
                <a:lnTo>
                  <a:pt x="146172" y="9785"/>
                </a:lnTo>
                <a:cubicBezTo>
                  <a:pt x="145950" y="9685"/>
                  <a:pt x="145717" y="9618"/>
                  <a:pt x="145472" y="9585"/>
                </a:cubicBezTo>
                <a:lnTo>
                  <a:pt x="145494" y="9496"/>
                </a:lnTo>
                <a:lnTo>
                  <a:pt x="146706" y="9496"/>
                </a:lnTo>
                <a:lnTo>
                  <a:pt x="146584" y="9262"/>
                </a:lnTo>
                <a:lnTo>
                  <a:pt x="145717" y="9140"/>
                </a:lnTo>
                <a:lnTo>
                  <a:pt x="146272" y="8895"/>
                </a:lnTo>
                <a:lnTo>
                  <a:pt x="145605" y="8818"/>
                </a:lnTo>
                <a:lnTo>
                  <a:pt x="145794" y="8584"/>
                </a:lnTo>
                <a:lnTo>
                  <a:pt x="145372" y="8506"/>
                </a:lnTo>
                <a:cubicBezTo>
                  <a:pt x="145494" y="8506"/>
                  <a:pt x="145605" y="8451"/>
                  <a:pt x="145683" y="8362"/>
                </a:cubicBezTo>
                <a:lnTo>
                  <a:pt x="144660" y="8084"/>
                </a:lnTo>
                <a:lnTo>
                  <a:pt x="144660" y="7895"/>
                </a:lnTo>
                <a:cubicBezTo>
                  <a:pt x="144794" y="7861"/>
                  <a:pt x="144916" y="7817"/>
                  <a:pt x="145038" y="7761"/>
                </a:cubicBezTo>
                <a:lnTo>
                  <a:pt x="145038" y="7761"/>
                </a:lnTo>
                <a:lnTo>
                  <a:pt x="145639" y="7617"/>
                </a:lnTo>
                <a:cubicBezTo>
                  <a:pt x="145639" y="7617"/>
                  <a:pt x="144949" y="7550"/>
                  <a:pt x="144894" y="7428"/>
                </a:cubicBezTo>
                <a:cubicBezTo>
                  <a:pt x="144872" y="7372"/>
                  <a:pt x="145505" y="7283"/>
                  <a:pt x="145472" y="7239"/>
                </a:cubicBezTo>
                <a:cubicBezTo>
                  <a:pt x="145427" y="7161"/>
                  <a:pt x="145350" y="7105"/>
                  <a:pt x="145261" y="7083"/>
                </a:cubicBezTo>
                <a:cubicBezTo>
                  <a:pt x="145038" y="7083"/>
                  <a:pt x="144360" y="7016"/>
                  <a:pt x="144360" y="7016"/>
                </a:cubicBezTo>
                <a:lnTo>
                  <a:pt x="144438" y="6972"/>
                </a:lnTo>
                <a:cubicBezTo>
                  <a:pt x="144649" y="6950"/>
                  <a:pt x="144860" y="6916"/>
                  <a:pt x="145072" y="6872"/>
                </a:cubicBezTo>
                <a:cubicBezTo>
                  <a:pt x="144983" y="6850"/>
                  <a:pt x="144894" y="6827"/>
                  <a:pt x="144794" y="6794"/>
                </a:cubicBezTo>
                <a:lnTo>
                  <a:pt x="145105" y="6638"/>
                </a:lnTo>
                <a:lnTo>
                  <a:pt x="144727" y="6338"/>
                </a:lnTo>
                <a:lnTo>
                  <a:pt x="144560" y="6272"/>
                </a:lnTo>
                <a:cubicBezTo>
                  <a:pt x="144683" y="6249"/>
                  <a:pt x="144805" y="6216"/>
                  <a:pt x="144927" y="6194"/>
                </a:cubicBezTo>
                <a:lnTo>
                  <a:pt x="144238" y="6027"/>
                </a:lnTo>
                <a:lnTo>
                  <a:pt x="144138" y="5871"/>
                </a:lnTo>
                <a:lnTo>
                  <a:pt x="144216" y="5838"/>
                </a:lnTo>
                <a:lnTo>
                  <a:pt x="144071" y="5771"/>
                </a:lnTo>
                <a:lnTo>
                  <a:pt x="144027" y="5716"/>
                </a:lnTo>
                <a:lnTo>
                  <a:pt x="144683" y="5616"/>
                </a:lnTo>
                <a:lnTo>
                  <a:pt x="143371" y="5037"/>
                </a:lnTo>
                <a:lnTo>
                  <a:pt x="142826" y="5649"/>
                </a:lnTo>
                <a:lnTo>
                  <a:pt x="141981" y="5560"/>
                </a:lnTo>
                <a:lnTo>
                  <a:pt x="142259" y="5215"/>
                </a:lnTo>
                <a:lnTo>
                  <a:pt x="141636" y="5093"/>
                </a:lnTo>
                <a:cubicBezTo>
                  <a:pt x="141803" y="5082"/>
                  <a:pt x="141970" y="5015"/>
                  <a:pt x="142081" y="4882"/>
                </a:cubicBezTo>
                <a:lnTo>
                  <a:pt x="140591" y="4470"/>
                </a:lnTo>
                <a:lnTo>
                  <a:pt x="140591" y="4192"/>
                </a:lnTo>
                <a:cubicBezTo>
                  <a:pt x="140780" y="4137"/>
                  <a:pt x="140958" y="4070"/>
                  <a:pt x="141136" y="3992"/>
                </a:cubicBezTo>
                <a:lnTo>
                  <a:pt x="141136" y="3992"/>
                </a:lnTo>
                <a:lnTo>
                  <a:pt x="142025" y="3770"/>
                </a:lnTo>
                <a:cubicBezTo>
                  <a:pt x="142025" y="3770"/>
                  <a:pt x="141025" y="3670"/>
                  <a:pt x="140936" y="3492"/>
                </a:cubicBezTo>
                <a:cubicBezTo>
                  <a:pt x="140902" y="3436"/>
                  <a:pt x="141825" y="3292"/>
                  <a:pt x="141781" y="3225"/>
                </a:cubicBezTo>
                <a:cubicBezTo>
                  <a:pt x="141725" y="3103"/>
                  <a:pt x="141603" y="3025"/>
                  <a:pt x="141469" y="3003"/>
                </a:cubicBezTo>
                <a:cubicBezTo>
                  <a:pt x="141136" y="3003"/>
                  <a:pt x="140146" y="2892"/>
                  <a:pt x="140146" y="2892"/>
                </a:cubicBezTo>
                <a:lnTo>
                  <a:pt x="140258" y="2836"/>
                </a:lnTo>
                <a:cubicBezTo>
                  <a:pt x="140569" y="2803"/>
                  <a:pt x="140880" y="2758"/>
                  <a:pt x="141191" y="2703"/>
                </a:cubicBezTo>
                <a:cubicBezTo>
                  <a:pt x="141058" y="2658"/>
                  <a:pt x="140925" y="2614"/>
                  <a:pt x="140791" y="2569"/>
                </a:cubicBezTo>
                <a:lnTo>
                  <a:pt x="141247" y="2347"/>
                </a:lnTo>
                <a:lnTo>
                  <a:pt x="140691" y="1902"/>
                </a:lnTo>
                <a:lnTo>
                  <a:pt x="140458" y="1802"/>
                </a:lnTo>
                <a:cubicBezTo>
                  <a:pt x="140624" y="1769"/>
                  <a:pt x="140802" y="1735"/>
                  <a:pt x="140980" y="1702"/>
                </a:cubicBezTo>
                <a:lnTo>
                  <a:pt x="139980" y="1446"/>
                </a:lnTo>
                <a:lnTo>
                  <a:pt x="139824" y="1213"/>
                </a:lnTo>
                <a:lnTo>
                  <a:pt x="139946" y="1179"/>
                </a:lnTo>
                <a:lnTo>
                  <a:pt x="139724" y="1079"/>
                </a:lnTo>
                <a:lnTo>
                  <a:pt x="139668" y="990"/>
                </a:lnTo>
                <a:lnTo>
                  <a:pt x="140636" y="846"/>
                </a:lnTo>
                <a:lnTo>
                  <a:pt x="138701" y="1"/>
                </a:lnTo>
                <a:lnTo>
                  <a:pt x="137823" y="990"/>
                </a:lnTo>
                <a:lnTo>
                  <a:pt x="138490" y="990"/>
                </a:lnTo>
                <a:cubicBezTo>
                  <a:pt x="138123" y="1213"/>
                  <a:pt x="137723" y="1380"/>
                  <a:pt x="137322" y="1513"/>
                </a:cubicBezTo>
                <a:lnTo>
                  <a:pt x="138067" y="1569"/>
                </a:lnTo>
                <a:lnTo>
                  <a:pt x="137823" y="1791"/>
                </a:lnTo>
                <a:lnTo>
                  <a:pt x="136266" y="2458"/>
                </a:lnTo>
                <a:lnTo>
                  <a:pt x="137656" y="2458"/>
                </a:lnTo>
                <a:cubicBezTo>
                  <a:pt x="137389" y="2603"/>
                  <a:pt x="137122" y="2736"/>
                  <a:pt x="136833" y="2858"/>
                </a:cubicBezTo>
                <a:cubicBezTo>
                  <a:pt x="137055" y="2858"/>
                  <a:pt x="137267" y="2858"/>
                  <a:pt x="137478" y="2858"/>
                </a:cubicBezTo>
                <a:lnTo>
                  <a:pt x="136811" y="3336"/>
                </a:lnTo>
                <a:lnTo>
                  <a:pt x="136255" y="3336"/>
                </a:lnTo>
                <a:lnTo>
                  <a:pt x="137478" y="3781"/>
                </a:lnTo>
                <a:lnTo>
                  <a:pt x="138045" y="3781"/>
                </a:lnTo>
                <a:cubicBezTo>
                  <a:pt x="137711" y="4037"/>
                  <a:pt x="137356" y="4259"/>
                  <a:pt x="137000" y="4493"/>
                </a:cubicBezTo>
                <a:lnTo>
                  <a:pt x="138701" y="4393"/>
                </a:lnTo>
                <a:lnTo>
                  <a:pt x="138701" y="4671"/>
                </a:lnTo>
                <a:lnTo>
                  <a:pt x="138345" y="4837"/>
                </a:lnTo>
                <a:cubicBezTo>
                  <a:pt x="138089" y="4904"/>
                  <a:pt x="137845" y="4948"/>
                  <a:pt x="137589" y="4971"/>
                </a:cubicBezTo>
                <a:cubicBezTo>
                  <a:pt x="137700" y="4993"/>
                  <a:pt x="137811" y="5015"/>
                  <a:pt x="137923" y="5026"/>
                </a:cubicBezTo>
                <a:lnTo>
                  <a:pt x="137144" y="5382"/>
                </a:lnTo>
                <a:lnTo>
                  <a:pt x="137778" y="5749"/>
                </a:lnTo>
                <a:lnTo>
                  <a:pt x="136255" y="5782"/>
                </a:lnTo>
                <a:lnTo>
                  <a:pt x="136744" y="6160"/>
                </a:lnTo>
                <a:lnTo>
                  <a:pt x="135677" y="6238"/>
                </a:lnTo>
                <a:lnTo>
                  <a:pt x="135132" y="6661"/>
                </a:lnTo>
                <a:lnTo>
                  <a:pt x="136077" y="6850"/>
                </a:lnTo>
                <a:lnTo>
                  <a:pt x="136588" y="6950"/>
                </a:lnTo>
                <a:lnTo>
                  <a:pt x="135966" y="7450"/>
                </a:lnTo>
                <a:lnTo>
                  <a:pt x="136800" y="7417"/>
                </a:lnTo>
                <a:lnTo>
                  <a:pt x="135265" y="8117"/>
                </a:lnTo>
                <a:lnTo>
                  <a:pt x="136655" y="8473"/>
                </a:lnTo>
                <a:cubicBezTo>
                  <a:pt x="136355" y="8706"/>
                  <a:pt x="136055" y="8951"/>
                  <a:pt x="135744" y="9185"/>
                </a:cubicBezTo>
                <a:lnTo>
                  <a:pt x="136244" y="9140"/>
                </a:lnTo>
                <a:lnTo>
                  <a:pt x="135710" y="9551"/>
                </a:lnTo>
                <a:lnTo>
                  <a:pt x="135799" y="9718"/>
                </a:lnTo>
                <a:lnTo>
                  <a:pt x="135121" y="9529"/>
                </a:lnTo>
                <a:lnTo>
                  <a:pt x="135121" y="9396"/>
                </a:lnTo>
                <a:cubicBezTo>
                  <a:pt x="135210" y="9374"/>
                  <a:pt x="135299" y="9340"/>
                  <a:pt x="135388" y="9307"/>
                </a:cubicBezTo>
                <a:lnTo>
                  <a:pt x="135799" y="9196"/>
                </a:lnTo>
                <a:cubicBezTo>
                  <a:pt x="135799" y="9196"/>
                  <a:pt x="135321" y="9151"/>
                  <a:pt x="135277" y="9062"/>
                </a:cubicBezTo>
                <a:cubicBezTo>
                  <a:pt x="135265" y="9029"/>
                  <a:pt x="135710" y="8962"/>
                  <a:pt x="135688" y="8929"/>
                </a:cubicBezTo>
                <a:cubicBezTo>
                  <a:pt x="135655" y="8873"/>
                  <a:pt x="135599" y="8840"/>
                  <a:pt x="135543" y="8829"/>
                </a:cubicBezTo>
                <a:cubicBezTo>
                  <a:pt x="135377" y="8829"/>
                  <a:pt x="134910" y="8773"/>
                  <a:pt x="134910" y="8773"/>
                </a:cubicBezTo>
                <a:lnTo>
                  <a:pt x="134954" y="8740"/>
                </a:lnTo>
                <a:cubicBezTo>
                  <a:pt x="135110" y="8729"/>
                  <a:pt x="135254" y="8706"/>
                  <a:pt x="135410" y="8673"/>
                </a:cubicBezTo>
                <a:cubicBezTo>
                  <a:pt x="135343" y="8662"/>
                  <a:pt x="135277" y="8640"/>
                  <a:pt x="135210" y="8618"/>
                </a:cubicBezTo>
                <a:lnTo>
                  <a:pt x="135432" y="8506"/>
                </a:lnTo>
                <a:lnTo>
                  <a:pt x="135165" y="8295"/>
                </a:lnTo>
                <a:lnTo>
                  <a:pt x="135054" y="8251"/>
                </a:lnTo>
                <a:cubicBezTo>
                  <a:pt x="135132" y="8228"/>
                  <a:pt x="135221" y="8217"/>
                  <a:pt x="135310" y="8195"/>
                </a:cubicBezTo>
                <a:lnTo>
                  <a:pt x="134832" y="8084"/>
                </a:lnTo>
                <a:lnTo>
                  <a:pt x="134754" y="7973"/>
                </a:lnTo>
                <a:lnTo>
                  <a:pt x="134810" y="7950"/>
                </a:lnTo>
                <a:lnTo>
                  <a:pt x="134710" y="7906"/>
                </a:lnTo>
                <a:lnTo>
                  <a:pt x="134676" y="7861"/>
                </a:lnTo>
                <a:lnTo>
                  <a:pt x="135143" y="7795"/>
                </a:lnTo>
                <a:lnTo>
                  <a:pt x="134220" y="7383"/>
                </a:lnTo>
                <a:lnTo>
                  <a:pt x="133798" y="7861"/>
                </a:lnTo>
                <a:lnTo>
                  <a:pt x="134120" y="7861"/>
                </a:lnTo>
                <a:cubicBezTo>
                  <a:pt x="133942" y="7962"/>
                  <a:pt x="133753" y="8050"/>
                  <a:pt x="133564" y="8106"/>
                </a:cubicBezTo>
                <a:lnTo>
                  <a:pt x="133920" y="8139"/>
                </a:lnTo>
                <a:lnTo>
                  <a:pt x="133798" y="8239"/>
                </a:lnTo>
                <a:lnTo>
                  <a:pt x="133064" y="8562"/>
                </a:lnTo>
                <a:lnTo>
                  <a:pt x="133731" y="8562"/>
                </a:lnTo>
                <a:cubicBezTo>
                  <a:pt x="133598" y="8629"/>
                  <a:pt x="133475" y="8695"/>
                  <a:pt x="133342" y="8751"/>
                </a:cubicBezTo>
                <a:lnTo>
                  <a:pt x="133642" y="8751"/>
                </a:lnTo>
                <a:lnTo>
                  <a:pt x="133331" y="8984"/>
                </a:lnTo>
                <a:lnTo>
                  <a:pt x="133064" y="8984"/>
                </a:lnTo>
                <a:lnTo>
                  <a:pt x="133642" y="9196"/>
                </a:lnTo>
                <a:lnTo>
                  <a:pt x="133920" y="9196"/>
                </a:lnTo>
                <a:cubicBezTo>
                  <a:pt x="133787" y="9285"/>
                  <a:pt x="133653" y="9374"/>
                  <a:pt x="133520" y="9463"/>
                </a:cubicBezTo>
                <a:lnTo>
                  <a:pt x="132986" y="9407"/>
                </a:lnTo>
                <a:lnTo>
                  <a:pt x="133153" y="9207"/>
                </a:lnTo>
                <a:lnTo>
                  <a:pt x="132797" y="9140"/>
                </a:lnTo>
                <a:cubicBezTo>
                  <a:pt x="132897" y="9140"/>
                  <a:pt x="132986" y="9096"/>
                  <a:pt x="133053" y="9018"/>
                </a:cubicBezTo>
                <a:lnTo>
                  <a:pt x="132197" y="8784"/>
                </a:lnTo>
                <a:lnTo>
                  <a:pt x="132197" y="8618"/>
                </a:lnTo>
                <a:cubicBezTo>
                  <a:pt x="132308" y="8584"/>
                  <a:pt x="132408" y="8551"/>
                  <a:pt x="132508" y="8506"/>
                </a:cubicBezTo>
                <a:lnTo>
                  <a:pt x="132508" y="8506"/>
                </a:lnTo>
                <a:lnTo>
                  <a:pt x="133020" y="8384"/>
                </a:lnTo>
                <a:cubicBezTo>
                  <a:pt x="133020" y="8384"/>
                  <a:pt x="132441" y="8328"/>
                  <a:pt x="132386" y="8217"/>
                </a:cubicBezTo>
                <a:cubicBezTo>
                  <a:pt x="132375" y="8184"/>
                  <a:pt x="132908" y="8095"/>
                  <a:pt x="132875" y="8062"/>
                </a:cubicBezTo>
                <a:cubicBezTo>
                  <a:pt x="132842" y="7995"/>
                  <a:pt x="132775" y="7950"/>
                  <a:pt x="132708" y="7939"/>
                </a:cubicBezTo>
                <a:cubicBezTo>
                  <a:pt x="132508" y="7939"/>
                  <a:pt x="131941" y="7873"/>
                  <a:pt x="131941" y="7873"/>
                </a:cubicBezTo>
                <a:lnTo>
                  <a:pt x="132008" y="7839"/>
                </a:lnTo>
                <a:cubicBezTo>
                  <a:pt x="132186" y="7817"/>
                  <a:pt x="132364" y="7795"/>
                  <a:pt x="132541" y="7750"/>
                </a:cubicBezTo>
                <a:cubicBezTo>
                  <a:pt x="132464" y="7728"/>
                  <a:pt x="132386" y="7706"/>
                  <a:pt x="132308" y="7684"/>
                </a:cubicBezTo>
                <a:lnTo>
                  <a:pt x="132575" y="7550"/>
                </a:lnTo>
                <a:lnTo>
                  <a:pt x="132297" y="7294"/>
                </a:lnTo>
                <a:lnTo>
                  <a:pt x="132152" y="7239"/>
                </a:lnTo>
                <a:cubicBezTo>
                  <a:pt x="132252" y="7217"/>
                  <a:pt x="132352" y="7194"/>
                  <a:pt x="132453" y="7172"/>
                </a:cubicBezTo>
                <a:lnTo>
                  <a:pt x="131874" y="7028"/>
                </a:lnTo>
                <a:lnTo>
                  <a:pt x="131785" y="6883"/>
                </a:lnTo>
                <a:lnTo>
                  <a:pt x="131852" y="6872"/>
                </a:lnTo>
                <a:lnTo>
                  <a:pt x="131730" y="6805"/>
                </a:lnTo>
                <a:lnTo>
                  <a:pt x="131696" y="6761"/>
                </a:lnTo>
                <a:lnTo>
                  <a:pt x="132252" y="6672"/>
                </a:lnTo>
                <a:lnTo>
                  <a:pt x="131141" y="6183"/>
                </a:lnTo>
                <a:lnTo>
                  <a:pt x="130640" y="6739"/>
                </a:lnTo>
                <a:lnTo>
                  <a:pt x="130362" y="6694"/>
                </a:lnTo>
                <a:cubicBezTo>
                  <a:pt x="130496" y="6683"/>
                  <a:pt x="130618" y="6627"/>
                  <a:pt x="130707" y="6538"/>
                </a:cubicBezTo>
                <a:lnTo>
                  <a:pt x="129573" y="6216"/>
                </a:lnTo>
                <a:lnTo>
                  <a:pt x="129573" y="6005"/>
                </a:lnTo>
                <a:cubicBezTo>
                  <a:pt x="129717" y="5960"/>
                  <a:pt x="129851" y="5916"/>
                  <a:pt x="129995" y="5860"/>
                </a:cubicBezTo>
                <a:lnTo>
                  <a:pt x="129995" y="5860"/>
                </a:lnTo>
                <a:lnTo>
                  <a:pt x="130674" y="5693"/>
                </a:lnTo>
                <a:cubicBezTo>
                  <a:pt x="130674" y="5693"/>
                  <a:pt x="129906" y="5616"/>
                  <a:pt x="129840" y="5471"/>
                </a:cubicBezTo>
                <a:cubicBezTo>
                  <a:pt x="129806" y="5427"/>
                  <a:pt x="130507" y="5315"/>
                  <a:pt x="130485" y="5271"/>
                </a:cubicBezTo>
                <a:cubicBezTo>
                  <a:pt x="130429" y="5182"/>
                  <a:pt x="130351" y="5115"/>
                  <a:pt x="130251" y="5104"/>
                </a:cubicBezTo>
                <a:cubicBezTo>
                  <a:pt x="129995" y="5104"/>
                  <a:pt x="129239" y="5015"/>
                  <a:pt x="129239" y="5015"/>
                </a:cubicBezTo>
                <a:lnTo>
                  <a:pt x="129328" y="4971"/>
                </a:lnTo>
                <a:cubicBezTo>
                  <a:pt x="129562" y="4948"/>
                  <a:pt x="129795" y="4915"/>
                  <a:pt x="130029" y="4871"/>
                </a:cubicBezTo>
                <a:cubicBezTo>
                  <a:pt x="129929" y="4837"/>
                  <a:pt x="129829" y="4804"/>
                  <a:pt x="129729" y="4771"/>
                </a:cubicBezTo>
                <a:lnTo>
                  <a:pt x="130073" y="4593"/>
                </a:lnTo>
                <a:lnTo>
                  <a:pt x="129662" y="4259"/>
                </a:lnTo>
                <a:lnTo>
                  <a:pt x="129473" y="4192"/>
                </a:lnTo>
                <a:cubicBezTo>
                  <a:pt x="129617" y="4159"/>
                  <a:pt x="129740" y="4137"/>
                  <a:pt x="129873" y="4104"/>
                </a:cubicBezTo>
                <a:lnTo>
                  <a:pt x="129117" y="3914"/>
                </a:lnTo>
                <a:lnTo>
                  <a:pt x="128995" y="3737"/>
                </a:lnTo>
                <a:lnTo>
                  <a:pt x="129095" y="3714"/>
                </a:lnTo>
                <a:lnTo>
                  <a:pt x="128928" y="3637"/>
                </a:lnTo>
                <a:lnTo>
                  <a:pt x="128884" y="3570"/>
                </a:lnTo>
                <a:lnTo>
                  <a:pt x="129617" y="3459"/>
                </a:lnTo>
                <a:lnTo>
                  <a:pt x="128150" y="2814"/>
                </a:lnTo>
                <a:lnTo>
                  <a:pt x="127472" y="3570"/>
                </a:lnTo>
                <a:lnTo>
                  <a:pt x="127983" y="3570"/>
                </a:lnTo>
                <a:cubicBezTo>
                  <a:pt x="127705" y="3737"/>
                  <a:pt x="127405" y="3870"/>
                  <a:pt x="127094" y="3959"/>
                </a:cubicBezTo>
                <a:lnTo>
                  <a:pt x="127661" y="4003"/>
                </a:lnTo>
                <a:lnTo>
                  <a:pt x="127472" y="4170"/>
                </a:lnTo>
                <a:lnTo>
                  <a:pt x="126293" y="4682"/>
                </a:lnTo>
                <a:lnTo>
                  <a:pt x="127360" y="4682"/>
                </a:lnTo>
                <a:cubicBezTo>
                  <a:pt x="127160" y="4793"/>
                  <a:pt x="126949" y="4893"/>
                  <a:pt x="126738" y="4982"/>
                </a:cubicBezTo>
                <a:lnTo>
                  <a:pt x="127227" y="4982"/>
                </a:lnTo>
                <a:lnTo>
                  <a:pt x="126838" y="5260"/>
                </a:lnTo>
                <a:lnTo>
                  <a:pt x="126004" y="4904"/>
                </a:lnTo>
                <a:lnTo>
                  <a:pt x="125492" y="5471"/>
                </a:lnTo>
                <a:lnTo>
                  <a:pt x="125882" y="5471"/>
                </a:lnTo>
                <a:cubicBezTo>
                  <a:pt x="125670" y="5593"/>
                  <a:pt x="125437" y="5693"/>
                  <a:pt x="125203" y="5771"/>
                </a:cubicBezTo>
                <a:lnTo>
                  <a:pt x="125637" y="5805"/>
                </a:lnTo>
                <a:lnTo>
                  <a:pt x="125504" y="5927"/>
                </a:lnTo>
                <a:lnTo>
                  <a:pt x="124614" y="6316"/>
                </a:lnTo>
                <a:lnTo>
                  <a:pt x="125415" y="6316"/>
                </a:lnTo>
                <a:cubicBezTo>
                  <a:pt x="125259" y="6405"/>
                  <a:pt x="125103" y="6483"/>
                  <a:pt x="124937" y="6550"/>
                </a:cubicBezTo>
                <a:lnTo>
                  <a:pt x="125315" y="6550"/>
                </a:lnTo>
                <a:lnTo>
                  <a:pt x="124925" y="6827"/>
                </a:lnTo>
                <a:lnTo>
                  <a:pt x="124614" y="6827"/>
                </a:lnTo>
                <a:lnTo>
                  <a:pt x="125181" y="7028"/>
                </a:lnTo>
                <a:cubicBezTo>
                  <a:pt x="125203" y="7139"/>
                  <a:pt x="125137" y="7272"/>
                  <a:pt x="125048" y="7250"/>
                </a:cubicBezTo>
                <a:lnTo>
                  <a:pt x="125170" y="7395"/>
                </a:lnTo>
                <a:lnTo>
                  <a:pt x="125037" y="7483"/>
                </a:lnTo>
                <a:lnTo>
                  <a:pt x="125148" y="7483"/>
                </a:lnTo>
                <a:cubicBezTo>
                  <a:pt x="125103" y="7517"/>
                  <a:pt x="125048" y="7528"/>
                  <a:pt x="124992" y="7506"/>
                </a:cubicBezTo>
                <a:lnTo>
                  <a:pt x="125181" y="7650"/>
                </a:lnTo>
                <a:lnTo>
                  <a:pt x="125037" y="7773"/>
                </a:lnTo>
                <a:lnTo>
                  <a:pt x="125181" y="7928"/>
                </a:lnTo>
                <a:lnTo>
                  <a:pt x="124825" y="8062"/>
                </a:lnTo>
                <a:cubicBezTo>
                  <a:pt x="124881" y="8106"/>
                  <a:pt x="124937" y="8162"/>
                  <a:pt x="124970" y="8217"/>
                </a:cubicBezTo>
                <a:lnTo>
                  <a:pt x="124925" y="8217"/>
                </a:lnTo>
                <a:lnTo>
                  <a:pt x="124792" y="8106"/>
                </a:lnTo>
                <a:lnTo>
                  <a:pt x="124647" y="8050"/>
                </a:lnTo>
                <a:cubicBezTo>
                  <a:pt x="124748" y="8028"/>
                  <a:pt x="124848" y="8006"/>
                  <a:pt x="124948" y="7995"/>
                </a:cubicBezTo>
                <a:lnTo>
                  <a:pt x="124381" y="7839"/>
                </a:lnTo>
                <a:lnTo>
                  <a:pt x="124281" y="7706"/>
                </a:lnTo>
                <a:lnTo>
                  <a:pt x="124358" y="7684"/>
                </a:lnTo>
                <a:lnTo>
                  <a:pt x="124225" y="7628"/>
                </a:lnTo>
                <a:lnTo>
                  <a:pt x="124192" y="7572"/>
                </a:lnTo>
                <a:lnTo>
                  <a:pt x="124748" y="7495"/>
                </a:lnTo>
                <a:lnTo>
                  <a:pt x="123636" y="7005"/>
                </a:lnTo>
                <a:lnTo>
                  <a:pt x="123124" y="7584"/>
                </a:lnTo>
                <a:lnTo>
                  <a:pt x="123513" y="7584"/>
                </a:lnTo>
                <a:cubicBezTo>
                  <a:pt x="123436" y="7628"/>
                  <a:pt x="123358" y="7661"/>
                  <a:pt x="123280" y="7706"/>
                </a:cubicBezTo>
                <a:cubicBezTo>
                  <a:pt x="123124" y="7650"/>
                  <a:pt x="122969" y="7595"/>
                  <a:pt x="122813" y="7561"/>
                </a:cubicBezTo>
                <a:cubicBezTo>
                  <a:pt x="122835" y="7550"/>
                  <a:pt x="122846" y="7539"/>
                  <a:pt x="122857" y="7517"/>
                </a:cubicBezTo>
                <a:lnTo>
                  <a:pt x="122657" y="7461"/>
                </a:lnTo>
                <a:cubicBezTo>
                  <a:pt x="123035" y="7183"/>
                  <a:pt x="123602" y="6994"/>
                  <a:pt x="124014" y="6872"/>
                </a:cubicBezTo>
                <a:cubicBezTo>
                  <a:pt x="123613" y="6750"/>
                  <a:pt x="123024" y="6561"/>
                  <a:pt x="122591" y="6416"/>
                </a:cubicBezTo>
                <a:cubicBezTo>
                  <a:pt x="122635" y="6405"/>
                  <a:pt x="122668" y="6394"/>
                  <a:pt x="122657" y="6383"/>
                </a:cubicBezTo>
                <a:cubicBezTo>
                  <a:pt x="122646" y="6361"/>
                  <a:pt x="122624" y="6338"/>
                  <a:pt x="122602" y="6316"/>
                </a:cubicBezTo>
                <a:cubicBezTo>
                  <a:pt x="123069" y="6149"/>
                  <a:pt x="123402" y="6083"/>
                  <a:pt x="123903" y="5894"/>
                </a:cubicBezTo>
                <a:cubicBezTo>
                  <a:pt x="123313" y="5805"/>
                  <a:pt x="123525" y="5593"/>
                  <a:pt x="122946" y="5404"/>
                </a:cubicBezTo>
                <a:lnTo>
                  <a:pt x="123224" y="5126"/>
                </a:lnTo>
                <a:cubicBezTo>
                  <a:pt x="122924" y="4993"/>
                  <a:pt x="122646" y="4804"/>
                  <a:pt x="122424" y="4570"/>
                </a:cubicBezTo>
                <a:lnTo>
                  <a:pt x="122713" y="4270"/>
                </a:lnTo>
                <a:cubicBezTo>
                  <a:pt x="122624" y="4126"/>
                  <a:pt x="122446" y="4159"/>
                  <a:pt x="122302" y="4104"/>
                </a:cubicBezTo>
                <a:cubicBezTo>
                  <a:pt x="122157" y="4048"/>
                  <a:pt x="122135" y="3714"/>
                  <a:pt x="122268" y="3759"/>
                </a:cubicBezTo>
                <a:lnTo>
                  <a:pt x="121846" y="3470"/>
                </a:lnTo>
                <a:cubicBezTo>
                  <a:pt x="121968" y="3347"/>
                  <a:pt x="121846" y="3136"/>
                  <a:pt x="121779" y="2981"/>
                </a:cubicBezTo>
                <a:cubicBezTo>
                  <a:pt x="121712" y="2847"/>
                  <a:pt x="121746" y="2614"/>
                  <a:pt x="121835" y="2591"/>
                </a:cubicBezTo>
                <a:lnTo>
                  <a:pt x="120912" y="2469"/>
                </a:lnTo>
                <a:cubicBezTo>
                  <a:pt x="121079" y="2558"/>
                  <a:pt x="121201" y="2703"/>
                  <a:pt x="121268" y="2881"/>
                </a:cubicBezTo>
                <a:cubicBezTo>
                  <a:pt x="121312" y="3058"/>
                  <a:pt x="121201" y="3325"/>
                  <a:pt x="121034" y="3292"/>
                </a:cubicBezTo>
                <a:lnTo>
                  <a:pt x="121301" y="3603"/>
                </a:lnTo>
                <a:cubicBezTo>
                  <a:pt x="121223" y="3725"/>
                  <a:pt x="121079" y="3792"/>
                  <a:pt x="120934" y="3759"/>
                </a:cubicBezTo>
                <a:lnTo>
                  <a:pt x="121256" y="4003"/>
                </a:lnTo>
                <a:lnTo>
                  <a:pt x="121012" y="4215"/>
                </a:lnTo>
                <a:lnTo>
                  <a:pt x="121256" y="4493"/>
                </a:lnTo>
                <a:lnTo>
                  <a:pt x="120567" y="4192"/>
                </a:lnTo>
                <a:lnTo>
                  <a:pt x="119956" y="4871"/>
                </a:lnTo>
                <a:lnTo>
                  <a:pt x="120411" y="4871"/>
                </a:lnTo>
                <a:cubicBezTo>
                  <a:pt x="120167" y="5015"/>
                  <a:pt x="119900" y="5126"/>
                  <a:pt x="119622" y="5215"/>
                </a:cubicBezTo>
                <a:lnTo>
                  <a:pt x="120133" y="5260"/>
                </a:lnTo>
                <a:lnTo>
                  <a:pt x="119956" y="5404"/>
                </a:lnTo>
                <a:lnTo>
                  <a:pt x="118899" y="5860"/>
                </a:lnTo>
                <a:lnTo>
                  <a:pt x="119856" y="5860"/>
                </a:lnTo>
                <a:cubicBezTo>
                  <a:pt x="119822" y="5882"/>
                  <a:pt x="119778" y="5905"/>
                  <a:pt x="119744" y="5916"/>
                </a:cubicBezTo>
                <a:cubicBezTo>
                  <a:pt x="119600" y="5994"/>
                  <a:pt x="119444" y="6071"/>
                  <a:pt x="119300" y="6138"/>
                </a:cubicBezTo>
                <a:lnTo>
                  <a:pt x="119555" y="6138"/>
                </a:lnTo>
                <a:lnTo>
                  <a:pt x="119255" y="6461"/>
                </a:lnTo>
                <a:lnTo>
                  <a:pt x="119055" y="6461"/>
                </a:lnTo>
                <a:cubicBezTo>
                  <a:pt x="119066" y="6449"/>
                  <a:pt x="119088" y="6438"/>
                  <a:pt x="119111" y="6449"/>
                </a:cubicBezTo>
                <a:lnTo>
                  <a:pt x="118810" y="6238"/>
                </a:lnTo>
                <a:cubicBezTo>
                  <a:pt x="118810" y="6238"/>
                  <a:pt x="118810" y="6238"/>
                  <a:pt x="118810" y="6227"/>
                </a:cubicBezTo>
                <a:lnTo>
                  <a:pt x="119211" y="6127"/>
                </a:lnTo>
                <a:cubicBezTo>
                  <a:pt x="119211" y="6127"/>
                  <a:pt x="119022" y="6116"/>
                  <a:pt x="118833" y="6071"/>
                </a:cubicBezTo>
                <a:cubicBezTo>
                  <a:pt x="118810" y="6016"/>
                  <a:pt x="118788" y="5960"/>
                  <a:pt x="118755" y="5905"/>
                </a:cubicBezTo>
                <a:cubicBezTo>
                  <a:pt x="118744" y="5894"/>
                  <a:pt x="118744" y="5871"/>
                  <a:pt x="118744" y="5849"/>
                </a:cubicBezTo>
                <a:cubicBezTo>
                  <a:pt x="118899" y="5816"/>
                  <a:pt x="119055" y="5782"/>
                  <a:pt x="119044" y="5760"/>
                </a:cubicBezTo>
                <a:cubicBezTo>
                  <a:pt x="118999" y="5671"/>
                  <a:pt x="118922" y="5616"/>
                  <a:pt x="118833" y="5604"/>
                </a:cubicBezTo>
                <a:cubicBezTo>
                  <a:pt x="118699" y="5604"/>
                  <a:pt x="118421" y="5582"/>
                  <a:pt x="118210" y="5560"/>
                </a:cubicBezTo>
                <a:lnTo>
                  <a:pt x="118166" y="5560"/>
                </a:lnTo>
                <a:lnTo>
                  <a:pt x="117932" y="5538"/>
                </a:lnTo>
                <a:lnTo>
                  <a:pt x="118010" y="5493"/>
                </a:lnTo>
                <a:cubicBezTo>
                  <a:pt x="118221" y="5471"/>
                  <a:pt x="118432" y="5438"/>
                  <a:pt x="118644" y="5393"/>
                </a:cubicBezTo>
                <a:cubicBezTo>
                  <a:pt x="118555" y="5371"/>
                  <a:pt x="118466" y="5338"/>
                  <a:pt x="118377" y="5315"/>
                </a:cubicBezTo>
                <a:lnTo>
                  <a:pt x="118688" y="5160"/>
                </a:lnTo>
                <a:lnTo>
                  <a:pt x="118310" y="4860"/>
                </a:lnTo>
                <a:lnTo>
                  <a:pt x="118143" y="4793"/>
                </a:lnTo>
                <a:cubicBezTo>
                  <a:pt x="118266" y="4759"/>
                  <a:pt x="118377" y="4737"/>
                  <a:pt x="118499" y="4715"/>
                </a:cubicBezTo>
                <a:lnTo>
                  <a:pt x="117843" y="4548"/>
                </a:lnTo>
                <a:lnTo>
                  <a:pt x="117732" y="4393"/>
                </a:lnTo>
                <a:lnTo>
                  <a:pt x="117810" y="4370"/>
                </a:lnTo>
                <a:lnTo>
                  <a:pt x="117665" y="4304"/>
                </a:lnTo>
                <a:lnTo>
                  <a:pt x="117621" y="4237"/>
                </a:lnTo>
                <a:lnTo>
                  <a:pt x="118288" y="4137"/>
                </a:lnTo>
                <a:lnTo>
                  <a:pt x="116965" y="3570"/>
                </a:lnTo>
                <a:lnTo>
                  <a:pt x="116364" y="4237"/>
                </a:lnTo>
                <a:lnTo>
                  <a:pt x="116820" y="4237"/>
                </a:lnTo>
                <a:cubicBezTo>
                  <a:pt x="116565" y="4393"/>
                  <a:pt x="116298" y="4504"/>
                  <a:pt x="116020" y="4593"/>
                </a:cubicBezTo>
                <a:lnTo>
                  <a:pt x="116531" y="4626"/>
                </a:lnTo>
                <a:lnTo>
                  <a:pt x="116353" y="4793"/>
                </a:lnTo>
                <a:lnTo>
                  <a:pt x="115297" y="5238"/>
                </a:lnTo>
                <a:lnTo>
                  <a:pt x="116253" y="5238"/>
                </a:lnTo>
                <a:cubicBezTo>
                  <a:pt x="116075" y="5338"/>
                  <a:pt x="115886" y="5438"/>
                  <a:pt x="115697" y="5516"/>
                </a:cubicBezTo>
                <a:lnTo>
                  <a:pt x="116131" y="5516"/>
                </a:lnTo>
                <a:lnTo>
                  <a:pt x="115686" y="5849"/>
                </a:lnTo>
                <a:lnTo>
                  <a:pt x="115308" y="5849"/>
                </a:lnTo>
                <a:lnTo>
                  <a:pt x="116142" y="6149"/>
                </a:lnTo>
                <a:lnTo>
                  <a:pt x="116520" y="6149"/>
                </a:lnTo>
                <a:cubicBezTo>
                  <a:pt x="116298" y="6316"/>
                  <a:pt x="116053" y="6472"/>
                  <a:pt x="115808" y="6627"/>
                </a:cubicBezTo>
                <a:lnTo>
                  <a:pt x="116965" y="6561"/>
                </a:lnTo>
                <a:lnTo>
                  <a:pt x="116965" y="6750"/>
                </a:lnTo>
                <a:lnTo>
                  <a:pt x="116720" y="6861"/>
                </a:lnTo>
                <a:cubicBezTo>
                  <a:pt x="116598" y="6894"/>
                  <a:pt x="116476" y="6916"/>
                  <a:pt x="116342" y="6939"/>
                </a:cubicBezTo>
                <a:cubicBezTo>
                  <a:pt x="116353" y="6905"/>
                  <a:pt x="116376" y="6883"/>
                  <a:pt x="116398" y="6883"/>
                </a:cubicBezTo>
                <a:lnTo>
                  <a:pt x="115875" y="6805"/>
                </a:lnTo>
                <a:cubicBezTo>
                  <a:pt x="115964" y="6861"/>
                  <a:pt x="116031" y="6939"/>
                  <a:pt x="116064" y="7039"/>
                </a:cubicBezTo>
                <a:cubicBezTo>
                  <a:pt x="115708" y="6961"/>
                  <a:pt x="115820" y="6794"/>
                  <a:pt x="115386" y="6650"/>
                </a:cubicBezTo>
                <a:lnTo>
                  <a:pt x="115608" y="6427"/>
                </a:lnTo>
                <a:cubicBezTo>
                  <a:pt x="115364" y="6316"/>
                  <a:pt x="115141" y="6172"/>
                  <a:pt x="114952" y="5971"/>
                </a:cubicBezTo>
                <a:lnTo>
                  <a:pt x="115186" y="5727"/>
                </a:lnTo>
                <a:cubicBezTo>
                  <a:pt x="115119" y="5604"/>
                  <a:pt x="114975" y="5638"/>
                  <a:pt x="114852" y="5582"/>
                </a:cubicBezTo>
                <a:cubicBezTo>
                  <a:pt x="114741" y="5538"/>
                  <a:pt x="114719" y="5271"/>
                  <a:pt x="114830" y="5304"/>
                </a:cubicBezTo>
                <a:lnTo>
                  <a:pt x="114474" y="5071"/>
                </a:lnTo>
                <a:cubicBezTo>
                  <a:pt x="114563" y="4971"/>
                  <a:pt x="114474" y="4793"/>
                  <a:pt x="114419" y="4671"/>
                </a:cubicBezTo>
                <a:cubicBezTo>
                  <a:pt x="114363" y="4548"/>
                  <a:pt x="114385" y="4359"/>
                  <a:pt x="114463" y="4348"/>
                </a:cubicBezTo>
                <a:lnTo>
                  <a:pt x="113707" y="4248"/>
                </a:lnTo>
                <a:cubicBezTo>
                  <a:pt x="113841" y="4315"/>
                  <a:pt x="113941" y="4437"/>
                  <a:pt x="113996" y="4582"/>
                </a:cubicBezTo>
                <a:cubicBezTo>
                  <a:pt x="114041" y="4737"/>
                  <a:pt x="113941" y="4948"/>
                  <a:pt x="113807" y="4915"/>
                </a:cubicBezTo>
                <a:cubicBezTo>
                  <a:pt x="113874" y="5004"/>
                  <a:pt x="113941" y="5082"/>
                  <a:pt x="114018" y="5171"/>
                </a:cubicBezTo>
                <a:cubicBezTo>
                  <a:pt x="113963" y="5271"/>
                  <a:pt x="113841" y="5327"/>
                  <a:pt x="113718" y="5304"/>
                </a:cubicBezTo>
                <a:lnTo>
                  <a:pt x="113996" y="5504"/>
                </a:lnTo>
                <a:lnTo>
                  <a:pt x="113785" y="5682"/>
                </a:lnTo>
                <a:cubicBezTo>
                  <a:pt x="113852" y="5760"/>
                  <a:pt x="113930" y="5827"/>
                  <a:pt x="113996" y="5905"/>
                </a:cubicBezTo>
                <a:lnTo>
                  <a:pt x="113474" y="6105"/>
                </a:lnTo>
                <a:cubicBezTo>
                  <a:pt x="113563" y="6172"/>
                  <a:pt x="113640" y="6249"/>
                  <a:pt x="113707" y="6349"/>
                </a:cubicBezTo>
                <a:lnTo>
                  <a:pt x="113429" y="6227"/>
                </a:lnTo>
                <a:lnTo>
                  <a:pt x="113173" y="6516"/>
                </a:lnTo>
                <a:lnTo>
                  <a:pt x="113118" y="6516"/>
                </a:lnTo>
                <a:lnTo>
                  <a:pt x="113140" y="6550"/>
                </a:lnTo>
                <a:lnTo>
                  <a:pt x="112840" y="6894"/>
                </a:lnTo>
                <a:lnTo>
                  <a:pt x="113285" y="6894"/>
                </a:lnTo>
                <a:cubicBezTo>
                  <a:pt x="113040" y="7039"/>
                  <a:pt x="112773" y="7161"/>
                  <a:pt x="112495" y="7250"/>
                </a:cubicBezTo>
                <a:lnTo>
                  <a:pt x="113007" y="7283"/>
                </a:lnTo>
                <a:lnTo>
                  <a:pt x="112840" y="7439"/>
                </a:lnTo>
                <a:lnTo>
                  <a:pt x="112173" y="7717"/>
                </a:lnTo>
                <a:cubicBezTo>
                  <a:pt x="112106" y="7672"/>
                  <a:pt x="112095" y="7506"/>
                  <a:pt x="112173" y="7528"/>
                </a:cubicBezTo>
                <a:lnTo>
                  <a:pt x="112006" y="7417"/>
                </a:lnTo>
                <a:lnTo>
                  <a:pt x="112217" y="7361"/>
                </a:lnTo>
                <a:cubicBezTo>
                  <a:pt x="112217" y="7361"/>
                  <a:pt x="112095" y="7350"/>
                  <a:pt x="111950" y="7328"/>
                </a:cubicBezTo>
                <a:cubicBezTo>
                  <a:pt x="111973" y="7261"/>
                  <a:pt x="111928" y="7161"/>
                  <a:pt x="111895" y="7094"/>
                </a:cubicBezTo>
                <a:cubicBezTo>
                  <a:pt x="111873" y="7061"/>
                  <a:pt x="111862" y="7039"/>
                  <a:pt x="111862" y="7016"/>
                </a:cubicBezTo>
                <a:cubicBezTo>
                  <a:pt x="111962" y="6983"/>
                  <a:pt x="112028" y="6961"/>
                  <a:pt x="112017" y="6950"/>
                </a:cubicBezTo>
                <a:cubicBezTo>
                  <a:pt x="111973" y="6861"/>
                  <a:pt x="111884" y="6794"/>
                  <a:pt x="111784" y="6783"/>
                </a:cubicBezTo>
                <a:cubicBezTo>
                  <a:pt x="111528" y="6783"/>
                  <a:pt x="110772" y="6694"/>
                  <a:pt x="110772" y="6694"/>
                </a:cubicBezTo>
                <a:lnTo>
                  <a:pt x="110861" y="6650"/>
                </a:lnTo>
                <a:cubicBezTo>
                  <a:pt x="111094" y="6627"/>
                  <a:pt x="111339" y="6594"/>
                  <a:pt x="111572" y="6550"/>
                </a:cubicBezTo>
                <a:cubicBezTo>
                  <a:pt x="111472" y="6516"/>
                  <a:pt x="111372" y="6483"/>
                  <a:pt x="111272" y="6449"/>
                </a:cubicBezTo>
                <a:lnTo>
                  <a:pt x="111617" y="6272"/>
                </a:lnTo>
                <a:lnTo>
                  <a:pt x="111194" y="5938"/>
                </a:lnTo>
                <a:lnTo>
                  <a:pt x="111017" y="5860"/>
                </a:lnTo>
                <a:cubicBezTo>
                  <a:pt x="111150" y="5838"/>
                  <a:pt x="111283" y="5805"/>
                  <a:pt x="111417" y="5782"/>
                </a:cubicBezTo>
                <a:lnTo>
                  <a:pt x="110650" y="5593"/>
                </a:lnTo>
                <a:lnTo>
                  <a:pt x="110527" y="5415"/>
                </a:lnTo>
                <a:lnTo>
                  <a:pt x="110627" y="5393"/>
                </a:lnTo>
                <a:lnTo>
                  <a:pt x="110461" y="5315"/>
                </a:lnTo>
                <a:lnTo>
                  <a:pt x="110416" y="5249"/>
                </a:lnTo>
                <a:lnTo>
                  <a:pt x="111150" y="5138"/>
                </a:lnTo>
                <a:lnTo>
                  <a:pt x="109682" y="4493"/>
                </a:lnTo>
                <a:lnTo>
                  <a:pt x="109004" y="5249"/>
                </a:lnTo>
                <a:lnTo>
                  <a:pt x="109516" y="5249"/>
                </a:lnTo>
                <a:cubicBezTo>
                  <a:pt x="109293" y="5382"/>
                  <a:pt x="109060" y="5493"/>
                  <a:pt x="108815" y="5571"/>
                </a:cubicBezTo>
                <a:cubicBezTo>
                  <a:pt x="108715" y="5504"/>
                  <a:pt x="108615" y="5460"/>
                  <a:pt x="108493" y="5415"/>
                </a:cubicBezTo>
                <a:lnTo>
                  <a:pt x="108771" y="5138"/>
                </a:lnTo>
                <a:cubicBezTo>
                  <a:pt x="108470" y="5015"/>
                  <a:pt x="108204" y="4826"/>
                  <a:pt x="107970" y="4582"/>
                </a:cubicBezTo>
                <a:lnTo>
                  <a:pt x="108259" y="4293"/>
                </a:lnTo>
                <a:cubicBezTo>
                  <a:pt x="108181" y="4137"/>
                  <a:pt x="107992" y="4170"/>
                  <a:pt x="107848" y="4115"/>
                </a:cubicBezTo>
                <a:cubicBezTo>
                  <a:pt x="107714" y="4070"/>
                  <a:pt x="107681" y="3737"/>
                  <a:pt x="107826" y="3781"/>
                </a:cubicBezTo>
                <a:lnTo>
                  <a:pt x="107403" y="3481"/>
                </a:lnTo>
                <a:cubicBezTo>
                  <a:pt x="107514" y="3370"/>
                  <a:pt x="107403" y="3147"/>
                  <a:pt x="107325" y="3003"/>
                </a:cubicBezTo>
                <a:cubicBezTo>
                  <a:pt x="107259" y="2858"/>
                  <a:pt x="107292" y="2636"/>
                  <a:pt x="107392" y="2603"/>
                </a:cubicBezTo>
                <a:lnTo>
                  <a:pt x="106469" y="2480"/>
                </a:lnTo>
                <a:cubicBezTo>
                  <a:pt x="106625" y="2580"/>
                  <a:pt x="106747" y="2725"/>
                  <a:pt x="106814" y="2892"/>
                </a:cubicBezTo>
                <a:cubicBezTo>
                  <a:pt x="106869" y="3081"/>
                  <a:pt x="106747" y="3336"/>
                  <a:pt x="106591" y="3303"/>
                </a:cubicBezTo>
                <a:lnTo>
                  <a:pt x="106847" y="3614"/>
                </a:lnTo>
                <a:cubicBezTo>
                  <a:pt x="106780" y="3748"/>
                  <a:pt x="106625" y="3803"/>
                  <a:pt x="106491" y="3770"/>
                </a:cubicBezTo>
                <a:lnTo>
                  <a:pt x="106814" y="4026"/>
                </a:lnTo>
                <a:lnTo>
                  <a:pt x="106569" y="4226"/>
                </a:lnTo>
                <a:cubicBezTo>
                  <a:pt x="106647" y="4326"/>
                  <a:pt x="106736" y="4415"/>
                  <a:pt x="106814" y="4504"/>
                </a:cubicBezTo>
                <a:lnTo>
                  <a:pt x="106180" y="4748"/>
                </a:lnTo>
                <a:cubicBezTo>
                  <a:pt x="106358" y="4871"/>
                  <a:pt x="106503" y="5037"/>
                  <a:pt x="106580" y="5238"/>
                </a:cubicBezTo>
                <a:lnTo>
                  <a:pt x="105746" y="5249"/>
                </a:lnTo>
                <a:lnTo>
                  <a:pt x="106091" y="5627"/>
                </a:lnTo>
                <a:lnTo>
                  <a:pt x="104935" y="5293"/>
                </a:lnTo>
                <a:lnTo>
                  <a:pt x="104935" y="5015"/>
                </a:lnTo>
                <a:cubicBezTo>
                  <a:pt x="105113" y="4960"/>
                  <a:pt x="105302" y="4893"/>
                  <a:pt x="105480" y="4826"/>
                </a:cubicBezTo>
                <a:lnTo>
                  <a:pt x="105491" y="4826"/>
                </a:lnTo>
                <a:lnTo>
                  <a:pt x="106369" y="4604"/>
                </a:lnTo>
                <a:cubicBezTo>
                  <a:pt x="106369" y="4604"/>
                  <a:pt x="105368" y="4504"/>
                  <a:pt x="105280" y="4326"/>
                </a:cubicBezTo>
                <a:cubicBezTo>
                  <a:pt x="105246" y="4259"/>
                  <a:pt x="106169" y="4115"/>
                  <a:pt x="106124" y="4059"/>
                </a:cubicBezTo>
                <a:cubicBezTo>
                  <a:pt x="106069" y="3937"/>
                  <a:pt x="105947" y="3859"/>
                  <a:pt x="105813" y="3837"/>
                </a:cubicBezTo>
                <a:cubicBezTo>
                  <a:pt x="105491" y="3837"/>
                  <a:pt x="104490" y="3725"/>
                  <a:pt x="104490" y="3725"/>
                </a:cubicBezTo>
                <a:lnTo>
                  <a:pt x="104601" y="3659"/>
                </a:lnTo>
                <a:cubicBezTo>
                  <a:pt x="104924" y="3637"/>
                  <a:pt x="105235" y="3592"/>
                  <a:pt x="105535" y="3525"/>
                </a:cubicBezTo>
                <a:cubicBezTo>
                  <a:pt x="105402" y="3481"/>
                  <a:pt x="105268" y="3448"/>
                  <a:pt x="105135" y="3403"/>
                </a:cubicBezTo>
                <a:lnTo>
                  <a:pt x="105602" y="3170"/>
                </a:lnTo>
                <a:lnTo>
                  <a:pt x="105046" y="2725"/>
                </a:lnTo>
                <a:lnTo>
                  <a:pt x="104801" y="2636"/>
                </a:lnTo>
                <a:cubicBezTo>
                  <a:pt x="104979" y="2591"/>
                  <a:pt x="105146" y="2558"/>
                  <a:pt x="105324" y="2525"/>
                </a:cubicBezTo>
                <a:lnTo>
                  <a:pt x="104323" y="2269"/>
                </a:lnTo>
                <a:lnTo>
                  <a:pt x="104168" y="2047"/>
                </a:lnTo>
                <a:lnTo>
                  <a:pt x="104290" y="2002"/>
                </a:lnTo>
                <a:lnTo>
                  <a:pt x="104079" y="1902"/>
                </a:lnTo>
                <a:lnTo>
                  <a:pt x="104012" y="1813"/>
                </a:lnTo>
                <a:lnTo>
                  <a:pt x="104990" y="1669"/>
                </a:lnTo>
                <a:lnTo>
                  <a:pt x="103056" y="824"/>
                </a:lnTo>
                <a:lnTo>
                  <a:pt x="102166" y="1824"/>
                </a:lnTo>
                <a:lnTo>
                  <a:pt x="102833" y="1824"/>
                </a:lnTo>
                <a:cubicBezTo>
                  <a:pt x="102455" y="2036"/>
                  <a:pt x="102066" y="2213"/>
                  <a:pt x="101655" y="2336"/>
                </a:cubicBezTo>
                <a:lnTo>
                  <a:pt x="102411" y="2391"/>
                </a:lnTo>
                <a:lnTo>
                  <a:pt x="102166" y="2614"/>
                </a:lnTo>
                <a:lnTo>
                  <a:pt x="100610" y="3270"/>
                </a:lnTo>
                <a:lnTo>
                  <a:pt x="102000" y="3270"/>
                </a:lnTo>
                <a:cubicBezTo>
                  <a:pt x="101733" y="3425"/>
                  <a:pt x="101455" y="3559"/>
                  <a:pt x="101177" y="3681"/>
                </a:cubicBezTo>
                <a:cubicBezTo>
                  <a:pt x="101388" y="3681"/>
                  <a:pt x="101599" y="3681"/>
                  <a:pt x="101822" y="3681"/>
                </a:cubicBezTo>
                <a:lnTo>
                  <a:pt x="101166" y="4159"/>
                </a:lnTo>
                <a:lnTo>
                  <a:pt x="100610" y="4159"/>
                </a:lnTo>
                <a:lnTo>
                  <a:pt x="101633" y="4537"/>
                </a:lnTo>
                <a:cubicBezTo>
                  <a:pt x="101633" y="4548"/>
                  <a:pt x="101644" y="4559"/>
                  <a:pt x="101655" y="4570"/>
                </a:cubicBezTo>
                <a:cubicBezTo>
                  <a:pt x="101699" y="4726"/>
                  <a:pt x="101599" y="4937"/>
                  <a:pt x="101466" y="4915"/>
                </a:cubicBezTo>
                <a:lnTo>
                  <a:pt x="101644" y="5115"/>
                </a:lnTo>
                <a:lnTo>
                  <a:pt x="101344" y="5315"/>
                </a:lnTo>
                <a:lnTo>
                  <a:pt x="101399" y="5315"/>
                </a:lnTo>
                <a:lnTo>
                  <a:pt x="101655" y="5504"/>
                </a:lnTo>
                <a:lnTo>
                  <a:pt x="101444" y="5671"/>
                </a:lnTo>
                <a:cubicBezTo>
                  <a:pt x="101510" y="5749"/>
                  <a:pt x="101577" y="5827"/>
                  <a:pt x="101644" y="5905"/>
                </a:cubicBezTo>
                <a:lnTo>
                  <a:pt x="101121" y="6105"/>
                </a:lnTo>
                <a:cubicBezTo>
                  <a:pt x="101266" y="6205"/>
                  <a:pt x="101388" y="6338"/>
                  <a:pt x="101455" y="6505"/>
                </a:cubicBezTo>
                <a:lnTo>
                  <a:pt x="100765" y="6516"/>
                </a:lnTo>
                <a:lnTo>
                  <a:pt x="100832" y="6594"/>
                </a:lnTo>
                <a:lnTo>
                  <a:pt x="100610" y="6594"/>
                </a:lnTo>
                <a:lnTo>
                  <a:pt x="101088" y="6972"/>
                </a:lnTo>
                <a:lnTo>
                  <a:pt x="100021" y="7050"/>
                </a:lnTo>
                <a:lnTo>
                  <a:pt x="99498" y="7461"/>
                </a:lnTo>
                <a:lnTo>
                  <a:pt x="99253" y="7361"/>
                </a:lnTo>
                <a:lnTo>
                  <a:pt x="99053" y="7584"/>
                </a:lnTo>
                <a:lnTo>
                  <a:pt x="98887" y="7561"/>
                </a:lnTo>
                <a:cubicBezTo>
                  <a:pt x="98920" y="7584"/>
                  <a:pt x="98964" y="7617"/>
                  <a:pt x="98998" y="7650"/>
                </a:cubicBezTo>
                <a:lnTo>
                  <a:pt x="98742" y="7928"/>
                </a:lnTo>
                <a:lnTo>
                  <a:pt x="99020" y="7928"/>
                </a:lnTo>
                <a:cubicBezTo>
                  <a:pt x="99009" y="7950"/>
                  <a:pt x="98975" y="7962"/>
                  <a:pt x="98953" y="7962"/>
                </a:cubicBezTo>
                <a:lnTo>
                  <a:pt x="98987" y="8006"/>
                </a:lnTo>
                <a:cubicBezTo>
                  <a:pt x="98820" y="8095"/>
                  <a:pt x="98642" y="8173"/>
                  <a:pt x="98464" y="8228"/>
                </a:cubicBezTo>
                <a:lnTo>
                  <a:pt x="98898" y="8262"/>
                </a:lnTo>
                <a:lnTo>
                  <a:pt x="98753" y="8395"/>
                </a:lnTo>
                <a:lnTo>
                  <a:pt x="97864" y="8773"/>
                </a:lnTo>
                <a:lnTo>
                  <a:pt x="98664" y="8773"/>
                </a:lnTo>
                <a:cubicBezTo>
                  <a:pt x="98508" y="8862"/>
                  <a:pt x="98353" y="8940"/>
                  <a:pt x="98186" y="9007"/>
                </a:cubicBezTo>
                <a:lnTo>
                  <a:pt x="98553" y="9007"/>
                </a:lnTo>
                <a:lnTo>
                  <a:pt x="98175" y="9285"/>
                </a:lnTo>
                <a:lnTo>
                  <a:pt x="97853" y="9285"/>
                </a:lnTo>
                <a:lnTo>
                  <a:pt x="98553" y="9540"/>
                </a:lnTo>
                <a:lnTo>
                  <a:pt x="98731" y="9540"/>
                </a:lnTo>
                <a:lnTo>
                  <a:pt x="98175" y="9674"/>
                </a:lnTo>
                <a:cubicBezTo>
                  <a:pt x="98231" y="9752"/>
                  <a:pt x="98308" y="9818"/>
                  <a:pt x="98397" y="9874"/>
                </a:cubicBezTo>
                <a:lnTo>
                  <a:pt x="98275" y="9952"/>
                </a:lnTo>
                <a:lnTo>
                  <a:pt x="98497" y="9941"/>
                </a:lnTo>
                <a:lnTo>
                  <a:pt x="98186" y="10030"/>
                </a:lnTo>
                <a:cubicBezTo>
                  <a:pt x="98242" y="10163"/>
                  <a:pt x="98308" y="10296"/>
                  <a:pt x="98420" y="10396"/>
                </a:cubicBezTo>
                <a:lnTo>
                  <a:pt x="98242" y="10485"/>
                </a:lnTo>
                <a:cubicBezTo>
                  <a:pt x="98308" y="10530"/>
                  <a:pt x="98364" y="10563"/>
                  <a:pt x="98431" y="10608"/>
                </a:cubicBezTo>
                <a:lnTo>
                  <a:pt x="98197" y="10686"/>
                </a:lnTo>
                <a:lnTo>
                  <a:pt x="97853" y="10697"/>
                </a:lnTo>
                <a:lnTo>
                  <a:pt x="97875" y="10708"/>
                </a:lnTo>
                <a:lnTo>
                  <a:pt x="97819" y="10708"/>
                </a:lnTo>
                <a:lnTo>
                  <a:pt x="98008" y="10474"/>
                </a:lnTo>
                <a:lnTo>
                  <a:pt x="97586" y="10385"/>
                </a:lnTo>
                <a:cubicBezTo>
                  <a:pt x="97708" y="10385"/>
                  <a:pt x="97819" y="10341"/>
                  <a:pt x="97897" y="10252"/>
                </a:cubicBezTo>
                <a:lnTo>
                  <a:pt x="96885" y="9963"/>
                </a:lnTo>
                <a:lnTo>
                  <a:pt x="96885" y="9774"/>
                </a:lnTo>
                <a:cubicBezTo>
                  <a:pt x="97008" y="9740"/>
                  <a:pt x="97130" y="9696"/>
                  <a:pt x="97252" y="9640"/>
                </a:cubicBezTo>
                <a:lnTo>
                  <a:pt x="97252" y="9640"/>
                </a:lnTo>
                <a:lnTo>
                  <a:pt x="97853" y="9496"/>
                </a:lnTo>
                <a:cubicBezTo>
                  <a:pt x="97853" y="9496"/>
                  <a:pt x="97174" y="9429"/>
                  <a:pt x="97108" y="9307"/>
                </a:cubicBezTo>
                <a:cubicBezTo>
                  <a:pt x="97085" y="9251"/>
                  <a:pt x="97719" y="9162"/>
                  <a:pt x="97686" y="9118"/>
                </a:cubicBezTo>
                <a:cubicBezTo>
                  <a:pt x="97652" y="9040"/>
                  <a:pt x="97575" y="8984"/>
                  <a:pt x="97474" y="8962"/>
                </a:cubicBezTo>
                <a:cubicBezTo>
                  <a:pt x="97252" y="8962"/>
                  <a:pt x="96574" y="8895"/>
                  <a:pt x="96574" y="8895"/>
                </a:cubicBezTo>
                <a:lnTo>
                  <a:pt x="96652" y="8851"/>
                </a:lnTo>
                <a:cubicBezTo>
                  <a:pt x="96863" y="8829"/>
                  <a:pt x="97074" y="8795"/>
                  <a:pt x="97285" y="8751"/>
                </a:cubicBezTo>
                <a:cubicBezTo>
                  <a:pt x="97197" y="8729"/>
                  <a:pt x="97108" y="8695"/>
                  <a:pt x="97019" y="8673"/>
                </a:cubicBezTo>
                <a:lnTo>
                  <a:pt x="97330" y="8517"/>
                </a:lnTo>
                <a:lnTo>
                  <a:pt x="96952" y="8217"/>
                </a:lnTo>
                <a:lnTo>
                  <a:pt x="96785" y="8151"/>
                </a:lnTo>
                <a:cubicBezTo>
                  <a:pt x="96907" y="8117"/>
                  <a:pt x="97030" y="8095"/>
                  <a:pt x="97141" y="8073"/>
                </a:cubicBezTo>
                <a:lnTo>
                  <a:pt x="96463" y="7906"/>
                </a:lnTo>
                <a:lnTo>
                  <a:pt x="96352" y="7750"/>
                </a:lnTo>
                <a:lnTo>
                  <a:pt x="96441" y="7717"/>
                </a:lnTo>
                <a:lnTo>
                  <a:pt x="96296" y="7650"/>
                </a:lnTo>
                <a:lnTo>
                  <a:pt x="96251" y="7595"/>
                </a:lnTo>
                <a:lnTo>
                  <a:pt x="96907" y="7495"/>
                </a:lnTo>
                <a:lnTo>
                  <a:pt x="95607" y="6905"/>
                </a:lnTo>
                <a:lnTo>
                  <a:pt x="94995" y="7584"/>
                </a:lnTo>
                <a:lnTo>
                  <a:pt x="95451" y="7584"/>
                </a:lnTo>
                <a:cubicBezTo>
                  <a:pt x="95206" y="7728"/>
                  <a:pt x="94940" y="7850"/>
                  <a:pt x="94662" y="7928"/>
                </a:cubicBezTo>
                <a:lnTo>
                  <a:pt x="95173" y="7973"/>
                </a:lnTo>
                <a:lnTo>
                  <a:pt x="94995" y="8128"/>
                </a:lnTo>
                <a:lnTo>
                  <a:pt x="93939" y="8573"/>
                </a:lnTo>
                <a:lnTo>
                  <a:pt x="94895" y="8573"/>
                </a:lnTo>
                <a:cubicBezTo>
                  <a:pt x="94717" y="8684"/>
                  <a:pt x="94528" y="8773"/>
                  <a:pt x="94339" y="8851"/>
                </a:cubicBezTo>
                <a:lnTo>
                  <a:pt x="94773" y="8851"/>
                </a:lnTo>
                <a:lnTo>
                  <a:pt x="94328" y="9185"/>
                </a:lnTo>
                <a:lnTo>
                  <a:pt x="93939" y="9185"/>
                </a:lnTo>
                <a:lnTo>
                  <a:pt x="94773" y="9485"/>
                </a:lnTo>
                <a:lnTo>
                  <a:pt x="95151" y="9485"/>
                </a:lnTo>
                <a:cubicBezTo>
                  <a:pt x="94928" y="9652"/>
                  <a:pt x="94684" y="9818"/>
                  <a:pt x="94439" y="9963"/>
                </a:cubicBezTo>
                <a:lnTo>
                  <a:pt x="95596" y="9896"/>
                </a:lnTo>
                <a:lnTo>
                  <a:pt x="95596" y="10085"/>
                </a:lnTo>
                <a:lnTo>
                  <a:pt x="95351" y="10196"/>
                </a:lnTo>
                <a:cubicBezTo>
                  <a:pt x="95184" y="10252"/>
                  <a:pt x="95017" y="10274"/>
                  <a:pt x="94839" y="10296"/>
                </a:cubicBezTo>
                <a:cubicBezTo>
                  <a:pt x="94917" y="10307"/>
                  <a:pt x="94995" y="10319"/>
                  <a:pt x="95073" y="10330"/>
                </a:cubicBezTo>
                <a:lnTo>
                  <a:pt x="94539" y="10563"/>
                </a:lnTo>
                <a:lnTo>
                  <a:pt x="94973" y="10819"/>
                </a:lnTo>
                <a:lnTo>
                  <a:pt x="93950" y="10841"/>
                </a:lnTo>
                <a:lnTo>
                  <a:pt x="93950" y="10841"/>
                </a:lnTo>
                <a:cubicBezTo>
                  <a:pt x="93917" y="10774"/>
                  <a:pt x="93850" y="10730"/>
                  <a:pt x="93772" y="10719"/>
                </a:cubicBezTo>
                <a:cubicBezTo>
                  <a:pt x="93583" y="10719"/>
                  <a:pt x="93005" y="10652"/>
                  <a:pt x="93005" y="10652"/>
                </a:cubicBezTo>
                <a:lnTo>
                  <a:pt x="93072" y="10619"/>
                </a:lnTo>
                <a:cubicBezTo>
                  <a:pt x="93250" y="10597"/>
                  <a:pt x="93427" y="10574"/>
                  <a:pt x="93605" y="10530"/>
                </a:cubicBezTo>
                <a:cubicBezTo>
                  <a:pt x="93528" y="10508"/>
                  <a:pt x="93461" y="10485"/>
                  <a:pt x="93383" y="10463"/>
                </a:cubicBezTo>
                <a:lnTo>
                  <a:pt x="93639" y="10330"/>
                </a:lnTo>
                <a:lnTo>
                  <a:pt x="93327" y="10074"/>
                </a:lnTo>
                <a:lnTo>
                  <a:pt x="93183" y="10018"/>
                </a:lnTo>
                <a:cubicBezTo>
                  <a:pt x="93283" y="9996"/>
                  <a:pt x="93383" y="9974"/>
                  <a:pt x="93483" y="9952"/>
                </a:cubicBezTo>
                <a:lnTo>
                  <a:pt x="92916" y="9818"/>
                </a:lnTo>
                <a:lnTo>
                  <a:pt x="92816" y="9674"/>
                </a:lnTo>
                <a:lnTo>
                  <a:pt x="92894" y="9652"/>
                </a:lnTo>
                <a:lnTo>
                  <a:pt x="92771" y="9596"/>
                </a:lnTo>
                <a:lnTo>
                  <a:pt x="92727" y="9540"/>
                </a:lnTo>
                <a:lnTo>
                  <a:pt x="93283" y="9463"/>
                </a:lnTo>
                <a:lnTo>
                  <a:pt x="92171" y="8973"/>
                </a:lnTo>
                <a:lnTo>
                  <a:pt x="91660" y="9540"/>
                </a:lnTo>
                <a:lnTo>
                  <a:pt x="92049" y="9540"/>
                </a:lnTo>
                <a:cubicBezTo>
                  <a:pt x="91838" y="9674"/>
                  <a:pt x="91604" y="9774"/>
                  <a:pt x="91371" y="9841"/>
                </a:cubicBezTo>
                <a:lnTo>
                  <a:pt x="91804" y="9874"/>
                </a:lnTo>
                <a:lnTo>
                  <a:pt x="91671" y="10007"/>
                </a:lnTo>
                <a:lnTo>
                  <a:pt x="90770" y="10385"/>
                </a:lnTo>
                <a:lnTo>
                  <a:pt x="91571" y="10385"/>
                </a:lnTo>
                <a:cubicBezTo>
                  <a:pt x="91471" y="10441"/>
                  <a:pt x="91382" y="10496"/>
                  <a:pt x="91282" y="10541"/>
                </a:cubicBezTo>
                <a:lnTo>
                  <a:pt x="90637" y="10352"/>
                </a:lnTo>
                <a:lnTo>
                  <a:pt x="90637" y="10163"/>
                </a:lnTo>
                <a:cubicBezTo>
                  <a:pt x="90759" y="10118"/>
                  <a:pt x="90881" y="10074"/>
                  <a:pt x="91004" y="10018"/>
                </a:cubicBezTo>
                <a:lnTo>
                  <a:pt x="91004" y="10018"/>
                </a:lnTo>
                <a:lnTo>
                  <a:pt x="91615" y="9874"/>
                </a:lnTo>
                <a:cubicBezTo>
                  <a:pt x="91615" y="9874"/>
                  <a:pt x="90926" y="9796"/>
                  <a:pt x="90870" y="9674"/>
                </a:cubicBezTo>
                <a:cubicBezTo>
                  <a:pt x="90848" y="9629"/>
                  <a:pt x="91471" y="9540"/>
                  <a:pt x="91448" y="9496"/>
                </a:cubicBezTo>
                <a:cubicBezTo>
                  <a:pt x="91404" y="9407"/>
                  <a:pt x="91326" y="9351"/>
                  <a:pt x="91237" y="9340"/>
                </a:cubicBezTo>
                <a:cubicBezTo>
                  <a:pt x="91004" y="9340"/>
                  <a:pt x="90325" y="9262"/>
                  <a:pt x="90325" y="9262"/>
                </a:cubicBezTo>
                <a:lnTo>
                  <a:pt x="90403" y="9229"/>
                </a:lnTo>
                <a:cubicBezTo>
                  <a:pt x="90626" y="9207"/>
                  <a:pt x="90837" y="9173"/>
                  <a:pt x="91048" y="9129"/>
                </a:cubicBezTo>
                <a:cubicBezTo>
                  <a:pt x="90948" y="9107"/>
                  <a:pt x="90859" y="9073"/>
                  <a:pt x="90770" y="9040"/>
                </a:cubicBezTo>
                <a:lnTo>
                  <a:pt x="91082" y="8884"/>
                </a:lnTo>
                <a:lnTo>
                  <a:pt x="90703" y="8584"/>
                </a:lnTo>
                <a:lnTo>
                  <a:pt x="90537" y="8517"/>
                </a:lnTo>
                <a:cubicBezTo>
                  <a:pt x="90659" y="8495"/>
                  <a:pt x="90770" y="8473"/>
                  <a:pt x="90892" y="8451"/>
                </a:cubicBezTo>
                <a:lnTo>
                  <a:pt x="90214" y="8273"/>
                </a:lnTo>
                <a:lnTo>
                  <a:pt x="90103" y="8117"/>
                </a:lnTo>
                <a:lnTo>
                  <a:pt x="90192" y="8095"/>
                </a:lnTo>
                <a:lnTo>
                  <a:pt x="90036" y="8028"/>
                </a:lnTo>
                <a:lnTo>
                  <a:pt x="90003" y="7973"/>
                </a:lnTo>
                <a:lnTo>
                  <a:pt x="90659" y="7861"/>
                </a:lnTo>
                <a:lnTo>
                  <a:pt x="89347" y="7306"/>
                </a:lnTo>
                <a:lnTo>
                  <a:pt x="88747" y="7984"/>
                </a:lnTo>
                <a:lnTo>
                  <a:pt x="89214" y="7984"/>
                </a:lnTo>
                <a:cubicBezTo>
                  <a:pt x="88958" y="8128"/>
                  <a:pt x="88691" y="8251"/>
                  <a:pt x="88413" y="8340"/>
                </a:cubicBezTo>
                <a:lnTo>
                  <a:pt x="88925" y="8373"/>
                </a:lnTo>
                <a:lnTo>
                  <a:pt x="88758" y="8529"/>
                </a:lnTo>
                <a:lnTo>
                  <a:pt x="87702" y="8984"/>
                </a:lnTo>
                <a:lnTo>
                  <a:pt x="88647" y="8984"/>
                </a:lnTo>
                <a:cubicBezTo>
                  <a:pt x="88469" y="9084"/>
                  <a:pt x="88280" y="9173"/>
                  <a:pt x="88091" y="9262"/>
                </a:cubicBezTo>
                <a:lnTo>
                  <a:pt x="88535" y="9262"/>
                </a:lnTo>
                <a:lnTo>
                  <a:pt x="88080" y="9585"/>
                </a:lnTo>
                <a:lnTo>
                  <a:pt x="87702" y="9585"/>
                </a:lnTo>
                <a:lnTo>
                  <a:pt x="88535" y="9885"/>
                </a:lnTo>
                <a:lnTo>
                  <a:pt x="88925" y="9885"/>
                </a:lnTo>
                <a:cubicBezTo>
                  <a:pt x="88691" y="10063"/>
                  <a:pt x="88446" y="10219"/>
                  <a:pt x="88202" y="10374"/>
                </a:cubicBezTo>
                <a:lnTo>
                  <a:pt x="89369" y="10307"/>
                </a:lnTo>
                <a:lnTo>
                  <a:pt x="89369" y="10485"/>
                </a:lnTo>
                <a:lnTo>
                  <a:pt x="89125" y="10597"/>
                </a:lnTo>
                <a:cubicBezTo>
                  <a:pt x="88958" y="10641"/>
                  <a:pt x="88780" y="10674"/>
                  <a:pt x="88602" y="10686"/>
                </a:cubicBezTo>
                <a:cubicBezTo>
                  <a:pt x="88680" y="10708"/>
                  <a:pt x="88758" y="10719"/>
                  <a:pt x="88836" y="10730"/>
                </a:cubicBezTo>
                <a:lnTo>
                  <a:pt x="88313" y="10963"/>
                </a:lnTo>
                <a:lnTo>
                  <a:pt x="88736" y="11208"/>
                </a:lnTo>
                <a:lnTo>
                  <a:pt x="88035" y="11230"/>
                </a:lnTo>
                <a:cubicBezTo>
                  <a:pt x="87835" y="11197"/>
                  <a:pt x="87579" y="11141"/>
                  <a:pt x="87546" y="11075"/>
                </a:cubicBezTo>
                <a:cubicBezTo>
                  <a:pt x="87524" y="11030"/>
                  <a:pt x="88146" y="10930"/>
                  <a:pt x="88124" y="10886"/>
                </a:cubicBezTo>
                <a:cubicBezTo>
                  <a:pt x="88080" y="10808"/>
                  <a:pt x="88002" y="10752"/>
                  <a:pt x="87913" y="10741"/>
                </a:cubicBezTo>
                <a:cubicBezTo>
                  <a:pt x="87735" y="10741"/>
                  <a:pt x="87268" y="10686"/>
                  <a:pt x="87090" y="10674"/>
                </a:cubicBezTo>
                <a:cubicBezTo>
                  <a:pt x="87068" y="10663"/>
                  <a:pt x="87057" y="10652"/>
                  <a:pt x="87034" y="10652"/>
                </a:cubicBezTo>
                <a:lnTo>
                  <a:pt x="87090" y="10619"/>
                </a:lnTo>
                <a:cubicBezTo>
                  <a:pt x="87301" y="10608"/>
                  <a:pt x="87513" y="10574"/>
                  <a:pt x="87724" y="10530"/>
                </a:cubicBezTo>
                <a:cubicBezTo>
                  <a:pt x="87635" y="10496"/>
                  <a:pt x="87535" y="10474"/>
                  <a:pt x="87446" y="10441"/>
                </a:cubicBezTo>
                <a:lnTo>
                  <a:pt x="87757" y="10285"/>
                </a:lnTo>
                <a:lnTo>
                  <a:pt x="87379" y="9985"/>
                </a:lnTo>
                <a:lnTo>
                  <a:pt x="87212" y="9918"/>
                </a:lnTo>
                <a:cubicBezTo>
                  <a:pt x="87335" y="9896"/>
                  <a:pt x="87446" y="9863"/>
                  <a:pt x="87568" y="9841"/>
                </a:cubicBezTo>
                <a:lnTo>
                  <a:pt x="86890" y="9674"/>
                </a:lnTo>
                <a:lnTo>
                  <a:pt x="86779" y="9518"/>
                </a:lnTo>
                <a:lnTo>
                  <a:pt x="86868" y="9496"/>
                </a:lnTo>
                <a:lnTo>
                  <a:pt x="86723" y="9429"/>
                </a:lnTo>
                <a:lnTo>
                  <a:pt x="86679" y="9362"/>
                </a:lnTo>
                <a:lnTo>
                  <a:pt x="87335" y="9262"/>
                </a:lnTo>
                <a:lnTo>
                  <a:pt x="86012" y="8684"/>
                </a:lnTo>
                <a:lnTo>
                  <a:pt x="85622" y="9118"/>
                </a:lnTo>
                <a:cubicBezTo>
                  <a:pt x="85456" y="9051"/>
                  <a:pt x="85300" y="8940"/>
                  <a:pt x="85178" y="8807"/>
                </a:cubicBezTo>
                <a:lnTo>
                  <a:pt x="85333" y="8640"/>
                </a:lnTo>
                <a:cubicBezTo>
                  <a:pt x="85289" y="8551"/>
                  <a:pt x="85189" y="8573"/>
                  <a:pt x="85100" y="8540"/>
                </a:cubicBezTo>
                <a:cubicBezTo>
                  <a:pt x="85022" y="8517"/>
                  <a:pt x="85011" y="8328"/>
                  <a:pt x="85089" y="8351"/>
                </a:cubicBezTo>
                <a:cubicBezTo>
                  <a:pt x="85011" y="8295"/>
                  <a:pt x="84933" y="8239"/>
                  <a:pt x="84844" y="8184"/>
                </a:cubicBezTo>
                <a:cubicBezTo>
                  <a:pt x="84911" y="8117"/>
                  <a:pt x="84844" y="7995"/>
                  <a:pt x="84811" y="7906"/>
                </a:cubicBezTo>
                <a:cubicBezTo>
                  <a:pt x="84766" y="7817"/>
                  <a:pt x="84789" y="7695"/>
                  <a:pt x="84844" y="7684"/>
                </a:cubicBezTo>
                <a:lnTo>
                  <a:pt x="84322" y="7617"/>
                </a:lnTo>
                <a:cubicBezTo>
                  <a:pt x="84411" y="7661"/>
                  <a:pt x="84477" y="7750"/>
                  <a:pt x="84522" y="7839"/>
                </a:cubicBezTo>
                <a:cubicBezTo>
                  <a:pt x="84544" y="7950"/>
                  <a:pt x="84477" y="8095"/>
                  <a:pt x="84388" y="8073"/>
                </a:cubicBezTo>
                <a:lnTo>
                  <a:pt x="84533" y="8251"/>
                </a:lnTo>
                <a:cubicBezTo>
                  <a:pt x="84500" y="8317"/>
                  <a:pt x="84411" y="8362"/>
                  <a:pt x="84333" y="8340"/>
                </a:cubicBezTo>
                <a:lnTo>
                  <a:pt x="84511" y="8473"/>
                </a:lnTo>
                <a:lnTo>
                  <a:pt x="84377" y="8595"/>
                </a:lnTo>
                <a:lnTo>
                  <a:pt x="84511" y="8751"/>
                </a:lnTo>
                <a:lnTo>
                  <a:pt x="84155" y="8895"/>
                </a:lnTo>
                <a:cubicBezTo>
                  <a:pt x="84255" y="8962"/>
                  <a:pt x="84333" y="9062"/>
                  <a:pt x="84388" y="9173"/>
                </a:cubicBezTo>
                <a:lnTo>
                  <a:pt x="83910" y="9185"/>
                </a:lnTo>
                <a:lnTo>
                  <a:pt x="84511" y="9807"/>
                </a:lnTo>
                <a:lnTo>
                  <a:pt x="83832" y="9985"/>
                </a:lnTo>
                <a:cubicBezTo>
                  <a:pt x="83621" y="9963"/>
                  <a:pt x="83310" y="9941"/>
                  <a:pt x="83121" y="9918"/>
                </a:cubicBezTo>
                <a:cubicBezTo>
                  <a:pt x="83076" y="9896"/>
                  <a:pt x="83043" y="9885"/>
                  <a:pt x="82999" y="9863"/>
                </a:cubicBezTo>
                <a:lnTo>
                  <a:pt x="83021" y="9852"/>
                </a:lnTo>
                <a:cubicBezTo>
                  <a:pt x="83265" y="9829"/>
                  <a:pt x="83510" y="9796"/>
                  <a:pt x="83743" y="9740"/>
                </a:cubicBezTo>
                <a:cubicBezTo>
                  <a:pt x="83643" y="9707"/>
                  <a:pt x="83543" y="9674"/>
                  <a:pt x="83432" y="9640"/>
                </a:cubicBezTo>
                <a:lnTo>
                  <a:pt x="83799" y="9463"/>
                </a:lnTo>
                <a:lnTo>
                  <a:pt x="83365" y="9118"/>
                </a:lnTo>
                <a:lnTo>
                  <a:pt x="83221" y="9062"/>
                </a:lnTo>
                <a:lnTo>
                  <a:pt x="83532" y="8984"/>
                </a:lnTo>
                <a:lnTo>
                  <a:pt x="83510" y="8973"/>
                </a:lnTo>
                <a:lnTo>
                  <a:pt x="83588" y="8951"/>
                </a:lnTo>
                <a:lnTo>
                  <a:pt x="83388" y="8907"/>
                </a:lnTo>
                <a:cubicBezTo>
                  <a:pt x="83165" y="8784"/>
                  <a:pt x="82932" y="8662"/>
                  <a:pt x="82698" y="8562"/>
                </a:cubicBezTo>
                <a:lnTo>
                  <a:pt x="82776" y="8551"/>
                </a:lnTo>
                <a:lnTo>
                  <a:pt x="82598" y="8473"/>
                </a:lnTo>
                <a:lnTo>
                  <a:pt x="82554" y="8395"/>
                </a:lnTo>
                <a:lnTo>
                  <a:pt x="83310" y="8284"/>
                </a:lnTo>
                <a:lnTo>
                  <a:pt x="82598" y="7973"/>
                </a:lnTo>
                <a:cubicBezTo>
                  <a:pt x="82854" y="7873"/>
                  <a:pt x="83110" y="7784"/>
                  <a:pt x="83377" y="7706"/>
                </a:cubicBezTo>
                <a:cubicBezTo>
                  <a:pt x="82932" y="7572"/>
                  <a:pt x="82243" y="7350"/>
                  <a:pt x="81798" y="7205"/>
                </a:cubicBezTo>
                <a:cubicBezTo>
                  <a:pt x="82365" y="6994"/>
                  <a:pt x="82698" y="6939"/>
                  <a:pt x="83265" y="6727"/>
                </a:cubicBezTo>
                <a:cubicBezTo>
                  <a:pt x="82676" y="6638"/>
                  <a:pt x="82887" y="6416"/>
                  <a:pt x="82309" y="6238"/>
                </a:cubicBezTo>
                <a:lnTo>
                  <a:pt x="82587" y="5960"/>
                </a:lnTo>
                <a:cubicBezTo>
                  <a:pt x="82287" y="5827"/>
                  <a:pt x="82009" y="5638"/>
                  <a:pt x="81787" y="5404"/>
                </a:cubicBezTo>
                <a:cubicBezTo>
                  <a:pt x="81887" y="5304"/>
                  <a:pt x="81976" y="5204"/>
                  <a:pt x="82076" y="5104"/>
                </a:cubicBezTo>
                <a:cubicBezTo>
                  <a:pt x="81987" y="4948"/>
                  <a:pt x="81809" y="4982"/>
                  <a:pt x="81664" y="4926"/>
                </a:cubicBezTo>
                <a:cubicBezTo>
                  <a:pt x="81520" y="4871"/>
                  <a:pt x="81498" y="4548"/>
                  <a:pt x="81631" y="4593"/>
                </a:cubicBezTo>
                <a:lnTo>
                  <a:pt x="81209" y="4293"/>
                </a:lnTo>
                <a:cubicBezTo>
                  <a:pt x="81331" y="4181"/>
                  <a:pt x="81209" y="3959"/>
                  <a:pt x="81142" y="3814"/>
                </a:cubicBezTo>
                <a:cubicBezTo>
                  <a:pt x="81075" y="3681"/>
                  <a:pt x="81097" y="3448"/>
                  <a:pt x="81197" y="3425"/>
                </a:cubicBezTo>
                <a:lnTo>
                  <a:pt x="80275" y="3292"/>
                </a:lnTo>
                <a:cubicBezTo>
                  <a:pt x="80441" y="3392"/>
                  <a:pt x="80564" y="3536"/>
                  <a:pt x="80630" y="3703"/>
                </a:cubicBezTo>
                <a:cubicBezTo>
                  <a:pt x="80675" y="3892"/>
                  <a:pt x="80564" y="4148"/>
                  <a:pt x="80397" y="4115"/>
                </a:cubicBezTo>
                <a:lnTo>
                  <a:pt x="80664" y="4426"/>
                </a:lnTo>
                <a:cubicBezTo>
                  <a:pt x="80586" y="4548"/>
                  <a:pt x="80441" y="4615"/>
                  <a:pt x="80297" y="4582"/>
                </a:cubicBezTo>
                <a:lnTo>
                  <a:pt x="80619" y="4826"/>
                </a:lnTo>
                <a:lnTo>
                  <a:pt x="80375" y="5037"/>
                </a:lnTo>
                <a:cubicBezTo>
                  <a:pt x="80464" y="5138"/>
                  <a:pt x="80541" y="5226"/>
                  <a:pt x="80630" y="5315"/>
                </a:cubicBezTo>
                <a:lnTo>
                  <a:pt x="79997" y="5560"/>
                </a:lnTo>
                <a:cubicBezTo>
                  <a:pt x="80175" y="5682"/>
                  <a:pt x="80308" y="5849"/>
                  <a:pt x="80397" y="6049"/>
                </a:cubicBezTo>
                <a:lnTo>
                  <a:pt x="79563" y="6060"/>
                </a:lnTo>
                <a:lnTo>
                  <a:pt x="80619" y="7172"/>
                </a:lnTo>
                <a:lnTo>
                  <a:pt x="78840" y="7617"/>
                </a:lnTo>
                <a:cubicBezTo>
                  <a:pt x="78874" y="7650"/>
                  <a:pt x="78907" y="7695"/>
                  <a:pt x="78929" y="7728"/>
                </a:cubicBezTo>
                <a:lnTo>
                  <a:pt x="78907" y="7728"/>
                </a:lnTo>
                <a:cubicBezTo>
                  <a:pt x="78851" y="7728"/>
                  <a:pt x="78774" y="7728"/>
                  <a:pt x="78685" y="7717"/>
                </a:cubicBezTo>
                <a:cubicBezTo>
                  <a:pt x="78718" y="7684"/>
                  <a:pt x="78740" y="7650"/>
                  <a:pt x="78774" y="7617"/>
                </a:cubicBezTo>
                <a:cubicBezTo>
                  <a:pt x="78718" y="7517"/>
                  <a:pt x="78596" y="7539"/>
                  <a:pt x="78496" y="7506"/>
                </a:cubicBezTo>
                <a:cubicBezTo>
                  <a:pt x="78473" y="7495"/>
                  <a:pt x="78462" y="7472"/>
                  <a:pt x="78451" y="7450"/>
                </a:cubicBezTo>
                <a:cubicBezTo>
                  <a:pt x="78507" y="7439"/>
                  <a:pt x="78573" y="7428"/>
                  <a:pt x="78640" y="7417"/>
                </a:cubicBezTo>
                <a:cubicBezTo>
                  <a:pt x="78562" y="7395"/>
                  <a:pt x="78496" y="7372"/>
                  <a:pt x="78418" y="7350"/>
                </a:cubicBezTo>
                <a:cubicBezTo>
                  <a:pt x="78418" y="7294"/>
                  <a:pt x="78440" y="7250"/>
                  <a:pt x="78485" y="7261"/>
                </a:cubicBezTo>
                <a:lnTo>
                  <a:pt x="78407" y="7205"/>
                </a:lnTo>
                <a:lnTo>
                  <a:pt x="78696" y="7061"/>
                </a:lnTo>
                <a:lnTo>
                  <a:pt x="78140" y="6616"/>
                </a:lnTo>
                <a:lnTo>
                  <a:pt x="78118" y="6605"/>
                </a:lnTo>
                <a:cubicBezTo>
                  <a:pt x="78107" y="6561"/>
                  <a:pt x="78129" y="6505"/>
                  <a:pt x="78162" y="6472"/>
                </a:cubicBezTo>
                <a:lnTo>
                  <a:pt x="78207" y="6461"/>
                </a:lnTo>
                <a:lnTo>
                  <a:pt x="78218" y="6461"/>
                </a:lnTo>
                <a:lnTo>
                  <a:pt x="78207" y="6461"/>
                </a:lnTo>
                <a:cubicBezTo>
                  <a:pt x="78273" y="6449"/>
                  <a:pt x="78351" y="6438"/>
                  <a:pt x="78418" y="6416"/>
                </a:cubicBezTo>
                <a:lnTo>
                  <a:pt x="77406" y="6183"/>
                </a:lnTo>
                <a:lnTo>
                  <a:pt x="77250" y="5949"/>
                </a:lnTo>
                <a:lnTo>
                  <a:pt x="77373" y="5916"/>
                </a:lnTo>
                <a:lnTo>
                  <a:pt x="77161" y="5816"/>
                </a:lnTo>
                <a:lnTo>
                  <a:pt x="77095" y="5727"/>
                </a:lnTo>
                <a:lnTo>
                  <a:pt x="78062" y="5571"/>
                </a:lnTo>
                <a:lnTo>
                  <a:pt x="76139" y="4737"/>
                </a:lnTo>
                <a:lnTo>
                  <a:pt x="75249" y="5727"/>
                </a:lnTo>
                <a:lnTo>
                  <a:pt x="75916" y="5727"/>
                </a:lnTo>
                <a:cubicBezTo>
                  <a:pt x="75549" y="5938"/>
                  <a:pt x="75149" y="6116"/>
                  <a:pt x="74749" y="6238"/>
                </a:cubicBezTo>
                <a:lnTo>
                  <a:pt x="75494" y="6294"/>
                </a:lnTo>
                <a:lnTo>
                  <a:pt x="75249" y="6516"/>
                </a:lnTo>
                <a:lnTo>
                  <a:pt x="74404" y="6883"/>
                </a:lnTo>
                <a:lnTo>
                  <a:pt x="74304" y="6794"/>
                </a:lnTo>
                <a:lnTo>
                  <a:pt x="74549" y="6550"/>
                </a:lnTo>
                <a:cubicBezTo>
                  <a:pt x="74482" y="6427"/>
                  <a:pt x="74326" y="6449"/>
                  <a:pt x="74204" y="6405"/>
                </a:cubicBezTo>
                <a:cubicBezTo>
                  <a:pt x="74093" y="6361"/>
                  <a:pt x="74071" y="6094"/>
                  <a:pt x="74182" y="6127"/>
                </a:cubicBezTo>
                <a:lnTo>
                  <a:pt x="73837" y="5882"/>
                </a:lnTo>
                <a:cubicBezTo>
                  <a:pt x="73926" y="5793"/>
                  <a:pt x="73837" y="5604"/>
                  <a:pt x="73782" y="5493"/>
                </a:cubicBezTo>
                <a:cubicBezTo>
                  <a:pt x="73715" y="5371"/>
                  <a:pt x="73748" y="5182"/>
                  <a:pt x="73826" y="5171"/>
                </a:cubicBezTo>
                <a:lnTo>
                  <a:pt x="73070" y="5060"/>
                </a:lnTo>
                <a:cubicBezTo>
                  <a:pt x="73192" y="5138"/>
                  <a:pt x="73292" y="5260"/>
                  <a:pt x="73348" y="5404"/>
                </a:cubicBezTo>
                <a:cubicBezTo>
                  <a:pt x="73392" y="5549"/>
                  <a:pt x="73292" y="5771"/>
                  <a:pt x="73159" y="5738"/>
                </a:cubicBezTo>
                <a:cubicBezTo>
                  <a:pt x="73237" y="5827"/>
                  <a:pt x="73303" y="5905"/>
                  <a:pt x="73370" y="5994"/>
                </a:cubicBezTo>
                <a:cubicBezTo>
                  <a:pt x="73315" y="6094"/>
                  <a:pt x="73192" y="6149"/>
                  <a:pt x="73081" y="6116"/>
                </a:cubicBezTo>
                <a:lnTo>
                  <a:pt x="73348" y="6327"/>
                </a:lnTo>
                <a:lnTo>
                  <a:pt x="73137" y="6494"/>
                </a:lnTo>
                <a:lnTo>
                  <a:pt x="73348" y="6727"/>
                </a:lnTo>
                <a:lnTo>
                  <a:pt x="72825" y="6928"/>
                </a:lnTo>
                <a:cubicBezTo>
                  <a:pt x="72970" y="7028"/>
                  <a:pt x="73081" y="7172"/>
                  <a:pt x="73159" y="7328"/>
                </a:cubicBezTo>
                <a:lnTo>
                  <a:pt x="72458" y="7339"/>
                </a:lnTo>
                <a:lnTo>
                  <a:pt x="73326" y="8262"/>
                </a:lnTo>
                <a:lnTo>
                  <a:pt x="71869" y="8629"/>
                </a:lnTo>
                <a:cubicBezTo>
                  <a:pt x="72014" y="8829"/>
                  <a:pt x="72214" y="8973"/>
                  <a:pt x="72458" y="9040"/>
                </a:cubicBezTo>
                <a:lnTo>
                  <a:pt x="72314" y="9084"/>
                </a:lnTo>
                <a:lnTo>
                  <a:pt x="72080" y="8973"/>
                </a:lnTo>
                <a:lnTo>
                  <a:pt x="71980" y="9096"/>
                </a:lnTo>
                <a:cubicBezTo>
                  <a:pt x="71836" y="9029"/>
                  <a:pt x="71702" y="8929"/>
                  <a:pt x="71591" y="8818"/>
                </a:cubicBezTo>
                <a:lnTo>
                  <a:pt x="71758" y="8651"/>
                </a:lnTo>
                <a:cubicBezTo>
                  <a:pt x="71714" y="8562"/>
                  <a:pt x="71602" y="8584"/>
                  <a:pt x="71525" y="8551"/>
                </a:cubicBezTo>
                <a:cubicBezTo>
                  <a:pt x="71447" y="8517"/>
                  <a:pt x="71436" y="8328"/>
                  <a:pt x="71513" y="8362"/>
                </a:cubicBezTo>
                <a:lnTo>
                  <a:pt x="71280" y="8184"/>
                </a:lnTo>
                <a:cubicBezTo>
                  <a:pt x="71347" y="8117"/>
                  <a:pt x="71280" y="7995"/>
                  <a:pt x="71235" y="7906"/>
                </a:cubicBezTo>
                <a:cubicBezTo>
                  <a:pt x="71202" y="7817"/>
                  <a:pt x="71224" y="7695"/>
                  <a:pt x="71269" y="7684"/>
                </a:cubicBezTo>
                <a:lnTo>
                  <a:pt x="70757" y="7617"/>
                </a:lnTo>
                <a:cubicBezTo>
                  <a:pt x="70846" y="7661"/>
                  <a:pt x="70913" y="7750"/>
                  <a:pt x="70946" y="7839"/>
                </a:cubicBezTo>
                <a:cubicBezTo>
                  <a:pt x="70980" y="7950"/>
                  <a:pt x="70913" y="8095"/>
                  <a:pt x="70824" y="8073"/>
                </a:cubicBezTo>
                <a:lnTo>
                  <a:pt x="70957" y="8251"/>
                </a:lnTo>
                <a:cubicBezTo>
                  <a:pt x="70924" y="8317"/>
                  <a:pt x="70835" y="8362"/>
                  <a:pt x="70757" y="8340"/>
                </a:cubicBezTo>
                <a:lnTo>
                  <a:pt x="70946" y="8473"/>
                </a:lnTo>
                <a:lnTo>
                  <a:pt x="70802" y="8595"/>
                </a:lnTo>
                <a:lnTo>
                  <a:pt x="70946" y="8751"/>
                </a:lnTo>
                <a:lnTo>
                  <a:pt x="70579" y="8895"/>
                </a:lnTo>
                <a:cubicBezTo>
                  <a:pt x="70680" y="8962"/>
                  <a:pt x="70757" y="9062"/>
                  <a:pt x="70813" y="9173"/>
                </a:cubicBezTo>
                <a:lnTo>
                  <a:pt x="70335" y="9185"/>
                </a:lnTo>
                <a:lnTo>
                  <a:pt x="70446" y="9296"/>
                </a:lnTo>
                <a:lnTo>
                  <a:pt x="69734" y="9073"/>
                </a:lnTo>
                <a:cubicBezTo>
                  <a:pt x="70124" y="8929"/>
                  <a:pt x="70357" y="8884"/>
                  <a:pt x="70746" y="8740"/>
                </a:cubicBezTo>
                <a:cubicBezTo>
                  <a:pt x="70346" y="8673"/>
                  <a:pt x="70491" y="8529"/>
                  <a:pt x="70090" y="8395"/>
                </a:cubicBezTo>
                <a:lnTo>
                  <a:pt x="70279" y="8206"/>
                </a:lnTo>
                <a:cubicBezTo>
                  <a:pt x="70068" y="8117"/>
                  <a:pt x="69879" y="7995"/>
                  <a:pt x="69723" y="7828"/>
                </a:cubicBezTo>
                <a:cubicBezTo>
                  <a:pt x="69790" y="7761"/>
                  <a:pt x="69857" y="7684"/>
                  <a:pt x="69912" y="7617"/>
                </a:cubicBezTo>
                <a:cubicBezTo>
                  <a:pt x="69857" y="7517"/>
                  <a:pt x="69734" y="7539"/>
                  <a:pt x="69634" y="7506"/>
                </a:cubicBezTo>
                <a:cubicBezTo>
                  <a:pt x="69545" y="7472"/>
                  <a:pt x="69523" y="7239"/>
                  <a:pt x="69623" y="7272"/>
                </a:cubicBezTo>
                <a:lnTo>
                  <a:pt x="69334" y="7072"/>
                </a:lnTo>
                <a:cubicBezTo>
                  <a:pt x="69412" y="6983"/>
                  <a:pt x="69334" y="6839"/>
                  <a:pt x="69290" y="6739"/>
                </a:cubicBezTo>
                <a:cubicBezTo>
                  <a:pt x="69234" y="6627"/>
                  <a:pt x="69256" y="6483"/>
                  <a:pt x="69323" y="6461"/>
                </a:cubicBezTo>
                <a:lnTo>
                  <a:pt x="68689" y="6383"/>
                </a:lnTo>
                <a:cubicBezTo>
                  <a:pt x="68801" y="6438"/>
                  <a:pt x="68878" y="6538"/>
                  <a:pt x="68934" y="6661"/>
                </a:cubicBezTo>
                <a:cubicBezTo>
                  <a:pt x="68967" y="6783"/>
                  <a:pt x="68889" y="6961"/>
                  <a:pt x="68778" y="6939"/>
                </a:cubicBezTo>
                <a:lnTo>
                  <a:pt x="68956" y="7150"/>
                </a:lnTo>
                <a:cubicBezTo>
                  <a:pt x="68901" y="7228"/>
                  <a:pt x="68801" y="7272"/>
                  <a:pt x="68700" y="7250"/>
                </a:cubicBezTo>
                <a:lnTo>
                  <a:pt x="68934" y="7428"/>
                </a:lnTo>
                <a:lnTo>
                  <a:pt x="68756" y="7561"/>
                </a:lnTo>
                <a:lnTo>
                  <a:pt x="68856" y="7672"/>
                </a:lnTo>
                <a:cubicBezTo>
                  <a:pt x="68423" y="7539"/>
                  <a:pt x="67755" y="7328"/>
                  <a:pt x="67333" y="7194"/>
                </a:cubicBezTo>
                <a:cubicBezTo>
                  <a:pt x="67889" y="6983"/>
                  <a:pt x="68234" y="6928"/>
                  <a:pt x="68801" y="6705"/>
                </a:cubicBezTo>
                <a:cubicBezTo>
                  <a:pt x="68211" y="6616"/>
                  <a:pt x="68423" y="6405"/>
                  <a:pt x="67844" y="6216"/>
                </a:cubicBezTo>
                <a:lnTo>
                  <a:pt x="68122" y="5938"/>
                </a:lnTo>
                <a:cubicBezTo>
                  <a:pt x="67822" y="5816"/>
                  <a:pt x="67544" y="5627"/>
                  <a:pt x="67322" y="5382"/>
                </a:cubicBezTo>
                <a:cubicBezTo>
                  <a:pt x="67411" y="5282"/>
                  <a:pt x="67511" y="5182"/>
                  <a:pt x="67611" y="5082"/>
                </a:cubicBezTo>
                <a:cubicBezTo>
                  <a:pt x="67522" y="4937"/>
                  <a:pt x="67344" y="4971"/>
                  <a:pt x="67200" y="4915"/>
                </a:cubicBezTo>
                <a:cubicBezTo>
                  <a:pt x="67055" y="4860"/>
                  <a:pt x="67033" y="4526"/>
                  <a:pt x="67177" y="4582"/>
                </a:cubicBezTo>
                <a:lnTo>
                  <a:pt x="66744" y="4281"/>
                </a:lnTo>
                <a:cubicBezTo>
                  <a:pt x="66866" y="4159"/>
                  <a:pt x="66744" y="3948"/>
                  <a:pt x="66677" y="3792"/>
                </a:cubicBezTo>
                <a:cubicBezTo>
                  <a:pt x="66610" y="3670"/>
                  <a:pt x="66632" y="3425"/>
                  <a:pt x="66733" y="3403"/>
                </a:cubicBezTo>
                <a:lnTo>
                  <a:pt x="65821" y="3281"/>
                </a:lnTo>
                <a:cubicBezTo>
                  <a:pt x="65977" y="3370"/>
                  <a:pt x="66099" y="3514"/>
                  <a:pt x="66166" y="3692"/>
                </a:cubicBezTo>
                <a:cubicBezTo>
                  <a:pt x="66221" y="3881"/>
                  <a:pt x="66099" y="4137"/>
                  <a:pt x="65932" y="4104"/>
                </a:cubicBezTo>
                <a:lnTo>
                  <a:pt x="66199" y="4415"/>
                </a:lnTo>
                <a:cubicBezTo>
                  <a:pt x="66121" y="4537"/>
                  <a:pt x="65977" y="4604"/>
                  <a:pt x="65832" y="4570"/>
                </a:cubicBezTo>
                <a:lnTo>
                  <a:pt x="66166" y="4815"/>
                </a:lnTo>
                <a:lnTo>
                  <a:pt x="65910" y="5026"/>
                </a:lnTo>
                <a:lnTo>
                  <a:pt x="66166" y="5304"/>
                </a:lnTo>
                <a:lnTo>
                  <a:pt x="65532" y="5549"/>
                </a:lnTo>
                <a:cubicBezTo>
                  <a:pt x="65710" y="5671"/>
                  <a:pt x="65843" y="5838"/>
                  <a:pt x="65932" y="6027"/>
                </a:cubicBezTo>
                <a:lnTo>
                  <a:pt x="65098" y="6049"/>
                </a:lnTo>
                <a:lnTo>
                  <a:pt x="66154" y="7161"/>
                </a:lnTo>
                <a:lnTo>
                  <a:pt x="64375" y="7606"/>
                </a:lnTo>
                <a:cubicBezTo>
                  <a:pt x="64553" y="7850"/>
                  <a:pt x="64809" y="8028"/>
                  <a:pt x="65087" y="8106"/>
                </a:cubicBezTo>
                <a:lnTo>
                  <a:pt x="64398" y="8317"/>
                </a:lnTo>
                <a:cubicBezTo>
                  <a:pt x="64498" y="8595"/>
                  <a:pt x="64653" y="8862"/>
                  <a:pt x="64865" y="9073"/>
                </a:cubicBezTo>
                <a:lnTo>
                  <a:pt x="64498" y="9240"/>
                </a:lnTo>
                <a:lnTo>
                  <a:pt x="64887" y="9518"/>
                </a:lnTo>
                <a:lnTo>
                  <a:pt x="63953" y="9818"/>
                </a:lnTo>
                <a:cubicBezTo>
                  <a:pt x="63986" y="9852"/>
                  <a:pt x="64009" y="9885"/>
                  <a:pt x="64042" y="9918"/>
                </a:cubicBezTo>
                <a:lnTo>
                  <a:pt x="63742" y="9818"/>
                </a:lnTo>
                <a:cubicBezTo>
                  <a:pt x="64053" y="9707"/>
                  <a:pt x="64253" y="9674"/>
                  <a:pt x="64576" y="9540"/>
                </a:cubicBezTo>
                <a:cubicBezTo>
                  <a:pt x="64242" y="9496"/>
                  <a:pt x="64353" y="9374"/>
                  <a:pt x="64031" y="9262"/>
                </a:cubicBezTo>
                <a:lnTo>
                  <a:pt x="64186" y="9107"/>
                </a:lnTo>
                <a:cubicBezTo>
                  <a:pt x="64020" y="9040"/>
                  <a:pt x="63864" y="8929"/>
                  <a:pt x="63731" y="8795"/>
                </a:cubicBezTo>
                <a:lnTo>
                  <a:pt x="63897" y="8629"/>
                </a:lnTo>
                <a:cubicBezTo>
                  <a:pt x="63853" y="8551"/>
                  <a:pt x="63742" y="8562"/>
                  <a:pt x="63664" y="8540"/>
                </a:cubicBezTo>
                <a:cubicBezTo>
                  <a:pt x="63586" y="8506"/>
                  <a:pt x="63564" y="8317"/>
                  <a:pt x="63653" y="8340"/>
                </a:cubicBezTo>
                <a:lnTo>
                  <a:pt x="63408" y="8173"/>
                </a:lnTo>
                <a:cubicBezTo>
                  <a:pt x="63475" y="8106"/>
                  <a:pt x="63408" y="7984"/>
                  <a:pt x="63364" y="7895"/>
                </a:cubicBezTo>
                <a:cubicBezTo>
                  <a:pt x="63330" y="7806"/>
                  <a:pt x="63353" y="7684"/>
                  <a:pt x="63408" y="7672"/>
                </a:cubicBezTo>
                <a:lnTo>
                  <a:pt x="62886" y="7606"/>
                </a:lnTo>
                <a:cubicBezTo>
                  <a:pt x="62975" y="7661"/>
                  <a:pt x="63041" y="7739"/>
                  <a:pt x="63075" y="7839"/>
                </a:cubicBezTo>
                <a:cubicBezTo>
                  <a:pt x="62719" y="7750"/>
                  <a:pt x="62830" y="7595"/>
                  <a:pt x="62396" y="7450"/>
                </a:cubicBezTo>
                <a:lnTo>
                  <a:pt x="62619" y="7228"/>
                </a:lnTo>
                <a:cubicBezTo>
                  <a:pt x="62374" y="7117"/>
                  <a:pt x="62152" y="6961"/>
                  <a:pt x="61963" y="6772"/>
                </a:cubicBezTo>
                <a:lnTo>
                  <a:pt x="62196" y="6527"/>
                </a:lnTo>
                <a:cubicBezTo>
                  <a:pt x="62130" y="6405"/>
                  <a:pt x="61985" y="6427"/>
                  <a:pt x="61863" y="6383"/>
                </a:cubicBezTo>
                <a:cubicBezTo>
                  <a:pt x="61752" y="6338"/>
                  <a:pt x="61729" y="6071"/>
                  <a:pt x="61841" y="6105"/>
                </a:cubicBezTo>
                <a:lnTo>
                  <a:pt x="61496" y="5860"/>
                </a:lnTo>
                <a:cubicBezTo>
                  <a:pt x="61585" y="5771"/>
                  <a:pt x="61496" y="5582"/>
                  <a:pt x="61429" y="5471"/>
                </a:cubicBezTo>
                <a:cubicBezTo>
                  <a:pt x="61374" y="5349"/>
                  <a:pt x="61407" y="5160"/>
                  <a:pt x="61485" y="5149"/>
                </a:cubicBezTo>
                <a:lnTo>
                  <a:pt x="60729" y="5037"/>
                </a:lnTo>
                <a:cubicBezTo>
                  <a:pt x="60851" y="5115"/>
                  <a:pt x="60951" y="5238"/>
                  <a:pt x="61007" y="5371"/>
                </a:cubicBezTo>
                <a:cubicBezTo>
                  <a:pt x="61051" y="5527"/>
                  <a:pt x="60951" y="5738"/>
                  <a:pt x="60818" y="5716"/>
                </a:cubicBezTo>
                <a:cubicBezTo>
                  <a:pt x="60884" y="5793"/>
                  <a:pt x="60951" y="5882"/>
                  <a:pt x="61029" y="5971"/>
                </a:cubicBezTo>
                <a:cubicBezTo>
                  <a:pt x="60973" y="6071"/>
                  <a:pt x="60851" y="6127"/>
                  <a:pt x="60729" y="6094"/>
                </a:cubicBezTo>
                <a:lnTo>
                  <a:pt x="61007" y="6305"/>
                </a:lnTo>
                <a:lnTo>
                  <a:pt x="60795" y="6472"/>
                </a:lnTo>
                <a:lnTo>
                  <a:pt x="61007" y="6705"/>
                </a:lnTo>
                <a:lnTo>
                  <a:pt x="60662" y="6839"/>
                </a:lnTo>
                <a:lnTo>
                  <a:pt x="59750" y="6616"/>
                </a:lnTo>
                <a:lnTo>
                  <a:pt x="59584" y="6383"/>
                </a:lnTo>
                <a:lnTo>
                  <a:pt x="59717" y="6349"/>
                </a:lnTo>
                <a:lnTo>
                  <a:pt x="59495" y="6249"/>
                </a:lnTo>
                <a:lnTo>
                  <a:pt x="59428" y="6160"/>
                </a:lnTo>
                <a:lnTo>
                  <a:pt x="60406" y="6016"/>
                </a:lnTo>
                <a:lnTo>
                  <a:pt x="58472" y="5171"/>
                </a:lnTo>
                <a:lnTo>
                  <a:pt x="57582" y="6160"/>
                </a:lnTo>
                <a:lnTo>
                  <a:pt x="58249" y="6160"/>
                </a:lnTo>
                <a:cubicBezTo>
                  <a:pt x="57882" y="6383"/>
                  <a:pt x="57493" y="6550"/>
                  <a:pt x="57082" y="6672"/>
                </a:cubicBezTo>
                <a:lnTo>
                  <a:pt x="57838" y="6727"/>
                </a:lnTo>
                <a:lnTo>
                  <a:pt x="57582" y="6961"/>
                </a:lnTo>
                <a:lnTo>
                  <a:pt x="56037" y="7628"/>
                </a:lnTo>
                <a:lnTo>
                  <a:pt x="57427" y="7628"/>
                </a:lnTo>
                <a:cubicBezTo>
                  <a:pt x="57160" y="7773"/>
                  <a:pt x="56882" y="7906"/>
                  <a:pt x="56604" y="8028"/>
                </a:cubicBezTo>
                <a:cubicBezTo>
                  <a:pt x="56815" y="8028"/>
                  <a:pt x="57037" y="8028"/>
                  <a:pt x="57249" y="8028"/>
                </a:cubicBezTo>
                <a:lnTo>
                  <a:pt x="56582" y="8506"/>
                </a:lnTo>
                <a:lnTo>
                  <a:pt x="56026" y="8506"/>
                </a:lnTo>
                <a:lnTo>
                  <a:pt x="57249" y="8962"/>
                </a:lnTo>
                <a:lnTo>
                  <a:pt x="57805" y="8962"/>
                </a:lnTo>
                <a:cubicBezTo>
                  <a:pt x="57471" y="9207"/>
                  <a:pt x="57115" y="9440"/>
                  <a:pt x="56759" y="9663"/>
                </a:cubicBezTo>
                <a:lnTo>
                  <a:pt x="58216" y="9585"/>
                </a:lnTo>
                <a:cubicBezTo>
                  <a:pt x="58249" y="9618"/>
                  <a:pt x="58283" y="9674"/>
                  <a:pt x="58305" y="9718"/>
                </a:cubicBezTo>
                <a:lnTo>
                  <a:pt x="57894" y="9729"/>
                </a:lnTo>
                <a:lnTo>
                  <a:pt x="58127" y="9985"/>
                </a:lnTo>
                <a:lnTo>
                  <a:pt x="58105" y="9996"/>
                </a:lnTo>
                <a:cubicBezTo>
                  <a:pt x="57849" y="10074"/>
                  <a:pt x="57593" y="10118"/>
                  <a:pt x="57338" y="10141"/>
                </a:cubicBezTo>
                <a:cubicBezTo>
                  <a:pt x="57449" y="10163"/>
                  <a:pt x="57560" y="10174"/>
                  <a:pt x="57682" y="10196"/>
                </a:cubicBezTo>
                <a:lnTo>
                  <a:pt x="56904" y="10541"/>
                </a:lnTo>
                <a:lnTo>
                  <a:pt x="56960" y="10574"/>
                </a:lnTo>
                <a:lnTo>
                  <a:pt x="56437" y="10441"/>
                </a:lnTo>
                <a:lnTo>
                  <a:pt x="56326" y="10285"/>
                </a:lnTo>
                <a:lnTo>
                  <a:pt x="56415" y="10252"/>
                </a:lnTo>
                <a:lnTo>
                  <a:pt x="56270" y="10185"/>
                </a:lnTo>
                <a:lnTo>
                  <a:pt x="56226" y="10130"/>
                </a:lnTo>
                <a:lnTo>
                  <a:pt x="56882" y="10030"/>
                </a:lnTo>
                <a:lnTo>
                  <a:pt x="55570" y="9451"/>
                </a:lnTo>
                <a:lnTo>
                  <a:pt x="54958" y="10130"/>
                </a:lnTo>
                <a:lnTo>
                  <a:pt x="55414" y="10130"/>
                </a:lnTo>
                <a:cubicBezTo>
                  <a:pt x="55170" y="10274"/>
                  <a:pt x="54903" y="10396"/>
                  <a:pt x="54625" y="10474"/>
                </a:cubicBezTo>
                <a:lnTo>
                  <a:pt x="55136" y="10519"/>
                </a:lnTo>
                <a:lnTo>
                  <a:pt x="54958" y="10674"/>
                </a:lnTo>
                <a:lnTo>
                  <a:pt x="53902" y="11130"/>
                </a:lnTo>
                <a:lnTo>
                  <a:pt x="54858" y="11130"/>
                </a:lnTo>
                <a:cubicBezTo>
                  <a:pt x="54680" y="11230"/>
                  <a:pt x="54491" y="11319"/>
                  <a:pt x="54302" y="11408"/>
                </a:cubicBezTo>
                <a:lnTo>
                  <a:pt x="54736" y="11408"/>
                </a:lnTo>
                <a:lnTo>
                  <a:pt x="54291" y="11742"/>
                </a:lnTo>
                <a:lnTo>
                  <a:pt x="53913" y="11742"/>
                </a:lnTo>
                <a:lnTo>
                  <a:pt x="54747" y="12042"/>
                </a:lnTo>
                <a:lnTo>
                  <a:pt x="55125" y="12042"/>
                </a:lnTo>
                <a:cubicBezTo>
                  <a:pt x="54903" y="12209"/>
                  <a:pt x="54658" y="12364"/>
                  <a:pt x="54414" y="12520"/>
                </a:cubicBezTo>
                <a:lnTo>
                  <a:pt x="55570" y="12453"/>
                </a:lnTo>
                <a:lnTo>
                  <a:pt x="55570" y="12642"/>
                </a:lnTo>
                <a:lnTo>
                  <a:pt x="55325" y="12753"/>
                </a:lnTo>
                <a:cubicBezTo>
                  <a:pt x="55158" y="12798"/>
                  <a:pt x="54992" y="12831"/>
                  <a:pt x="54814" y="12842"/>
                </a:cubicBezTo>
                <a:cubicBezTo>
                  <a:pt x="54892" y="12865"/>
                  <a:pt x="54969" y="12876"/>
                  <a:pt x="55047" y="12887"/>
                </a:cubicBezTo>
                <a:lnTo>
                  <a:pt x="54514" y="13132"/>
                </a:lnTo>
                <a:lnTo>
                  <a:pt x="54936" y="13376"/>
                </a:lnTo>
                <a:lnTo>
                  <a:pt x="54136" y="13398"/>
                </a:lnTo>
                <a:lnTo>
                  <a:pt x="54147" y="13387"/>
                </a:lnTo>
                <a:lnTo>
                  <a:pt x="53791" y="13309"/>
                </a:lnTo>
                <a:cubicBezTo>
                  <a:pt x="53891" y="13309"/>
                  <a:pt x="53980" y="13265"/>
                  <a:pt x="54047" y="13198"/>
                </a:cubicBezTo>
                <a:lnTo>
                  <a:pt x="53191" y="12954"/>
                </a:lnTo>
                <a:lnTo>
                  <a:pt x="53191" y="12798"/>
                </a:lnTo>
                <a:cubicBezTo>
                  <a:pt x="53291" y="12765"/>
                  <a:pt x="53402" y="12720"/>
                  <a:pt x="53502" y="12676"/>
                </a:cubicBezTo>
                <a:lnTo>
                  <a:pt x="53502" y="12676"/>
                </a:lnTo>
                <a:lnTo>
                  <a:pt x="54013" y="12553"/>
                </a:lnTo>
                <a:cubicBezTo>
                  <a:pt x="54013" y="12553"/>
                  <a:pt x="53435" y="12498"/>
                  <a:pt x="53380" y="12387"/>
                </a:cubicBezTo>
                <a:cubicBezTo>
                  <a:pt x="53368" y="12353"/>
                  <a:pt x="53891" y="12264"/>
                  <a:pt x="53869" y="12231"/>
                </a:cubicBezTo>
                <a:cubicBezTo>
                  <a:pt x="53835" y="12164"/>
                  <a:pt x="53769" y="12120"/>
                  <a:pt x="53691" y="12109"/>
                </a:cubicBezTo>
                <a:cubicBezTo>
                  <a:pt x="53502" y="12109"/>
                  <a:pt x="52924" y="12042"/>
                  <a:pt x="52924" y="12042"/>
                </a:cubicBezTo>
                <a:lnTo>
                  <a:pt x="52990" y="12009"/>
                </a:lnTo>
                <a:cubicBezTo>
                  <a:pt x="53179" y="11986"/>
                  <a:pt x="53357" y="11964"/>
                  <a:pt x="53535" y="11931"/>
                </a:cubicBezTo>
                <a:cubicBezTo>
                  <a:pt x="53457" y="11909"/>
                  <a:pt x="53380" y="11875"/>
                  <a:pt x="53302" y="11853"/>
                </a:cubicBezTo>
                <a:lnTo>
                  <a:pt x="53569" y="11720"/>
                </a:lnTo>
                <a:lnTo>
                  <a:pt x="53246" y="11464"/>
                </a:lnTo>
                <a:lnTo>
                  <a:pt x="53113" y="11408"/>
                </a:lnTo>
                <a:cubicBezTo>
                  <a:pt x="53213" y="11386"/>
                  <a:pt x="53313" y="11364"/>
                  <a:pt x="53413" y="11353"/>
                </a:cubicBezTo>
                <a:lnTo>
                  <a:pt x="52835" y="11208"/>
                </a:lnTo>
                <a:lnTo>
                  <a:pt x="52746" y="11075"/>
                </a:lnTo>
                <a:lnTo>
                  <a:pt x="52813" y="11052"/>
                </a:lnTo>
                <a:lnTo>
                  <a:pt x="52690" y="10997"/>
                </a:lnTo>
                <a:lnTo>
                  <a:pt x="52657" y="10941"/>
                </a:lnTo>
                <a:lnTo>
                  <a:pt x="53213" y="10852"/>
                </a:lnTo>
                <a:lnTo>
                  <a:pt x="52101" y="10374"/>
                </a:lnTo>
                <a:lnTo>
                  <a:pt x="51590" y="10941"/>
                </a:lnTo>
                <a:lnTo>
                  <a:pt x="51968" y="10941"/>
                </a:lnTo>
                <a:cubicBezTo>
                  <a:pt x="51756" y="11075"/>
                  <a:pt x="51534" y="11164"/>
                  <a:pt x="51300" y="11241"/>
                </a:cubicBezTo>
                <a:lnTo>
                  <a:pt x="51734" y="11275"/>
                </a:lnTo>
                <a:lnTo>
                  <a:pt x="51590" y="11408"/>
                </a:lnTo>
                <a:lnTo>
                  <a:pt x="51111" y="11597"/>
                </a:lnTo>
                <a:lnTo>
                  <a:pt x="51056" y="11575"/>
                </a:lnTo>
                <a:lnTo>
                  <a:pt x="51267" y="11475"/>
                </a:lnTo>
                <a:lnTo>
                  <a:pt x="51011" y="11264"/>
                </a:lnTo>
                <a:lnTo>
                  <a:pt x="50889" y="11208"/>
                </a:lnTo>
                <a:lnTo>
                  <a:pt x="51145" y="11164"/>
                </a:lnTo>
                <a:lnTo>
                  <a:pt x="50667" y="11041"/>
                </a:lnTo>
                <a:lnTo>
                  <a:pt x="50589" y="10930"/>
                </a:lnTo>
                <a:lnTo>
                  <a:pt x="50644" y="10908"/>
                </a:lnTo>
                <a:lnTo>
                  <a:pt x="50544" y="10863"/>
                </a:lnTo>
                <a:lnTo>
                  <a:pt x="50511" y="10819"/>
                </a:lnTo>
                <a:lnTo>
                  <a:pt x="50978" y="10752"/>
                </a:lnTo>
                <a:lnTo>
                  <a:pt x="50055" y="10352"/>
                </a:lnTo>
                <a:lnTo>
                  <a:pt x="49699" y="10752"/>
                </a:lnTo>
                <a:cubicBezTo>
                  <a:pt x="49477" y="10719"/>
                  <a:pt x="49055" y="10652"/>
                  <a:pt x="48999" y="10552"/>
                </a:cubicBezTo>
                <a:cubicBezTo>
                  <a:pt x="48977" y="10496"/>
                  <a:pt x="49677" y="10396"/>
                  <a:pt x="49644" y="10341"/>
                </a:cubicBezTo>
                <a:cubicBezTo>
                  <a:pt x="49599" y="10252"/>
                  <a:pt x="49510" y="10196"/>
                  <a:pt x="49410" y="10174"/>
                </a:cubicBezTo>
                <a:cubicBezTo>
                  <a:pt x="49166" y="10174"/>
                  <a:pt x="48410" y="10096"/>
                  <a:pt x="48410" y="10096"/>
                </a:cubicBezTo>
                <a:lnTo>
                  <a:pt x="48499" y="10052"/>
                </a:lnTo>
                <a:cubicBezTo>
                  <a:pt x="48732" y="10030"/>
                  <a:pt x="48966" y="9996"/>
                  <a:pt x="49199" y="9941"/>
                </a:cubicBezTo>
                <a:cubicBezTo>
                  <a:pt x="49099" y="9907"/>
                  <a:pt x="48999" y="9885"/>
                  <a:pt x="48899" y="9852"/>
                </a:cubicBezTo>
                <a:lnTo>
                  <a:pt x="49244" y="9674"/>
                </a:lnTo>
                <a:lnTo>
                  <a:pt x="48832" y="9340"/>
                </a:lnTo>
                <a:lnTo>
                  <a:pt x="48643" y="9262"/>
                </a:lnTo>
                <a:cubicBezTo>
                  <a:pt x="48777" y="9240"/>
                  <a:pt x="48910" y="9207"/>
                  <a:pt x="49043" y="9185"/>
                </a:cubicBezTo>
                <a:lnTo>
                  <a:pt x="48287" y="8996"/>
                </a:lnTo>
                <a:lnTo>
                  <a:pt x="48165" y="8818"/>
                </a:lnTo>
                <a:lnTo>
                  <a:pt x="48265" y="8795"/>
                </a:lnTo>
                <a:lnTo>
                  <a:pt x="48098" y="8718"/>
                </a:lnTo>
                <a:lnTo>
                  <a:pt x="48054" y="8651"/>
                </a:lnTo>
                <a:lnTo>
                  <a:pt x="48777" y="8540"/>
                </a:lnTo>
                <a:lnTo>
                  <a:pt x="47320" y="7906"/>
                </a:lnTo>
                <a:lnTo>
                  <a:pt x="46653" y="8651"/>
                </a:lnTo>
                <a:lnTo>
                  <a:pt x="47153" y="8651"/>
                </a:lnTo>
                <a:cubicBezTo>
                  <a:pt x="46875" y="8818"/>
                  <a:pt x="46575" y="8951"/>
                  <a:pt x="46275" y="9040"/>
                </a:cubicBezTo>
                <a:lnTo>
                  <a:pt x="46842" y="9084"/>
                </a:lnTo>
                <a:lnTo>
                  <a:pt x="46653" y="9251"/>
                </a:lnTo>
                <a:lnTo>
                  <a:pt x="45474" y="9763"/>
                </a:lnTo>
                <a:lnTo>
                  <a:pt x="46531" y="9763"/>
                </a:lnTo>
                <a:cubicBezTo>
                  <a:pt x="46331" y="9874"/>
                  <a:pt x="46130" y="9974"/>
                  <a:pt x="45908" y="10063"/>
                </a:cubicBezTo>
                <a:lnTo>
                  <a:pt x="46397" y="10063"/>
                </a:lnTo>
                <a:lnTo>
                  <a:pt x="45897" y="10430"/>
                </a:lnTo>
                <a:lnTo>
                  <a:pt x="45474" y="10430"/>
                </a:lnTo>
                <a:lnTo>
                  <a:pt x="46408" y="10763"/>
                </a:lnTo>
                <a:lnTo>
                  <a:pt x="46831" y="10763"/>
                </a:lnTo>
                <a:cubicBezTo>
                  <a:pt x="46575" y="10952"/>
                  <a:pt x="46308" y="11130"/>
                  <a:pt x="46042" y="11297"/>
                </a:cubicBezTo>
                <a:lnTo>
                  <a:pt x="47320" y="11230"/>
                </a:lnTo>
                <a:lnTo>
                  <a:pt x="47320" y="11430"/>
                </a:lnTo>
                <a:lnTo>
                  <a:pt x="47053" y="11553"/>
                </a:lnTo>
                <a:cubicBezTo>
                  <a:pt x="46864" y="11608"/>
                  <a:pt x="46675" y="11642"/>
                  <a:pt x="46486" y="11664"/>
                </a:cubicBezTo>
                <a:cubicBezTo>
                  <a:pt x="46564" y="11675"/>
                  <a:pt x="46653" y="11686"/>
                  <a:pt x="46731" y="11697"/>
                </a:cubicBezTo>
                <a:lnTo>
                  <a:pt x="46153" y="11964"/>
                </a:lnTo>
                <a:lnTo>
                  <a:pt x="46631" y="12242"/>
                </a:lnTo>
                <a:lnTo>
                  <a:pt x="45486" y="12275"/>
                </a:lnTo>
                <a:lnTo>
                  <a:pt x="45852" y="12576"/>
                </a:lnTo>
                <a:lnTo>
                  <a:pt x="45041" y="12631"/>
                </a:lnTo>
                <a:lnTo>
                  <a:pt x="44818" y="12798"/>
                </a:lnTo>
                <a:lnTo>
                  <a:pt x="44418" y="12798"/>
                </a:lnTo>
                <a:lnTo>
                  <a:pt x="44507" y="12498"/>
                </a:lnTo>
                <a:lnTo>
                  <a:pt x="45419" y="12320"/>
                </a:lnTo>
                <a:cubicBezTo>
                  <a:pt x="45163" y="12198"/>
                  <a:pt x="44907" y="12131"/>
                  <a:pt x="44629" y="12086"/>
                </a:cubicBezTo>
                <a:lnTo>
                  <a:pt x="44663" y="11997"/>
                </a:lnTo>
                <a:lnTo>
                  <a:pt x="46008" y="11997"/>
                </a:lnTo>
                <a:lnTo>
                  <a:pt x="45875" y="11731"/>
                </a:lnTo>
                <a:lnTo>
                  <a:pt x="44919" y="11597"/>
                </a:lnTo>
                <a:lnTo>
                  <a:pt x="45530" y="11319"/>
                </a:lnTo>
                <a:lnTo>
                  <a:pt x="44785" y="11241"/>
                </a:lnTo>
                <a:lnTo>
                  <a:pt x="44996" y="10986"/>
                </a:lnTo>
                <a:lnTo>
                  <a:pt x="44529" y="10886"/>
                </a:lnTo>
                <a:cubicBezTo>
                  <a:pt x="44663" y="10886"/>
                  <a:pt x="44785" y="10830"/>
                  <a:pt x="44874" y="10730"/>
                </a:cubicBezTo>
                <a:lnTo>
                  <a:pt x="43740" y="10419"/>
                </a:lnTo>
                <a:lnTo>
                  <a:pt x="43740" y="10207"/>
                </a:lnTo>
                <a:cubicBezTo>
                  <a:pt x="43885" y="10163"/>
                  <a:pt x="44018" y="10118"/>
                  <a:pt x="44163" y="10063"/>
                </a:cubicBezTo>
                <a:lnTo>
                  <a:pt x="44163" y="10063"/>
                </a:lnTo>
                <a:lnTo>
                  <a:pt x="44830" y="9896"/>
                </a:lnTo>
                <a:cubicBezTo>
                  <a:pt x="44830" y="9896"/>
                  <a:pt x="44074" y="9818"/>
                  <a:pt x="43996" y="9685"/>
                </a:cubicBezTo>
                <a:cubicBezTo>
                  <a:pt x="43974" y="9629"/>
                  <a:pt x="44674" y="9518"/>
                  <a:pt x="44641" y="9474"/>
                </a:cubicBezTo>
                <a:cubicBezTo>
                  <a:pt x="44596" y="9385"/>
                  <a:pt x="44507" y="9318"/>
                  <a:pt x="44407" y="9307"/>
                </a:cubicBezTo>
                <a:cubicBezTo>
                  <a:pt x="44151" y="9307"/>
                  <a:pt x="43406" y="9229"/>
                  <a:pt x="43406" y="9229"/>
                </a:cubicBezTo>
                <a:lnTo>
                  <a:pt x="43484" y="9185"/>
                </a:lnTo>
                <a:cubicBezTo>
                  <a:pt x="43729" y="9162"/>
                  <a:pt x="43962" y="9118"/>
                  <a:pt x="44196" y="9073"/>
                </a:cubicBezTo>
                <a:cubicBezTo>
                  <a:pt x="44096" y="9040"/>
                  <a:pt x="43996" y="9007"/>
                  <a:pt x="43896" y="8973"/>
                </a:cubicBezTo>
                <a:lnTo>
                  <a:pt x="44240" y="8807"/>
                </a:lnTo>
                <a:lnTo>
                  <a:pt x="43818" y="8473"/>
                </a:lnTo>
                <a:lnTo>
                  <a:pt x="43640" y="8395"/>
                </a:lnTo>
                <a:cubicBezTo>
                  <a:pt x="43773" y="8373"/>
                  <a:pt x="43907" y="8340"/>
                  <a:pt x="44040" y="8317"/>
                </a:cubicBezTo>
                <a:lnTo>
                  <a:pt x="43284" y="8128"/>
                </a:lnTo>
                <a:lnTo>
                  <a:pt x="43162" y="7950"/>
                </a:lnTo>
                <a:lnTo>
                  <a:pt x="43251" y="7917"/>
                </a:lnTo>
                <a:lnTo>
                  <a:pt x="43095" y="7839"/>
                </a:lnTo>
                <a:lnTo>
                  <a:pt x="43040" y="7784"/>
                </a:lnTo>
                <a:lnTo>
                  <a:pt x="43773" y="7661"/>
                </a:lnTo>
                <a:lnTo>
                  <a:pt x="42317" y="7028"/>
                </a:lnTo>
                <a:lnTo>
                  <a:pt x="41894" y="7495"/>
                </a:lnTo>
                <a:lnTo>
                  <a:pt x="41227" y="7406"/>
                </a:lnTo>
                <a:lnTo>
                  <a:pt x="42039" y="7039"/>
                </a:lnTo>
                <a:lnTo>
                  <a:pt x="41049" y="6939"/>
                </a:lnTo>
                <a:lnTo>
                  <a:pt x="41327" y="6594"/>
                </a:lnTo>
                <a:lnTo>
                  <a:pt x="40705" y="6472"/>
                </a:lnTo>
                <a:cubicBezTo>
                  <a:pt x="40883" y="6461"/>
                  <a:pt x="41038" y="6394"/>
                  <a:pt x="41161" y="6260"/>
                </a:cubicBezTo>
                <a:lnTo>
                  <a:pt x="39671" y="5849"/>
                </a:lnTo>
                <a:lnTo>
                  <a:pt x="39671" y="5571"/>
                </a:lnTo>
                <a:cubicBezTo>
                  <a:pt x="39849" y="5516"/>
                  <a:pt x="40038" y="5449"/>
                  <a:pt x="40216" y="5371"/>
                </a:cubicBezTo>
                <a:lnTo>
                  <a:pt x="40227" y="5371"/>
                </a:lnTo>
                <a:lnTo>
                  <a:pt x="41105" y="5149"/>
                </a:lnTo>
                <a:cubicBezTo>
                  <a:pt x="41105" y="5149"/>
                  <a:pt x="40104" y="5049"/>
                  <a:pt x="40015" y="4871"/>
                </a:cubicBezTo>
                <a:cubicBezTo>
                  <a:pt x="39982" y="4804"/>
                  <a:pt x="40905" y="4671"/>
                  <a:pt x="40860" y="4604"/>
                </a:cubicBezTo>
                <a:cubicBezTo>
                  <a:pt x="40805" y="4482"/>
                  <a:pt x="40683" y="4404"/>
                  <a:pt x="40549" y="4381"/>
                </a:cubicBezTo>
                <a:cubicBezTo>
                  <a:pt x="40227" y="4381"/>
                  <a:pt x="39226" y="4270"/>
                  <a:pt x="39226" y="4270"/>
                </a:cubicBezTo>
                <a:lnTo>
                  <a:pt x="39337" y="4215"/>
                </a:lnTo>
                <a:cubicBezTo>
                  <a:pt x="39649" y="4181"/>
                  <a:pt x="39971" y="4137"/>
                  <a:pt x="40271" y="4070"/>
                </a:cubicBezTo>
                <a:cubicBezTo>
                  <a:pt x="40138" y="4037"/>
                  <a:pt x="40004" y="3992"/>
                  <a:pt x="39871" y="3948"/>
                </a:cubicBezTo>
                <a:lnTo>
                  <a:pt x="40338" y="3714"/>
                </a:lnTo>
                <a:lnTo>
                  <a:pt x="39782" y="3270"/>
                </a:lnTo>
                <a:lnTo>
                  <a:pt x="39537" y="3181"/>
                </a:lnTo>
                <a:cubicBezTo>
                  <a:pt x="39715" y="3136"/>
                  <a:pt x="39882" y="3103"/>
                  <a:pt x="40060" y="3070"/>
                </a:cubicBezTo>
                <a:lnTo>
                  <a:pt x="39059" y="2825"/>
                </a:lnTo>
                <a:lnTo>
                  <a:pt x="38904" y="2591"/>
                </a:lnTo>
                <a:lnTo>
                  <a:pt x="39026" y="2558"/>
                </a:lnTo>
                <a:lnTo>
                  <a:pt x="38815" y="2458"/>
                </a:lnTo>
                <a:lnTo>
                  <a:pt x="38748" y="2369"/>
                </a:lnTo>
                <a:lnTo>
                  <a:pt x="39726" y="2213"/>
                </a:lnTo>
                <a:lnTo>
                  <a:pt x="37792" y="1368"/>
                </a:lnTo>
                <a:lnTo>
                  <a:pt x="36902" y="2358"/>
                </a:lnTo>
                <a:lnTo>
                  <a:pt x="37569" y="2358"/>
                </a:lnTo>
                <a:cubicBezTo>
                  <a:pt x="37202" y="2580"/>
                  <a:pt x="36802" y="2747"/>
                  <a:pt x="36402" y="2869"/>
                </a:cubicBezTo>
                <a:lnTo>
                  <a:pt x="37147" y="2925"/>
                </a:lnTo>
                <a:lnTo>
                  <a:pt x="36902" y="3158"/>
                </a:lnTo>
                <a:lnTo>
                  <a:pt x="35346" y="3826"/>
                </a:lnTo>
                <a:lnTo>
                  <a:pt x="36736" y="3826"/>
                </a:lnTo>
                <a:cubicBezTo>
                  <a:pt x="36469" y="3970"/>
                  <a:pt x="36202" y="4104"/>
                  <a:pt x="35913" y="4226"/>
                </a:cubicBezTo>
                <a:cubicBezTo>
                  <a:pt x="36135" y="4226"/>
                  <a:pt x="36346" y="4226"/>
                  <a:pt x="36558" y="4226"/>
                </a:cubicBezTo>
                <a:lnTo>
                  <a:pt x="35891" y="4704"/>
                </a:lnTo>
                <a:lnTo>
                  <a:pt x="35335" y="4704"/>
                </a:lnTo>
                <a:lnTo>
                  <a:pt x="36558" y="5149"/>
                </a:lnTo>
                <a:lnTo>
                  <a:pt x="37125" y="5149"/>
                </a:lnTo>
                <a:cubicBezTo>
                  <a:pt x="36780" y="5404"/>
                  <a:pt x="36424" y="5627"/>
                  <a:pt x="36080" y="5860"/>
                </a:cubicBezTo>
                <a:lnTo>
                  <a:pt x="37792" y="5760"/>
                </a:lnTo>
                <a:lnTo>
                  <a:pt x="37792" y="6038"/>
                </a:lnTo>
                <a:lnTo>
                  <a:pt x="37425" y="6205"/>
                </a:lnTo>
                <a:cubicBezTo>
                  <a:pt x="37180" y="6272"/>
                  <a:pt x="36925" y="6316"/>
                  <a:pt x="36669" y="6338"/>
                </a:cubicBezTo>
                <a:cubicBezTo>
                  <a:pt x="36780" y="6361"/>
                  <a:pt x="36891" y="6383"/>
                  <a:pt x="37002" y="6394"/>
                </a:cubicBezTo>
                <a:lnTo>
                  <a:pt x="36235" y="6750"/>
                </a:lnTo>
                <a:lnTo>
                  <a:pt x="36858" y="7117"/>
                </a:lnTo>
                <a:lnTo>
                  <a:pt x="35346" y="7150"/>
                </a:lnTo>
                <a:lnTo>
                  <a:pt x="35824" y="7528"/>
                </a:lnTo>
                <a:lnTo>
                  <a:pt x="34768" y="7606"/>
                </a:lnTo>
                <a:lnTo>
                  <a:pt x="34223" y="8028"/>
                </a:lnTo>
                <a:lnTo>
                  <a:pt x="34656" y="8117"/>
                </a:lnTo>
                <a:lnTo>
                  <a:pt x="34612" y="8173"/>
                </a:lnTo>
                <a:lnTo>
                  <a:pt x="34923" y="8173"/>
                </a:lnTo>
                <a:lnTo>
                  <a:pt x="34979" y="8184"/>
                </a:lnTo>
                <a:cubicBezTo>
                  <a:pt x="34768" y="8306"/>
                  <a:pt x="34545" y="8395"/>
                  <a:pt x="34323" y="8473"/>
                </a:cubicBezTo>
                <a:lnTo>
                  <a:pt x="34756" y="8495"/>
                </a:lnTo>
                <a:lnTo>
                  <a:pt x="34612" y="8629"/>
                </a:lnTo>
                <a:lnTo>
                  <a:pt x="33722" y="9018"/>
                </a:lnTo>
                <a:lnTo>
                  <a:pt x="34523" y="9018"/>
                </a:lnTo>
                <a:cubicBezTo>
                  <a:pt x="34378" y="9096"/>
                  <a:pt x="34212" y="9173"/>
                  <a:pt x="34056" y="9240"/>
                </a:cubicBezTo>
                <a:lnTo>
                  <a:pt x="34423" y="9240"/>
                </a:lnTo>
                <a:lnTo>
                  <a:pt x="34045" y="9518"/>
                </a:lnTo>
                <a:lnTo>
                  <a:pt x="33722" y="9518"/>
                </a:lnTo>
                <a:lnTo>
                  <a:pt x="34423" y="9774"/>
                </a:lnTo>
                <a:lnTo>
                  <a:pt x="34756" y="9774"/>
                </a:lnTo>
                <a:cubicBezTo>
                  <a:pt x="34556" y="9918"/>
                  <a:pt x="34345" y="10052"/>
                  <a:pt x="34145" y="10185"/>
                </a:cubicBezTo>
                <a:lnTo>
                  <a:pt x="35123" y="10130"/>
                </a:lnTo>
                <a:lnTo>
                  <a:pt x="35123" y="10285"/>
                </a:lnTo>
                <a:lnTo>
                  <a:pt x="34923" y="10385"/>
                </a:lnTo>
                <a:cubicBezTo>
                  <a:pt x="34779" y="10419"/>
                  <a:pt x="34634" y="10452"/>
                  <a:pt x="34490" y="10463"/>
                </a:cubicBezTo>
                <a:cubicBezTo>
                  <a:pt x="34545" y="10474"/>
                  <a:pt x="34612" y="10485"/>
                  <a:pt x="34679" y="10496"/>
                </a:cubicBezTo>
                <a:lnTo>
                  <a:pt x="34390" y="10630"/>
                </a:lnTo>
                <a:cubicBezTo>
                  <a:pt x="34390" y="10597"/>
                  <a:pt x="34401" y="10574"/>
                  <a:pt x="34423" y="10574"/>
                </a:cubicBezTo>
                <a:lnTo>
                  <a:pt x="34078" y="10519"/>
                </a:lnTo>
                <a:cubicBezTo>
                  <a:pt x="34123" y="10552"/>
                  <a:pt x="34156" y="10585"/>
                  <a:pt x="34189" y="10630"/>
                </a:cubicBezTo>
                <a:cubicBezTo>
                  <a:pt x="34078" y="10619"/>
                  <a:pt x="33967" y="10597"/>
                  <a:pt x="33867" y="10541"/>
                </a:cubicBezTo>
                <a:cubicBezTo>
                  <a:pt x="33856" y="10541"/>
                  <a:pt x="33845" y="10530"/>
                  <a:pt x="33845" y="10519"/>
                </a:cubicBezTo>
                <a:cubicBezTo>
                  <a:pt x="33823" y="10485"/>
                  <a:pt x="34267" y="10419"/>
                  <a:pt x="34245" y="10396"/>
                </a:cubicBezTo>
                <a:cubicBezTo>
                  <a:pt x="34223" y="10341"/>
                  <a:pt x="34167" y="10296"/>
                  <a:pt x="34101" y="10285"/>
                </a:cubicBezTo>
                <a:cubicBezTo>
                  <a:pt x="33945" y="10285"/>
                  <a:pt x="33467" y="10230"/>
                  <a:pt x="33467" y="10230"/>
                </a:cubicBezTo>
                <a:lnTo>
                  <a:pt x="33522" y="10207"/>
                </a:lnTo>
                <a:cubicBezTo>
                  <a:pt x="33667" y="10196"/>
                  <a:pt x="33823" y="10174"/>
                  <a:pt x="33967" y="10141"/>
                </a:cubicBezTo>
                <a:cubicBezTo>
                  <a:pt x="33900" y="10118"/>
                  <a:pt x="33834" y="10096"/>
                  <a:pt x="33778" y="10074"/>
                </a:cubicBezTo>
                <a:lnTo>
                  <a:pt x="33989" y="9974"/>
                </a:lnTo>
                <a:lnTo>
                  <a:pt x="33734" y="9763"/>
                </a:lnTo>
                <a:lnTo>
                  <a:pt x="33611" y="9707"/>
                </a:lnTo>
                <a:cubicBezTo>
                  <a:pt x="33700" y="9696"/>
                  <a:pt x="33778" y="9674"/>
                  <a:pt x="33867" y="9663"/>
                </a:cubicBezTo>
                <a:lnTo>
                  <a:pt x="33389" y="9540"/>
                </a:lnTo>
                <a:lnTo>
                  <a:pt x="33311" y="9429"/>
                </a:lnTo>
                <a:lnTo>
                  <a:pt x="33378" y="9418"/>
                </a:lnTo>
                <a:lnTo>
                  <a:pt x="33267" y="9362"/>
                </a:lnTo>
                <a:lnTo>
                  <a:pt x="33233" y="9318"/>
                </a:lnTo>
                <a:lnTo>
                  <a:pt x="33700" y="9251"/>
                </a:lnTo>
                <a:lnTo>
                  <a:pt x="32777" y="8851"/>
                </a:lnTo>
                <a:lnTo>
                  <a:pt x="32688" y="8951"/>
                </a:lnTo>
                <a:lnTo>
                  <a:pt x="32666" y="8895"/>
                </a:lnTo>
                <a:cubicBezTo>
                  <a:pt x="32622" y="8829"/>
                  <a:pt x="32644" y="8695"/>
                  <a:pt x="32700" y="8684"/>
                </a:cubicBezTo>
                <a:lnTo>
                  <a:pt x="32210" y="8618"/>
                </a:lnTo>
                <a:lnTo>
                  <a:pt x="32110" y="8395"/>
                </a:lnTo>
                <a:lnTo>
                  <a:pt x="31143" y="8262"/>
                </a:lnTo>
                <a:lnTo>
                  <a:pt x="31766" y="7984"/>
                </a:lnTo>
                <a:lnTo>
                  <a:pt x="31021" y="7906"/>
                </a:lnTo>
                <a:lnTo>
                  <a:pt x="31232" y="7639"/>
                </a:lnTo>
                <a:lnTo>
                  <a:pt x="30765" y="7550"/>
                </a:lnTo>
                <a:cubicBezTo>
                  <a:pt x="30887" y="7550"/>
                  <a:pt x="31010" y="7495"/>
                  <a:pt x="31099" y="7395"/>
                </a:cubicBezTo>
                <a:lnTo>
                  <a:pt x="30231" y="7150"/>
                </a:lnTo>
                <a:lnTo>
                  <a:pt x="30431" y="6939"/>
                </a:lnTo>
                <a:cubicBezTo>
                  <a:pt x="30343" y="6905"/>
                  <a:pt x="30254" y="6861"/>
                  <a:pt x="30165" y="6805"/>
                </a:cubicBezTo>
                <a:cubicBezTo>
                  <a:pt x="30231" y="6783"/>
                  <a:pt x="30309" y="6750"/>
                  <a:pt x="30387" y="6716"/>
                </a:cubicBezTo>
                <a:lnTo>
                  <a:pt x="30387" y="6716"/>
                </a:lnTo>
                <a:lnTo>
                  <a:pt x="31054" y="6550"/>
                </a:lnTo>
                <a:cubicBezTo>
                  <a:pt x="31054" y="6550"/>
                  <a:pt x="30287" y="6483"/>
                  <a:pt x="30220" y="6338"/>
                </a:cubicBezTo>
                <a:cubicBezTo>
                  <a:pt x="30198" y="6294"/>
                  <a:pt x="30887" y="6183"/>
                  <a:pt x="30865" y="6138"/>
                </a:cubicBezTo>
                <a:cubicBezTo>
                  <a:pt x="30810" y="6049"/>
                  <a:pt x="30732" y="5982"/>
                  <a:pt x="30632" y="5971"/>
                </a:cubicBezTo>
                <a:cubicBezTo>
                  <a:pt x="30376" y="5971"/>
                  <a:pt x="29620" y="5882"/>
                  <a:pt x="29620" y="5882"/>
                </a:cubicBezTo>
                <a:lnTo>
                  <a:pt x="29709" y="5838"/>
                </a:lnTo>
                <a:cubicBezTo>
                  <a:pt x="29942" y="5816"/>
                  <a:pt x="30187" y="5782"/>
                  <a:pt x="30420" y="5727"/>
                </a:cubicBezTo>
                <a:cubicBezTo>
                  <a:pt x="30309" y="5705"/>
                  <a:pt x="30209" y="5671"/>
                  <a:pt x="30109" y="5638"/>
                </a:cubicBezTo>
                <a:lnTo>
                  <a:pt x="30465" y="5460"/>
                </a:lnTo>
                <a:lnTo>
                  <a:pt x="30042" y="5126"/>
                </a:lnTo>
                <a:lnTo>
                  <a:pt x="29864" y="5071"/>
                </a:lnTo>
                <a:cubicBezTo>
                  <a:pt x="29998" y="5037"/>
                  <a:pt x="30131" y="5015"/>
                  <a:pt x="30265" y="4982"/>
                </a:cubicBezTo>
                <a:lnTo>
                  <a:pt x="29509" y="4793"/>
                </a:lnTo>
                <a:lnTo>
                  <a:pt x="29397" y="4615"/>
                </a:lnTo>
                <a:lnTo>
                  <a:pt x="29486" y="4582"/>
                </a:lnTo>
                <a:lnTo>
                  <a:pt x="29320" y="4515"/>
                </a:lnTo>
                <a:lnTo>
                  <a:pt x="29275" y="4437"/>
                </a:lnTo>
                <a:lnTo>
                  <a:pt x="30009" y="4326"/>
                </a:lnTo>
                <a:lnTo>
                  <a:pt x="28541" y="3692"/>
                </a:lnTo>
                <a:lnTo>
                  <a:pt x="27874" y="4448"/>
                </a:lnTo>
                <a:lnTo>
                  <a:pt x="28319" y="4448"/>
                </a:lnTo>
                <a:lnTo>
                  <a:pt x="28341" y="4470"/>
                </a:lnTo>
                <a:cubicBezTo>
                  <a:pt x="28074" y="4615"/>
                  <a:pt x="27785" y="4748"/>
                  <a:pt x="27496" y="4837"/>
                </a:cubicBezTo>
                <a:lnTo>
                  <a:pt x="28063" y="4871"/>
                </a:lnTo>
                <a:lnTo>
                  <a:pt x="27874" y="5049"/>
                </a:lnTo>
                <a:lnTo>
                  <a:pt x="26863" y="5482"/>
                </a:lnTo>
                <a:cubicBezTo>
                  <a:pt x="26562" y="5460"/>
                  <a:pt x="26251" y="5427"/>
                  <a:pt x="26251" y="5427"/>
                </a:cubicBezTo>
                <a:lnTo>
                  <a:pt x="26340" y="5382"/>
                </a:lnTo>
                <a:cubicBezTo>
                  <a:pt x="26585" y="5349"/>
                  <a:pt x="26829" y="5315"/>
                  <a:pt x="27074" y="5260"/>
                </a:cubicBezTo>
                <a:cubicBezTo>
                  <a:pt x="26974" y="5238"/>
                  <a:pt x="26863" y="5204"/>
                  <a:pt x="26762" y="5171"/>
                </a:cubicBezTo>
                <a:lnTo>
                  <a:pt x="27118" y="4982"/>
                </a:lnTo>
                <a:lnTo>
                  <a:pt x="26685" y="4637"/>
                </a:lnTo>
                <a:lnTo>
                  <a:pt x="26496" y="4559"/>
                </a:lnTo>
                <a:cubicBezTo>
                  <a:pt x="26629" y="4537"/>
                  <a:pt x="26774" y="4504"/>
                  <a:pt x="26907" y="4482"/>
                </a:cubicBezTo>
                <a:lnTo>
                  <a:pt x="26129" y="4281"/>
                </a:lnTo>
                <a:lnTo>
                  <a:pt x="26006" y="4104"/>
                </a:lnTo>
                <a:lnTo>
                  <a:pt x="26106" y="4070"/>
                </a:lnTo>
                <a:lnTo>
                  <a:pt x="25929" y="3992"/>
                </a:lnTo>
                <a:lnTo>
                  <a:pt x="25884" y="3926"/>
                </a:lnTo>
                <a:lnTo>
                  <a:pt x="26640" y="3803"/>
                </a:lnTo>
                <a:lnTo>
                  <a:pt x="25128" y="3147"/>
                </a:lnTo>
                <a:lnTo>
                  <a:pt x="24428" y="3926"/>
                </a:lnTo>
                <a:lnTo>
                  <a:pt x="24950" y="3926"/>
                </a:lnTo>
                <a:cubicBezTo>
                  <a:pt x="24661" y="4092"/>
                  <a:pt x="24350" y="4226"/>
                  <a:pt x="24038" y="4326"/>
                </a:cubicBezTo>
                <a:lnTo>
                  <a:pt x="24628" y="4370"/>
                </a:lnTo>
                <a:lnTo>
                  <a:pt x="24428" y="4548"/>
                </a:lnTo>
                <a:lnTo>
                  <a:pt x="23205" y="5071"/>
                </a:lnTo>
                <a:lnTo>
                  <a:pt x="24305" y="5071"/>
                </a:lnTo>
                <a:cubicBezTo>
                  <a:pt x="24094" y="5193"/>
                  <a:pt x="23883" y="5293"/>
                  <a:pt x="23660" y="5393"/>
                </a:cubicBezTo>
                <a:lnTo>
                  <a:pt x="24172" y="5393"/>
                </a:lnTo>
                <a:lnTo>
                  <a:pt x="23649" y="5771"/>
                </a:lnTo>
                <a:lnTo>
                  <a:pt x="23205" y="5771"/>
                </a:lnTo>
                <a:lnTo>
                  <a:pt x="24172" y="6116"/>
                </a:lnTo>
                <a:lnTo>
                  <a:pt x="24617" y="6116"/>
                </a:lnTo>
                <a:cubicBezTo>
                  <a:pt x="24350" y="6316"/>
                  <a:pt x="24061" y="6494"/>
                  <a:pt x="23783" y="6672"/>
                </a:cubicBezTo>
                <a:lnTo>
                  <a:pt x="25128" y="6594"/>
                </a:lnTo>
                <a:lnTo>
                  <a:pt x="25128" y="6816"/>
                </a:lnTo>
                <a:lnTo>
                  <a:pt x="24850" y="6939"/>
                </a:lnTo>
                <a:cubicBezTo>
                  <a:pt x="24650" y="6994"/>
                  <a:pt x="24450" y="7028"/>
                  <a:pt x="24250" y="7050"/>
                </a:cubicBezTo>
                <a:cubicBezTo>
                  <a:pt x="24339" y="7061"/>
                  <a:pt x="24428" y="7083"/>
                  <a:pt x="24517" y="7094"/>
                </a:cubicBezTo>
                <a:lnTo>
                  <a:pt x="23905" y="7372"/>
                </a:lnTo>
                <a:lnTo>
                  <a:pt x="24405" y="7661"/>
                </a:lnTo>
                <a:lnTo>
                  <a:pt x="23216" y="7684"/>
                </a:lnTo>
                <a:lnTo>
                  <a:pt x="23583" y="7984"/>
                </a:lnTo>
                <a:lnTo>
                  <a:pt x="22749" y="8039"/>
                </a:lnTo>
                <a:lnTo>
                  <a:pt x="22704" y="8084"/>
                </a:lnTo>
                <a:lnTo>
                  <a:pt x="22515" y="8062"/>
                </a:lnTo>
                <a:cubicBezTo>
                  <a:pt x="22460" y="8028"/>
                  <a:pt x="22404" y="7984"/>
                  <a:pt x="22349" y="7950"/>
                </a:cubicBezTo>
                <a:cubicBezTo>
                  <a:pt x="22493" y="7928"/>
                  <a:pt x="22615" y="7906"/>
                  <a:pt x="22749" y="7884"/>
                </a:cubicBezTo>
                <a:cubicBezTo>
                  <a:pt x="22660" y="7850"/>
                  <a:pt x="22571" y="7828"/>
                  <a:pt x="22471" y="7795"/>
                </a:cubicBezTo>
                <a:lnTo>
                  <a:pt x="22782" y="7639"/>
                </a:lnTo>
                <a:lnTo>
                  <a:pt x="22404" y="7339"/>
                </a:lnTo>
                <a:lnTo>
                  <a:pt x="22237" y="7272"/>
                </a:lnTo>
                <a:cubicBezTo>
                  <a:pt x="22360" y="7250"/>
                  <a:pt x="22482" y="7217"/>
                  <a:pt x="22593" y="7194"/>
                </a:cubicBezTo>
                <a:lnTo>
                  <a:pt x="21915" y="7028"/>
                </a:lnTo>
                <a:lnTo>
                  <a:pt x="21804" y="6872"/>
                </a:lnTo>
                <a:lnTo>
                  <a:pt x="21893" y="6850"/>
                </a:lnTo>
                <a:lnTo>
                  <a:pt x="21737" y="6783"/>
                </a:lnTo>
                <a:lnTo>
                  <a:pt x="21715" y="6750"/>
                </a:lnTo>
                <a:cubicBezTo>
                  <a:pt x="21715" y="6739"/>
                  <a:pt x="21715" y="6727"/>
                  <a:pt x="21715" y="6716"/>
                </a:cubicBezTo>
                <a:lnTo>
                  <a:pt x="22360" y="6616"/>
                </a:lnTo>
                <a:lnTo>
                  <a:pt x="21592" y="6283"/>
                </a:lnTo>
                <a:cubicBezTo>
                  <a:pt x="21604" y="6216"/>
                  <a:pt x="21626" y="6160"/>
                  <a:pt x="21670" y="6149"/>
                </a:cubicBezTo>
                <a:lnTo>
                  <a:pt x="21103" y="6071"/>
                </a:lnTo>
                <a:lnTo>
                  <a:pt x="21048" y="6049"/>
                </a:lnTo>
                <a:lnTo>
                  <a:pt x="21037" y="6060"/>
                </a:lnTo>
                <a:lnTo>
                  <a:pt x="20914" y="6049"/>
                </a:lnTo>
                <a:cubicBezTo>
                  <a:pt x="20937" y="6060"/>
                  <a:pt x="20970" y="6083"/>
                  <a:pt x="20992" y="6105"/>
                </a:cubicBezTo>
                <a:lnTo>
                  <a:pt x="20436" y="6727"/>
                </a:lnTo>
                <a:lnTo>
                  <a:pt x="20892" y="6727"/>
                </a:lnTo>
                <a:cubicBezTo>
                  <a:pt x="20636" y="6872"/>
                  <a:pt x="20369" y="6983"/>
                  <a:pt x="20092" y="7072"/>
                </a:cubicBezTo>
                <a:lnTo>
                  <a:pt x="20603" y="7117"/>
                </a:lnTo>
                <a:lnTo>
                  <a:pt x="20436" y="7261"/>
                </a:lnTo>
                <a:lnTo>
                  <a:pt x="19380" y="7717"/>
                </a:lnTo>
                <a:lnTo>
                  <a:pt x="20325" y="7717"/>
                </a:lnTo>
                <a:cubicBezTo>
                  <a:pt x="20147" y="7817"/>
                  <a:pt x="19969" y="7917"/>
                  <a:pt x="19769" y="7995"/>
                </a:cubicBezTo>
                <a:lnTo>
                  <a:pt x="20214" y="7995"/>
                </a:lnTo>
                <a:lnTo>
                  <a:pt x="19758" y="8328"/>
                </a:lnTo>
                <a:lnTo>
                  <a:pt x="19391" y="8328"/>
                </a:lnTo>
                <a:lnTo>
                  <a:pt x="20225" y="8629"/>
                </a:lnTo>
                <a:lnTo>
                  <a:pt x="20603" y="8629"/>
                </a:lnTo>
                <a:cubicBezTo>
                  <a:pt x="20369" y="8795"/>
                  <a:pt x="20136" y="8951"/>
                  <a:pt x="19891" y="9107"/>
                </a:cubicBezTo>
                <a:lnTo>
                  <a:pt x="21003" y="9040"/>
                </a:lnTo>
                <a:lnTo>
                  <a:pt x="21048" y="9096"/>
                </a:lnTo>
                <a:lnTo>
                  <a:pt x="21048" y="9229"/>
                </a:lnTo>
                <a:lnTo>
                  <a:pt x="20814" y="9340"/>
                </a:lnTo>
                <a:cubicBezTo>
                  <a:pt x="20636" y="9385"/>
                  <a:pt x="20470" y="9418"/>
                  <a:pt x="20292" y="9429"/>
                </a:cubicBezTo>
                <a:lnTo>
                  <a:pt x="20381" y="9451"/>
                </a:lnTo>
                <a:lnTo>
                  <a:pt x="19725" y="9596"/>
                </a:lnTo>
                <a:cubicBezTo>
                  <a:pt x="19836" y="9752"/>
                  <a:pt x="19980" y="9874"/>
                  <a:pt x="20147" y="9963"/>
                </a:cubicBezTo>
                <a:lnTo>
                  <a:pt x="19658" y="9974"/>
                </a:lnTo>
                <a:cubicBezTo>
                  <a:pt x="19580" y="9918"/>
                  <a:pt x="19513" y="9863"/>
                  <a:pt x="19458" y="9796"/>
                </a:cubicBezTo>
                <a:lnTo>
                  <a:pt x="19613" y="9629"/>
                </a:lnTo>
                <a:cubicBezTo>
                  <a:pt x="19569" y="9540"/>
                  <a:pt x="19469" y="9563"/>
                  <a:pt x="19380" y="9529"/>
                </a:cubicBezTo>
                <a:cubicBezTo>
                  <a:pt x="19302" y="9496"/>
                  <a:pt x="19291" y="9307"/>
                  <a:pt x="19369" y="9340"/>
                </a:cubicBezTo>
                <a:lnTo>
                  <a:pt x="19124" y="9173"/>
                </a:lnTo>
                <a:cubicBezTo>
                  <a:pt x="19191" y="9107"/>
                  <a:pt x="19124" y="8984"/>
                  <a:pt x="19091" y="8895"/>
                </a:cubicBezTo>
                <a:cubicBezTo>
                  <a:pt x="19046" y="8807"/>
                  <a:pt x="19069" y="8684"/>
                  <a:pt x="19124" y="8673"/>
                </a:cubicBezTo>
                <a:lnTo>
                  <a:pt x="18602" y="8606"/>
                </a:lnTo>
                <a:cubicBezTo>
                  <a:pt x="18691" y="8651"/>
                  <a:pt x="18757" y="8740"/>
                  <a:pt x="18802" y="8829"/>
                </a:cubicBezTo>
                <a:cubicBezTo>
                  <a:pt x="18824" y="8940"/>
                  <a:pt x="18757" y="9084"/>
                  <a:pt x="18668" y="9062"/>
                </a:cubicBezTo>
                <a:lnTo>
                  <a:pt x="18735" y="9140"/>
                </a:lnTo>
                <a:lnTo>
                  <a:pt x="18335" y="9040"/>
                </a:lnTo>
                <a:lnTo>
                  <a:pt x="18257" y="8929"/>
                </a:lnTo>
                <a:lnTo>
                  <a:pt x="18324" y="8907"/>
                </a:lnTo>
                <a:lnTo>
                  <a:pt x="18213" y="8862"/>
                </a:lnTo>
                <a:lnTo>
                  <a:pt x="18190" y="8818"/>
                </a:lnTo>
                <a:lnTo>
                  <a:pt x="18657" y="8751"/>
                </a:lnTo>
                <a:lnTo>
                  <a:pt x="17734" y="8351"/>
                </a:lnTo>
                <a:lnTo>
                  <a:pt x="17579" y="8506"/>
                </a:lnTo>
                <a:cubicBezTo>
                  <a:pt x="17557" y="8506"/>
                  <a:pt x="17523" y="8495"/>
                  <a:pt x="17501" y="8495"/>
                </a:cubicBezTo>
                <a:cubicBezTo>
                  <a:pt x="17401" y="8451"/>
                  <a:pt x="17379" y="8217"/>
                  <a:pt x="17479" y="8251"/>
                </a:cubicBezTo>
                <a:lnTo>
                  <a:pt x="17190" y="8050"/>
                </a:lnTo>
                <a:cubicBezTo>
                  <a:pt x="17267" y="7973"/>
                  <a:pt x="17190" y="7817"/>
                  <a:pt x="17134" y="7717"/>
                </a:cubicBezTo>
                <a:cubicBezTo>
                  <a:pt x="17090" y="7606"/>
                  <a:pt x="17112" y="7461"/>
                  <a:pt x="17179" y="7450"/>
                </a:cubicBezTo>
                <a:lnTo>
                  <a:pt x="16545" y="7361"/>
                </a:lnTo>
                <a:cubicBezTo>
                  <a:pt x="16656" y="7417"/>
                  <a:pt x="16734" y="7517"/>
                  <a:pt x="16778" y="7639"/>
                </a:cubicBezTo>
                <a:cubicBezTo>
                  <a:pt x="16823" y="7773"/>
                  <a:pt x="16745" y="7950"/>
                  <a:pt x="16634" y="7928"/>
                </a:cubicBezTo>
                <a:lnTo>
                  <a:pt x="16812" y="8128"/>
                </a:lnTo>
                <a:cubicBezTo>
                  <a:pt x="16801" y="8139"/>
                  <a:pt x="16801" y="8139"/>
                  <a:pt x="16789" y="8151"/>
                </a:cubicBezTo>
                <a:lnTo>
                  <a:pt x="16200" y="7884"/>
                </a:lnTo>
                <a:lnTo>
                  <a:pt x="15767" y="8373"/>
                </a:lnTo>
                <a:lnTo>
                  <a:pt x="15188" y="8184"/>
                </a:lnTo>
                <a:cubicBezTo>
                  <a:pt x="15744" y="7973"/>
                  <a:pt x="16089" y="7917"/>
                  <a:pt x="16656" y="7706"/>
                </a:cubicBezTo>
                <a:cubicBezTo>
                  <a:pt x="16056" y="7617"/>
                  <a:pt x="16278" y="7406"/>
                  <a:pt x="15700" y="7217"/>
                </a:cubicBezTo>
                <a:lnTo>
                  <a:pt x="15978" y="6939"/>
                </a:lnTo>
                <a:cubicBezTo>
                  <a:pt x="15678" y="6805"/>
                  <a:pt x="15400" y="6616"/>
                  <a:pt x="15177" y="6383"/>
                </a:cubicBezTo>
                <a:cubicBezTo>
                  <a:pt x="15266" y="6283"/>
                  <a:pt x="15366" y="6183"/>
                  <a:pt x="15466" y="6083"/>
                </a:cubicBezTo>
                <a:cubicBezTo>
                  <a:pt x="15377" y="5938"/>
                  <a:pt x="15199" y="5971"/>
                  <a:pt x="15055" y="5916"/>
                </a:cubicBezTo>
                <a:cubicBezTo>
                  <a:pt x="14910" y="5860"/>
                  <a:pt x="14888" y="5527"/>
                  <a:pt x="15022" y="5571"/>
                </a:cubicBezTo>
                <a:lnTo>
                  <a:pt x="14599" y="5271"/>
                </a:lnTo>
                <a:cubicBezTo>
                  <a:pt x="14710" y="5160"/>
                  <a:pt x="14599" y="4948"/>
                  <a:pt x="14532" y="4793"/>
                </a:cubicBezTo>
                <a:cubicBezTo>
                  <a:pt x="14466" y="4659"/>
                  <a:pt x="14488" y="4426"/>
                  <a:pt x="14588" y="4404"/>
                </a:cubicBezTo>
                <a:lnTo>
                  <a:pt x="13665" y="4281"/>
                </a:lnTo>
                <a:cubicBezTo>
                  <a:pt x="13832" y="4370"/>
                  <a:pt x="13954" y="4515"/>
                  <a:pt x="14021" y="4682"/>
                </a:cubicBezTo>
                <a:cubicBezTo>
                  <a:pt x="14065" y="4871"/>
                  <a:pt x="13954" y="5126"/>
                  <a:pt x="13787" y="5104"/>
                </a:cubicBezTo>
                <a:lnTo>
                  <a:pt x="14054" y="5404"/>
                </a:lnTo>
                <a:cubicBezTo>
                  <a:pt x="13976" y="5538"/>
                  <a:pt x="13832" y="5604"/>
                  <a:pt x="13687" y="5560"/>
                </a:cubicBezTo>
                <a:lnTo>
                  <a:pt x="14010" y="5816"/>
                </a:lnTo>
                <a:lnTo>
                  <a:pt x="13943" y="5871"/>
                </a:lnTo>
                <a:lnTo>
                  <a:pt x="13009" y="5460"/>
                </a:lnTo>
                <a:lnTo>
                  <a:pt x="12331" y="6205"/>
                </a:lnTo>
                <a:lnTo>
                  <a:pt x="12842" y="6205"/>
                </a:lnTo>
                <a:cubicBezTo>
                  <a:pt x="12564" y="6372"/>
                  <a:pt x="12264" y="6505"/>
                  <a:pt x="11953" y="6594"/>
                </a:cubicBezTo>
                <a:lnTo>
                  <a:pt x="12531" y="6638"/>
                </a:lnTo>
                <a:lnTo>
                  <a:pt x="12331" y="6805"/>
                </a:lnTo>
                <a:lnTo>
                  <a:pt x="11164" y="7306"/>
                </a:lnTo>
                <a:lnTo>
                  <a:pt x="12220" y="7306"/>
                </a:lnTo>
                <a:cubicBezTo>
                  <a:pt x="12020" y="7428"/>
                  <a:pt x="11808" y="7528"/>
                  <a:pt x="11597" y="7617"/>
                </a:cubicBezTo>
                <a:lnTo>
                  <a:pt x="12086" y="7617"/>
                </a:lnTo>
                <a:lnTo>
                  <a:pt x="11575" y="7984"/>
                </a:lnTo>
                <a:lnTo>
                  <a:pt x="11164" y="7984"/>
                </a:lnTo>
                <a:lnTo>
                  <a:pt x="12086" y="8317"/>
                </a:lnTo>
                <a:lnTo>
                  <a:pt x="12509" y="8317"/>
                </a:lnTo>
                <a:cubicBezTo>
                  <a:pt x="12253" y="8506"/>
                  <a:pt x="11986" y="8673"/>
                  <a:pt x="11719" y="8851"/>
                </a:cubicBezTo>
                <a:lnTo>
                  <a:pt x="12409" y="8807"/>
                </a:lnTo>
                <a:cubicBezTo>
                  <a:pt x="12531" y="8918"/>
                  <a:pt x="12676" y="9007"/>
                  <a:pt x="12820" y="9062"/>
                </a:cubicBezTo>
                <a:lnTo>
                  <a:pt x="12731" y="9107"/>
                </a:lnTo>
                <a:cubicBezTo>
                  <a:pt x="12542" y="9162"/>
                  <a:pt x="12353" y="9196"/>
                  <a:pt x="12153" y="9207"/>
                </a:cubicBezTo>
                <a:cubicBezTo>
                  <a:pt x="12242" y="9229"/>
                  <a:pt x="12331" y="9240"/>
                  <a:pt x="12409" y="9251"/>
                </a:cubicBezTo>
                <a:lnTo>
                  <a:pt x="12387" y="9262"/>
                </a:lnTo>
                <a:lnTo>
                  <a:pt x="12242" y="9307"/>
                </a:lnTo>
                <a:lnTo>
                  <a:pt x="12253" y="9329"/>
                </a:lnTo>
                <a:lnTo>
                  <a:pt x="11831" y="9518"/>
                </a:lnTo>
                <a:lnTo>
                  <a:pt x="12309" y="9796"/>
                </a:lnTo>
                <a:lnTo>
                  <a:pt x="11608" y="9807"/>
                </a:lnTo>
                <a:cubicBezTo>
                  <a:pt x="11597" y="9807"/>
                  <a:pt x="11586" y="9796"/>
                  <a:pt x="11575" y="9785"/>
                </a:cubicBezTo>
                <a:lnTo>
                  <a:pt x="11742" y="9607"/>
                </a:lnTo>
                <a:cubicBezTo>
                  <a:pt x="11697" y="9529"/>
                  <a:pt x="11586" y="9551"/>
                  <a:pt x="11508" y="9518"/>
                </a:cubicBezTo>
                <a:cubicBezTo>
                  <a:pt x="11430" y="9485"/>
                  <a:pt x="11419" y="9296"/>
                  <a:pt x="11497" y="9318"/>
                </a:cubicBezTo>
                <a:lnTo>
                  <a:pt x="11253" y="9151"/>
                </a:lnTo>
                <a:cubicBezTo>
                  <a:pt x="11319" y="9084"/>
                  <a:pt x="11253" y="8973"/>
                  <a:pt x="11219" y="8873"/>
                </a:cubicBezTo>
                <a:cubicBezTo>
                  <a:pt x="11175" y="8784"/>
                  <a:pt x="11197" y="8673"/>
                  <a:pt x="11253" y="8662"/>
                </a:cubicBezTo>
                <a:lnTo>
                  <a:pt x="10730" y="8584"/>
                </a:lnTo>
                <a:cubicBezTo>
                  <a:pt x="10819" y="8640"/>
                  <a:pt x="10886" y="8718"/>
                  <a:pt x="10919" y="8818"/>
                </a:cubicBezTo>
                <a:lnTo>
                  <a:pt x="10919" y="8818"/>
                </a:lnTo>
                <a:cubicBezTo>
                  <a:pt x="10574" y="8740"/>
                  <a:pt x="10674" y="8573"/>
                  <a:pt x="10241" y="8440"/>
                </a:cubicBezTo>
                <a:cubicBezTo>
                  <a:pt x="10319" y="8362"/>
                  <a:pt x="10396" y="8284"/>
                  <a:pt x="10474" y="8206"/>
                </a:cubicBezTo>
                <a:cubicBezTo>
                  <a:pt x="10219" y="8106"/>
                  <a:pt x="9996" y="7950"/>
                  <a:pt x="9807" y="7750"/>
                </a:cubicBezTo>
                <a:lnTo>
                  <a:pt x="10052" y="7506"/>
                </a:lnTo>
                <a:cubicBezTo>
                  <a:pt x="9974" y="7383"/>
                  <a:pt x="9829" y="7417"/>
                  <a:pt x="9707" y="7372"/>
                </a:cubicBezTo>
                <a:cubicBezTo>
                  <a:pt x="9596" y="7317"/>
                  <a:pt x="9574" y="7050"/>
                  <a:pt x="9685" y="7094"/>
                </a:cubicBezTo>
                <a:lnTo>
                  <a:pt x="9340" y="6850"/>
                </a:lnTo>
                <a:cubicBezTo>
                  <a:pt x="9429" y="6750"/>
                  <a:pt x="9340" y="6572"/>
                  <a:pt x="9273" y="6449"/>
                </a:cubicBezTo>
                <a:cubicBezTo>
                  <a:pt x="9218" y="6316"/>
                  <a:pt x="9251" y="6149"/>
                  <a:pt x="9329" y="6127"/>
                </a:cubicBezTo>
                <a:lnTo>
                  <a:pt x="8573" y="6027"/>
                </a:lnTo>
                <a:cubicBezTo>
                  <a:pt x="8706" y="6094"/>
                  <a:pt x="8806" y="6216"/>
                  <a:pt x="8851" y="6361"/>
                </a:cubicBezTo>
                <a:cubicBezTo>
                  <a:pt x="8895" y="6516"/>
                  <a:pt x="8806" y="6727"/>
                  <a:pt x="8673" y="6694"/>
                </a:cubicBezTo>
                <a:lnTo>
                  <a:pt x="8884" y="6950"/>
                </a:lnTo>
                <a:cubicBezTo>
                  <a:pt x="8829" y="7050"/>
                  <a:pt x="8706" y="7105"/>
                  <a:pt x="8584" y="7083"/>
                </a:cubicBezTo>
                <a:lnTo>
                  <a:pt x="8851" y="7283"/>
                </a:lnTo>
                <a:lnTo>
                  <a:pt x="8651" y="7461"/>
                </a:lnTo>
                <a:lnTo>
                  <a:pt x="8862" y="7684"/>
                </a:lnTo>
                <a:lnTo>
                  <a:pt x="8340" y="7884"/>
                </a:lnTo>
                <a:cubicBezTo>
                  <a:pt x="8484" y="7984"/>
                  <a:pt x="8595" y="8128"/>
                  <a:pt x="8662" y="8284"/>
                </a:cubicBezTo>
                <a:lnTo>
                  <a:pt x="7973" y="8295"/>
                </a:lnTo>
                <a:lnTo>
                  <a:pt x="8840" y="9218"/>
                </a:lnTo>
                <a:lnTo>
                  <a:pt x="7372" y="9585"/>
                </a:lnTo>
                <a:cubicBezTo>
                  <a:pt x="7450" y="9685"/>
                  <a:pt x="7539" y="9763"/>
                  <a:pt x="7639" y="9841"/>
                </a:cubicBezTo>
                <a:cubicBezTo>
                  <a:pt x="7428" y="9807"/>
                  <a:pt x="7105" y="9752"/>
                  <a:pt x="7061" y="9663"/>
                </a:cubicBezTo>
                <a:cubicBezTo>
                  <a:pt x="7039" y="9618"/>
                  <a:pt x="7661" y="9529"/>
                  <a:pt x="7639" y="9485"/>
                </a:cubicBezTo>
                <a:cubicBezTo>
                  <a:pt x="7595" y="9407"/>
                  <a:pt x="7517" y="9340"/>
                  <a:pt x="7428" y="9329"/>
                </a:cubicBezTo>
                <a:cubicBezTo>
                  <a:pt x="7205" y="9329"/>
                  <a:pt x="6527" y="9251"/>
                  <a:pt x="6527" y="9251"/>
                </a:cubicBezTo>
                <a:lnTo>
                  <a:pt x="6605" y="9218"/>
                </a:lnTo>
                <a:cubicBezTo>
                  <a:pt x="6816" y="9196"/>
                  <a:pt x="7028" y="9162"/>
                  <a:pt x="7239" y="9118"/>
                </a:cubicBezTo>
                <a:cubicBezTo>
                  <a:pt x="7150" y="9096"/>
                  <a:pt x="7061" y="9062"/>
                  <a:pt x="6972" y="9040"/>
                </a:cubicBezTo>
                <a:lnTo>
                  <a:pt x="7283" y="8884"/>
                </a:lnTo>
                <a:lnTo>
                  <a:pt x="6905" y="8573"/>
                </a:lnTo>
                <a:lnTo>
                  <a:pt x="6739" y="8517"/>
                </a:lnTo>
                <a:cubicBezTo>
                  <a:pt x="6850" y="8484"/>
                  <a:pt x="6972" y="8462"/>
                  <a:pt x="7094" y="8440"/>
                </a:cubicBezTo>
                <a:lnTo>
                  <a:pt x="6416" y="8273"/>
                </a:lnTo>
                <a:lnTo>
                  <a:pt x="6305" y="8106"/>
                </a:lnTo>
                <a:lnTo>
                  <a:pt x="6394" y="8084"/>
                </a:lnTo>
                <a:lnTo>
                  <a:pt x="6238" y="8017"/>
                </a:lnTo>
                <a:lnTo>
                  <a:pt x="6205" y="7962"/>
                </a:lnTo>
                <a:lnTo>
                  <a:pt x="6861" y="7861"/>
                </a:lnTo>
                <a:lnTo>
                  <a:pt x="5549" y="7306"/>
                </a:lnTo>
                <a:lnTo>
                  <a:pt x="4937" y="7984"/>
                </a:lnTo>
                <a:lnTo>
                  <a:pt x="5393" y="7984"/>
                </a:lnTo>
                <a:cubicBezTo>
                  <a:pt x="5149" y="8128"/>
                  <a:pt x="4882" y="8251"/>
                  <a:pt x="4604" y="8340"/>
                </a:cubicBezTo>
                <a:lnTo>
                  <a:pt x="5115" y="8373"/>
                </a:lnTo>
                <a:lnTo>
                  <a:pt x="4937" y="8529"/>
                </a:lnTo>
                <a:lnTo>
                  <a:pt x="3881" y="8984"/>
                </a:lnTo>
                <a:lnTo>
                  <a:pt x="4837" y="8984"/>
                </a:lnTo>
                <a:cubicBezTo>
                  <a:pt x="4659" y="9084"/>
                  <a:pt x="4470" y="9173"/>
                  <a:pt x="4281" y="9262"/>
                </a:cubicBezTo>
                <a:lnTo>
                  <a:pt x="4715" y="9262"/>
                </a:lnTo>
                <a:lnTo>
                  <a:pt x="4259" y="9585"/>
                </a:lnTo>
                <a:lnTo>
                  <a:pt x="3892" y="9585"/>
                </a:lnTo>
                <a:lnTo>
                  <a:pt x="4726" y="9885"/>
                </a:lnTo>
                <a:lnTo>
                  <a:pt x="5104" y="9885"/>
                </a:lnTo>
                <a:cubicBezTo>
                  <a:pt x="4882" y="10063"/>
                  <a:pt x="4637" y="10219"/>
                  <a:pt x="4393" y="10374"/>
                </a:cubicBezTo>
                <a:lnTo>
                  <a:pt x="5549" y="10307"/>
                </a:lnTo>
                <a:lnTo>
                  <a:pt x="5549" y="10485"/>
                </a:lnTo>
                <a:lnTo>
                  <a:pt x="5304" y="10597"/>
                </a:lnTo>
                <a:cubicBezTo>
                  <a:pt x="5137" y="10641"/>
                  <a:pt x="4971" y="10674"/>
                  <a:pt x="4793" y="10686"/>
                </a:cubicBezTo>
                <a:cubicBezTo>
                  <a:pt x="4871" y="10708"/>
                  <a:pt x="4948" y="10719"/>
                  <a:pt x="5015" y="10730"/>
                </a:cubicBezTo>
                <a:lnTo>
                  <a:pt x="4493" y="10963"/>
                </a:lnTo>
                <a:lnTo>
                  <a:pt x="4926" y="11208"/>
                </a:lnTo>
                <a:lnTo>
                  <a:pt x="3892" y="11241"/>
                </a:lnTo>
                <a:lnTo>
                  <a:pt x="4215" y="11497"/>
                </a:lnTo>
                <a:lnTo>
                  <a:pt x="3492" y="11553"/>
                </a:lnTo>
                <a:lnTo>
                  <a:pt x="3125" y="11842"/>
                </a:lnTo>
                <a:lnTo>
                  <a:pt x="3703" y="11953"/>
                </a:lnTo>
                <a:lnTo>
                  <a:pt x="3570" y="12109"/>
                </a:lnTo>
                <a:lnTo>
                  <a:pt x="3881" y="12109"/>
                </a:lnTo>
                <a:cubicBezTo>
                  <a:pt x="3703" y="12209"/>
                  <a:pt x="3525" y="12287"/>
                  <a:pt x="3325" y="12353"/>
                </a:cubicBezTo>
                <a:lnTo>
                  <a:pt x="3692" y="12375"/>
                </a:lnTo>
                <a:lnTo>
                  <a:pt x="3570" y="12487"/>
                </a:lnTo>
                <a:lnTo>
                  <a:pt x="2825" y="12798"/>
                </a:lnTo>
                <a:lnTo>
                  <a:pt x="3258" y="12798"/>
                </a:lnTo>
                <a:lnTo>
                  <a:pt x="3203" y="12820"/>
                </a:lnTo>
                <a:lnTo>
                  <a:pt x="3370" y="12865"/>
                </a:lnTo>
                <a:cubicBezTo>
                  <a:pt x="3281" y="12909"/>
                  <a:pt x="3192" y="12954"/>
                  <a:pt x="3103" y="12998"/>
                </a:cubicBezTo>
                <a:lnTo>
                  <a:pt x="3414" y="12998"/>
                </a:lnTo>
                <a:lnTo>
                  <a:pt x="3092" y="13220"/>
                </a:lnTo>
                <a:lnTo>
                  <a:pt x="2825" y="13220"/>
                </a:lnTo>
                <a:lnTo>
                  <a:pt x="3414" y="13432"/>
                </a:lnTo>
                <a:lnTo>
                  <a:pt x="3681" y="13432"/>
                </a:lnTo>
                <a:cubicBezTo>
                  <a:pt x="3514" y="13554"/>
                  <a:pt x="3347" y="13665"/>
                  <a:pt x="3181" y="13776"/>
                </a:cubicBezTo>
                <a:lnTo>
                  <a:pt x="3581" y="13754"/>
                </a:lnTo>
                <a:lnTo>
                  <a:pt x="3514" y="13799"/>
                </a:lnTo>
                <a:lnTo>
                  <a:pt x="3614" y="13988"/>
                </a:lnTo>
                <a:cubicBezTo>
                  <a:pt x="3559" y="13988"/>
                  <a:pt x="3514" y="13999"/>
                  <a:pt x="3459" y="13999"/>
                </a:cubicBezTo>
                <a:cubicBezTo>
                  <a:pt x="3514" y="14010"/>
                  <a:pt x="3570" y="14021"/>
                  <a:pt x="3614" y="14032"/>
                </a:cubicBezTo>
                <a:lnTo>
                  <a:pt x="3247" y="14199"/>
                </a:lnTo>
                <a:lnTo>
                  <a:pt x="3548" y="14366"/>
                </a:lnTo>
                <a:lnTo>
                  <a:pt x="2825" y="14388"/>
                </a:lnTo>
                <a:lnTo>
                  <a:pt x="3058" y="14566"/>
                </a:lnTo>
                <a:lnTo>
                  <a:pt x="2547" y="14610"/>
                </a:lnTo>
                <a:lnTo>
                  <a:pt x="2291" y="14810"/>
                </a:lnTo>
                <a:lnTo>
                  <a:pt x="2736" y="14899"/>
                </a:lnTo>
                <a:lnTo>
                  <a:pt x="2981" y="14944"/>
                </a:lnTo>
                <a:lnTo>
                  <a:pt x="2814" y="15088"/>
                </a:lnTo>
                <a:cubicBezTo>
                  <a:pt x="2558" y="14855"/>
                  <a:pt x="2169" y="14899"/>
                  <a:pt x="1969" y="15166"/>
                </a:cubicBezTo>
                <a:cubicBezTo>
                  <a:pt x="1924" y="15222"/>
                  <a:pt x="1880" y="15277"/>
                  <a:pt x="1824" y="15333"/>
                </a:cubicBezTo>
                <a:cubicBezTo>
                  <a:pt x="1380" y="15922"/>
                  <a:pt x="1102" y="16623"/>
                  <a:pt x="1024" y="17356"/>
                </a:cubicBezTo>
                <a:cubicBezTo>
                  <a:pt x="990" y="17623"/>
                  <a:pt x="1257" y="17990"/>
                  <a:pt x="1535" y="18024"/>
                </a:cubicBezTo>
                <a:cubicBezTo>
                  <a:pt x="1635" y="18001"/>
                  <a:pt x="1669" y="18012"/>
                  <a:pt x="1646" y="18079"/>
                </a:cubicBezTo>
                <a:cubicBezTo>
                  <a:pt x="1502" y="18057"/>
                  <a:pt x="1380" y="18024"/>
                  <a:pt x="1235" y="17990"/>
                </a:cubicBezTo>
                <a:cubicBezTo>
                  <a:pt x="368" y="17790"/>
                  <a:pt x="1" y="19135"/>
                  <a:pt x="868" y="19335"/>
                </a:cubicBezTo>
                <a:cubicBezTo>
                  <a:pt x="5960" y="20514"/>
                  <a:pt x="11075" y="18946"/>
                  <a:pt x="16089" y="18124"/>
                </a:cubicBezTo>
                <a:cubicBezTo>
                  <a:pt x="21326" y="17268"/>
                  <a:pt x="26629" y="16901"/>
                  <a:pt x="31932" y="17034"/>
                </a:cubicBezTo>
                <a:cubicBezTo>
                  <a:pt x="33378" y="17067"/>
                  <a:pt x="34845" y="16956"/>
                  <a:pt x="36280" y="17167"/>
                </a:cubicBezTo>
                <a:cubicBezTo>
                  <a:pt x="37725" y="17379"/>
                  <a:pt x="38726" y="18146"/>
                  <a:pt x="40004" y="18757"/>
                </a:cubicBezTo>
                <a:cubicBezTo>
                  <a:pt x="42306" y="19858"/>
                  <a:pt x="45285" y="19914"/>
                  <a:pt x="47787" y="20236"/>
                </a:cubicBezTo>
                <a:cubicBezTo>
                  <a:pt x="51223" y="20670"/>
                  <a:pt x="54658" y="20992"/>
                  <a:pt x="58105" y="21203"/>
                </a:cubicBezTo>
                <a:cubicBezTo>
                  <a:pt x="64909" y="21604"/>
                  <a:pt x="71747" y="21537"/>
                  <a:pt x="78540" y="21003"/>
                </a:cubicBezTo>
                <a:cubicBezTo>
                  <a:pt x="80208" y="20870"/>
                  <a:pt x="81887" y="20770"/>
                  <a:pt x="83554" y="20603"/>
                </a:cubicBezTo>
                <a:cubicBezTo>
                  <a:pt x="84844" y="20481"/>
                  <a:pt x="86145" y="20481"/>
                  <a:pt x="87412" y="20203"/>
                </a:cubicBezTo>
                <a:cubicBezTo>
                  <a:pt x="89770" y="19680"/>
                  <a:pt x="91671" y="18324"/>
                  <a:pt x="94128" y="18101"/>
                </a:cubicBezTo>
                <a:cubicBezTo>
                  <a:pt x="98253" y="17734"/>
                  <a:pt x="101099" y="17657"/>
                  <a:pt x="105124" y="18680"/>
                </a:cubicBezTo>
                <a:cubicBezTo>
                  <a:pt x="108104" y="19436"/>
                  <a:pt x="112417" y="19247"/>
                  <a:pt x="115364" y="19291"/>
                </a:cubicBezTo>
                <a:cubicBezTo>
                  <a:pt x="122012" y="19391"/>
                  <a:pt x="129573" y="21281"/>
                  <a:pt x="130240" y="21170"/>
                </a:cubicBezTo>
                <a:cubicBezTo>
                  <a:pt x="132052" y="20881"/>
                  <a:pt x="133876" y="20981"/>
                  <a:pt x="135699" y="21037"/>
                </a:cubicBezTo>
                <a:lnTo>
                  <a:pt x="149219" y="21426"/>
                </a:lnTo>
                <a:cubicBezTo>
                  <a:pt x="150108" y="21437"/>
                  <a:pt x="149530" y="15011"/>
                  <a:pt x="148630" y="14977"/>
                </a:cubicBez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66375" y="4092650"/>
            <a:ext cx="10128900" cy="352800"/>
          </a:xfrm>
          <a:prstGeom prst="rect">
            <a:avLst/>
          </a:prstGeom>
          <a:gradFill>
            <a:gsLst>
              <a:gs pos="0">
                <a:srgbClr val="24657F">
                  <a:alpha val="50840"/>
                </a:srgbClr>
              </a:gs>
              <a:gs pos="100000">
                <a:srgbClr val="081317">
                  <a:alpha val="5084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8596" y="2939337"/>
            <a:ext cx="10621338" cy="1528699"/>
          </a:xfrm>
          <a:custGeom>
            <a:avLst/>
            <a:gdLst/>
            <a:ahLst/>
            <a:cxnLst/>
            <a:rect l="l" t="t" r="r" b="b"/>
            <a:pathLst>
              <a:path w="150109" h="21604" extrusionOk="0">
                <a:moveTo>
                  <a:pt x="148630" y="14977"/>
                </a:moveTo>
                <a:lnTo>
                  <a:pt x="147029" y="14933"/>
                </a:lnTo>
                <a:lnTo>
                  <a:pt x="147306" y="14710"/>
                </a:lnTo>
                <a:lnTo>
                  <a:pt x="146606" y="14899"/>
                </a:lnTo>
                <a:lnTo>
                  <a:pt x="146328" y="14710"/>
                </a:lnTo>
                <a:lnTo>
                  <a:pt x="145917" y="14710"/>
                </a:lnTo>
                <a:cubicBezTo>
                  <a:pt x="145728" y="14644"/>
                  <a:pt x="145539" y="14588"/>
                  <a:pt x="145361" y="14544"/>
                </a:cubicBezTo>
                <a:lnTo>
                  <a:pt x="145294" y="14366"/>
                </a:lnTo>
                <a:cubicBezTo>
                  <a:pt x="145694" y="14321"/>
                  <a:pt x="146083" y="14243"/>
                  <a:pt x="146473" y="14154"/>
                </a:cubicBezTo>
                <a:lnTo>
                  <a:pt x="145150" y="13921"/>
                </a:lnTo>
                <a:lnTo>
                  <a:pt x="145116" y="13810"/>
                </a:lnTo>
                <a:lnTo>
                  <a:pt x="145594" y="13765"/>
                </a:lnTo>
                <a:lnTo>
                  <a:pt x="146117" y="13765"/>
                </a:lnTo>
                <a:cubicBezTo>
                  <a:pt x="146228" y="13765"/>
                  <a:pt x="146350" y="13743"/>
                  <a:pt x="146461" y="13687"/>
                </a:cubicBezTo>
                <a:lnTo>
                  <a:pt x="146851" y="13654"/>
                </a:lnTo>
                <a:lnTo>
                  <a:pt x="147596" y="13654"/>
                </a:lnTo>
                <a:lnTo>
                  <a:pt x="147162" y="13376"/>
                </a:lnTo>
                <a:lnTo>
                  <a:pt x="147596" y="13198"/>
                </a:lnTo>
                <a:lnTo>
                  <a:pt x="146940" y="13143"/>
                </a:lnTo>
                <a:lnTo>
                  <a:pt x="147073" y="12820"/>
                </a:lnTo>
                <a:lnTo>
                  <a:pt x="146762" y="12865"/>
                </a:lnTo>
                <a:cubicBezTo>
                  <a:pt x="146684" y="12576"/>
                  <a:pt x="146417" y="12364"/>
                  <a:pt x="146117" y="12375"/>
                </a:cubicBezTo>
                <a:cubicBezTo>
                  <a:pt x="145950" y="12375"/>
                  <a:pt x="145783" y="12364"/>
                  <a:pt x="145617" y="12364"/>
                </a:cubicBezTo>
                <a:lnTo>
                  <a:pt x="144894" y="12131"/>
                </a:lnTo>
                <a:cubicBezTo>
                  <a:pt x="144838" y="12120"/>
                  <a:pt x="144794" y="12098"/>
                  <a:pt x="144749" y="12075"/>
                </a:cubicBezTo>
                <a:lnTo>
                  <a:pt x="146550" y="12075"/>
                </a:lnTo>
                <a:lnTo>
                  <a:pt x="146550" y="11386"/>
                </a:lnTo>
                <a:lnTo>
                  <a:pt x="145950" y="11386"/>
                </a:lnTo>
                <a:lnTo>
                  <a:pt x="145883" y="11341"/>
                </a:lnTo>
                <a:lnTo>
                  <a:pt x="146506" y="11086"/>
                </a:lnTo>
                <a:cubicBezTo>
                  <a:pt x="146217" y="11064"/>
                  <a:pt x="145928" y="11030"/>
                  <a:pt x="145639" y="10986"/>
                </a:cubicBezTo>
                <a:lnTo>
                  <a:pt x="146250" y="10230"/>
                </a:lnTo>
                <a:lnTo>
                  <a:pt x="145272" y="10230"/>
                </a:lnTo>
                <a:lnTo>
                  <a:pt x="145350" y="9952"/>
                </a:lnTo>
                <a:lnTo>
                  <a:pt x="146172" y="9785"/>
                </a:lnTo>
                <a:cubicBezTo>
                  <a:pt x="145950" y="9685"/>
                  <a:pt x="145717" y="9618"/>
                  <a:pt x="145472" y="9585"/>
                </a:cubicBezTo>
                <a:lnTo>
                  <a:pt x="145494" y="9496"/>
                </a:lnTo>
                <a:lnTo>
                  <a:pt x="146706" y="9496"/>
                </a:lnTo>
                <a:lnTo>
                  <a:pt x="146584" y="9262"/>
                </a:lnTo>
                <a:lnTo>
                  <a:pt x="145717" y="9140"/>
                </a:lnTo>
                <a:lnTo>
                  <a:pt x="146272" y="8895"/>
                </a:lnTo>
                <a:lnTo>
                  <a:pt x="145605" y="8818"/>
                </a:lnTo>
                <a:lnTo>
                  <a:pt x="145794" y="8584"/>
                </a:lnTo>
                <a:lnTo>
                  <a:pt x="145372" y="8506"/>
                </a:lnTo>
                <a:cubicBezTo>
                  <a:pt x="145494" y="8506"/>
                  <a:pt x="145605" y="8451"/>
                  <a:pt x="145683" y="8362"/>
                </a:cubicBezTo>
                <a:lnTo>
                  <a:pt x="144660" y="8084"/>
                </a:lnTo>
                <a:lnTo>
                  <a:pt x="144660" y="7895"/>
                </a:lnTo>
                <a:cubicBezTo>
                  <a:pt x="144794" y="7861"/>
                  <a:pt x="144916" y="7817"/>
                  <a:pt x="145038" y="7761"/>
                </a:cubicBezTo>
                <a:lnTo>
                  <a:pt x="145038" y="7761"/>
                </a:lnTo>
                <a:lnTo>
                  <a:pt x="145639" y="7617"/>
                </a:lnTo>
                <a:cubicBezTo>
                  <a:pt x="145639" y="7617"/>
                  <a:pt x="144949" y="7550"/>
                  <a:pt x="144894" y="7428"/>
                </a:cubicBezTo>
                <a:cubicBezTo>
                  <a:pt x="144872" y="7372"/>
                  <a:pt x="145505" y="7283"/>
                  <a:pt x="145472" y="7239"/>
                </a:cubicBezTo>
                <a:cubicBezTo>
                  <a:pt x="145427" y="7161"/>
                  <a:pt x="145350" y="7105"/>
                  <a:pt x="145261" y="7083"/>
                </a:cubicBezTo>
                <a:cubicBezTo>
                  <a:pt x="145038" y="7083"/>
                  <a:pt x="144360" y="7016"/>
                  <a:pt x="144360" y="7016"/>
                </a:cubicBezTo>
                <a:lnTo>
                  <a:pt x="144438" y="6972"/>
                </a:lnTo>
                <a:cubicBezTo>
                  <a:pt x="144649" y="6950"/>
                  <a:pt x="144860" y="6916"/>
                  <a:pt x="145072" y="6872"/>
                </a:cubicBezTo>
                <a:cubicBezTo>
                  <a:pt x="144983" y="6850"/>
                  <a:pt x="144894" y="6827"/>
                  <a:pt x="144794" y="6794"/>
                </a:cubicBezTo>
                <a:lnTo>
                  <a:pt x="145105" y="6638"/>
                </a:lnTo>
                <a:lnTo>
                  <a:pt x="144727" y="6338"/>
                </a:lnTo>
                <a:lnTo>
                  <a:pt x="144560" y="6272"/>
                </a:lnTo>
                <a:cubicBezTo>
                  <a:pt x="144683" y="6249"/>
                  <a:pt x="144805" y="6216"/>
                  <a:pt x="144927" y="6194"/>
                </a:cubicBezTo>
                <a:lnTo>
                  <a:pt x="144238" y="6027"/>
                </a:lnTo>
                <a:lnTo>
                  <a:pt x="144138" y="5871"/>
                </a:lnTo>
                <a:lnTo>
                  <a:pt x="144216" y="5838"/>
                </a:lnTo>
                <a:lnTo>
                  <a:pt x="144071" y="5771"/>
                </a:lnTo>
                <a:lnTo>
                  <a:pt x="144027" y="5716"/>
                </a:lnTo>
                <a:lnTo>
                  <a:pt x="144683" y="5616"/>
                </a:lnTo>
                <a:lnTo>
                  <a:pt x="143371" y="5037"/>
                </a:lnTo>
                <a:lnTo>
                  <a:pt x="142826" y="5649"/>
                </a:lnTo>
                <a:lnTo>
                  <a:pt x="141981" y="5560"/>
                </a:lnTo>
                <a:lnTo>
                  <a:pt x="142259" y="5215"/>
                </a:lnTo>
                <a:lnTo>
                  <a:pt x="141636" y="5093"/>
                </a:lnTo>
                <a:cubicBezTo>
                  <a:pt x="141803" y="5082"/>
                  <a:pt x="141970" y="5015"/>
                  <a:pt x="142081" y="4882"/>
                </a:cubicBezTo>
                <a:lnTo>
                  <a:pt x="140591" y="4470"/>
                </a:lnTo>
                <a:lnTo>
                  <a:pt x="140591" y="4192"/>
                </a:lnTo>
                <a:cubicBezTo>
                  <a:pt x="140780" y="4137"/>
                  <a:pt x="140958" y="4070"/>
                  <a:pt x="141136" y="3992"/>
                </a:cubicBezTo>
                <a:lnTo>
                  <a:pt x="141136" y="3992"/>
                </a:lnTo>
                <a:lnTo>
                  <a:pt x="142025" y="3770"/>
                </a:lnTo>
                <a:cubicBezTo>
                  <a:pt x="142025" y="3770"/>
                  <a:pt x="141025" y="3670"/>
                  <a:pt x="140936" y="3492"/>
                </a:cubicBezTo>
                <a:cubicBezTo>
                  <a:pt x="140902" y="3436"/>
                  <a:pt x="141825" y="3292"/>
                  <a:pt x="141781" y="3225"/>
                </a:cubicBezTo>
                <a:cubicBezTo>
                  <a:pt x="141725" y="3103"/>
                  <a:pt x="141603" y="3025"/>
                  <a:pt x="141469" y="3003"/>
                </a:cubicBezTo>
                <a:cubicBezTo>
                  <a:pt x="141136" y="3003"/>
                  <a:pt x="140146" y="2892"/>
                  <a:pt x="140146" y="2892"/>
                </a:cubicBezTo>
                <a:lnTo>
                  <a:pt x="140258" y="2836"/>
                </a:lnTo>
                <a:cubicBezTo>
                  <a:pt x="140569" y="2803"/>
                  <a:pt x="140880" y="2758"/>
                  <a:pt x="141191" y="2703"/>
                </a:cubicBezTo>
                <a:cubicBezTo>
                  <a:pt x="141058" y="2658"/>
                  <a:pt x="140925" y="2614"/>
                  <a:pt x="140791" y="2569"/>
                </a:cubicBezTo>
                <a:lnTo>
                  <a:pt x="141247" y="2347"/>
                </a:lnTo>
                <a:lnTo>
                  <a:pt x="140691" y="1902"/>
                </a:lnTo>
                <a:lnTo>
                  <a:pt x="140458" y="1802"/>
                </a:lnTo>
                <a:cubicBezTo>
                  <a:pt x="140624" y="1769"/>
                  <a:pt x="140802" y="1735"/>
                  <a:pt x="140980" y="1702"/>
                </a:cubicBezTo>
                <a:lnTo>
                  <a:pt x="139980" y="1446"/>
                </a:lnTo>
                <a:lnTo>
                  <a:pt x="139824" y="1213"/>
                </a:lnTo>
                <a:lnTo>
                  <a:pt x="139946" y="1179"/>
                </a:lnTo>
                <a:lnTo>
                  <a:pt x="139724" y="1079"/>
                </a:lnTo>
                <a:lnTo>
                  <a:pt x="139668" y="990"/>
                </a:lnTo>
                <a:lnTo>
                  <a:pt x="140636" y="846"/>
                </a:lnTo>
                <a:lnTo>
                  <a:pt x="138701" y="1"/>
                </a:lnTo>
                <a:lnTo>
                  <a:pt x="137823" y="990"/>
                </a:lnTo>
                <a:lnTo>
                  <a:pt x="138490" y="990"/>
                </a:lnTo>
                <a:cubicBezTo>
                  <a:pt x="138123" y="1213"/>
                  <a:pt x="137723" y="1380"/>
                  <a:pt x="137322" y="1513"/>
                </a:cubicBezTo>
                <a:lnTo>
                  <a:pt x="138067" y="1569"/>
                </a:lnTo>
                <a:lnTo>
                  <a:pt x="137823" y="1791"/>
                </a:lnTo>
                <a:lnTo>
                  <a:pt x="136266" y="2458"/>
                </a:lnTo>
                <a:lnTo>
                  <a:pt x="137656" y="2458"/>
                </a:lnTo>
                <a:cubicBezTo>
                  <a:pt x="137389" y="2603"/>
                  <a:pt x="137122" y="2736"/>
                  <a:pt x="136833" y="2858"/>
                </a:cubicBezTo>
                <a:cubicBezTo>
                  <a:pt x="137055" y="2858"/>
                  <a:pt x="137267" y="2858"/>
                  <a:pt x="137478" y="2858"/>
                </a:cubicBezTo>
                <a:lnTo>
                  <a:pt x="136811" y="3336"/>
                </a:lnTo>
                <a:lnTo>
                  <a:pt x="136255" y="3336"/>
                </a:lnTo>
                <a:lnTo>
                  <a:pt x="137478" y="3781"/>
                </a:lnTo>
                <a:lnTo>
                  <a:pt x="138045" y="3781"/>
                </a:lnTo>
                <a:cubicBezTo>
                  <a:pt x="137711" y="4037"/>
                  <a:pt x="137356" y="4259"/>
                  <a:pt x="137000" y="4493"/>
                </a:cubicBezTo>
                <a:lnTo>
                  <a:pt x="138701" y="4393"/>
                </a:lnTo>
                <a:lnTo>
                  <a:pt x="138701" y="4671"/>
                </a:lnTo>
                <a:lnTo>
                  <a:pt x="138345" y="4837"/>
                </a:lnTo>
                <a:cubicBezTo>
                  <a:pt x="138089" y="4904"/>
                  <a:pt x="137845" y="4948"/>
                  <a:pt x="137589" y="4971"/>
                </a:cubicBezTo>
                <a:cubicBezTo>
                  <a:pt x="137700" y="4993"/>
                  <a:pt x="137811" y="5015"/>
                  <a:pt x="137923" y="5026"/>
                </a:cubicBezTo>
                <a:lnTo>
                  <a:pt x="137144" y="5382"/>
                </a:lnTo>
                <a:lnTo>
                  <a:pt x="137778" y="5749"/>
                </a:lnTo>
                <a:lnTo>
                  <a:pt x="136255" y="5782"/>
                </a:lnTo>
                <a:lnTo>
                  <a:pt x="136744" y="6160"/>
                </a:lnTo>
                <a:lnTo>
                  <a:pt x="135677" y="6238"/>
                </a:lnTo>
                <a:lnTo>
                  <a:pt x="135132" y="6661"/>
                </a:lnTo>
                <a:lnTo>
                  <a:pt x="136077" y="6850"/>
                </a:lnTo>
                <a:lnTo>
                  <a:pt x="136588" y="6950"/>
                </a:lnTo>
                <a:lnTo>
                  <a:pt x="135966" y="7450"/>
                </a:lnTo>
                <a:lnTo>
                  <a:pt x="136800" y="7417"/>
                </a:lnTo>
                <a:lnTo>
                  <a:pt x="135265" y="8117"/>
                </a:lnTo>
                <a:lnTo>
                  <a:pt x="136655" y="8473"/>
                </a:lnTo>
                <a:cubicBezTo>
                  <a:pt x="136355" y="8706"/>
                  <a:pt x="136055" y="8951"/>
                  <a:pt x="135744" y="9185"/>
                </a:cubicBezTo>
                <a:lnTo>
                  <a:pt x="136244" y="9140"/>
                </a:lnTo>
                <a:lnTo>
                  <a:pt x="135710" y="9551"/>
                </a:lnTo>
                <a:lnTo>
                  <a:pt x="135799" y="9718"/>
                </a:lnTo>
                <a:lnTo>
                  <a:pt x="135121" y="9529"/>
                </a:lnTo>
                <a:lnTo>
                  <a:pt x="135121" y="9396"/>
                </a:lnTo>
                <a:cubicBezTo>
                  <a:pt x="135210" y="9374"/>
                  <a:pt x="135299" y="9340"/>
                  <a:pt x="135388" y="9307"/>
                </a:cubicBezTo>
                <a:lnTo>
                  <a:pt x="135799" y="9196"/>
                </a:lnTo>
                <a:cubicBezTo>
                  <a:pt x="135799" y="9196"/>
                  <a:pt x="135321" y="9151"/>
                  <a:pt x="135277" y="9062"/>
                </a:cubicBezTo>
                <a:cubicBezTo>
                  <a:pt x="135265" y="9029"/>
                  <a:pt x="135710" y="8962"/>
                  <a:pt x="135688" y="8929"/>
                </a:cubicBezTo>
                <a:cubicBezTo>
                  <a:pt x="135655" y="8873"/>
                  <a:pt x="135599" y="8840"/>
                  <a:pt x="135543" y="8829"/>
                </a:cubicBezTo>
                <a:cubicBezTo>
                  <a:pt x="135377" y="8829"/>
                  <a:pt x="134910" y="8773"/>
                  <a:pt x="134910" y="8773"/>
                </a:cubicBezTo>
                <a:lnTo>
                  <a:pt x="134954" y="8740"/>
                </a:lnTo>
                <a:cubicBezTo>
                  <a:pt x="135110" y="8729"/>
                  <a:pt x="135254" y="8706"/>
                  <a:pt x="135410" y="8673"/>
                </a:cubicBezTo>
                <a:cubicBezTo>
                  <a:pt x="135343" y="8662"/>
                  <a:pt x="135277" y="8640"/>
                  <a:pt x="135210" y="8618"/>
                </a:cubicBezTo>
                <a:lnTo>
                  <a:pt x="135432" y="8506"/>
                </a:lnTo>
                <a:lnTo>
                  <a:pt x="135165" y="8295"/>
                </a:lnTo>
                <a:lnTo>
                  <a:pt x="135054" y="8251"/>
                </a:lnTo>
                <a:cubicBezTo>
                  <a:pt x="135132" y="8228"/>
                  <a:pt x="135221" y="8217"/>
                  <a:pt x="135310" y="8195"/>
                </a:cubicBezTo>
                <a:lnTo>
                  <a:pt x="134832" y="8084"/>
                </a:lnTo>
                <a:lnTo>
                  <a:pt x="134754" y="7973"/>
                </a:lnTo>
                <a:lnTo>
                  <a:pt x="134810" y="7950"/>
                </a:lnTo>
                <a:lnTo>
                  <a:pt x="134710" y="7906"/>
                </a:lnTo>
                <a:lnTo>
                  <a:pt x="134676" y="7861"/>
                </a:lnTo>
                <a:lnTo>
                  <a:pt x="135143" y="7795"/>
                </a:lnTo>
                <a:lnTo>
                  <a:pt x="134220" y="7383"/>
                </a:lnTo>
                <a:lnTo>
                  <a:pt x="133798" y="7861"/>
                </a:lnTo>
                <a:lnTo>
                  <a:pt x="134120" y="7861"/>
                </a:lnTo>
                <a:cubicBezTo>
                  <a:pt x="133942" y="7962"/>
                  <a:pt x="133753" y="8050"/>
                  <a:pt x="133564" y="8106"/>
                </a:cubicBezTo>
                <a:lnTo>
                  <a:pt x="133920" y="8139"/>
                </a:lnTo>
                <a:lnTo>
                  <a:pt x="133798" y="8239"/>
                </a:lnTo>
                <a:lnTo>
                  <a:pt x="133064" y="8562"/>
                </a:lnTo>
                <a:lnTo>
                  <a:pt x="133731" y="8562"/>
                </a:lnTo>
                <a:cubicBezTo>
                  <a:pt x="133598" y="8629"/>
                  <a:pt x="133475" y="8695"/>
                  <a:pt x="133342" y="8751"/>
                </a:cubicBezTo>
                <a:lnTo>
                  <a:pt x="133642" y="8751"/>
                </a:lnTo>
                <a:lnTo>
                  <a:pt x="133331" y="8984"/>
                </a:lnTo>
                <a:lnTo>
                  <a:pt x="133064" y="8984"/>
                </a:lnTo>
                <a:lnTo>
                  <a:pt x="133642" y="9196"/>
                </a:lnTo>
                <a:lnTo>
                  <a:pt x="133920" y="9196"/>
                </a:lnTo>
                <a:cubicBezTo>
                  <a:pt x="133787" y="9285"/>
                  <a:pt x="133653" y="9374"/>
                  <a:pt x="133520" y="9463"/>
                </a:cubicBezTo>
                <a:lnTo>
                  <a:pt x="132986" y="9407"/>
                </a:lnTo>
                <a:lnTo>
                  <a:pt x="133153" y="9207"/>
                </a:lnTo>
                <a:lnTo>
                  <a:pt x="132797" y="9140"/>
                </a:lnTo>
                <a:cubicBezTo>
                  <a:pt x="132897" y="9140"/>
                  <a:pt x="132986" y="9096"/>
                  <a:pt x="133053" y="9018"/>
                </a:cubicBezTo>
                <a:lnTo>
                  <a:pt x="132197" y="8784"/>
                </a:lnTo>
                <a:lnTo>
                  <a:pt x="132197" y="8618"/>
                </a:lnTo>
                <a:cubicBezTo>
                  <a:pt x="132308" y="8584"/>
                  <a:pt x="132408" y="8551"/>
                  <a:pt x="132508" y="8506"/>
                </a:cubicBezTo>
                <a:lnTo>
                  <a:pt x="132508" y="8506"/>
                </a:lnTo>
                <a:lnTo>
                  <a:pt x="133020" y="8384"/>
                </a:lnTo>
                <a:cubicBezTo>
                  <a:pt x="133020" y="8384"/>
                  <a:pt x="132441" y="8328"/>
                  <a:pt x="132386" y="8217"/>
                </a:cubicBezTo>
                <a:cubicBezTo>
                  <a:pt x="132375" y="8184"/>
                  <a:pt x="132908" y="8095"/>
                  <a:pt x="132875" y="8062"/>
                </a:cubicBezTo>
                <a:cubicBezTo>
                  <a:pt x="132842" y="7995"/>
                  <a:pt x="132775" y="7950"/>
                  <a:pt x="132708" y="7939"/>
                </a:cubicBezTo>
                <a:cubicBezTo>
                  <a:pt x="132508" y="7939"/>
                  <a:pt x="131941" y="7873"/>
                  <a:pt x="131941" y="7873"/>
                </a:cubicBezTo>
                <a:lnTo>
                  <a:pt x="132008" y="7839"/>
                </a:lnTo>
                <a:cubicBezTo>
                  <a:pt x="132186" y="7817"/>
                  <a:pt x="132364" y="7795"/>
                  <a:pt x="132541" y="7750"/>
                </a:cubicBezTo>
                <a:cubicBezTo>
                  <a:pt x="132464" y="7728"/>
                  <a:pt x="132386" y="7706"/>
                  <a:pt x="132308" y="7684"/>
                </a:cubicBezTo>
                <a:lnTo>
                  <a:pt x="132575" y="7550"/>
                </a:lnTo>
                <a:lnTo>
                  <a:pt x="132297" y="7294"/>
                </a:lnTo>
                <a:lnTo>
                  <a:pt x="132152" y="7239"/>
                </a:lnTo>
                <a:cubicBezTo>
                  <a:pt x="132252" y="7217"/>
                  <a:pt x="132352" y="7194"/>
                  <a:pt x="132453" y="7172"/>
                </a:cubicBezTo>
                <a:lnTo>
                  <a:pt x="131874" y="7028"/>
                </a:lnTo>
                <a:lnTo>
                  <a:pt x="131785" y="6883"/>
                </a:lnTo>
                <a:lnTo>
                  <a:pt x="131852" y="6872"/>
                </a:lnTo>
                <a:lnTo>
                  <a:pt x="131730" y="6805"/>
                </a:lnTo>
                <a:lnTo>
                  <a:pt x="131696" y="6761"/>
                </a:lnTo>
                <a:lnTo>
                  <a:pt x="132252" y="6672"/>
                </a:lnTo>
                <a:lnTo>
                  <a:pt x="131141" y="6183"/>
                </a:lnTo>
                <a:lnTo>
                  <a:pt x="130640" y="6739"/>
                </a:lnTo>
                <a:lnTo>
                  <a:pt x="130362" y="6694"/>
                </a:lnTo>
                <a:cubicBezTo>
                  <a:pt x="130496" y="6683"/>
                  <a:pt x="130618" y="6627"/>
                  <a:pt x="130707" y="6538"/>
                </a:cubicBezTo>
                <a:lnTo>
                  <a:pt x="129573" y="6216"/>
                </a:lnTo>
                <a:lnTo>
                  <a:pt x="129573" y="6005"/>
                </a:lnTo>
                <a:cubicBezTo>
                  <a:pt x="129717" y="5960"/>
                  <a:pt x="129851" y="5916"/>
                  <a:pt x="129995" y="5860"/>
                </a:cubicBezTo>
                <a:lnTo>
                  <a:pt x="129995" y="5860"/>
                </a:lnTo>
                <a:lnTo>
                  <a:pt x="130674" y="5693"/>
                </a:lnTo>
                <a:cubicBezTo>
                  <a:pt x="130674" y="5693"/>
                  <a:pt x="129906" y="5616"/>
                  <a:pt x="129840" y="5471"/>
                </a:cubicBezTo>
                <a:cubicBezTo>
                  <a:pt x="129806" y="5427"/>
                  <a:pt x="130507" y="5315"/>
                  <a:pt x="130485" y="5271"/>
                </a:cubicBezTo>
                <a:cubicBezTo>
                  <a:pt x="130429" y="5182"/>
                  <a:pt x="130351" y="5115"/>
                  <a:pt x="130251" y="5104"/>
                </a:cubicBezTo>
                <a:cubicBezTo>
                  <a:pt x="129995" y="5104"/>
                  <a:pt x="129239" y="5015"/>
                  <a:pt x="129239" y="5015"/>
                </a:cubicBezTo>
                <a:lnTo>
                  <a:pt x="129328" y="4971"/>
                </a:lnTo>
                <a:cubicBezTo>
                  <a:pt x="129562" y="4948"/>
                  <a:pt x="129795" y="4915"/>
                  <a:pt x="130029" y="4871"/>
                </a:cubicBezTo>
                <a:cubicBezTo>
                  <a:pt x="129929" y="4837"/>
                  <a:pt x="129829" y="4804"/>
                  <a:pt x="129729" y="4771"/>
                </a:cubicBezTo>
                <a:lnTo>
                  <a:pt x="130073" y="4593"/>
                </a:lnTo>
                <a:lnTo>
                  <a:pt x="129662" y="4259"/>
                </a:lnTo>
                <a:lnTo>
                  <a:pt x="129473" y="4192"/>
                </a:lnTo>
                <a:cubicBezTo>
                  <a:pt x="129617" y="4159"/>
                  <a:pt x="129740" y="4137"/>
                  <a:pt x="129873" y="4104"/>
                </a:cubicBezTo>
                <a:lnTo>
                  <a:pt x="129117" y="3914"/>
                </a:lnTo>
                <a:lnTo>
                  <a:pt x="128995" y="3737"/>
                </a:lnTo>
                <a:lnTo>
                  <a:pt x="129095" y="3714"/>
                </a:lnTo>
                <a:lnTo>
                  <a:pt x="128928" y="3637"/>
                </a:lnTo>
                <a:lnTo>
                  <a:pt x="128884" y="3570"/>
                </a:lnTo>
                <a:lnTo>
                  <a:pt x="129617" y="3459"/>
                </a:lnTo>
                <a:lnTo>
                  <a:pt x="128150" y="2814"/>
                </a:lnTo>
                <a:lnTo>
                  <a:pt x="127472" y="3570"/>
                </a:lnTo>
                <a:lnTo>
                  <a:pt x="127983" y="3570"/>
                </a:lnTo>
                <a:cubicBezTo>
                  <a:pt x="127705" y="3737"/>
                  <a:pt x="127405" y="3870"/>
                  <a:pt x="127094" y="3959"/>
                </a:cubicBezTo>
                <a:lnTo>
                  <a:pt x="127661" y="4003"/>
                </a:lnTo>
                <a:lnTo>
                  <a:pt x="127472" y="4170"/>
                </a:lnTo>
                <a:lnTo>
                  <a:pt x="126293" y="4682"/>
                </a:lnTo>
                <a:lnTo>
                  <a:pt x="127360" y="4682"/>
                </a:lnTo>
                <a:cubicBezTo>
                  <a:pt x="127160" y="4793"/>
                  <a:pt x="126949" y="4893"/>
                  <a:pt x="126738" y="4982"/>
                </a:cubicBezTo>
                <a:lnTo>
                  <a:pt x="127227" y="4982"/>
                </a:lnTo>
                <a:lnTo>
                  <a:pt x="126838" y="5260"/>
                </a:lnTo>
                <a:lnTo>
                  <a:pt x="126004" y="4904"/>
                </a:lnTo>
                <a:lnTo>
                  <a:pt x="125492" y="5471"/>
                </a:lnTo>
                <a:lnTo>
                  <a:pt x="125882" y="5471"/>
                </a:lnTo>
                <a:cubicBezTo>
                  <a:pt x="125670" y="5593"/>
                  <a:pt x="125437" y="5693"/>
                  <a:pt x="125203" y="5771"/>
                </a:cubicBezTo>
                <a:lnTo>
                  <a:pt x="125637" y="5805"/>
                </a:lnTo>
                <a:lnTo>
                  <a:pt x="125504" y="5927"/>
                </a:lnTo>
                <a:lnTo>
                  <a:pt x="124614" y="6316"/>
                </a:lnTo>
                <a:lnTo>
                  <a:pt x="125415" y="6316"/>
                </a:lnTo>
                <a:cubicBezTo>
                  <a:pt x="125259" y="6405"/>
                  <a:pt x="125103" y="6483"/>
                  <a:pt x="124937" y="6550"/>
                </a:cubicBezTo>
                <a:lnTo>
                  <a:pt x="125315" y="6550"/>
                </a:lnTo>
                <a:lnTo>
                  <a:pt x="124925" y="6827"/>
                </a:lnTo>
                <a:lnTo>
                  <a:pt x="124614" y="6827"/>
                </a:lnTo>
                <a:lnTo>
                  <a:pt x="125181" y="7028"/>
                </a:lnTo>
                <a:cubicBezTo>
                  <a:pt x="125203" y="7139"/>
                  <a:pt x="125137" y="7272"/>
                  <a:pt x="125048" y="7250"/>
                </a:cubicBezTo>
                <a:lnTo>
                  <a:pt x="125170" y="7395"/>
                </a:lnTo>
                <a:lnTo>
                  <a:pt x="125037" y="7483"/>
                </a:lnTo>
                <a:lnTo>
                  <a:pt x="125148" y="7483"/>
                </a:lnTo>
                <a:cubicBezTo>
                  <a:pt x="125103" y="7517"/>
                  <a:pt x="125048" y="7528"/>
                  <a:pt x="124992" y="7506"/>
                </a:cubicBezTo>
                <a:lnTo>
                  <a:pt x="125181" y="7650"/>
                </a:lnTo>
                <a:lnTo>
                  <a:pt x="125037" y="7773"/>
                </a:lnTo>
                <a:lnTo>
                  <a:pt x="125181" y="7928"/>
                </a:lnTo>
                <a:lnTo>
                  <a:pt x="124825" y="8062"/>
                </a:lnTo>
                <a:cubicBezTo>
                  <a:pt x="124881" y="8106"/>
                  <a:pt x="124937" y="8162"/>
                  <a:pt x="124970" y="8217"/>
                </a:cubicBezTo>
                <a:lnTo>
                  <a:pt x="124925" y="8217"/>
                </a:lnTo>
                <a:lnTo>
                  <a:pt x="124792" y="8106"/>
                </a:lnTo>
                <a:lnTo>
                  <a:pt x="124647" y="8050"/>
                </a:lnTo>
                <a:cubicBezTo>
                  <a:pt x="124748" y="8028"/>
                  <a:pt x="124848" y="8006"/>
                  <a:pt x="124948" y="7995"/>
                </a:cubicBezTo>
                <a:lnTo>
                  <a:pt x="124381" y="7839"/>
                </a:lnTo>
                <a:lnTo>
                  <a:pt x="124281" y="7706"/>
                </a:lnTo>
                <a:lnTo>
                  <a:pt x="124358" y="7684"/>
                </a:lnTo>
                <a:lnTo>
                  <a:pt x="124225" y="7628"/>
                </a:lnTo>
                <a:lnTo>
                  <a:pt x="124192" y="7572"/>
                </a:lnTo>
                <a:lnTo>
                  <a:pt x="124748" y="7495"/>
                </a:lnTo>
                <a:lnTo>
                  <a:pt x="123636" y="7005"/>
                </a:lnTo>
                <a:lnTo>
                  <a:pt x="123124" y="7584"/>
                </a:lnTo>
                <a:lnTo>
                  <a:pt x="123513" y="7584"/>
                </a:lnTo>
                <a:cubicBezTo>
                  <a:pt x="123436" y="7628"/>
                  <a:pt x="123358" y="7661"/>
                  <a:pt x="123280" y="7706"/>
                </a:cubicBezTo>
                <a:cubicBezTo>
                  <a:pt x="123124" y="7650"/>
                  <a:pt x="122969" y="7595"/>
                  <a:pt x="122813" y="7561"/>
                </a:cubicBezTo>
                <a:cubicBezTo>
                  <a:pt x="122835" y="7550"/>
                  <a:pt x="122846" y="7539"/>
                  <a:pt x="122857" y="7517"/>
                </a:cubicBezTo>
                <a:lnTo>
                  <a:pt x="122657" y="7461"/>
                </a:lnTo>
                <a:cubicBezTo>
                  <a:pt x="123035" y="7183"/>
                  <a:pt x="123602" y="6994"/>
                  <a:pt x="124014" y="6872"/>
                </a:cubicBezTo>
                <a:cubicBezTo>
                  <a:pt x="123613" y="6750"/>
                  <a:pt x="123024" y="6561"/>
                  <a:pt x="122591" y="6416"/>
                </a:cubicBezTo>
                <a:cubicBezTo>
                  <a:pt x="122635" y="6405"/>
                  <a:pt x="122668" y="6394"/>
                  <a:pt x="122657" y="6383"/>
                </a:cubicBezTo>
                <a:cubicBezTo>
                  <a:pt x="122646" y="6361"/>
                  <a:pt x="122624" y="6338"/>
                  <a:pt x="122602" y="6316"/>
                </a:cubicBezTo>
                <a:cubicBezTo>
                  <a:pt x="123069" y="6149"/>
                  <a:pt x="123402" y="6083"/>
                  <a:pt x="123903" y="5894"/>
                </a:cubicBezTo>
                <a:cubicBezTo>
                  <a:pt x="123313" y="5805"/>
                  <a:pt x="123525" y="5593"/>
                  <a:pt x="122946" y="5404"/>
                </a:cubicBezTo>
                <a:lnTo>
                  <a:pt x="123224" y="5126"/>
                </a:lnTo>
                <a:cubicBezTo>
                  <a:pt x="122924" y="4993"/>
                  <a:pt x="122646" y="4804"/>
                  <a:pt x="122424" y="4570"/>
                </a:cubicBezTo>
                <a:lnTo>
                  <a:pt x="122713" y="4270"/>
                </a:lnTo>
                <a:cubicBezTo>
                  <a:pt x="122624" y="4126"/>
                  <a:pt x="122446" y="4159"/>
                  <a:pt x="122302" y="4104"/>
                </a:cubicBezTo>
                <a:cubicBezTo>
                  <a:pt x="122157" y="4048"/>
                  <a:pt x="122135" y="3714"/>
                  <a:pt x="122268" y="3759"/>
                </a:cubicBezTo>
                <a:lnTo>
                  <a:pt x="121846" y="3470"/>
                </a:lnTo>
                <a:cubicBezTo>
                  <a:pt x="121968" y="3347"/>
                  <a:pt x="121846" y="3136"/>
                  <a:pt x="121779" y="2981"/>
                </a:cubicBezTo>
                <a:cubicBezTo>
                  <a:pt x="121712" y="2847"/>
                  <a:pt x="121746" y="2614"/>
                  <a:pt x="121835" y="2591"/>
                </a:cubicBezTo>
                <a:lnTo>
                  <a:pt x="120912" y="2469"/>
                </a:lnTo>
                <a:cubicBezTo>
                  <a:pt x="121079" y="2558"/>
                  <a:pt x="121201" y="2703"/>
                  <a:pt x="121268" y="2881"/>
                </a:cubicBezTo>
                <a:cubicBezTo>
                  <a:pt x="121312" y="3058"/>
                  <a:pt x="121201" y="3325"/>
                  <a:pt x="121034" y="3292"/>
                </a:cubicBezTo>
                <a:lnTo>
                  <a:pt x="121301" y="3603"/>
                </a:lnTo>
                <a:cubicBezTo>
                  <a:pt x="121223" y="3725"/>
                  <a:pt x="121079" y="3792"/>
                  <a:pt x="120934" y="3759"/>
                </a:cubicBezTo>
                <a:lnTo>
                  <a:pt x="121256" y="4003"/>
                </a:lnTo>
                <a:lnTo>
                  <a:pt x="121012" y="4215"/>
                </a:lnTo>
                <a:lnTo>
                  <a:pt x="121256" y="4493"/>
                </a:lnTo>
                <a:lnTo>
                  <a:pt x="120567" y="4192"/>
                </a:lnTo>
                <a:lnTo>
                  <a:pt x="119956" y="4871"/>
                </a:lnTo>
                <a:lnTo>
                  <a:pt x="120411" y="4871"/>
                </a:lnTo>
                <a:cubicBezTo>
                  <a:pt x="120167" y="5015"/>
                  <a:pt x="119900" y="5126"/>
                  <a:pt x="119622" y="5215"/>
                </a:cubicBezTo>
                <a:lnTo>
                  <a:pt x="120133" y="5260"/>
                </a:lnTo>
                <a:lnTo>
                  <a:pt x="119956" y="5404"/>
                </a:lnTo>
                <a:lnTo>
                  <a:pt x="118899" y="5860"/>
                </a:lnTo>
                <a:lnTo>
                  <a:pt x="119856" y="5860"/>
                </a:lnTo>
                <a:cubicBezTo>
                  <a:pt x="119822" y="5882"/>
                  <a:pt x="119778" y="5905"/>
                  <a:pt x="119744" y="5916"/>
                </a:cubicBezTo>
                <a:cubicBezTo>
                  <a:pt x="119600" y="5994"/>
                  <a:pt x="119444" y="6071"/>
                  <a:pt x="119300" y="6138"/>
                </a:cubicBezTo>
                <a:lnTo>
                  <a:pt x="119555" y="6138"/>
                </a:lnTo>
                <a:lnTo>
                  <a:pt x="119255" y="6461"/>
                </a:lnTo>
                <a:lnTo>
                  <a:pt x="119055" y="6461"/>
                </a:lnTo>
                <a:cubicBezTo>
                  <a:pt x="119066" y="6449"/>
                  <a:pt x="119088" y="6438"/>
                  <a:pt x="119111" y="6449"/>
                </a:cubicBezTo>
                <a:lnTo>
                  <a:pt x="118810" y="6238"/>
                </a:lnTo>
                <a:cubicBezTo>
                  <a:pt x="118810" y="6238"/>
                  <a:pt x="118810" y="6238"/>
                  <a:pt x="118810" y="6227"/>
                </a:cubicBezTo>
                <a:lnTo>
                  <a:pt x="119211" y="6127"/>
                </a:lnTo>
                <a:cubicBezTo>
                  <a:pt x="119211" y="6127"/>
                  <a:pt x="119022" y="6116"/>
                  <a:pt x="118833" y="6071"/>
                </a:cubicBezTo>
                <a:cubicBezTo>
                  <a:pt x="118810" y="6016"/>
                  <a:pt x="118788" y="5960"/>
                  <a:pt x="118755" y="5905"/>
                </a:cubicBezTo>
                <a:cubicBezTo>
                  <a:pt x="118744" y="5894"/>
                  <a:pt x="118744" y="5871"/>
                  <a:pt x="118744" y="5849"/>
                </a:cubicBezTo>
                <a:cubicBezTo>
                  <a:pt x="118899" y="5816"/>
                  <a:pt x="119055" y="5782"/>
                  <a:pt x="119044" y="5760"/>
                </a:cubicBezTo>
                <a:cubicBezTo>
                  <a:pt x="118999" y="5671"/>
                  <a:pt x="118922" y="5616"/>
                  <a:pt x="118833" y="5604"/>
                </a:cubicBezTo>
                <a:cubicBezTo>
                  <a:pt x="118699" y="5604"/>
                  <a:pt x="118421" y="5582"/>
                  <a:pt x="118210" y="5560"/>
                </a:cubicBezTo>
                <a:lnTo>
                  <a:pt x="118166" y="5560"/>
                </a:lnTo>
                <a:lnTo>
                  <a:pt x="117932" y="5538"/>
                </a:lnTo>
                <a:lnTo>
                  <a:pt x="118010" y="5493"/>
                </a:lnTo>
                <a:cubicBezTo>
                  <a:pt x="118221" y="5471"/>
                  <a:pt x="118432" y="5438"/>
                  <a:pt x="118644" y="5393"/>
                </a:cubicBezTo>
                <a:cubicBezTo>
                  <a:pt x="118555" y="5371"/>
                  <a:pt x="118466" y="5338"/>
                  <a:pt x="118377" y="5315"/>
                </a:cubicBezTo>
                <a:lnTo>
                  <a:pt x="118688" y="5160"/>
                </a:lnTo>
                <a:lnTo>
                  <a:pt x="118310" y="4860"/>
                </a:lnTo>
                <a:lnTo>
                  <a:pt x="118143" y="4793"/>
                </a:lnTo>
                <a:cubicBezTo>
                  <a:pt x="118266" y="4759"/>
                  <a:pt x="118377" y="4737"/>
                  <a:pt x="118499" y="4715"/>
                </a:cubicBezTo>
                <a:lnTo>
                  <a:pt x="117843" y="4548"/>
                </a:lnTo>
                <a:lnTo>
                  <a:pt x="117732" y="4393"/>
                </a:lnTo>
                <a:lnTo>
                  <a:pt x="117810" y="4370"/>
                </a:lnTo>
                <a:lnTo>
                  <a:pt x="117665" y="4304"/>
                </a:lnTo>
                <a:lnTo>
                  <a:pt x="117621" y="4237"/>
                </a:lnTo>
                <a:lnTo>
                  <a:pt x="118288" y="4137"/>
                </a:lnTo>
                <a:lnTo>
                  <a:pt x="116965" y="3570"/>
                </a:lnTo>
                <a:lnTo>
                  <a:pt x="116364" y="4237"/>
                </a:lnTo>
                <a:lnTo>
                  <a:pt x="116820" y="4237"/>
                </a:lnTo>
                <a:cubicBezTo>
                  <a:pt x="116565" y="4393"/>
                  <a:pt x="116298" y="4504"/>
                  <a:pt x="116020" y="4593"/>
                </a:cubicBezTo>
                <a:lnTo>
                  <a:pt x="116531" y="4626"/>
                </a:lnTo>
                <a:lnTo>
                  <a:pt x="116353" y="4793"/>
                </a:lnTo>
                <a:lnTo>
                  <a:pt x="115297" y="5238"/>
                </a:lnTo>
                <a:lnTo>
                  <a:pt x="116253" y="5238"/>
                </a:lnTo>
                <a:cubicBezTo>
                  <a:pt x="116075" y="5338"/>
                  <a:pt x="115886" y="5438"/>
                  <a:pt x="115697" y="5516"/>
                </a:cubicBezTo>
                <a:lnTo>
                  <a:pt x="116131" y="5516"/>
                </a:lnTo>
                <a:lnTo>
                  <a:pt x="115686" y="5849"/>
                </a:lnTo>
                <a:lnTo>
                  <a:pt x="115308" y="5849"/>
                </a:lnTo>
                <a:lnTo>
                  <a:pt x="116142" y="6149"/>
                </a:lnTo>
                <a:lnTo>
                  <a:pt x="116520" y="6149"/>
                </a:lnTo>
                <a:cubicBezTo>
                  <a:pt x="116298" y="6316"/>
                  <a:pt x="116053" y="6472"/>
                  <a:pt x="115808" y="6627"/>
                </a:cubicBezTo>
                <a:lnTo>
                  <a:pt x="116965" y="6561"/>
                </a:lnTo>
                <a:lnTo>
                  <a:pt x="116965" y="6750"/>
                </a:lnTo>
                <a:lnTo>
                  <a:pt x="116720" y="6861"/>
                </a:lnTo>
                <a:cubicBezTo>
                  <a:pt x="116598" y="6894"/>
                  <a:pt x="116476" y="6916"/>
                  <a:pt x="116342" y="6939"/>
                </a:cubicBezTo>
                <a:cubicBezTo>
                  <a:pt x="116353" y="6905"/>
                  <a:pt x="116376" y="6883"/>
                  <a:pt x="116398" y="6883"/>
                </a:cubicBezTo>
                <a:lnTo>
                  <a:pt x="115875" y="6805"/>
                </a:lnTo>
                <a:cubicBezTo>
                  <a:pt x="115964" y="6861"/>
                  <a:pt x="116031" y="6939"/>
                  <a:pt x="116064" y="7039"/>
                </a:cubicBezTo>
                <a:cubicBezTo>
                  <a:pt x="115708" y="6961"/>
                  <a:pt x="115820" y="6794"/>
                  <a:pt x="115386" y="6650"/>
                </a:cubicBezTo>
                <a:lnTo>
                  <a:pt x="115608" y="6427"/>
                </a:lnTo>
                <a:cubicBezTo>
                  <a:pt x="115364" y="6316"/>
                  <a:pt x="115141" y="6172"/>
                  <a:pt x="114952" y="5971"/>
                </a:cubicBezTo>
                <a:lnTo>
                  <a:pt x="115186" y="5727"/>
                </a:lnTo>
                <a:cubicBezTo>
                  <a:pt x="115119" y="5604"/>
                  <a:pt x="114975" y="5638"/>
                  <a:pt x="114852" y="5582"/>
                </a:cubicBezTo>
                <a:cubicBezTo>
                  <a:pt x="114741" y="5538"/>
                  <a:pt x="114719" y="5271"/>
                  <a:pt x="114830" y="5304"/>
                </a:cubicBezTo>
                <a:lnTo>
                  <a:pt x="114474" y="5071"/>
                </a:lnTo>
                <a:cubicBezTo>
                  <a:pt x="114563" y="4971"/>
                  <a:pt x="114474" y="4793"/>
                  <a:pt x="114419" y="4671"/>
                </a:cubicBezTo>
                <a:cubicBezTo>
                  <a:pt x="114363" y="4548"/>
                  <a:pt x="114385" y="4359"/>
                  <a:pt x="114463" y="4348"/>
                </a:cubicBezTo>
                <a:lnTo>
                  <a:pt x="113707" y="4248"/>
                </a:lnTo>
                <a:cubicBezTo>
                  <a:pt x="113841" y="4315"/>
                  <a:pt x="113941" y="4437"/>
                  <a:pt x="113996" y="4582"/>
                </a:cubicBezTo>
                <a:cubicBezTo>
                  <a:pt x="114041" y="4737"/>
                  <a:pt x="113941" y="4948"/>
                  <a:pt x="113807" y="4915"/>
                </a:cubicBezTo>
                <a:cubicBezTo>
                  <a:pt x="113874" y="5004"/>
                  <a:pt x="113941" y="5082"/>
                  <a:pt x="114018" y="5171"/>
                </a:cubicBezTo>
                <a:cubicBezTo>
                  <a:pt x="113963" y="5271"/>
                  <a:pt x="113841" y="5327"/>
                  <a:pt x="113718" y="5304"/>
                </a:cubicBezTo>
                <a:lnTo>
                  <a:pt x="113996" y="5504"/>
                </a:lnTo>
                <a:lnTo>
                  <a:pt x="113785" y="5682"/>
                </a:lnTo>
                <a:cubicBezTo>
                  <a:pt x="113852" y="5760"/>
                  <a:pt x="113930" y="5827"/>
                  <a:pt x="113996" y="5905"/>
                </a:cubicBezTo>
                <a:lnTo>
                  <a:pt x="113474" y="6105"/>
                </a:lnTo>
                <a:cubicBezTo>
                  <a:pt x="113563" y="6172"/>
                  <a:pt x="113640" y="6249"/>
                  <a:pt x="113707" y="6349"/>
                </a:cubicBezTo>
                <a:lnTo>
                  <a:pt x="113429" y="6227"/>
                </a:lnTo>
                <a:lnTo>
                  <a:pt x="113173" y="6516"/>
                </a:lnTo>
                <a:lnTo>
                  <a:pt x="113118" y="6516"/>
                </a:lnTo>
                <a:lnTo>
                  <a:pt x="113140" y="6550"/>
                </a:lnTo>
                <a:lnTo>
                  <a:pt x="112840" y="6894"/>
                </a:lnTo>
                <a:lnTo>
                  <a:pt x="113285" y="6894"/>
                </a:lnTo>
                <a:cubicBezTo>
                  <a:pt x="113040" y="7039"/>
                  <a:pt x="112773" y="7161"/>
                  <a:pt x="112495" y="7250"/>
                </a:cubicBezTo>
                <a:lnTo>
                  <a:pt x="113007" y="7283"/>
                </a:lnTo>
                <a:lnTo>
                  <a:pt x="112840" y="7439"/>
                </a:lnTo>
                <a:lnTo>
                  <a:pt x="112173" y="7717"/>
                </a:lnTo>
                <a:cubicBezTo>
                  <a:pt x="112106" y="7672"/>
                  <a:pt x="112095" y="7506"/>
                  <a:pt x="112173" y="7528"/>
                </a:cubicBezTo>
                <a:lnTo>
                  <a:pt x="112006" y="7417"/>
                </a:lnTo>
                <a:lnTo>
                  <a:pt x="112217" y="7361"/>
                </a:lnTo>
                <a:cubicBezTo>
                  <a:pt x="112217" y="7361"/>
                  <a:pt x="112095" y="7350"/>
                  <a:pt x="111950" y="7328"/>
                </a:cubicBezTo>
                <a:cubicBezTo>
                  <a:pt x="111973" y="7261"/>
                  <a:pt x="111928" y="7161"/>
                  <a:pt x="111895" y="7094"/>
                </a:cubicBezTo>
                <a:cubicBezTo>
                  <a:pt x="111873" y="7061"/>
                  <a:pt x="111862" y="7039"/>
                  <a:pt x="111862" y="7016"/>
                </a:cubicBezTo>
                <a:cubicBezTo>
                  <a:pt x="111962" y="6983"/>
                  <a:pt x="112028" y="6961"/>
                  <a:pt x="112017" y="6950"/>
                </a:cubicBezTo>
                <a:cubicBezTo>
                  <a:pt x="111973" y="6861"/>
                  <a:pt x="111884" y="6794"/>
                  <a:pt x="111784" y="6783"/>
                </a:cubicBezTo>
                <a:cubicBezTo>
                  <a:pt x="111528" y="6783"/>
                  <a:pt x="110772" y="6694"/>
                  <a:pt x="110772" y="6694"/>
                </a:cubicBezTo>
                <a:lnTo>
                  <a:pt x="110861" y="6650"/>
                </a:lnTo>
                <a:cubicBezTo>
                  <a:pt x="111094" y="6627"/>
                  <a:pt x="111339" y="6594"/>
                  <a:pt x="111572" y="6550"/>
                </a:cubicBezTo>
                <a:cubicBezTo>
                  <a:pt x="111472" y="6516"/>
                  <a:pt x="111372" y="6483"/>
                  <a:pt x="111272" y="6449"/>
                </a:cubicBezTo>
                <a:lnTo>
                  <a:pt x="111617" y="6272"/>
                </a:lnTo>
                <a:lnTo>
                  <a:pt x="111194" y="5938"/>
                </a:lnTo>
                <a:lnTo>
                  <a:pt x="111017" y="5860"/>
                </a:lnTo>
                <a:cubicBezTo>
                  <a:pt x="111150" y="5838"/>
                  <a:pt x="111283" y="5805"/>
                  <a:pt x="111417" y="5782"/>
                </a:cubicBezTo>
                <a:lnTo>
                  <a:pt x="110650" y="5593"/>
                </a:lnTo>
                <a:lnTo>
                  <a:pt x="110527" y="5415"/>
                </a:lnTo>
                <a:lnTo>
                  <a:pt x="110627" y="5393"/>
                </a:lnTo>
                <a:lnTo>
                  <a:pt x="110461" y="5315"/>
                </a:lnTo>
                <a:lnTo>
                  <a:pt x="110416" y="5249"/>
                </a:lnTo>
                <a:lnTo>
                  <a:pt x="111150" y="5138"/>
                </a:lnTo>
                <a:lnTo>
                  <a:pt x="109682" y="4493"/>
                </a:lnTo>
                <a:lnTo>
                  <a:pt x="109004" y="5249"/>
                </a:lnTo>
                <a:lnTo>
                  <a:pt x="109516" y="5249"/>
                </a:lnTo>
                <a:cubicBezTo>
                  <a:pt x="109293" y="5382"/>
                  <a:pt x="109060" y="5493"/>
                  <a:pt x="108815" y="5571"/>
                </a:cubicBezTo>
                <a:cubicBezTo>
                  <a:pt x="108715" y="5504"/>
                  <a:pt x="108615" y="5460"/>
                  <a:pt x="108493" y="5415"/>
                </a:cubicBezTo>
                <a:lnTo>
                  <a:pt x="108771" y="5138"/>
                </a:lnTo>
                <a:cubicBezTo>
                  <a:pt x="108470" y="5015"/>
                  <a:pt x="108204" y="4826"/>
                  <a:pt x="107970" y="4582"/>
                </a:cubicBezTo>
                <a:lnTo>
                  <a:pt x="108259" y="4293"/>
                </a:lnTo>
                <a:cubicBezTo>
                  <a:pt x="108181" y="4137"/>
                  <a:pt x="107992" y="4170"/>
                  <a:pt x="107848" y="4115"/>
                </a:cubicBezTo>
                <a:cubicBezTo>
                  <a:pt x="107714" y="4070"/>
                  <a:pt x="107681" y="3737"/>
                  <a:pt x="107826" y="3781"/>
                </a:cubicBezTo>
                <a:lnTo>
                  <a:pt x="107403" y="3481"/>
                </a:lnTo>
                <a:cubicBezTo>
                  <a:pt x="107514" y="3370"/>
                  <a:pt x="107403" y="3147"/>
                  <a:pt x="107325" y="3003"/>
                </a:cubicBezTo>
                <a:cubicBezTo>
                  <a:pt x="107259" y="2858"/>
                  <a:pt x="107292" y="2636"/>
                  <a:pt x="107392" y="2603"/>
                </a:cubicBezTo>
                <a:lnTo>
                  <a:pt x="106469" y="2480"/>
                </a:lnTo>
                <a:cubicBezTo>
                  <a:pt x="106625" y="2580"/>
                  <a:pt x="106747" y="2725"/>
                  <a:pt x="106814" y="2892"/>
                </a:cubicBezTo>
                <a:cubicBezTo>
                  <a:pt x="106869" y="3081"/>
                  <a:pt x="106747" y="3336"/>
                  <a:pt x="106591" y="3303"/>
                </a:cubicBezTo>
                <a:lnTo>
                  <a:pt x="106847" y="3614"/>
                </a:lnTo>
                <a:cubicBezTo>
                  <a:pt x="106780" y="3748"/>
                  <a:pt x="106625" y="3803"/>
                  <a:pt x="106491" y="3770"/>
                </a:cubicBezTo>
                <a:lnTo>
                  <a:pt x="106814" y="4026"/>
                </a:lnTo>
                <a:lnTo>
                  <a:pt x="106569" y="4226"/>
                </a:lnTo>
                <a:cubicBezTo>
                  <a:pt x="106647" y="4326"/>
                  <a:pt x="106736" y="4415"/>
                  <a:pt x="106814" y="4504"/>
                </a:cubicBezTo>
                <a:lnTo>
                  <a:pt x="106180" y="4748"/>
                </a:lnTo>
                <a:cubicBezTo>
                  <a:pt x="106358" y="4871"/>
                  <a:pt x="106503" y="5037"/>
                  <a:pt x="106580" y="5238"/>
                </a:cubicBezTo>
                <a:lnTo>
                  <a:pt x="105746" y="5249"/>
                </a:lnTo>
                <a:lnTo>
                  <a:pt x="106091" y="5627"/>
                </a:lnTo>
                <a:lnTo>
                  <a:pt x="104935" y="5293"/>
                </a:lnTo>
                <a:lnTo>
                  <a:pt x="104935" y="5015"/>
                </a:lnTo>
                <a:cubicBezTo>
                  <a:pt x="105113" y="4960"/>
                  <a:pt x="105302" y="4893"/>
                  <a:pt x="105480" y="4826"/>
                </a:cubicBezTo>
                <a:lnTo>
                  <a:pt x="105491" y="4826"/>
                </a:lnTo>
                <a:lnTo>
                  <a:pt x="106369" y="4604"/>
                </a:lnTo>
                <a:cubicBezTo>
                  <a:pt x="106369" y="4604"/>
                  <a:pt x="105368" y="4504"/>
                  <a:pt x="105280" y="4326"/>
                </a:cubicBezTo>
                <a:cubicBezTo>
                  <a:pt x="105246" y="4259"/>
                  <a:pt x="106169" y="4115"/>
                  <a:pt x="106124" y="4059"/>
                </a:cubicBezTo>
                <a:cubicBezTo>
                  <a:pt x="106069" y="3937"/>
                  <a:pt x="105947" y="3859"/>
                  <a:pt x="105813" y="3837"/>
                </a:cubicBezTo>
                <a:cubicBezTo>
                  <a:pt x="105491" y="3837"/>
                  <a:pt x="104490" y="3725"/>
                  <a:pt x="104490" y="3725"/>
                </a:cubicBezTo>
                <a:lnTo>
                  <a:pt x="104601" y="3659"/>
                </a:lnTo>
                <a:cubicBezTo>
                  <a:pt x="104924" y="3637"/>
                  <a:pt x="105235" y="3592"/>
                  <a:pt x="105535" y="3525"/>
                </a:cubicBezTo>
                <a:cubicBezTo>
                  <a:pt x="105402" y="3481"/>
                  <a:pt x="105268" y="3448"/>
                  <a:pt x="105135" y="3403"/>
                </a:cubicBezTo>
                <a:lnTo>
                  <a:pt x="105602" y="3170"/>
                </a:lnTo>
                <a:lnTo>
                  <a:pt x="105046" y="2725"/>
                </a:lnTo>
                <a:lnTo>
                  <a:pt x="104801" y="2636"/>
                </a:lnTo>
                <a:cubicBezTo>
                  <a:pt x="104979" y="2591"/>
                  <a:pt x="105146" y="2558"/>
                  <a:pt x="105324" y="2525"/>
                </a:cubicBezTo>
                <a:lnTo>
                  <a:pt x="104323" y="2269"/>
                </a:lnTo>
                <a:lnTo>
                  <a:pt x="104168" y="2047"/>
                </a:lnTo>
                <a:lnTo>
                  <a:pt x="104290" y="2002"/>
                </a:lnTo>
                <a:lnTo>
                  <a:pt x="104079" y="1902"/>
                </a:lnTo>
                <a:lnTo>
                  <a:pt x="104012" y="1813"/>
                </a:lnTo>
                <a:lnTo>
                  <a:pt x="104990" y="1669"/>
                </a:lnTo>
                <a:lnTo>
                  <a:pt x="103056" y="824"/>
                </a:lnTo>
                <a:lnTo>
                  <a:pt x="102166" y="1824"/>
                </a:lnTo>
                <a:lnTo>
                  <a:pt x="102833" y="1824"/>
                </a:lnTo>
                <a:cubicBezTo>
                  <a:pt x="102455" y="2036"/>
                  <a:pt x="102066" y="2213"/>
                  <a:pt x="101655" y="2336"/>
                </a:cubicBezTo>
                <a:lnTo>
                  <a:pt x="102411" y="2391"/>
                </a:lnTo>
                <a:lnTo>
                  <a:pt x="102166" y="2614"/>
                </a:lnTo>
                <a:lnTo>
                  <a:pt x="100610" y="3270"/>
                </a:lnTo>
                <a:lnTo>
                  <a:pt x="102000" y="3270"/>
                </a:lnTo>
                <a:cubicBezTo>
                  <a:pt x="101733" y="3425"/>
                  <a:pt x="101455" y="3559"/>
                  <a:pt x="101177" y="3681"/>
                </a:cubicBezTo>
                <a:cubicBezTo>
                  <a:pt x="101388" y="3681"/>
                  <a:pt x="101599" y="3681"/>
                  <a:pt x="101822" y="3681"/>
                </a:cubicBezTo>
                <a:lnTo>
                  <a:pt x="101166" y="4159"/>
                </a:lnTo>
                <a:lnTo>
                  <a:pt x="100610" y="4159"/>
                </a:lnTo>
                <a:lnTo>
                  <a:pt x="101633" y="4537"/>
                </a:lnTo>
                <a:cubicBezTo>
                  <a:pt x="101633" y="4548"/>
                  <a:pt x="101644" y="4559"/>
                  <a:pt x="101655" y="4570"/>
                </a:cubicBezTo>
                <a:cubicBezTo>
                  <a:pt x="101699" y="4726"/>
                  <a:pt x="101599" y="4937"/>
                  <a:pt x="101466" y="4915"/>
                </a:cubicBezTo>
                <a:lnTo>
                  <a:pt x="101644" y="5115"/>
                </a:lnTo>
                <a:lnTo>
                  <a:pt x="101344" y="5315"/>
                </a:lnTo>
                <a:lnTo>
                  <a:pt x="101399" y="5315"/>
                </a:lnTo>
                <a:lnTo>
                  <a:pt x="101655" y="5504"/>
                </a:lnTo>
                <a:lnTo>
                  <a:pt x="101444" y="5671"/>
                </a:lnTo>
                <a:cubicBezTo>
                  <a:pt x="101510" y="5749"/>
                  <a:pt x="101577" y="5827"/>
                  <a:pt x="101644" y="5905"/>
                </a:cubicBezTo>
                <a:lnTo>
                  <a:pt x="101121" y="6105"/>
                </a:lnTo>
                <a:cubicBezTo>
                  <a:pt x="101266" y="6205"/>
                  <a:pt x="101388" y="6338"/>
                  <a:pt x="101455" y="6505"/>
                </a:cubicBezTo>
                <a:lnTo>
                  <a:pt x="100765" y="6516"/>
                </a:lnTo>
                <a:lnTo>
                  <a:pt x="100832" y="6594"/>
                </a:lnTo>
                <a:lnTo>
                  <a:pt x="100610" y="6594"/>
                </a:lnTo>
                <a:lnTo>
                  <a:pt x="101088" y="6972"/>
                </a:lnTo>
                <a:lnTo>
                  <a:pt x="100021" y="7050"/>
                </a:lnTo>
                <a:lnTo>
                  <a:pt x="99498" y="7461"/>
                </a:lnTo>
                <a:lnTo>
                  <a:pt x="99253" y="7361"/>
                </a:lnTo>
                <a:lnTo>
                  <a:pt x="99053" y="7584"/>
                </a:lnTo>
                <a:lnTo>
                  <a:pt x="98887" y="7561"/>
                </a:lnTo>
                <a:cubicBezTo>
                  <a:pt x="98920" y="7584"/>
                  <a:pt x="98964" y="7617"/>
                  <a:pt x="98998" y="7650"/>
                </a:cubicBezTo>
                <a:lnTo>
                  <a:pt x="98742" y="7928"/>
                </a:lnTo>
                <a:lnTo>
                  <a:pt x="99020" y="7928"/>
                </a:lnTo>
                <a:cubicBezTo>
                  <a:pt x="99009" y="7950"/>
                  <a:pt x="98975" y="7962"/>
                  <a:pt x="98953" y="7962"/>
                </a:cubicBezTo>
                <a:lnTo>
                  <a:pt x="98987" y="8006"/>
                </a:lnTo>
                <a:cubicBezTo>
                  <a:pt x="98820" y="8095"/>
                  <a:pt x="98642" y="8173"/>
                  <a:pt x="98464" y="8228"/>
                </a:cubicBezTo>
                <a:lnTo>
                  <a:pt x="98898" y="8262"/>
                </a:lnTo>
                <a:lnTo>
                  <a:pt x="98753" y="8395"/>
                </a:lnTo>
                <a:lnTo>
                  <a:pt x="97864" y="8773"/>
                </a:lnTo>
                <a:lnTo>
                  <a:pt x="98664" y="8773"/>
                </a:lnTo>
                <a:cubicBezTo>
                  <a:pt x="98508" y="8862"/>
                  <a:pt x="98353" y="8940"/>
                  <a:pt x="98186" y="9007"/>
                </a:cubicBezTo>
                <a:lnTo>
                  <a:pt x="98553" y="9007"/>
                </a:lnTo>
                <a:lnTo>
                  <a:pt x="98175" y="9285"/>
                </a:lnTo>
                <a:lnTo>
                  <a:pt x="97853" y="9285"/>
                </a:lnTo>
                <a:lnTo>
                  <a:pt x="98553" y="9540"/>
                </a:lnTo>
                <a:lnTo>
                  <a:pt x="98731" y="9540"/>
                </a:lnTo>
                <a:lnTo>
                  <a:pt x="98175" y="9674"/>
                </a:lnTo>
                <a:cubicBezTo>
                  <a:pt x="98231" y="9752"/>
                  <a:pt x="98308" y="9818"/>
                  <a:pt x="98397" y="9874"/>
                </a:cubicBezTo>
                <a:lnTo>
                  <a:pt x="98275" y="9952"/>
                </a:lnTo>
                <a:lnTo>
                  <a:pt x="98497" y="9941"/>
                </a:lnTo>
                <a:lnTo>
                  <a:pt x="98186" y="10030"/>
                </a:lnTo>
                <a:cubicBezTo>
                  <a:pt x="98242" y="10163"/>
                  <a:pt x="98308" y="10296"/>
                  <a:pt x="98420" y="10396"/>
                </a:cubicBezTo>
                <a:lnTo>
                  <a:pt x="98242" y="10485"/>
                </a:lnTo>
                <a:cubicBezTo>
                  <a:pt x="98308" y="10530"/>
                  <a:pt x="98364" y="10563"/>
                  <a:pt x="98431" y="10608"/>
                </a:cubicBezTo>
                <a:lnTo>
                  <a:pt x="98197" y="10686"/>
                </a:lnTo>
                <a:lnTo>
                  <a:pt x="97853" y="10697"/>
                </a:lnTo>
                <a:lnTo>
                  <a:pt x="97875" y="10708"/>
                </a:lnTo>
                <a:lnTo>
                  <a:pt x="97819" y="10708"/>
                </a:lnTo>
                <a:lnTo>
                  <a:pt x="98008" y="10474"/>
                </a:lnTo>
                <a:lnTo>
                  <a:pt x="97586" y="10385"/>
                </a:lnTo>
                <a:cubicBezTo>
                  <a:pt x="97708" y="10385"/>
                  <a:pt x="97819" y="10341"/>
                  <a:pt x="97897" y="10252"/>
                </a:cubicBezTo>
                <a:lnTo>
                  <a:pt x="96885" y="9963"/>
                </a:lnTo>
                <a:lnTo>
                  <a:pt x="96885" y="9774"/>
                </a:lnTo>
                <a:cubicBezTo>
                  <a:pt x="97008" y="9740"/>
                  <a:pt x="97130" y="9696"/>
                  <a:pt x="97252" y="9640"/>
                </a:cubicBezTo>
                <a:lnTo>
                  <a:pt x="97252" y="9640"/>
                </a:lnTo>
                <a:lnTo>
                  <a:pt x="97853" y="9496"/>
                </a:lnTo>
                <a:cubicBezTo>
                  <a:pt x="97853" y="9496"/>
                  <a:pt x="97174" y="9429"/>
                  <a:pt x="97108" y="9307"/>
                </a:cubicBezTo>
                <a:cubicBezTo>
                  <a:pt x="97085" y="9251"/>
                  <a:pt x="97719" y="9162"/>
                  <a:pt x="97686" y="9118"/>
                </a:cubicBezTo>
                <a:cubicBezTo>
                  <a:pt x="97652" y="9040"/>
                  <a:pt x="97575" y="8984"/>
                  <a:pt x="97474" y="8962"/>
                </a:cubicBezTo>
                <a:cubicBezTo>
                  <a:pt x="97252" y="8962"/>
                  <a:pt x="96574" y="8895"/>
                  <a:pt x="96574" y="8895"/>
                </a:cubicBezTo>
                <a:lnTo>
                  <a:pt x="96652" y="8851"/>
                </a:lnTo>
                <a:cubicBezTo>
                  <a:pt x="96863" y="8829"/>
                  <a:pt x="97074" y="8795"/>
                  <a:pt x="97285" y="8751"/>
                </a:cubicBezTo>
                <a:cubicBezTo>
                  <a:pt x="97197" y="8729"/>
                  <a:pt x="97108" y="8695"/>
                  <a:pt x="97019" y="8673"/>
                </a:cubicBezTo>
                <a:lnTo>
                  <a:pt x="97330" y="8517"/>
                </a:lnTo>
                <a:lnTo>
                  <a:pt x="96952" y="8217"/>
                </a:lnTo>
                <a:lnTo>
                  <a:pt x="96785" y="8151"/>
                </a:lnTo>
                <a:cubicBezTo>
                  <a:pt x="96907" y="8117"/>
                  <a:pt x="97030" y="8095"/>
                  <a:pt x="97141" y="8073"/>
                </a:cubicBezTo>
                <a:lnTo>
                  <a:pt x="96463" y="7906"/>
                </a:lnTo>
                <a:lnTo>
                  <a:pt x="96352" y="7750"/>
                </a:lnTo>
                <a:lnTo>
                  <a:pt x="96441" y="7717"/>
                </a:lnTo>
                <a:lnTo>
                  <a:pt x="96296" y="7650"/>
                </a:lnTo>
                <a:lnTo>
                  <a:pt x="96251" y="7595"/>
                </a:lnTo>
                <a:lnTo>
                  <a:pt x="96907" y="7495"/>
                </a:lnTo>
                <a:lnTo>
                  <a:pt x="95607" y="6905"/>
                </a:lnTo>
                <a:lnTo>
                  <a:pt x="94995" y="7584"/>
                </a:lnTo>
                <a:lnTo>
                  <a:pt x="95451" y="7584"/>
                </a:lnTo>
                <a:cubicBezTo>
                  <a:pt x="95206" y="7728"/>
                  <a:pt x="94940" y="7850"/>
                  <a:pt x="94662" y="7928"/>
                </a:cubicBezTo>
                <a:lnTo>
                  <a:pt x="95173" y="7973"/>
                </a:lnTo>
                <a:lnTo>
                  <a:pt x="94995" y="8128"/>
                </a:lnTo>
                <a:lnTo>
                  <a:pt x="93939" y="8573"/>
                </a:lnTo>
                <a:lnTo>
                  <a:pt x="94895" y="8573"/>
                </a:lnTo>
                <a:cubicBezTo>
                  <a:pt x="94717" y="8684"/>
                  <a:pt x="94528" y="8773"/>
                  <a:pt x="94339" y="8851"/>
                </a:cubicBezTo>
                <a:lnTo>
                  <a:pt x="94773" y="8851"/>
                </a:lnTo>
                <a:lnTo>
                  <a:pt x="94328" y="9185"/>
                </a:lnTo>
                <a:lnTo>
                  <a:pt x="93939" y="9185"/>
                </a:lnTo>
                <a:lnTo>
                  <a:pt x="94773" y="9485"/>
                </a:lnTo>
                <a:lnTo>
                  <a:pt x="95151" y="9485"/>
                </a:lnTo>
                <a:cubicBezTo>
                  <a:pt x="94928" y="9652"/>
                  <a:pt x="94684" y="9818"/>
                  <a:pt x="94439" y="9963"/>
                </a:cubicBezTo>
                <a:lnTo>
                  <a:pt x="95596" y="9896"/>
                </a:lnTo>
                <a:lnTo>
                  <a:pt x="95596" y="10085"/>
                </a:lnTo>
                <a:lnTo>
                  <a:pt x="95351" y="10196"/>
                </a:lnTo>
                <a:cubicBezTo>
                  <a:pt x="95184" y="10252"/>
                  <a:pt x="95017" y="10274"/>
                  <a:pt x="94839" y="10296"/>
                </a:cubicBezTo>
                <a:cubicBezTo>
                  <a:pt x="94917" y="10307"/>
                  <a:pt x="94995" y="10319"/>
                  <a:pt x="95073" y="10330"/>
                </a:cubicBezTo>
                <a:lnTo>
                  <a:pt x="94539" y="10563"/>
                </a:lnTo>
                <a:lnTo>
                  <a:pt x="94973" y="10819"/>
                </a:lnTo>
                <a:lnTo>
                  <a:pt x="93950" y="10841"/>
                </a:lnTo>
                <a:lnTo>
                  <a:pt x="93950" y="10841"/>
                </a:lnTo>
                <a:cubicBezTo>
                  <a:pt x="93917" y="10774"/>
                  <a:pt x="93850" y="10730"/>
                  <a:pt x="93772" y="10719"/>
                </a:cubicBezTo>
                <a:cubicBezTo>
                  <a:pt x="93583" y="10719"/>
                  <a:pt x="93005" y="10652"/>
                  <a:pt x="93005" y="10652"/>
                </a:cubicBezTo>
                <a:lnTo>
                  <a:pt x="93072" y="10619"/>
                </a:lnTo>
                <a:cubicBezTo>
                  <a:pt x="93250" y="10597"/>
                  <a:pt x="93427" y="10574"/>
                  <a:pt x="93605" y="10530"/>
                </a:cubicBezTo>
                <a:cubicBezTo>
                  <a:pt x="93528" y="10508"/>
                  <a:pt x="93461" y="10485"/>
                  <a:pt x="93383" y="10463"/>
                </a:cubicBezTo>
                <a:lnTo>
                  <a:pt x="93639" y="10330"/>
                </a:lnTo>
                <a:lnTo>
                  <a:pt x="93327" y="10074"/>
                </a:lnTo>
                <a:lnTo>
                  <a:pt x="93183" y="10018"/>
                </a:lnTo>
                <a:cubicBezTo>
                  <a:pt x="93283" y="9996"/>
                  <a:pt x="93383" y="9974"/>
                  <a:pt x="93483" y="9952"/>
                </a:cubicBezTo>
                <a:lnTo>
                  <a:pt x="92916" y="9818"/>
                </a:lnTo>
                <a:lnTo>
                  <a:pt x="92816" y="9674"/>
                </a:lnTo>
                <a:lnTo>
                  <a:pt x="92894" y="9652"/>
                </a:lnTo>
                <a:lnTo>
                  <a:pt x="92771" y="9596"/>
                </a:lnTo>
                <a:lnTo>
                  <a:pt x="92727" y="9540"/>
                </a:lnTo>
                <a:lnTo>
                  <a:pt x="93283" y="9463"/>
                </a:lnTo>
                <a:lnTo>
                  <a:pt x="92171" y="8973"/>
                </a:lnTo>
                <a:lnTo>
                  <a:pt x="91660" y="9540"/>
                </a:lnTo>
                <a:lnTo>
                  <a:pt x="92049" y="9540"/>
                </a:lnTo>
                <a:cubicBezTo>
                  <a:pt x="91838" y="9674"/>
                  <a:pt x="91604" y="9774"/>
                  <a:pt x="91371" y="9841"/>
                </a:cubicBezTo>
                <a:lnTo>
                  <a:pt x="91804" y="9874"/>
                </a:lnTo>
                <a:lnTo>
                  <a:pt x="91671" y="10007"/>
                </a:lnTo>
                <a:lnTo>
                  <a:pt x="90770" y="10385"/>
                </a:lnTo>
                <a:lnTo>
                  <a:pt x="91571" y="10385"/>
                </a:lnTo>
                <a:cubicBezTo>
                  <a:pt x="91471" y="10441"/>
                  <a:pt x="91382" y="10496"/>
                  <a:pt x="91282" y="10541"/>
                </a:cubicBezTo>
                <a:lnTo>
                  <a:pt x="90637" y="10352"/>
                </a:lnTo>
                <a:lnTo>
                  <a:pt x="90637" y="10163"/>
                </a:lnTo>
                <a:cubicBezTo>
                  <a:pt x="90759" y="10118"/>
                  <a:pt x="90881" y="10074"/>
                  <a:pt x="91004" y="10018"/>
                </a:cubicBezTo>
                <a:lnTo>
                  <a:pt x="91004" y="10018"/>
                </a:lnTo>
                <a:lnTo>
                  <a:pt x="91615" y="9874"/>
                </a:lnTo>
                <a:cubicBezTo>
                  <a:pt x="91615" y="9874"/>
                  <a:pt x="90926" y="9796"/>
                  <a:pt x="90870" y="9674"/>
                </a:cubicBezTo>
                <a:cubicBezTo>
                  <a:pt x="90848" y="9629"/>
                  <a:pt x="91471" y="9540"/>
                  <a:pt x="91448" y="9496"/>
                </a:cubicBezTo>
                <a:cubicBezTo>
                  <a:pt x="91404" y="9407"/>
                  <a:pt x="91326" y="9351"/>
                  <a:pt x="91237" y="9340"/>
                </a:cubicBezTo>
                <a:cubicBezTo>
                  <a:pt x="91004" y="9340"/>
                  <a:pt x="90325" y="9262"/>
                  <a:pt x="90325" y="9262"/>
                </a:cubicBezTo>
                <a:lnTo>
                  <a:pt x="90403" y="9229"/>
                </a:lnTo>
                <a:cubicBezTo>
                  <a:pt x="90626" y="9207"/>
                  <a:pt x="90837" y="9173"/>
                  <a:pt x="91048" y="9129"/>
                </a:cubicBezTo>
                <a:cubicBezTo>
                  <a:pt x="90948" y="9107"/>
                  <a:pt x="90859" y="9073"/>
                  <a:pt x="90770" y="9040"/>
                </a:cubicBezTo>
                <a:lnTo>
                  <a:pt x="91082" y="8884"/>
                </a:lnTo>
                <a:lnTo>
                  <a:pt x="90703" y="8584"/>
                </a:lnTo>
                <a:lnTo>
                  <a:pt x="90537" y="8517"/>
                </a:lnTo>
                <a:cubicBezTo>
                  <a:pt x="90659" y="8495"/>
                  <a:pt x="90770" y="8473"/>
                  <a:pt x="90892" y="8451"/>
                </a:cubicBezTo>
                <a:lnTo>
                  <a:pt x="90214" y="8273"/>
                </a:lnTo>
                <a:lnTo>
                  <a:pt x="90103" y="8117"/>
                </a:lnTo>
                <a:lnTo>
                  <a:pt x="90192" y="8095"/>
                </a:lnTo>
                <a:lnTo>
                  <a:pt x="90036" y="8028"/>
                </a:lnTo>
                <a:lnTo>
                  <a:pt x="90003" y="7973"/>
                </a:lnTo>
                <a:lnTo>
                  <a:pt x="90659" y="7861"/>
                </a:lnTo>
                <a:lnTo>
                  <a:pt x="89347" y="7306"/>
                </a:lnTo>
                <a:lnTo>
                  <a:pt x="88747" y="7984"/>
                </a:lnTo>
                <a:lnTo>
                  <a:pt x="89214" y="7984"/>
                </a:lnTo>
                <a:cubicBezTo>
                  <a:pt x="88958" y="8128"/>
                  <a:pt x="88691" y="8251"/>
                  <a:pt x="88413" y="8340"/>
                </a:cubicBezTo>
                <a:lnTo>
                  <a:pt x="88925" y="8373"/>
                </a:lnTo>
                <a:lnTo>
                  <a:pt x="88758" y="8529"/>
                </a:lnTo>
                <a:lnTo>
                  <a:pt x="87702" y="8984"/>
                </a:lnTo>
                <a:lnTo>
                  <a:pt x="88647" y="8984"/>
                </a:lnTo>
                <a:cubicBezTo>
                  <a:pt x="88469" y="9084"/>
                  <a:pt x="88280" y="9173"/>
                  <a:pt x="88091" y="9262"/>
                </a:cubicBezTo>
                <a:lnTo>
                  <a:pt x="88535" y="9262"/>
                </a:lnTo>
                <a:lnTo>
                  <a:pt x="88080" y="9585"/>
                </a:lnTo>
                <a:lnTo>
                  <a:pt x="87702" y="9585"/>
                </a:lnTo>
                <a:lnTo>
                  <a:pt x="88535" y="9885"/>
                </a:lnTo>
                <a:lnTo>
                  <a:pt x="88925" y="9885"/>
                </a:lnTo>
                <a:cubicBezTo>
                  <a:pt x="88691" y="10063"/>
                  <a:pt x="88446" y="10219"/>
                  <a:pt x="88202" y="10374"/>
                </a:cubicBezTo>
                <a:lnTo>
                  <a:pt x="89369" y="10307"/>
                </a:lnTo>
                <a:lnTo>
                  <a:pt x="89369" y="10485"/>
                </a:lnTo>
                <a:lnTo>
                  <a:pt x="89125" y="10597"/>
                </a:lnTo>
                <a:cubicBezTo>
                  <a:pt x="88958" y="10641"/>
                  <a:pt x="88780" y="10674"/>
                  <a:pt x="88602" y="10686"/>
                </a:cubicBezTo>
                <a:cubicBezTo>
                  <a:pt x="88680" y="10708"/>
                  <a:pt x="88758" y="10719"/>
                  <a:pt x="88836" y="10730"/>
                </a:cubicBezTo>
                <a:lnTo>
                  <a:pt x="88313" y="10963"/>
                </a:lnTo>
                <a:lnTo>
                  <a:pt x="88736" y="11208"/>
                </a:lnTo>
                <a:lnTo>
                  <a:pt x="88035" y="11230"/>
                </a:lnTo>
                <a:cubicBezTo>
                  <a:pt x="87835" y="11197"/>
                  <a:pt x="87579" y="11141"/>
                  <a:pt x="87546" y="11075"/>
                </a:cubicBezTo>
                <a:cubicBezTo>
                  <a:pt x="87524" y="11030"/>
                  <a:pt x="88146" y="10930"/>
                  <a:pt x="88124" y="10886"/>
                </a:cubicBezTo>
                <a:cubicBezTo>
                  <a:pt x="88080" y="10808"/>
                  <a:pt x="88002" y="10752"/>
                  <a:pt x="87913" y="10741"/>
                </a:cubicBezTo>
                <a:cubicBezTo>
                  <a:pt x="87735" y="10741"/>
                  <a:pt x="87268" y="10686"/>
                  <a:pt x="87090" y="10674"/>
                </a:cubicBezTo>
                <a:cubicBezTo>
                  <a:pt x="87068" y="10663"/>
                  <a:pt x="87057" y="10652"/>
                  <a:pt x="87034" y="10652"/>
                </a:cubicBezTo>
                <a:lnTo>
                  <a:pt x="87090" y="10619"/>
                </a:lnTo>
                <a:cubicBezTo>
                  <a:pt x="87301" y="10608"/>
                  <a:pt x="87513" y="10574"/>
                  <a:pt x="87724" y="10530"/>
                </a:cubicBezTo>
                <a:cubicBezTo>
                  <a:pt x="87635" y="10496"/>
                  <a:pt x="87535" y="10474"/>
                  <a:pt x="87446" y="10441"/>
                </a:cubicBezTo>
                <a:lnTo>
                  <a:pt x="87757" y="10285"/>
                </a:lnTo>
                <a:lnTo>
                  <a:pt x="87379" y="9985"/>
                </a:lnTo>
                <a:lnTo>
                  <a:pt x="87212" y="9918"/>
                </a:lnTo>
                <a:cubicBezTo>
                  <a:pt x="87335" y="9896"/>
                  <a:pt x="87446" y="9863"/>
                  <a:pt x="87568" y="9841"/>
                </a:cubicBezTo>
                <a:lnTo>
                  <a:pt x="86890" y="9674"/>
                </a:lnTo>
                <a:lnTo>
                  <a:pt x="86779" y="9518"/>
                </a:lnTo>
                <a:lnTo>
                  <a:pt x="86868" y="9496"/>
                </a:lnTo>
                <a:lnTo>
                  <a:pt x="86723" y="9429"/>
                </a:lnTo>
                <a:lnTo>
                  <a:pt x="86679" y="9362"/>
                </a:lnTo>
                <a:lnTo>
                  <a:pt x="87335" y="9262"/>
                </a:lnTo>
                <a:lnTo>
                  <a:pt x="86012" y="8684"/>
                </a:lnTo>
                <a:lnTo>
                  <a:pt x="85622" y="9118"/>
                </a:lnTo>
                <a:cubicBezTo>
                  <a:pt x="85456" y="9051"/>
                  <a:pt x="85300" y="8940"/>
                  <a:pt x="85178" y="8807"/>
                </a:cubicBezTo>
                <a:lnTo>
                  <a:pt x="85333" y="8640"/>
                </a:lnTo>
                <a:cubicBezTo>
                  <a:pt x="85289" y="8551"/>
                  <a:pt x="85189" y="8573"/>
                  <a:pt x="85100" y="8540"/>
                </a:cubicBezTo>
                <a:cubicBezTo>
                  <a:pt x="85022" y="8517"/>
                  <a:pt x="85011" y="8328"/>
                  <a:pt x="85089" y="8351"/>
                </a:cubicBezTo>
                <a:cubicBezTo>
                  <a:pt x="85011" y="8295"/>
                  <a:pt x="84933" y="8239"/>
                  <a:pt x="84844" y="8184"/>
                </a:cubicBezTo>
                <a:cubicBezTo>
                  <a:pt x="84911" y="8117"/>
                  <a:pt x="84844" y="7995"/>
                  <a:pt x="84811" y="7906"/>
                </a:cubicBezTo>
                <a:cubicBezTo>
                  <a:pt x="84766" y="7817"/>
                  <a:pt x="84789" y="7695"/>
                  <a:pt x="84844" y="7684"/>
                </a:cubicBezTo>
                <a:lnTo>
                  <a:pt x="84322" y="7617"/>
                </a:lnTo>
                <a:cubicBezTo>
                  <a:pt x="84411" y="7661"/>
                  <a:pt x="84477" y="7750"/>
                  <a:pt x="84522" y="7839"/>
                </a:cubicBezTo>
                <a:cubicBezTo>
                  <a:pt x="84544" y="7950"/>
                  <a:pt x="84477" y="8095"/>
                  <a:pt x="84388" y="8073"/>
                </a:cubicBezTo>
                <a:lnTo>
                  <a:pt x="84533" y="8251"/>
                </a:lnTo>
                <a:cubicBezTo>
                  <a:pt x="84500" y="8317"/>
                  <a:pt x="84411" y="8362"/>
                  <a:pt x="84333" y="8340"/>
                </a:cubicBezTo>
                <a:lnTo>
                  <a:pt x="84511" y="8473"/>
                </a:lnTo>
                <a:lnTo>
                  <a:pt x="84377" y="8595"/>
                </a:lnTo>
                <a:lnTo>
                  <a:pt x="84511" y="8751"/>
                </a:lnTo>
                <a:lnTo>
                  <a:pt x="84155" y="8895"/>
                </a:lnTo>
                <a:cubicBezTo>
                  <a:pt x="84255" y="8962"/>
                  <a:pt x="84333" y="9062"/>
                  <a:pt x="84388" y="9173"/>
                </a:cubicBezTo>
                <a:lnTo>
                  <a:pt x="83910" y="9185"/>
                </a:lnTo>
                <a:lnTo>
                  <a:pt x="84511" y="9807"/>
                </a:lnTo>
                <a:lnTo>
                  <a:pt x="83832" y="9985"/>
                </a:lnTo>
                <a:cubicBezTo>
                  <a:pt x="83621" y="9963"/>
                  <a:pt x="83310" y="9941"/>
                  <a:pt x="83121" y="9918"/>
                </a:cubicBezTo>
                <a:cubicBezTo>
                  <a:pt x="83076" y="9896"/>
                  <a:pt x="83043" y="9885"/>
                  <a:pt x="82999" y="9863"/>
                </a:cubicBezTo>
                <a:lnTo>
                  <a:pt x="83021" y="9852"/>
                </a:lnTo>
                <a:cubicBezTo>
                  <a:pt x="83265" y="9829"/>
                  <a:pt x="83510" y="9796"/>
                  <a:pt x="83743" y="9740"/>
                </a:cubicBezTo>
                <a:cubicBezTo>
                  <a:pt x="83643" y="9707"/>
                  <a:pt x="83543" y="9674"/>
                  <a:pt x="83432" y="9640"/>
                </a:cubicBezTo>
                <a:lnTo>
                  <a:pt x="83799" y="9463"/>
                </a:lnTo>
                <a:lnTo>
                  <a:pt x="83365" y="9118"/>
                </a:lnTo>
                <a:lnTo>
                  <a:pt x="83221" y="9062"/>
                </a:lnTo>
                <a:lnTo>
                  <a:pt x="83532" y="8984"/>
                </a:lnTo>
                <a:lnTo>
                  <a:pt x="83510" y="8973"/>
                </a:lnTo>
                <a:lnTo>
                  <a:pt x="83588" y="8951"/>
                </a:lnTo>
                <a:lnTo>
                  <a:pt x="83388" y="8907"/>
                </a:lnTo>
                <a:cubicBezTo>
                  <a:pt x="83165" y="8784"/>
                  <a:pt x="82932" y="8662"/>
                  <a:pt x="82698" y="8562"/>
                </a:cubicBezTo>
                <a:lnTo>
                  <a:pt x="82776" y="8551"/>
                </a:lnTo>
                <a:lnTo>
                  <a:pt x="82598" y="8473"/>
                </a:lnTo>
                <a:lnTo>
                  <a:pt x="82554" y="8395"/>
                </a:lnTo>
                <a:lnTo>
                  <a:pt x="83310" y="8284"/>
                </a:lnTo>
                <a:lnTo>
                  <a:pt x="82598" y="7973"/>
                </a:lnTo>
                <a:cubicBezTo>
                  <a:pt x="82854" y="7873"/>
                  <a:pt x="83110" y="7784"/>
                  <a:pt x="83377" y="7706"/>
                </a:cubicBezTo>
                <a:cubicBezTo>
                  <a:pt x="82932" y="7572"/>
                  <a:pt x="82243" y="7350"/>
                  <a:pt x="81798" y="7205"/>
                </a:cubicBezTo>
                <a:cubicBezTo>
                  <a:pt x="82365" y="6994"/>
                  <a:pt x="82698" y="6939"/>
                  <a:pt x="83265" y="6727"/>
                </a:cubicBezTo>
                <a:cubicBezTo>
                  <a:pt x="82676" y="6638"/>
                  <a:pt x="82887" y="6416"/>
                  <a:pt x="82309" y="6238"/>
                </a:cubicBezTo>
                <a:lnTo>
                  <a:pt x="82587" y="5960"/>
                </a:lnTo>
                <a:cubicBezTo>
                  <a:pt x="82287" y="5827"/>
                  <a:pt x="82009" y="5638"/>
                  <a:pt x="81787" y="5404"/>
                </a:cubicBezTo>
                <a:cubicBezTo>
                  <a:pt x="81887" y="5304"/>
                  <a:pt x="81976" y="5204"/>
                  <a:pt x="82076" y="5104"/>
                </a:cubicBezTo>
                <a:cubicBezTo>
                  <a:pt x="81987" y="4948"/>
                  <a:pt x="81809" y="4982"/>
                  <a:pt x="81664" y="4926"/>
                </a:cubicBezTo>
                <a:cubicBezTo>
                  <a:pt x="81520" y="4871"/>
                  <a:pt x="81498" y="4548"/>
                  <a:pt x="81631" y="4593"/>
                </a:cubicBezTo>
                <a:lnTo>
                  <a:pt x="81209" y="4293"/>
                </a:lnTo>
                <a:cubicBezTo>
                  <a:pt x="81331" y="4181"/>
                  <a:pt x="81209" y="3959"/>
                  <a:pt x="81142" y="3814"/>
                </a:cubicBezTo>
                <a:cubicBezTo>
                  <a:pt x="81075" y="3681"/>
                  <a:pt x="81097" y="3448"/>
                  <a:pt x="81197" y="3425"/>
                </a:cubicBezTo>
                <a:lnTo>
                  <a:pt x="80275" y="3292"/>
                </a:lnTo>
                <a:cubicBezTo>
                  <a:pt x="80441" y="3392"/>
                  <a:pt x="80564" y="3536"/>
                  <a:pt x="80630" y="3703"/>
                </a:cubicBezTo>
                <a:cubicBezTo>
                  <a:pt x="80675" y="3892"/>
                  <a:pt x="80564" y="4148"/>
                  <a:pt x="80397" y="4115"/>
                </a:cubicBezTo>
                <a:lnTo>
                  <a:pt x="80664" y="4426"/>
                </a:lnTo>
                <a:cubicBezTo>
                  <a:pt x="80586" y="4548"/>
                  <a:pt x="80441" y="4615"/>
                  <a:pt x="80297" y="4582"/>
                </a:cubicBezTo>
                <a:lnTo>
                  <a:pt x="80619" y="4826"/>
                </a:lnTo>
                <a:lnTo>
                  <a:pt x="80375" y="5037"/>
                </a:lnTo>
                <a:cubicBezTo>
                  <a:pt x="80464" y="5138"/>
                  <a:pt x="80541" y="5226"/>
                  <a:pt x="80630" y="5315"/>
                </a:cubicBezTo>
                <a:lnTo>
                  <a:pt x="79997" y="5560"/>
                </a:lnTo>
                <a:cubicBezTo>
                  <a:pt x="80175" y="5682"/>
                  <a:pt x="80308" y="5849"/>
                  <a:pt x="80397" y="6049"/>
                </a:cubicBezTo>
                <a:lnTo>
                  <a:pt x="79563" y="6060"/>
                </a:lnTo>
                <a:lnTo>
                  <a:pt x="80619" y="7172"/>
                </a:lnTo>
                <a:lnTo>
                  <a:pt x="78840" y="7617"/>
                </a:lnTo>
                <a:cubicBezTo>
                  <a:pt x="78874" y="7650"/>
                  <a:pt x="78907" y="7695"/>
                  <a:pt x="78929" y="7728"/>
                </a:cubicBezTo>
                <a:lnTo>
                  <a:pt x="78907" y="7728"/>
                </a:lnTo>
                <a:cubicBezTo>
                  <a:pt x="78851" y="7728"/>
                  <a:pt x="78774" y="7728"/>
                  <a:pt x="78685" y="7717"/>
                </a:cubicBezTo>
                <a:cubicBezTo>
                  <a:pt x="78718" y="7684"/>
                  <a:pt x="78740" y="7650"/>
                  <a:pt x="78774" y="7617"/>
                </a:cubicBezTo>
                <a:cubicBezTo>
                  <a:pt x="78718" y="7517"/>
                  <a:pt x="78596" y="7539"/>
                  <a:pt x="78496" y="7506"/>
                </a:cubicBezTo>
                <a:cubicBezTo>
                  <a:pt x="78473" y="7495"/>
                  <a:pt x="78462" y="7472"/>
                  <a:pt x="78451" y="7450"/>
                </a:cubicBezTo>
                <a:cubicBezTo>
                  <a:pt x="78507" y="7439"/>
                  <a:pt x="78573" y="7428"/>
                  <a:pt x="78640" y="7417"/>
                </a:cubicBezTo>
                <a:cubicBezTo>
                  <a:pt x="78562" y="7395"/>
                  <a:pt x="78496" y="7372"/>
                  <a:pt x="78418" y="7350"/>
                </a:cubicBezTo>
                <a:cubicBezTo>
                  <a:pt x="78418" y="7294"/>
                  <a:pt x="78440" y="7250"/>
                  <a:pt x="78485" y="7261"/>
                </a:cubicBezTo>
                <a:lnTo>
                  <a:pt x="78407" y="7205"/>
                </a:lnTo>
                <a:lnTo>
                  <a:pt x="78696" y="7061"/>
                </a:lnTo>
                <a:lnTo>
                  <a:pt x="78140" y="6616"/>
                </a:lnTo>
                <a:lnTo>
                  <a:pt x="78118" y="6605"/>
                </a:lnTo>
                <a:cubicBezTo>
                  <a:pt x="78107" y="6561"/>
                  <a:pt x="78129" y="6505"/>
                  <a:pt x="78162" y="6472"/>
                </a:cubicBezTo>
                <a:lnTo>
                  <a:pt x="78207" y="6461"/>
                </a:lnTo>
                <a:lnTo>
                  <a:pt x="78218" y="6461"/>
                </a:lnTo>
                <a:lnTo>
                  <a:pt x="78207" y="6461"/>
                </a:lnTo>
                <a:cubicBezTo>
                  <a:pt x="78273" y="6449"/>
                  <a:pt x="78351" y="6438"/>
                  <a:pt x="78418" y="6416"/>
                </a:cubicBezTo>
                <a:lnTo>
                  <a:pt x="77406" y="6183"/>
                </a:lnTo>
                <a:lnTo>
                  <a:pt x="77250" y="5949"/>
                </a:lnTo>
                <a:lnTo>
                  <a:pt x="77373" y="5916"/>
                </a:lnTo>
                <a:lnTo>
                  <a:pt x="77161" y="5816"/>
                </a:lnTo>
                <a:lnTo>
                  <a:pt x="77095" y="5727"/>
                </a:lnTo>
                <a:lnTo>
                  <a:pt x="78062" y="5571"/>
                </a:lnTo>
                <a:lnTo>
                  <a:pt x="76139" y="4737"/>
                </a:lnTo>
                <a:lnTo>
                  <a:pt x="75249" y="5727"/>
                </a:lnTo>
                <a:lnTo>
                  <a:pt x="75916" y="5727"/>
                </a:lnTo>
                <a:cubicBezTo>
                  <a:pt x="75549" y="5938"/>
                  <a:pt x="75149" y="6116"/>
                  <a:pt x="74749" y="6238"/>
                </a:cubicBezTo>
                <a:lnTo>
                  <a:pt x="75494" y="6294"/>
                </a:lnTo>
                <a:lnTo>
                  <a:pt x="75249" y="6516"/>
                </a:lnTo>
                <a:lnTo>
                  <a:pt x="74404" y="6883"/>
                </a:lnTo>
                <a:lnTo>
                  <a:pt x="74304" y="6794"/>
                </a:lnTo>
                <a:lnTo>
                  <a:pt x="74549" y="6550"/>
                </a:lnTo>
                <a:cubicBezTo>
                  <a:pt x="74482" y="6427"/>
                  <a:pt x="74326" y="6449"/>
                  <a:pt x="74204" y="6405"/>
                </a:cubicBezTo>
                <a:cubicBezTo>
                  <a:pt x="74093" y="6361"/>
                  <a:pt x="74071" y="6094"/>
                  <a:pt x="74182" y="6127"/>
                </a:cubicBezTo>
                <a:lnTo>
                  <a:pt x="73837" y="5882"/>
                </a:lnTo>
                <a:cubicBezTo>
                  <a:pt x="73926" y="5793"/>
                  <a:pt x="73837" y="5604"/>
                  <a:pt x="73782" y="5493"/>
                </a:cubicBezTo>
                <a:cubicBezTo>
                  <a:pt x="73715" y="5371"/>
                  <a:pt x="73748" y="5182"/>
                  <a:pt x="73826" y="5171"/>
                </a:cubicBezTo>
                <a:lnTo>
                  <a:pt x="73070" y="5060"/>
                </a:lnTo>
                <a:cubicBezTo>
                  <a:pt x="73192" y="5138"/>
                  <a:pt x="73292" y="5260"/>
                  <a:pt x="73348" y="5404"/>
                </a:cubicBezTo>
                <a:cubicBezTo>
                  <a:pt x="73392" y="5549"/>
                  <a:pt x="73292" y="5771"/>
                  <a:pt x="73159" y="5738"/>
                </a:cubicBezTo>
                <a:cubicBezTo>
                  <a:pt x="73237" y="5827"/>
                  <a:pt x="73303" y="5905"/>
                  <a:pt x="73370" y="5994"/>
                </a:cubicBezTo>
                <a:cubicBezTo>
                  <a:pt x="73315" y="6094"/>
                  <a:pt x="73192" y="6149"/>
                  <a:pt x="73081" y="6116"/>
                </a:cubicBezTo>
                <a:lnTo>
                  <a:pt x="73348" y="6327"/>
                </a:lnTo>
                <a:lnTo>
                  <a:pt x="73137" y="6494"/>
                </a:lnTo>
                <a:lnTo>
                  <a:pt x="73348" y="6727"/>
                </a:lnTo>
                <a:lnTo>
                  <a:pt x="72825" y="6928"/>
                </a:lnTo>
                <a:cubicBezTo>
                  <a:pt x="72970" y="7028"/>
                  <a:pt x="73081" y="7172"/>
                  <a:pt x="73159" y="7328"/>
                </a:cubicBezTo>
                <a:lnTo>
                  <a:pt x="72458" y="7339"/>
                </a:lnTo>
                <a:lnTo>
                  <a:pt x="73326" y="8262"/>
                </a:lnTo>
                <a:lnTo>
                  <a:pt x="71869" y="8629"/>
                </a:lnTo>
                <a:cubicBezTo>
                  <a:pt x="72014" y="8829"/>
                  <a:pt x="72214" y="8973"/>
                  <a:pt x="72458" y="9040"/>
                </a:cubicBezTo>
                <a:lnTo>
                  <a:pt x="72314" y="9084"/>
                </a:lnTo>
                <a:lnTo>
                  <a:pt x="72080" y="8973"/>
                </a:lnTo>
                <a:lnTo>
                  <a:pt x="71980" y="9096"/>
                </a:lnTo>
                <a:cubicBezTo>
                  <a:pt x="71836" y="9029"/>
                  <a:pt x="71702" y="8929"/>
                  <a:pt x="71591" y="8818"/>
                </a:cubicBezTo>
                <a:lnTo>
                  <a:pt x="71758" y="8651"/>
                </a:lnTo>
                <a:cubicBezTo>
                  <a:pt x="71714" y="8562"/>
                  <a:pt x="71602" y="8584"/>
                  <a:pt x="71525" y="8551"/>
                </a:cubicBezTo>
                <a:cubicBezTo>
                  <a:pt x="71447" y="8517"/>
                  <a:pt x="71436" y="8328"/>
                  <a:pt x="71513" y="8362"/>
                </a:cubicBezTo>
                <a:lnTo>
                  <a:pt x="71280" y="8184"/>
                </a:lnTo>
                <a:cubicBezTo>
                  <a:pt x="71347" y="8117"/>
                  <a:pt x="71280" y="7995"/>
                  <a:pt x="71235" y="7906"/>
                </a:cubicBezTo>
                <a:cubicBezTo>
                  <a:pt x="71202" y="7817"/>
                  <a:pt x="71224" y="7695"/>
                  <a:pt x="71269" y="7684"/>
                </a:cubicBezTo>
                <a:lnTo>
                  <a:pt x="70757" y="7617"/>
                </a:lnTo>
                <a:cubicBezTo>
                  <a:pt x="70846" y="7661"/>
                  <a:pt x="70913" y="7750"/>
                  <a:pt x="70946" y="7839"/>
                </a:cubicBezTo>
                <a:cubicBezTo>
                  <a:pt x="70980" y="7950"/>
                  <a:pt x="70913" y="8095"/>
                  <a:pt x="70824" y="8073"/>
                </a:cubicBezTo>
                <a:lnTo>
                  <a:pt x="70957" y="8251"/>
                </a:lnTo>
                <a:cubicBezTo>
                  <a:pt x="70924" y="8317"/>
                  <a:pt x="70835" y="8362"/>
                  <a:pt x="70757" y="8340"/>
                </a:cubicBezTo>
                <a:lnTo>
                  <a:pt x="70946" y="8473"/>
                </a:lnTo>
                <a:lnTo>
                  <a:pt x="70802" y="8595"/>
                </a:lnTo>
                <a:lnTo>
                  <a:pt x="70946" y="8751"/>
                </a:lnTo>
                <a:lnTo>
                  <a:pt x="70579" y="8895"/>
                </a:lnTo>
                <a:cubicBezTo>
                  <a:pt x="70680" y="8962"/>
                  <a:pt x="70757" y="9062"/>
                  <a:pt x="70813" y="9173"/>
                </a:cubicBezTo>
                <a:lnTo>
                  <a:pt x="70335" y="9185"/>
                </a:lnTo>
                <a:lnTo>
                  <a:pt x="70446" y="9296"/>
                </a:lnTo>
                <a:lnTo>
                  <a:pt x="69734" y="9073"/>
                </a:lnTo>
                <a:cubicBezTo>
                  <a:pt x="70124" y="8929"/>
                  <a:pt x="70357" y="8884"/>
                  <a:pt x="70746" y="8740"/>
                </a:cubicBezTo>
                <a:cubicBezTo>
                  <a:pt x="70346" y="8673"/>
                  <a:pt x="70491" y="8529"/>
                  <a:pt x="70090" y="8395"/>
                </a:cubicBezTo>
                <a:lnTo>
                  <a:pt x="70279" y="8206"/>
                </a:lnTo>
                <a:cubicBezTo>
                  <a:pt x="70068" y="8117"/>
                  <a:pt x="69879" y="7995"/>
                  <a:pt x="69723" y="7828"/>
                </a:cubicBezTo>
                <a:cubicBezTo>
                  <a:pt x="69790" y="7761"/>
                  <a:pt x="69857" y="7684"/>
                  <a:pt x="69912" y="7617"/>
                </a:cubicBezTo>
                <a:cubicBezTo>
                  <a:pt x="69857" y="7517"/>
                  <a:pt x="69734" y="7539"/>
                  <a:pt x="69634" y="7506"/>
                </a:cubicBezTo>
                <a:cubicBezTo>
                  <a:pt x="69545" y="7472"/>
                  <a:pt x="69523" y="7239"/>
                  <a:pt x="69623" y="7272"/>
                </a:cubicBezTo>
                <a:lnTo>
                  <a:pt x="69334" y="7072"/>
                </a:lnTo>
                <a:cubicBezTo>
                  <a:pt x="69412" y="6983"/>
                  <a:pt x="69334" y="6839"/>
                  <a:pt x="69290" y="6739"/>
                </a:cubicBezTo>
                <a:cubicBezTo>
                  <a:pt x="69234" y="6627"/>
                  <a:pt x="69256" y="6483"/>
                  <a:pt x="69323" y="6461"/>
                </a:cubicBezTo>
                <a:lnTo>
                  <a:pt x="68689" y="6383"/>
                </a:lnTo>
                <a:cubicBezTo>
                  <a:pt x="68801" y="6438"/>
                  <a:pt x="68878" y="6538"/>
                  <a:pt x="68934" y="6661"/>
                </a:cubicBezTo>
                <a:cubicBezTo>
                  <a:pt x="68967" y="6783"/>
                  <a:pt x="68889" y="6961"/>
                  <a:pt x="68778" y="6939"/>
                </a:cubicBezTo>
                <a:lnTo>
                  <a:pt x="68956" y="7150"/>
                </a:lnTo>
                <a:cubicBezTo>
                  <a:pt x="68901" y="7228"/>
                  <a:pt x="68801" y="7272"/>
                  <a:pt x="68700" y="7250"/>
                </a:cubicBezTo>
                <a:lnTo>
                  <a:pt x="68934" y="7428"/>
                </a:lnTo>
                <a:lnTo>
                  <a:pt x="68756" y="7561"/>
                </a:lnTo>
                <a:lnTo>
                  <a:pt x="68856" y="7672"/>
                </a:lnTo>
                <a:cubicBezTo>
                  <a:pt x="68423" y="7539"/>
                  <a:pt x="67755" y="7328"/>
                  <a:pt x="67333" y="7194"/>
                </a:cubicBezTo>
                <a:cubicBezTo>
                  <a:pt x="67889" y="6983"/>
                  <a:pt x="68234" y="6928"/>
                  <a:pt x="68801" y="6705"/>
                </a:cubicBezTo>
                <a:cubicBezTo>
                  <a:pt x="68211" y="6616"/>
                  <a:pt x="68423" y="6405"/>
                  <a:pt x="67844" y="6216"/>
                </a:cubicBezTo>
                <a:lnTo>
                  <a:pt x="68122" y="5938"/>
                </a:lnTo>
                <a:cubicBezTo>
                  <a:pt x="67822" y="5816"/>
                  <a:pt x="67544" y="5627"/>
                  <a:pt x="67322" y="5382"/>
                </a:cubicBezTo>
                <a:cubicBezTo>
                  <a:pt x="67411" y="5282"/>
                  <a:pt x="67511" y="5182"/>
                  <a:pt x="67611" y="5082"/>
                </a:cubicBezTo>
                <a:cubicBezTo>
                  <a:pt x="67522" y="4937"/>
                  <a:pt x="67344" y="4971"/>
                  <a:pt x="67200" y="4915"/>
                </a:cubicBezTo>
                <a:cubicBezTo>
                  <a:pt x="67055" y="4860"/>
                  <a:pt x="67033" y="4526"/>
                  <a:pt x="67177" y="4582"/>
                </a:cubicBezTo>
                <a:lnTo>
                  <a:pt x="66744" y="4281"/>
                </a:lnTo>
                <a:cubicBezTo>
                  <a:pt x="66866" y="4159"/>
                  <a:pt x="66744" y="3948"/>
                  <a:pt x="66677" y="3792"/>
                </a:cubicBezTo>
                <a:cubicBezTo>
                  <a:pt x="66610" y="3670"/>
                  <a:pt x="66632" y="3425"/>
                  <a:pt x="66733" y="3403"/>
                </a:cubicBezTo>
                <a:lnTo>
                  <a:pt x="65821" y="3281"/>
                </a:lnTo>
                <a:cubicBezTo>
                  <a:pt x="65977" y="3370"/>
                  <a:pt x="66099" y="3514"/>
                  <a:pt x="66166" y="3692"/>
                </a:cubicBezTo>
                <a:cubicBezTo>
                  <a:pt x="66221" y="3881"/>
                  <a:pt x="66099" y="4137"/>
                  <a:pt x="65932" y="4104"/>
                </a:cubicBezTo>
                <a:lnTo>
                  <a:pt x="66199" y="4415"/>
                </a:lnTo>
                <a:cubicBezTo>
                  <a:pt x="66121" y="4537"/>
                  <a:pt x="65977" y="4604"/>
                  <a:pt x="65832" y="4570"/>
                </a:cubicBezTo>
                <a:lnTo>
                  <a:pt x="66166" y="4815"/>
                </a:lnTo>
                <a:lnTo>
                  <a:pt x="65910" y="5026"/>
                </a:lnTo>
                <a:lnTo>
                  <a:pt x="66166" y="5304"/>
                </a:lnTo>
                <a:lnTo>
                  <a:pt x="65532" y="5549"/>
                </a:lnTo>
                <a:cubicBezTo>
                  <a:pt x="65710" y="5671"/>
                  <a:pt x="65843" y="5838"/>
                  <a:pt x="65932" y="6027"/>
                </a:cubicBezTo>
                <a:lnTo>
                  <a:pt x="65098" y="6049"/>
                </a:lnTo>
                <a:lnTo>
                  <a:pt x="66154" y="7161"/>
                </a:lnTo>
                <a:lnTo>
                  <a:pt x="64375" y="7606"/>
                </a:lnTo>
                <a:cubicBezTo>
                  <a:pt x="64553" y="7850"/>
                  <a:pt x="64809" y="8028"/>
                  <a:pt x="65087" y="8106"/>
                </a:cubicBezTo>
                <a:lnTo>
                  <a:pt x="64398" y="8317"/>
                </a:lnTo>
                <a:cubicBezTo>
                  <a:pt x="64498" y="8595"/>
                  <a:pt x="64653" y="8862"/>
                  <a:pt x="64865" y="9073"/>
                </a:cubicBezTo>
                <a:lnTo>
                  <a:pt x="64498" y="9240"/>
                </a:lnTo>
                <a:lnTo>
                  <a:pt x="64887" y="9518"/>
                </a:lnTo>
                <a:lnTo>
                  <a:pt x="63953" y="9818"/>
                </a:lnTo>
                <a:cubicBezTo>
                  <a:pt x="63986" y="9852"/>
                  <a:pt x="64009" y="9885"/>
                  <a:pt x="64042" y="9918"/>
                </a:cubicBezTo>
                <a:lnTo>
                  <a:pt x="63742" y="9818"/>
                </a:lnTo>
                <a:cubicBezTo>
                  <a:pt x="64053" y="9707"/>
                  <a:pt x="64253" y="9674"/>
                  <a:pt x="64576" y="9540"/>
                </a:cubicBezTo>
                <a:cubicBezTo>
                  <a:pt x="64242" y="9496"/>
                  <a:pt x="64353" y="9374"/>
                  <a:pt x="64031" y="9262"/>
                </a:cubicBezTo>
                <a:lnTo>
                  <a:pt x="64186" y="9107"/>
                </a:lnTo>
                <a:cubicBezTo>
                  <a:pt x="64020" y="9040"/>
                  <a:pt x="63864" y="8929"/>
                  <a:pt x="63731" y="8795"/>
                </a:cubicBezTo>
                <a:lnTo>
                  <a:pt x="63897" y="8629"/>
                </a:lnTo>
                <a:cubicBezTo>
                  <a:pt x="63853" y="8551"/>
                  <a:pt x="63742" y="8562"/>
                  <a:pt x="63664" y="8540"/>
                </a:cubicBezTo>
                <a:cubicBezTo>
                  <a:pt x="63586" y="8506"/>
                  <a:pt x="63564" y="8317"/>
                  <a:pt x="63653" y="8340"/>
                </a:cubicBezTo>
                <a:lnTo>
                  <a:pt x="63408" y="8173"/>
                </a:lnTo>
                <a:cubicBezTo>
                  <a:pt x="63475" y="8106"/>
                  <a:pt x="63408" y="7984"/>
                  <a:pt x="63364" y="7895"/>
                </a:cubicBezTo>
                <a:cubicBezTo>
                  <a:pt x="63330" y="7806"/>
                  <a:pt x="63353" y="7684"/>
                  <a:pt x="63408" y="7672"/>
                </a:cubicBezTo>
                <a:lnTo>
                  <a:pt x="62886" y="7606"/>
                </a:lnTo>
                <a:cubicBezTo>
                  <a:pt x="62975" y="7661"/>
                  <a:pt x="63041" y="7739"/>
                  <a:pt x="63075" y="7839"/>
                </a:cubicBezTo>
                <a:cubicBezTo>
                  <a:pt x="62719" y="7750"/>
                  <a:pt x="62830" y="7595"/>
                  <a:pt x="62396" y="7450"/>
                </a:cubicBezTo>
                <a:lnTo>
                  <a:pt x="62619" y="7228"/>
                </a:lnTo>
                <a:cubicBezTo>
                  <a:pt x="62374" y="7117"/>
                  <a:pt x="62152" y="6961"/>
                  <a:pt x="61963" y="6772"/>
                </a:cubicBezTo>
                <a:lnTo>
                  <a:pt x="62196" y="6527"/>
                </a:lnTo>
                <a:cubicBezTo>
                  <a:pt x="62130" y="6405"/>
                  <a:pt x="61985" y="6427"/>
                  <a:pt x="61863" y="6383"/>
                </a:cubicBezTo>
                <a:cubicBezTo>
                  <a:pt x="61752" y="6338"/>
                  <a:pt x="61729" y="6071"/>
                  <a:pt x="61841" y="6105"/>
                </a:cubicBezTo>
                <a:lnTo>
                  <a:pt x="61496" y="5860"/>
                </a:lnTo>
                <a:cubicBezTo>
                  <a:pt x="61585" y="5771"/>
                  <a:pt x="61496" y="5582"/>
                  <a:pt x="61429" y="5471"/>
                </a:cubicBezTo>
                <a:cubicBezTo>
                  <a:pt x="61374" y="5349"/>
                  <a:pt x="61407" y="5160"/>
                  <a:pt x="61485" y="5149"/>
                </a:cubicBezTo>
                <a:lnTo>
                  <a:pt x="60729" y="5037"/>
                </a:lnTo>
                <a:cubicBezTo>
                  <a:pt x="60851" y="5115"/>
                  <a:pt x="60951" y="5238"/>
                  <a:pt x="61007" y="5371"/>
                </a:cubicBezTo>
                <a:cubicBezTo>
                  <a:pt x="61051" y="5527"/>
                  <a:pt x="60951" y="5738"/>
                  <a:pt x="60818" y="5716"/>
                </a:cubicBezTo>
                <a:cubicBezTo>
                  <a:pt x="60884" y="5793"/>
                  <a:pt x="60951" y="5882"/>
                  <a:pt x="61029" y="5971"/>
                </a:cubicBezTo>
                <a:cubicBezTo>
                  <a:pt x="60973" y="6071"/>
                  <a:pt x="60851" y="6127"/>
                  <a:pt x="60729" y="6094"/>
                </a:cubicBezTo>
                <a:lnTo>
                  <a:pt x="61007" y="6305"/>
                </a:lnTo>
                <a:lnTo>
                  <a:pt x="60795" y="6472"/>
                </a:lnTo>
                <a:lnTo>
                  <a:pt x="61007" y="6705"/>
                </a:lnTo>
                <a:lnTo>
                  <a:pt x="60662" y="6839"/>
                </a:lnTo>
                <a:lnTo>
                  <a:pt x="59750" y="6616"/>
                </a:lnTo>
                <a:lnTo>
                  <a:pt x="59584" y="6383"/>
                </a:lnTo>
                <a:lnTo>
                  <a:pt x="59717" y="6349"/>
                </a:lnTo>
                <a:lnTo>
                  <a:pt x="59495" y="6249"/>
                </a:lnTo>
                <a:lnTo>
                  <a:pt x="59428" y="6160"/>
                </a:lnTo>
                <a:lnTo>
                  <a:pt x="60406" y="6016"/>
                </a:lnTo>
                <a:lnTo>
                  <a:pt x="58472" y="5171"/>
                </a:lnTo>
                <a:lnTo>
                  <a:pt x="57582" y="6160"/>
                </a:lnTo>
                <a:lnTo>
                  <a:pt x="58249" y="6160"/>
                </a:lnTo>
                <a:cubicBezTo>
                  <a:pt x="57882" y="6383"/>
                  <a:pt x="57493" y="6550"/>
                  <a:pt x="57082" y="6672"/>
                </a:cubicBezTo>
                <a:lnTo>
                  <a:pt x="57838" y="6727"/>
                </a:lnTo>
                <a:lnTo>
                  <a:pt x="57582" y="6961"/>
                </a:lnTo>
                <a:lnTo>
                  <a:pt x="56037" y="7628"/>
                </a:lnTo>
                <a:lnTo>
                  <a:pt x="57427" y="7628"/>
                </a:lnTo>
                <a:cubicBezTo>
                  <a:pt x="57160" y="7773"/>
                  <a:pt x="56882" y="7906"/>
                  <a:pt x="56604" y="8028"/>
                </a:cubicBezTo>
                <a:cubicBezTo>
                  <a:pt x="56815" y="8028"/>
                  <a:pt x="57037" y="8028"/>
                  <a:pt x="57249" y="8028"/>
                </a:cubicBezTo>
                <a:lnTo>
                  <a:pt x="56582" y="8506"/>
                </a:lnTo>
                <a:lnTo>
                  <a:pt x="56026" y="8506"/>
                </a:lnTo>
                <a:lnTo>
                  <a:pt x="57249" y="8962"/>
                </a:lnTo>
                <a:lnTo>
                  <a:pt x="57805" y="8962"/>
                </a:lnTo>
                <a:cubicBezTo>
                  <a:pt x="57471" y="9207"/>
                  <a:pt x="57115" y="9440"/>
                  <a:pt x="56759" y="9663"/>
                </a:cubicBezTo>
                <a:lnTo>
                  <a:pt x="58216" y="9585"/>
                </a:lnTo>
                <a:cubicBezTo>
                  <a:pt x="58249" y="9618"/>
                  <a:pt x="58283" y="9674"/>
                  <a:pt x="58305" y="9718"/>
                </a:cubicBezTo>
                <a:lnTo>
                  <a:pt x="57894" y="9729"/>
                </a:lnTo>
                <a:lnTo>
                  <a:pt x="58127" y="9985"/>
                </a:lnTo>
                <a:lnTo>
                  <a:pt x="58105" y="9996"/>
                </a:lnTo>
                <a:cubicBezTo>
                  <a:pt x="57849" y="10074"/>
                  <a:pt x="57593" y="10118"/>
                  <a:pt x="57338" y="10141"/>
                </a:cubicBezTo>
                <a:cubicBezTo>
                  <a:pt x="57449" y="10163"/>
                  <a:pt x="57560" y="10174"/>
                  <a:pt x="57682" y="10196"/>
                </a:cubicBezTo>
                <a:lnTo>
                  <a:pt x="56904" y="10541"/>
                </a:lnTo>
                <a:lnTo>
                  <a:pt x="56960" y="10574"/>
                </a:lnTo>
                <a:lnTo>
                  <a:pt x="56437" y="10441"/>
                </a:lnTo>
                <a:lnTo>
                  <a:pt x="56326" y="10285"/>
                </a:lnTo>
                <a:lnTo>
                  <a:pt x="56415" y="10252"/>
                </a:lnTo>
                <a:lnTo>
                  <a:pt x="56270" y="10185"/>
                </a:lnTo>
                <a:lnTo>
                  <a:pt x="56226" y="10130"/>
                </a:lnTo>
                <a:lnTo>
                  <a:pt x="56882" y="10030"/>
                </a:lnTo>
                <a:lnTo>
                  <a:pt x="55570" y="9451"/>
                </a:lnTo>
                <a:lnTo>
                  <a:pt x="54958" y="10130"/>
                </a:lnTo>
                <a:lnTo>
                  <a:pt x="55414" y="10130"/>
                </a:lnTo>
                <a:cubicBezTo>
                  <a:pt x="55170" y="10274"/>
                  <a:pt x="54903" y="10396"/>
                  <a:pt x="54625" y="10474"/>
                </a:cubicBezTo>
                <a:lnTo>
                  <a:pt x="55136" y="10519"/>
                </a:lnTo>
                <a:lnTo>
                  <a:pt x="54958" y="10674"/>
                </a:lnTo>
                <a:lnTo>
                  <a:pt x="53902" y="11130"/>
                </a:lnTo>
                <a:lnTo>
                  <a:pt x="54858" y="11130"/>
                </a:lnTo>
                <a:cubicBezTo>
                  <a:pt x="54680" y="11230"/>
                  <a:pt x="54491" y="11319"/>
                  <a:pt x="54302" y="11408"/>
                </a:cubicBezTo>
                <a:lnTo>
                  <a:pt x="54736" y="11408"/>
                </a:lnTo>
                <a:lnTo>
                  <a:pt x="54291" y="11742"/>
                </a:lnTo>
                <a:lnTo>
                  <a:pt x="53913" y="11742"/>
                </a:lnTo>
                <a:lnTo>
                  <a:pt x="54747" y="12042"/>
                </a:lnTo>
                <a:lnTo>
                  <a:pt x="55125" y="12042"/>
                </a:lnTo>
                <a:cubicBezTo>
                  <a:pt x="54903" y="12209"/>
                  <a:pt x="54658" y="12364"/>
                  <a:pt x="54414" y="12520"/>
                </a:cubicBezTo>
                <a:lnTo>
                  <a:pt x="55570" y="12453"/>
                </a:lnTo>
                <a:lnTo>
                  <a:pt x="55570" y="12642"/>
                </a:lnTo>
                <a:lnTo>
                  <a:pt x="55325" y="12753"/>
                </a:lnTo>
                <a:cubicBezTo>
                  <a:pt x="55158" y="12798"/>
                  <a:pt x="54992" y="12831"/>
                  <a:pt x="54814" y="12842"/>
                </a:cubicBezTo>
                <a:cubicBezTo>
                  <a:pt x="54892" y="12865"/>
                  <a:pt x="54969" y="12876"/>
                  <a:pt x="55047" y="12887"/>
                </a:cubicBezTo>
                <a:lnTo>
                  <a:pt x="54514" y="13132"/>
                </a:lnTo>
                <a:lnTo>
                  <a:pt x="54936" y="13376"/>
                </a:lnTo>
                <a:lnTo>
                  <a:pt x="54136" y="13398"/>
                </a:lnTo>
                <a:lnTo>
                  <a:pt x="54147" y="13387"/>
                </a:lnTo>
                <a:lnTo>
                  <a:pt x="53791" y="13309"/>
                </a:lnTo>
                <a:cubicBezTo>
                  <a:pt x="53891" y="13309"/>
                  <a:pt x="53980" y="13265"/>
                  <a:pt x="54047" y="13198"/>
                </a:cubicBezTo>
                <a:lnTo>
                  <a:pt x="53191" y="12954"/>
                </a:lnTo>
                <a:lnTo>
                  <a:pt x="53191" y="12798"/>
                </a:lnTo>
                <a:cubicBezTo>
                  <a:pt x="53291" y="12765"/>
                  <a:pt x="53402" y="12720"/>
                  <a:pt x="53502" y="12676"/>
                </a:cubicBezTo>
                <a:lnTo>
                  <a:pt x="53502" y="12676"/>
                </a:lnTo>
                <a:lnTo>
                  <a:pt x="54013" y="12553"/>
                </a:lnTo>
                <a:cubicBezTo>
                  <a:pt x="54013" y="12553"/>
                  <a:pt x="53435" y="12498"/>
                  <a:pt x="53380" y="12387"/>
                </a:cubicBezTo>
                <a:cubicBezTo>
                  <a:pt x="53368" y="12353"/>
                  <a:pt x="53891" y="12264"/>
                  <a:pt x="53869" y="12231"/>
                </a:cubicBezTo>
                <a:cubicBezTo>
                  <a:pt x="53835" y="12164"/>
                  <a:pt x="53769" y="12120"/>
                  <a:pt x="53691" y="12109"/>
                </a:cubicBezTo>
                <a:cubicBezTo>
                  <a:pt x="53502" y="12109"/>
                  <a:pt x="52924" y="12042"/>
                  <a:pt x="52924" y="12042"/>
                </a:cubicBezTo>
                <a:lnTo>
                  <a:pt x="52990" y="12009"/>
                </a:lnTo>
                <a:cubicBezTo>
                  <a:pt x="53179" y="11986"/>
                  <a:pt x="53357" y="11964"/>
                  <a:pt x="53535" y="11931"/>
                </a:cubicBezTo>
                <a:cubicBezTo>
                  <a:pt x="53457" y="11909"/>
                  <a:pt x="53380" y="11875"/>
                  <a:pt x="53302" y="11853"/>
                </a:cubicBezTo>
                <a:lnTo>
                  <a:pt x="53569" y="11720"/>
                </a:lnTo>
                <a:lnTo>
                  <a:pt x="53246" y="11464"/>
                </a:lnTo>
                <a:lnTo>
                  <a:pt x="53113" y="11408"/>
                </a:lnTo>
                <a:cubicBezTo>
                  <a:pt x="53213" y="11386"/>
                  <a:pt x="53313" y="11364"/>
                  <a:pt x="53413" y="11353"/>
                </a:cubicBezTo>
                <a:lnTo>
                  <a:pt x="52835" y="11208"/>
                </a:lnTo>
                <a:lnTo>
                  <a:pt x="52746" y="11075"/>
                </a:lnTo>
                <a:lnTo>
                  <a:pt x="52813" y="11052"/>
                </a:lnTo>
                <a:lnTo>
                  <a:pt x="52690" y="10997"/>
                </a:lnTo>
                <a:lnTo>
                  <a:pt x="52657" y="10941"/>
                </a:lnTo>
                <a:lnTo>
                  <a:pt x="53213" y="10852"/>
                </a:lnTo>
                <a:lnTo>
                  <a:pt x="52101" y="10374"/>
                </a:lnTo>
                <a:lnTo>
                  <a:pt x="51590" y="10941"/>
                </a:lnTo>
                <a:lnTo>
                  <a:pt x="51968" y="10941"/>
                </a:lnTo>
                <a:cubicBezTo>
                  <a:pt x="51756" y="11075"/>
                  <a:pt x="51534" y="11164"/>
                  <a:pt x="51300" y="11241"/>
                </a:cubicBezTo>
                <a:lnTo>
                  <a:pt x="51734" y="11275"/>
                </a:lnTo>
                <a:lnTo>
                  <a:pt x="51590" y="11408"/>
                </a:lnTo>
                <a:lnTo>
                  <a:pt x="51111" y="11597"/>
                </a:lnTo>
                <a:lnTo>
                  <a:pt x="51056" y="11575"/>
                </a:lnTo>
                <a:lnTo>
                  <a:pt x="51267" y="11475"/>
                </a:lnTo>
                <a:lnTo>
                  <a:pt x="51011" y="11264"/>
                </a:lnTo>
                <a:lnTo>
                  <a:pt x="50889" y="11208"/>
                </a:lnTo>
                <a:lnTo>
                  <a:pt x="51145" y="11164"/>
                </a:lnTo>
                <a:lnTo>
                  <a:pt x="50667" y="11041"/>
                </a:lnTo>
                <a:lnTo>
                  <a:pt x="50589" y="10930"/>
                </a:lnTo>
                <a:lnTo>
                  <a:pt x="50644" y="10908"/>
                </a:lnTo>
                <a:lnTo>
                  <a:pt x="50544" y="10863"/>
                </a:lnTo>
                <a:lnTo>
                  <a:pt x="50511" y="10819"/>
                </a:lnTo>
                <a:lnTo>
                  <a:pt x="50978" y="10752"/>
                </a:lnTo>
                <a:lnTo>
                  <a:pt x="50055" y="10352"/>
                </a:lnTo>
                <a:lnTo>
                  <a:pt x="49699" y="10752"/>
                </a:lnTo>
                <a:cubicBezTo>
                  <a:pt x="49477" y="10719"/>
                  <a:pt x="49055" y="10652"/>
                  <a:pt x="48999" y="10552"/>
                </a:cubicBezTo>
                <a:cubicBezTo>
                  <a:pt x="48977" y="10496"/>
                  <a:pt x="49677" y="10396"/>
                  <a:pt x="49644" y="10341"/>
                </a:cubicBezTo>
                <a:cubicBezTo>
                  <a:pt x="49599" y="10252"/>
                  <a:pt x="49510" y="10196"/>
                  <a:pt x="49410" y="10174"/>
                </a:cubicBezTo>
                <a:cubicBezTo>
                  <a:pt x="49166" y="10174"/>
                  <a:pt x="48410" y="10096"/>
                  <a:pt x="48410" y="10096"/>
                </a:cubicBezTo>
                <a:lnTo>
                  <a:pt x="48499" y="10052"/>
                </a:lnTo>
                <a:cubicBezTo>
                  <a:pt x="48732" y="10030"/>
                  <a:pt x="48966" y="9996"/>
                  <a:pt x="49199" y="9941"/>
                </a:cubicBezTo>
                <a:cubicBezTo>
                  <a:pt x="49099" y="9907"/>
                  <a:pt x="48999" y="9885"/>
                  <a:pt x="48899" y="9852"/>
                </a:cubicBezTo>
                <a:lnTo>
                  <a:pt x="49244" y="9674"/>
                </a:lnTo>
                <a:lnTo>
                  <a:pt x="48832" y="9340"/>
                </a:lnTo>
                <a:lnTo>
                  <a:pt x="48643" y="9262"/>
                </a:lnTo>
                <a:cubicBezTo>
                  <a:pt x="48777" y="9240"/>
                  <a:pt x="48910" y="9207"/>
                  <a:pt x="49043" y="9185"/>
                </a:cubicBezTo>
                <a:lnTo>
                  <a:pt x="48287" y="8996"/>
                </a:lnTo>
                <a:lnTo>
                  <a:pt x="48165" y="8818"/>
                </a:lnTo>
                <a:lnTo>
                  <a:pt x="48265" y="8795"/>
                </a:lnTo>
                <a:lnTo>
                  <a:pt x="48098" y="8718"/>
                </a:lnTo>
                <a:lnTo>
                  <a:pt x="48054" y="8651"/>
                </a:lnTo>
                <a:lnTo>
                  <a:pt x="48777" y="8540"/>
                </a:lnTo>
                <a:lnTo>
                  <a:pt x="47320" y="7906"/>
                </a:lnTo>
                <a:lnTo>
                  <a:pt x="46653" y="8651"/>
                </a:lnTo>
                <a:lnTo>
                  <a:pt x="47153" y="8651"/>
                </a:lnTo>
                <a:cubicBezTo>
                  <a:pt x="46875" y="8818"/>
                  <a:pt x="46575" y="8951"/>
                  <a:pt x="46275" y="9040"/>
                </a:cubicBezTo>
                <a:lnTo>
                  <a:pt x="46842" y="9084"/>
                </a:lnTo>
                <a:lnTo>
                  <a:pt x="46653" y="9251"/>
                </a:lnTo>
                <a:lnTo>
                  <a:pt x="45474" y="9763"/>
                </a:lnTo>
                <a:lnTo>
                  <a:pt x="46531" y="9763"/>
                </a:lnTo>
                <a:cubicBezTo>
                  <a:pt x="46331" y="9874"/>
                  <a:pt x="46130" y="9974"/>
                  <a:pt x="45908" y="10063"/>
                </a:cubicBezTo>
                <a:lnTo>
                  <a:pt x="46397" y="10063"/>
                </a:lnTo>
                <a:lnTo>
                  <a:pt x="45897" y="10430"/>
                </a:lnTo>
                <a:lnTo>
                  <a:pt x="45474" y="10430"/>
                </a:lnTo>
                <a:lnTo>
                  <a:pt x="46408" y="10763"/>
                </a:lnTo>
                <a:lnTo>
                  <a:pt x="46831" y="10763"/>
                </a:lnTo>
                <a:cubicBezTo>
                  <a:pt x="46575" y="10952"/>
                  <a:pt x="46308" y="11130"/>
                  <a:pt x="46042" y="11297"/>
                </a:cubicBezTo>
                <a:lnTo>
                  <a:pt x="47320" y="11230"/>
                </a:lnTo>
                <a:lnTo>
                  <a:pt x="47320" y="11430"/>
                </a:lnTo>
                <a:lnTo>
                  <a:pt x="47053" y="11553"/>
                </a:lnTo>
                <a:cubicBezTo>
                  <a:pt x="46864" y="11608"/>
                  <a:pt x="46675" y="11642"/>
                  <a:pt x="46486" y="11664"/>
                </a:cubicBezTo>
                <a:cubicBezTo>
                  <a:pt x="46564" y="11675"/>
                  <a:pt x="46653" y="11686"/>
                  <a:pt x="46731" y="11697"/>
                </a:cubicBezTo>
                <a:lnTo>
                  <a:pt x="46153" y="11964"/>
                </a:lnTo>
                <a:lnTo>
                  <a:pt x="46631" y="12242"/>
                </a:lnTo>
                <a:lnTo>
                  <a:pt x="45486" y="12275"/>
                </a:lnTo>
                <a:lnTo>
                  <a:pt x="45852" y="12576"/>
                </a:lnTo>
                <a:lnTo>
                  <a:pt x="45041" y="12631"/>
                </a:lnTo>
                <a:lnTo>
                  <a:pt x="44818" y="12798"/>
                </a:lnTo>
                <a:lnTo>
                  <a:pt x="44418" y="12798"/>
                </a:lnTo>
                <a:lnTo>
                  <a:pt x="44507" y="12498"/>
                </a:lnTo>
                <a:lnTo>
                  <a:pt x="45419" y="12320"/>
                </a:lnTo>
                <a:cubicBezTo>
                  <a:pt x="45163" y="12198"/>
                  <a:pt x="44907" y="12131"/>
                  <a:pt x="44629" y="12086"/>
                </a:cubicBezTo>
                <a:lnTo>
                  <a:pt x="44663" y="11997"/>
                </a:lnTo>
                <a:lnTo>
                  <a:pt x="46008" y="11997"/>
                </a:lnTo>
                <a:lnTo>
                  <a:pt x="45875" y="11731"/>
                </a:lnTo>
                <a:lnTo>
                  <a:pt x="44919" y="11597"/>
                </a:lnTo>
                <a:lnTo>
                  <a:pt x="45530" y="11319"/>
                </a:lnTo>
                <a:lnTo>
                  <a:pt x="44785" y="11241"/>
                </a:lnTo>
                <a:lnTo>
                  <a:pt x="44996" y="10986"/>
                </a:lnTo>
                <a:lnTo>
                  <a:pt x="44529" y="10886"/>
                </a:lnTo>
                <a:cubicBezTo>
                  <a:pt x="44663" y="10886"/>
                  <a:pt x="44785" y="10830"/>
                  <a:pt x="44874" y="10730"/>
                </a:cubicBezTo>
                <a:lnTo>
                  <a:pt x="43740" y="10419"/>
                </a:lnTo>
                <a:lnTo>
                  <a:pt x="43740" y="10207"/>
                </a:lnTo>
                <a:cubicBezTo>
                  <a:pt x="43885" y="10163"/>
                  <a:pt x="44018" y="10118"/>
                  <a:pt x="44163" y="10063"/>
                </a:cubicBezTo>
                <a:lnTo>
                  <a:pt x="44163" y="10063"/>
                </a:lnTo>
                <a:lnTo>
                  <a:pt x="44830" y="9896"/>
                </a:lnTo>
                <a:cubicBezTo>
                  <a:pt x="44830" y="9896"/>
                  <a:pt x="44074" y="9818"/>
                  <a:pt x="43996" y="9685"/>
                </a:cubicBezTo>
                <a:cubicBezTo>
                  <a:pt x="43974" y="9629"/>
                  <a:pt x="44674" y="9518"/>
                  <a:pt x="44641" y="9474"/>
                </a:cubicBezTo>
                <a:cubicBezTo>
                  <a:pt x="44596" y="9385"/>
                  <a:pt x="44507" y="9318"/>
                  <a:pt x="44407" y="9307"/>
                </a:cubicBezTo>
                <a:cubicBezTo>
                  <a:pt x="44151" y="9307"/>
                  <a:pt x="43406" y="9229"/>
                  <a:pt x="43406" y="9229"/>
                </a:cubicBezTo>
                <a:lnTo>
                  <a:pt x="43484" y="9185"/>
                </a:lnTo>
                <a:cubicBezTo>
                  <a:pt x="43729" y="9162"/>
                  <a:pt x="43962" y="9118"/>
                  <a:pt x="44196" y="9073"/>
                </a:cubicBezTo>
                <a:cubicBezTo>
                  <a:pt x="44096" y="9040"/>
                  <a:pt x="43996" y="9007"/>
                  <a:pt x="43896" y="8973"/>
                </a:cubicBezTo>
                <a:lnTo>
                  <a:pt x="44240" y="8807"/>
                </a:lnTo>
                <a:lnTo>
                  <a:pt x="43818" y="8473"/>
                </a:lnTo>
                <a:lnTo>
                  <a:pt x="43640" y="8395"/>
                </a:lnTo>
                <a:cubicBezTo>
                  <a:pt x="43773" y="8373"/>
                  <a:pt x="43907" y="8340"/>
                  <a:pt x="44040" y="8317"/>
                </a:cubicBezTo>
                <a:lnTo>
                  <a:pt x="43284" y="8128"/>
                </a:lnTo>
                <a:lnTo>
                  <a:pt x="43162" y="7950"/>
                </a:lnTo>
                <a:lnTo>
                  <a:pt x="43251" y="7917"/>
                </a:lnTo>
                <a:lnTo>
                  <a:pt x="43095" y="7839"/>
                </a:lnTo>
                <a:lnTo>
                  <a:pt x="43040" y="7784"/>
                </a:lnTo>
                <a:lnTo>
                  <a:pt x="43773" y="7661"/>
                </a:lnTo>
                <a:lnTo>
                  <a:pt x="42317" y="7028"/>
                </a:lnTo>
                <a:lnTo>
                  <a:pt x="41894" y="7495"/>
                </a:lnTo>
                <a:lnTo>
                  <a:pt x="41227" y="7406"/>
                </a:lnTo>
                <a:lnTo>
                  <a:pt x="42039" y="7039"/>
                </a:lnTo>
                <a:lnTo>
                  <a:pt x="41049" y="6939"/>
                </a:lnTo>
                <a:lnTo>
                  <a:pt x="41327" y="6594"/>
                </a:lnTo>
                <a:lnTo>
                  <a:pt x="40705" y="6472"/>
                </a:lnTo>
                <a:cubicBezTo>
                  <a:pt x="40883" y="6461"/>
                  <a:pt x="41038" y="6394"/>
                  <a:pt x="41161" y="6260"/>
                </a:cubicBezTo>
                <a:lnTo>
                  <a:pt x="39671" y="5849"/>
                </a:lnTo>
                <a:lnTo>
                  <a:pt x="39671" y="5571"/>
                </a:lnTo>
                <a:cubicBezTo>
                  <a:pt x="39849" y="5516"/>
                  <a:pt x="40038" y="5449"/>
                  <a:pt x="40216" y="5371"/>
                </a:cubicBezTo>
                <a:lnTo>
                  <a:pt x="40227" y="5371"/>
                </a:lnTo>
                <a:lnTo>
                  <a:pt x="41105" y="5149"/>
                </a:lnTo>
                <a:cubicBezTo>
                  <a:pt x="41105" y="5149"/>
                  <a:pt x="40104" y="5049"/>
                  <a:pt x="40015" y="4871"/>
                </a:cubicBezTo>
                <a:cubicBezTo>
                  <a:pt x="39982" y="4804"/>
                  <a:pt x="40905" y="4671"/>
                  <a:pt x="40860" y="4604"/>
                </a:cubicBezTo>
                <a:cubicBezTo>
                  <a:pt x="40805" y="4482"/>
                  <a:pt x="40683" y="4404"/>
                  <a:pt x="40549" y="4381"/>
                </a:cubicBezTo>
                <a:cubicBezTo>
                  <a:pt x="40227" y="4381"/>
                  <a:pt x="39226" y="4270"/>
                  <a:pt x="39226" y="4270"/>
                </a:cubicBezTo>
                <a:lnTo>
                  <a:pt x="39337" y="4215"/>
                </a:lnTo>
                <a:cubicBezTo>
                  <a:pt x="39649" y="4181"/>
                  <a:pt x="39971" y="4137"/>
                  <a:pt x="40271" y="4070"/>
                </a:cubicBezTo>
                <a:cubicBezTo>
                  <a:pt x="40138" y="4037"/>
                  <a:pt x="40004" y="3992"/>
                  <a:pt x="39871" y="3948"/>
                </a:cubicBezTo>
                <a:lnTo>
                  <a:pt x="40338" y="3714"/>
                </a:lnTo>
                <a:lnTo>
                  <a:pt x="39782" y="3270"/>
                </a:lnTo>
                <a:lnTo>
                  <a:pt x="39537" y="3181"/>
                </a:lnTo>
                <a:cubicBezTo>
                  <a:pt x="39715" y="3136"/>
                  <a:pt x="39882" y="3103"/>
                  <a:pt x="40060" y="3070"/>
                </a:cubicBezTo>
                <a:lnTo>
                  <a:pt x="39059" y="2825"/>
                </a:lnTo>
                <a:lnTo>
                  <a:pt x="38904" y="2591"/>
                </a:lnTo>
                <a:lnTo>
                  <a:pt x="39026" y="2558"/>
                </a:lnTo>
                <a:lnTo>
                  <a:pt x="38815" y="2458"/>
                </a:lnTo>
                <a:lnTo>
                  <a:pt x="38748" y="2369"/>
                </a:lnTo>
                <a:lnTo>
                  <a:pt x="39726" y="2213"/>
                </a:lnTo>
                <a:lnTo>
                  <a:pt x="37792" y="1368"/>
                </a:lnTo>
                <a:lnTo>
                  <a:pt x="36902" y="2358"/>
                </a:lnTo>
                <a:lnTo>
                  <a:pt x="37569" y="2358"/>
                </a:lnTo>
                <a:cubicBezTo>
                  <a:pt x="37202" y="2580"/>
                  <a:pt x="36802" y="2747"/>
                  <a:pt x="36402" y="2869"/>
                </a:cubicBezTo>
                <a:lnTo>
                  <a:pt x="37147" y="2925"/>
                </a:lnTo>
                <a:lnTo>
                  <a:pt x="36902" y="3158"/>
                </a:lnTo>
                <a:lnTo>
                  <a:pt x="35346" y="3826"/>
                </a:lnTo>
                <a:lnTo>
                  <a:pt x="36736" y="3826"/>
                </a:lnTo>
                <a:cubicBezTo>
                  <a:pt x="36469" y="3970"/>
                  <a:pt x="36202" y="4104"/>
                  <a:pt x="35913" y="4226"/>
                </a:cubicBezTo>
                <a:cubicBezTo>
                  <a:pt x="36135" y="4226"/>
                  <a:pt x="36346" y="4226"/>
                  <a:pt x="36558" y="4226"/>
                </a:cubicBezTo>
                <a:lnTo>
                  <a:pt x="35891" y="4704"/>
                </a:lnTo>
                <a:lnTo>
                  <a:pt x="35335" y="4704"/>
                </a:lnTo>
                <a:lnTo>
                  <a:pt x="36558" y="5149"/>
                </a:lnTo>
                <a:lnTo>
                  <a:pt x="37125" y="5149"/>
                </a:lnTo>
                <a:cubicBezTo>
                  <a:pt x="36780" y="5404"/>
                  <a:pt x="36424" y="5627"/>
                  <a:pt x="36080" y="5860"/>
                </a:cubicBezTo>
                <a:lnTo>
                  <a:pt x="37792" y="5760"/>
                </a:lnTo>
                <a:lnTo>
                  <a:pt x="37792" y="6038"/>
                </a:lnTo>
                <a:lnTo>
                  <a:pt x="37425" y="6205"/>
                </a:lnTo>
                <a:cubicBezTo>
                  <a:pt x="37180" y="6272"/>
                  <a:pt x="36925" y="6316"/>
                  <a:pt x="36669" y="6338"/>
                </a:cubicBezTo>
                <a:cubicBezTo>
                  <a:pt x="36780" y="6361"/>
                  <a:pt x="36891" y="6383"/>
                  <a:pt x="37002" y="6394"/>
                </a:cubicBezTo>
                <a:lnTo>
                  <a:pt x="36235" y="6750"/>
                </a:lnTo>
                <a:lnTo>
                  <a:pt x="36858" y="7117"/>
                </a:lnTo>
                <a:lnTo>
                  <a:pt x="35346" y="7150"/>
                </a:lnTo>
                <a:lnTo>
                  <a:pt x="35824" y="7528"/>
                </a:lnTo>
                <a:lnTo>
                  <a:pt x="34768" y="7606"/>
                </a:lnTo>
                <a:lnTo>
                  <a:pt x="34223" y="8028"/>
                </a:lnTo>
                <a:lnTo>
                  <a:pt x="34656" y="8117"/>
                </a:lnTo>
                <a:lnTo>
                  <a:pt x="34612" y="8173"/>
                </a:lnTo>
                <a:lnTo>
                  <a:pt x="34923" y="8173"/>
                </a:lnTo>
                <a:lnTo>
                  <a:pt x="34979" y="8184"/>
                </a:lnTo>
                <a:cubicBezTo>
                  <a:pt x="34768" y="8306"/>
                  <a:pt x="34545" y="8395"/>
                  <a:pt x="34323" y="8473"/>
                </a:cubicBezTo>
                <a:lnTo>
                  <a:pt x="34756" y="8495"/>
                </a:lnTo>
                <a:lnTo>
                  <a:pt x="34612" y="8629"/>
                </a:lnTo>
                <a:lnTo>
                  <a:pt x="33722" y="9018"/>
                </a:lnTo>
                <a:lnTo>
                  <a:pt x="34523" y="9018"/>
                </a:lnTo>
                <a:cubicBezTo>
                  <a:pt x="34378" y="9096"/>
                  <a:pt x="34212" y="9173"/>
                  <a:pt x="34056" y="9240"/>
                </a:cubicBezTo>
                <a:lnTo>
                  <a:pt x="34423" y="9240"/>
                </a:lnTo>
                <a:lnTo>
                  <a:pt x="34045" y="9518"/>
                </a:lnTo>
                <a:lnTo>
                  <a:pt x="33722" y="9518"/>
                </a:lnTo>
                <a:lnTo>
                  <a:pt x="34423" y="9774"/>
                </a:lnTo>
                <a:lnTo>
                  <a:pt x="34756" y="9774"/>
                </a:lnTo>
                <a:cubicBezTo>
                  <a:pt x="34556" y="9918"/>
                  <a:pt x="34345" y="10052"/>
                  <a:pt x="34145" y="10185"/>
                </a:cubicBezTo>
                <a:lnTo>
                  <a:pt x="35123" y="10130"/>
                </a:lnTo>
                <a:lnTo>
                  <a:pt x="35123" y="10285"/>
                </a:lnTo>
                <a:lnTo>
                  <a:pt x="34923" y="10385"/>
                </a:lnTo>
                <a:cubicBezTo>
                  <a:pt x="34779" y="10419"/>
                  <a:pt x="34634" y="10452"/>
                  <a:pt x="34490" y="10463"/>
                </a:cubicBezTo>
                <a:cubicBezTo>
                  <a:pt x="34545" y="10474"/>
                  <a:pt x="34612" y="10485"/>
                  <a:pt x="34679" y="10496"/>
                </a:cubicBezTo>
                <a:lnTo>
                  <a:pt x="34390" y="10630"/>
                </a:lnTo>
                <a:cubicBezTo>
                  <a:pt x="34390" y="10597"/>
                  <a:pt x="34401" y="10574"/>
                  <a:pt x="34423" y="10574"/>
                </a:cubicBezTo>
                <a:lnTo>
                  <a:pt x="34078" y="10519"/>
                </a:lnTo>
                <a:cubicBezTo>
                  <a:pt x="34123" y="10552"/>
                  <a:pt x="34156" y="10585"/>
                  <a:pt x="34189" y="10630"/>
                </a:cubicBezTo>
                <a:cubicBezTo>
                  <a:pt x="34078" y="10619"/>
                  <a:pt x="33967" y="10597"/>
                  <a:pt x="33867" y="10541"/>
                </a:cubicBezTo>
                <a:cubicBezTo>
                  <a:pt x="33856" y="10541"/>
                  <a:pt x="33845" y="10530"/>
                  <a:pt x="33845" y="10519"/>
                </a:cubicBezTo>
                <a:cubicBezTo>
                  <a:pt x="33823" y="10485"/>
                  <a:pt x="34267" y="10419"/>
                  <a:pt x="34245" y="10396"/>
                </a:cubicBezTo>
                <a:cubicBezTo>
                  <a:pt x="34223" y="10341"/>
                  <a:pt x="34167" y="10296"/>
                  <a:pt x="34101" y="10285"/>
                </a:cubicBezTo>
                <a:cubicBezTo>
                  <a:pt x="33945" y="10285"/>
                  <a:pt x="33467" y="10230"/>
                  <a:pt x="33467" y="10230"/>
                </a:cubicBezTo>
                <a:lnTo>
                  <a:pt x="33522" y="10207"/>
                </a:lnTo>
                <a:cubicBezTo>
                  <a:pt x="33667" y="10196"/>
                  <a:pt x="33823" y="10174"/>
                  <a:pt x="33967" y="10141"/>
                </a:cubicBezTo>
                <a:cubicBezTo>
                  <a:pt x="33900" y="10118"/>
                  <a:pt x="33834" y="10096"/>
                  <a:pt x="33778" y="10074"/>
                </a:cubicBezTo>
                <a:lnTo>
                  <a:pt x="33989" y="9974"/>
                </a:lnTo>
                <a:lnTo>
                  <a:pt x="33734" y="9763"/>
                </a:lnTo>
                <a:lnTo>
                  <a:pt x="33611" y="9707"/>
                </a:lnTo>
                <a:cubicBezTo>
                  <a:pt x="33700" y="9696"/>
                  <a:pt x="33778" y="9674"/>
                  <a:pt x="33867" y="9663"/>
                </a:cubicBezTo>
                <a:lnTo>
                  <a:pt x="33389" y="9540"/>
                </a:lnTo>
                <a:lnTo>
                  <a:pt x="33311" y="9429"/>
                </a:lnTo>
                <a:lnTo>
                  <a:pt x="33378" y="9418"/>
                </a:lnTo>
                <a:lnTo>
                  <a:pt x="33267" y="9362"/>
                </a:lnTo>
                <a:lnTo>
                  <a:pt x="33233" y="9318"/>
                </a:lnTo>
                <a:lnTo>
                  <a:pt x="33700" y="9251"/>
                </a:lnTo>
                <a:lnTo>
                  <a:pt x="32777" y="8851"/>
                </a:lnTo>
                <a:lnTo>
                  <a:pt x="32688" y="8951"/>
                </a:lnTo>
                <a:lnTo>
                  <a:pt x="32666" y="8895"/>
                </a:lnTo>
                <a:cubicBezTo>
                  <a:pt x="32622" y="8829"/>
                  <a:pt x="32644" y="8695"/>
                  <a:pt x="32700" y="8684"/>
                </a:cubicBezTo>
                <a:lnTo>
                  <a:pt x="32210" y="8618"/>
                </a:lnTo>
                <a:lnTo>
                  <a:pt x="32110" y="8395"/>
                </a:lnTo>
                <a:lnTo>
                  <a:pt x="31143" y="8262"/>
                </a:lnTo>
                <a:lnTo>
                  <a:pt x="31766" y="7984"/>
                </a:lnTo>
                <a:lnTo>
                  <a:pt x="31021" y="7906"/>
                </a:lnTo>
                <a:lnTo>
                  <a:pt x="31232" y="7639"/>
                </a:lnTo>
                <a:lnTo>
                  <a:pt x="30765" y="7550"/>
                </a:lnTo>
                <a:cubicBezTo>
                  <a:pt x="30887" y="7550"/>
                  <a:pt x="31010" y="7495"/>
                  <a:pt x="31099" y="7395"/>
                </a:cubicBezTo>
                <a:lnTo>
                  <a:pt x="30231" y="7150"/>
                </a:lnTo>
                <a:lnTo>
                  <a:pt x="30431" y="6939"/>
                </a:lnTo>
                <a:cubicBezTo>
                  <a:pt x="30343" y="6905"/>
                  <a:pt x="30254" y="6861"/>
                  <a:pt x="30165" y="6805"/>
                </a:cubicBezTo>
                <a:cubicBezTo>
                  <a:pt x="30231" y="6783"/>
                  <a:pt x="30309" y="6750"/>
                  <a:pt x="30387" y="6716"/>
                </a:cubicBezTo>
                <a:lnTo>
                  <a:pt x="30387" y="6716"/>
                </a:lnTo>
                <a:lnTo>
                  <a:pt x="31054" y="6550"/>
                </a:lnTo>
                <a:cubicBezTo>
                  <a:pt x="31054" y="6550"/>
                  <a:pt x="30287" y="6483"/>
                  <a:pt x="30220" y="6338"/>
                </a:cubicBezTo>
                <a:cubicBezTo>
                  <a:pt x="30198" y="6294"/>
                  <a:pt x="30887" y="6183"/>
                  <a:pt x="30865" y="6138"/>
                </a:cubicBezTo>
                <a:cubicBezTo>
                  <a:pt x="30810" y="6049"/>
                  <a:pt x="30732" y="5982"/>
                  <a:pt x="30632" y="5971"/>
                </a:cubicBezTo>
                <a:cubicBezTo>
                  <a:pt x="30376" y="5971"/>
                  <a:pt x="29620" y="5882"/>
                  <a:pt x="29620" y="5882"/>
                </a:cubicBezTo>
                <a:lnTo>
                  <a:pt x="29709" y="5838"/>
                </a:lnTo>
                <a:cubicBezTo>
                  <a:pt x="29942" y="5816"/>
                  <a:pt x="30187" y="5782"/>
                  <a:pt x="30420" y="5727"/>
                </a:cubicBezTo>
                <a:cubicBezTo>
                  <a:pt x="30309" y="5705"/>
                  <a:pt x="30209" y="5671"/>
                  <a:pt x="30109" y="5638"/>
                </a:cubicBezTo>
                <a:lnTo>
                  <a:pt x="30465" y="5460"/>
                </a:lnTo>
                <a:lnTo>
                  <a:pt x="30042" y="5126"/>
                </a:lnTo>
                <a:lnTo>
                  <a:pt x="29864" y="5071"/>
                </a:lnTo>
                <a:cubicBezTo>
                  <a:pt x="29998" y="5037"/>
                  <a:pt x="30131" y="5015"/>
                  <a:pt x="30265" y="4982"/>
                </a:cubicBezTo>
                <a:lnTo>
                  <a:pt x="29509" y="4793"/>
                </a:lnTo>
                <a:lnTo>
                  <a:pt x="29397" y="4615"/>
                </a:lnTo>
                <a:lnTo>
                  <a:pt x="29486" y="4582"/>
                </a:lnTo>
                <a:lnTo>
                  <a:pt x="29320" y="4515"/>
                </a:lnTo>
                <a:lnTo>
                  <a:pt x="29275" y="4437"/>
                </a:lnTo>
                <a:lnTo>
                  <a:pt x="30009" y="4326"/>
                </a:lnTo>
                <a:lnTo>
                  <a:pt x="28541" y="3692"/>
                </a:lnTo>
                <a:lnTo>
                  <a:pt x="27874" y="4448"/>
                </a:lnTo>
                <a:lnTo>
                  <a:pt x="28319" y="4448"/>
                </a:lnTo>
                <a:lnTo>
                  <a:pt x="28341" y="4470"/>
                </a:lnTo>
                <a:cubicBezTo>
                  <a:pt x="28074" y="4615"/>
                  <a:pt x="27785" y="4748"/>
                  <a:pt x="27496" y="4837"/>
                </a:cubicBezTo>
                <a:lnTo>
                  <a:pt x="28063" y="4871"/>
                </a:lnTo>
                <a:lnTo>
                  <a:pt x="27874" y="5049"/>
                </a:lnTo>
                <a:lnTo>
                  <a:pt x="26863" y="5482"/>
                </a:lnTo>
                <a:cubicBezTo>
                  <a:pt x="26562" y="5460"/>
                  <a:pt x="26251" y="5427"/>
                  <a:pt x="26251" y="5427"/>
                </a:cubicBezTo>
                <a:lnTo>
                  <a:pt x="26340" y="5382"/>
                </a:lnTo>
                <a:cubicBezTo>
                  <a:pt x="26585" y="5349"/>
                  <a:pt x="26829" y="5315"/>
                  <a:pt x="27074" y="5260"/>
                </a:cubicBezTo>
                <a:cubicBezTo>
                  <a:pt x="26974" y="5238"/>
                  <a:pt x="26863" y="5204"/>
                  <a:pt x="26762" y="5171"/>
                </a:cubicBezTo>
                <a:lnTo>
                  <a:pt x="27118" y="4982"/>
                </a:lnTo>
                <a:lnTo>
                  <a:pt x="26685" y="4637"/>
                </a:lnTo>
                <a:lnTo>
                  <a:pt x="26496" y="4559"/>
                </a:lnTo>
                <a:cubicBezTo>
                  <a:pt x="26629" y="4537"/>
                  <a:pt x="26774" y="4504"/>
                  <a:pt x="26907" y="4482"/>
                </a:cubicBezTo>
                <a:lnTo>
                  <a:pt x="26129" y="4281"/>
                </a:lnTo>
                <a:lnTo>
                  <a:pt x="26006" y="4104"/>
                </a:lnTo>
                <a:lnTo>
                  <a:pt x="26106" y="4070"/>
                </a:lnTo>
                <a:lnTo>
                  <a:pt x="25929" y="3992"/>
                </a:lnTo>
                <a:lnTo>
                  <a:pt x="25884" y="3926"/>
                </a:lnTo>
                <a:lnTo>
                  <a:pt x="26640" y="3803"/>
                </a:lnTo>
                <a:lnTo>
                  <a:pt x="25128" y="3147"/>
                </a:lnTo>
                <a:lnTo>
                  <a:pt x="24428" y="3926"/>
                </a:lnTo>
                <a:lnTo>
                  <a:pt x="24950" y="3926"/>
                </a:lnTo>
                <a:cubicBezTo>
                  <a:pt x="24661" y="4092"/>
                  <a:pt x="24350" y="4226"/>
                  <a:pt x="24038" y="4326"/>
                </a:cubicBezTo>
                <a:lnTo>
                  <a:pt x="24628" y="4370"/>
                </a:lnTo>
                <a:lnTo>
                  <a:pt x="24428" y="4548"/>
                </a:lnTo>
                <a:lnTo>
                  <a:pt x="23205" y="5071"/>
                </a:lnTo>
                <a:lnTo>
                  <a:pt x="24305" y="5071"/>
                </a:lnTo>
                <a:cubicBezTo>
                  <a:pt x="24094" y="5193"/>
                  <a:pt x="23883" y="5293"/>
                  <a:pt x="23660" y="5393"/>
                </a:cubicBezTo>
                <a:lnTo>
                  <a:pt x="24172" y="5393"/>
                </a:lnTo>
                <a:lnTo>
                  <a:pt x="23649" y="5771"/>
                </a:lnTo>
                <a:lnTo>
                  <a:pt x="23205" y="5771"/>
                </a:lnTo>
                <a:lnTo>
                  <a:pt x="24172" y="6116"/>
                </a:lnTo>
                <a:lnTo>
                  <a:pt x="24617" y="6116"/>
                </a:lnTo>
                <a:cubicBezTo>
                  <a:pt x="24350" y="6316"/>
                  <a:pt x="24061" y="6494"/>
                  <a:pt x="23783" y="6672"/>
                </a:cubicBezTo>
                <a:lnTo>
                  <a:pt x="25128" y="6594"/>
                </a:lnTo>
                <a:lnTo>
                  <a:pt x="25128" y="6816"/>
                </a:lnTo>
                <a:lnTo>
                  <a:pt x="24850" y="6939"/>
                </a:lnTo>
                <a:cubicBezTo>
                  <a:pt x="24650" y="6994"/>
                  <a:pt x="24450" y="7028"/>
                  <a:pt x="24250" y="7050"/>
                </a:cubicBezTo>
                <a:cubicBezTo>
                  <a:pt x="24339" y="7061"/>
                  <a:pt x="24428" y="7083"/>
                  <a:pt x="24517" y="7094"/>
                </a:cubicBezTo>
                <a:lnTo>
                  <a:pt x="23905" y="7372"/>
                </a:lnTo>
                <a:lnTo>
                  <a:pt x="24405" y="7661"/>
                </a:lnTo>
                <a:lnTo>
                  <a:pt x="23216" y="7684"/>
                </a:lnTo>
                <a:lnTo>
                  <a:pt x="23583" y="7984"/>
                </a:lnTo>
                <a:lnTo>
                  <a:pt x="22749" y="8039"/>
                </a:lnTo>
                <a:lnTo>
                  <a:pt x="22704" y="8084"/>
                </a:lnTo>
                <a:lnTo>
                  <a:pt x="22515" y="8062"/>
                </a:lnTo>
                <a:cubicBezTo>
                  <a:pt x="22460" y="8028"/>
                  <a:pt x="22404" y="7984"/>
                  <a:pt x="22349" y="7950"/>
                </a:cubicBezTo>
                <a:cubicBezTo>
                  <a:pt x="22493" y="7928"/>
                  <a:pt x="22615" y="7906"/>
                  <a:pt x="22749" y="7884"/>
                </a:cubicBezTo>
                <a:cubicBezTo>
                  <a:pt x="22660" y="7850"/>
                  <a:pt x="22571" y="7828"/>
                  <a:pt x="22471" y="7795"/>
                </a:cubicBezTo>
                <a:lnTo>
                  <a:pt x="22782" y="7639"/>
                </a:lnTo>
                <a:lnTo>
                  <a:pt x="22404" y="7339"/>
                </a:lnTo>
                <a:lnTo>
                  <a:pt x="22237" y="7272"/>
                </a:lnTo>
                <a:cubicBezTo>
                  <a:pt x="22360" y="7250"/>
                  <a:pt x="22482" y="7217"/>
                  <a:pt x="22593" y="7194"/>
                </a:cubicBezTo>
                <a:lnTo>
                  <a:pt x="21915" y="7028"/>
                </a:lnTo>
                <a:lnTo>
                  <a:pt x="21804" y="6872"/>
                </a:lnTo>
                <a:lnTo>
                  <a:pt x="21893" y="6850"/>
                </a:lnTo>
                <a:lnTo>
                  <a:pt x="21737" y="6783"/>
                </a:lnTo>
                <a:lnTo>
                  <a:pt x="21715" y="6750"/>
                </a:lnTo>
                <a:cubicBezTo>
                  <a:pt x="21715" y="6739"/>
                  <a:pt x="21715" y="6727"/>
                  <a:pt x="21715" y="6716"/>
                </a:cubicBezTo>
                <a:lnTo>
                  <a:pt x="22360" y="6616"/>
                </a:lnTo>
                <a:lnTo>
                  <a:pt x="21592" y="6283"/>
                </a:lnTo>
                <a:cubicBezTo>
                  <a:pt x="21604" y="6216"/>
                  <a:pt x="21626" y="6160"/>
                  <a:pt x="21670" y="6149"/>
                </a:cubicBezTo>
                <a:lnTo>
                  <a:pt x="21103" y="6071"/>
                </a:lnTo>
                <a:lnTo>
                  <a:pt x="21048" y="6049"/>
                </a:lnTo>
                <a:lnTo>
                  <a:pt x="21037" y="6060"/>
                </a:lnTo>
                <a:lnTo>
                  <a:pt x="20914" y="6049"/>
                </a:lnTo>
                <a:cubicBezTo>
                  <a:pt x="20937" y="6060"/>
                  <a:pt x="20970" y="6083"/>
                  <a:pt x="20992" y="6105"/>
                </a:cubicBezTo>
                <a:lnTo>
                  <a:pt x="20436" y="6727"/>
                </a:lnTo>
                <a:lnTo>
                  <a:pt x="20892" y="6727"/>
                </a:lnTo>
                <a:cubicBezTo>
                  <a:pt x="20636" y="6872"/>
                  <a:pt x="20369" y="6983"/>
                  <a:pt x="20092" y="7072"/>
                </a:cubicBezTo>
                <a:lnTo>
                  <a:pt x="20603" y="7117"/>
                </a:lnTo>
                <a:lnTo>
                  <a:pt x="20436" y="7261"/>
                </a:lnTo>
                <a:lnTo>
                  <a:pt x="19380" y="7717"/>
                </a:lnTo>
                <a:lnTo>
                  <a:pt x="20325" y="7717"/>
                </a:lnTo>
                <a:cubicBezTo>
                  <a:pt x="20147" y="7817"/>
                  <a:pt x="19969" y="7917"/>
                  <a:pt x="19769" y="7995"/>
                </a:cubicBezTo>
                <a:lnTo>
                  <a:pt x="20214" y="7995"/>
                </a:lnTo>
                <a:lnTo>
                  <a:pt x="19758" y="8328"/>
                </a:lnTo>
                <a:lnTo>
                  <a:pt x="19391" y="8328"/>
                </a:lnTo>
                <a:lnTo>
                  <a:pt x="20225" y="8629"/>
                </a:lnTo>
                <a:lnTo>
                  <a:pt x="20603" y="8629"/>
                </a:lnTo>
                <a:cubicBezTo>
                  <a:pt x="20369" y="8795"/>
                  <a:pt x="20136" y="8951"/>
                  <a:pt x="19891" y="9107"/>
                </a:cubicBezTo>
                <a:lnTo>
                  <a:pt x="21003" y="9040"/>
                </a:lnTo>
                <a:lnTo>
                  <a:pt x="21048" y="9096"/>
                </a:lnTo>
                <a:lnTo>
                  <a:pt x="21048" y="9229"/>
                </a:lnTo>
                <a:lnTo>
                  <a:pt x="20814" y="9340"/>
                </a:lnTo>
                <a:cubicBezTo>
                  <a:pt x="20636" y="9385"/>
                  <a:pt x="20470" y="9418"/>
                  <a:pt x="20292" y="9429"/>
                </a:cubicBezTo>
                <a:lnTo>
                  <a:pt x="20381" y="9451"/>
                </a:lnTo>
                <a:lnTo>
                  <a:pt x="19725" y="9596"/>
                </a:lnTo>
                <a:cubicBezTo>
                  <a:pt x="19836" y="9752"/>
                  <a:pt x="19980" y="9874"/>
                  <a:pt x="20147" y="9963"/>
                </a:cubicBezTo>
                <a:lnTo>
                  <a:pt x="19658" y="9974"/>
                </a:lnTo>
                <a:cubicBezTo>
                  <a:pt x="19580" y="9918"/>
                  <a:pt x="19513" y="9863"/>
                  <a:pt x="19458" y="9796"/>
                </a:cubicBezTo>
                <a:lnTo>
                  <a:pt x="19613" y="9629"/>
                </a:lnTo>
                <a:cubicBezTo>
                  <a:pt x="19569" y="9540"/>
                  <a:pt x="19469" y="9563"/>
                  <a:pt x="19380" y="9529"/>
                </a:cubicBezTo>
                <a:cubicBezTo>
                  <a:pt x="19302" y="9496"/>
                  <a:pt x="19291" y="9307"/>
                  <a:pt x="19369" y="9340"/>
                </a:cubicBezTo>
                <a:lnTo>
                  <a:pt x="19124" y="9173"/>
                </a:lnTo>
                <a:cubicBezTo>
                  <a:pt x="19191" y="9107"/>
                  <a:pt x="19124" y="8984"/>
                  <a:pt x="19091" y="8895"/>
                </a:cubicBezTo>
                <a:cubicBezTo>
                  <a:pt x="19046" y="8807"/>
                  <a:pt x="19069" y="8684"/>
                  <a:pt x="19124" y="8673"/>
                </a:cubicBezTo>
                <a:lnTo>
                  <a:pt x="18602" y="8606"/>
                </a:lnTo>
                <a:cubicBezTo>
                  <a:pt x="18691" y="8651"/>
                  <a:pt x="18757" y="8740"/>
                  <a:pt x="18802" y="8829"/>
                </a:cubicBezTo>
                <a:cubicBezTo>
                  <a:pt x="18824" y="8940"/>
                  <a:pt x="18757" y="9084"/>
                  <a:pt x="18668" y="9062"/>
                </a:cubicBezTo>
                <a:lnTo>
                  <a:pt x="18735" y="9140"/>
                </a:lnTo>
                <a:lnTo>
                  <a:pt x="18335" y="9040"/>
                </a:lnTo>
                <a:lnTo>
                  <a:pt x="18257" y="8929"/>
                </a:lnTo>
                <a:lnTo>
                  <a:pt x="18324" y="8907"/>
                </a:lnTo>
                <a:lnTo>
                  <a:pt x="18213" y="8862"/>
                </a:lnTo>
                <a:lnTo>
                  <a:pt x="18190" y="8818"/>
                </a:lnTo>
                <a:lnTo>
                  <a:pt x="18657" y="8751"/>
                </a:lnTo>
                <a:lnTo>
                  <a:pt x="17734" y="8351"/>
                </a:lnTo>
                <a:lnTo>
                  <a:pt x="17579" y="8506"/>
                </a:lnTo>
                <a:cubicBezTo>
                  <a:pt x="17557" y="8506"/>
                  <a:pt x="17523" y="8495"/>
                  <a:pt x="17501" y="8495"/>
                </a:cubicBezTo>
                <a:cubicBezTo>
                  <a:pt x="17401" y="8451"/>
                  <a:pt x="17379" y="8217"/>
                  <a:pt x="17479" y="8251"/>
                </a:cubicBezTo>
                <a:lnTo>
                  <a:pt x="17190" y="8050"/>
                </a:lnTo>
                <a:cubicBezTo>
                  <a:pt x="17267" y="7973"/>
                  <a:pt x="17190" y="7817"/>
                  <a:pt x="17134" y="7717"/>
                </a:cubicBezTo>
                <a:cubicBezTo>
                  <a:pt x="17090" y="7606"/>
                  <a:pt x="17112" y="7461"/>
                  <a:pt x="17179" y="7450"/>
                </a:cubicBezTo>
                <a:lnTo>
                  <a:pt x="16545" y="7361"/>
                </a:lnTo>
                <a:cubicBezTo>
                  <a:pt x="16656" y="7417"/>
                  <a:pt x="16734" y="7517"/>
                  <a:pt x="16778" y="7639"/>
                </a:cubicBezTo>
                <a:cubicBezTo>
                  <a:pt x="16823" y="7773"/>
                  <a:pt x="16745" y="7950"/>
                  <a:pt x="16634" y="7928"/>
                </a:cubicBezTo>
                <a:lnTo>
                  <a:pt x="16812" y="8128"/>
                </a:lnTo>
                <a:cubicBezTo>
                  <a:pt x="16801" y="8139"/>
                  <a:pt x="16801" y="8139"/>
                  <a:pt x="16789" y="8151"/>
                </a:cubicBezTo>
                <a:lnTo>
                  <a:pt x="16200" y="7884"/>
                </a:lnTo>
                <a:lnTo>
                  <a:pt x="15767" y="8373"/>
                </a:lnTo>
                <a:lnTo>
                  <a:pt x="15188" y="8184"/>
                </a:lnTo>
                <a:cubicBezTo>
                  <a:pt x="15744" y="7973"/>
                  <a:pt x="16089" y="7917"/>
                  <a:pt x="16656" y="7706"/>
                </a:cubicBezTo>
                <a:cubicBezTo>
                  <a:pt x="16056" y="7617"/>
                  <a:pt x="16278" y="7406"/>
                  <a:pt x="15700" y="7217"/>
                </a:cubicBezTo>
                <a:lnTo>
                  <a:pt x="15978" y="6939"/>
                </a:lnTo>
                <a:cubicBezTo>
                  <a:pt x="15678" y="6805"/>
                  <a:pt x="15400" y="6616"/>
                  <a:pt x="15177" y="6383"/>
                </a:cubicBezTo>
                <a:cubicBezTo>
                  <a:pt x="15266" y="6283"/>
                  <a:pt x="15366" y="6183"/>
                  <a:pt x="15466" y="6083"/>
                </a:cubicBezTo>
                <a:cubicBezTo>
                  <a:pt x="15377" y="5938"/>
                  <a:pt x="15199" y="5971"/>
                  <a:pt x="15055" y="5916"/>
                </a:cubicBezTo>
                <a:cubicBezTo>
                  <a:pt x="14910" y="5860"/>
                  <a:pt x="14888" y="5527"/>
                  <a:pt x="15022" y="5571"/>
                </a:cubicBezTo>
                <a:lnTo>
                  <a:pt x="14599" y="5271"/>
                </a:lnTo>
                <a:cubicBezTo>
                  <a:pt x="14710" y="5160"/>
                  <a:pt x="14599" y="4948"/>
                  <a:pt x="14532" y="4793"/>
                </a:cubicBezTo>
                <a:cubicBezTo>
                  <a:pt x="14466" y="4659"/>
                  <a:pt x="14488" y="4426"/>
                  <a:pt x="14588" y="4404"/>
                </a:cubicBezTo>
                <a:lnTo>
                  <a:pt x="13665" y="4281"/>
                </a:lnTo>
                <a:cubicBezTo>
                  <a:pt x="13832" y="4370"/>
                  <a:pt x="13954" y="4515"/>
                  <a:pt x="14021" y="4682"/>
                </a:cubicBezTo>
                <a:cubicBezTo>
                  <a:pt x="14065" y="4871"/>
                  <a:pt x="13954" y="5126"/>
                  <a:pt x="13787" y="5104"/>
                </a:cubicBezTo>
                <a:lnTo>
                  <a:pt x="14054" y="5404"/>
                </a:lnTo>
                <a:cubicBezTo>
                  <a:pt x="13976" y="5538"/>
                  <a:pt x="13832" y="5604"/>
                  <a:pt x="13687" y="5560"/>
                </a:cubicBezTo>
                <a:lnTo>
                  <a:pt x="14010" y="5816"/>
                </a:lnTo>
                <a:lnTo>
                  <a:pt x="13943" y="5871"/>
                </a:lnTo>
                <a:lnTo>
                  <a:pt x="13009" y="5460"/>
                </a:lnTo>
                <a:lnTo>
                  <a:pt x="12331" y="6205"/>
                </a:lnTo>
                <a:lnTo>
                  <a:pt x="12842" y="6205"/>
                </a:lnTo>
                <a:cubicBezTo>
                  <a:pt x="12564" y="6372"/>
                  <a:pt x="12264" y="6505"/>
                  <a:pt x="11953" y="6594"/>
                </a:cubicBezTo>
                <a:lnTo>
                  <a:pt x="12531" y="6638"/>
                </a:lnTo>
                <a:lnTo>
                  <a:pt x="12331" y="6805"/>
                </a:lnTo>
                <a:lnTo>
                  <a:pt x="11164" y="7306"/>
                </a:lnTo>
                <a:lnTo>
                  <a:pt x="12220" y="7306"/>
                </a:lnTo>
                <a:cubicBezTo>
                  <a:pt x="12020" y="7428"/>
                  <a:pt x="11808" y="7528"/>
                  <a:pt x="11597" y="7617"/>
                </a:cubicBezTo>
                <a:lnTo>
                  <a:pt x="12086" y="7617"/>
                </a:lnTo>
                <a:lnTo>
                  <a:pt x="11575" y="7984"/>
                </a:lnTo>
                <a:lnTo>
                  <a:pt x="11164" y="7984"/>
                </a:lnTo>
                <a:lnTo>
                  <a:pt x="12086" y="8317"/>
                </a:lnTo>
                <a:lnTo>
                  <a:pt x="12509" y="8317"/>
                </a:lnTo>
                <a:cubicBezTo>
                  <a:pt x="12253" y="8506"/>
                  <a:pt x="11986" y="8673"/>
                  <a:pt x="11719" y="8851"/>
                </a:cubicBezTo>
                <a:lnTo>
                  <a:pt x="12409" y="8807"/>
                </a:lnTo>
                <a:cubicBezTo>
                  <a:pt x="12531" y="8918"/>
                  <a:pt x="12676" y="9007"/>
                  <a:pt x="12820" y="9062"/>
                </a:cubicBezTo>
                <a:lnTo>
                  <a:pt x="12731" y="9107"/>
                </a:lnTo>
                <a:cubicBezTo>
                  <a:pt x="12542" y="9162"/>
                  <a:pt x="12353" y="9196"/>
                  <a:pt x="12153" y="9207"/>
                </a:cubicBezTo>
                <a:cubicBezTo>
                  <a:pt x="12242" y="9229"/>
                  <a:pt x="12331" y="9240"/>
                  <a:pt x="12409" y="9251"/>
                </a:cubicBezTo>
                <a:lnTo>
                  <a:pt x="12387" y="9262"/>
                </a:lnTo>
                <a:lnTo>
                  <a:pt x="12242" y="9307"/>
                </a:lnTo>
                <a:lnTo>
                  <a:pt x="12253" y="9329"/>
                </a:lnTo>
                <a:lnTo>
                  <a:pt x="11831" y="9518"/>
                </a:lnTo>
                <a:lnTo>
                  <a:pt x="12309" y="9796"/>
                </a:lnTo>
                <a:lnTo>
                  <a:pt x="11608" y="9807"/>
                </a:lnTo>
                <a:cubicBezTo>
                  <a:pt x="11597" y="9807"/>
                  <a:pt x="11586" y="9796"/>
                  <a:pt x="11575" y="9785"/>
                </a:cubicBezTo>
                <a:lnTo>
                  <a:pt x="11742" y="9607"/>
                </a:lnTo>
                <a:cubicBezTo>
                  <a:pt x="11697" y="9529"/>
                  <a:pt x="11586" y="9551"/>
                  <a:pt x="11508" y="9518"/>
                </a:cubicBezTo>
                <a:cubicBezTo>
                  <a:pt x="11430" y="9485"/>
                  <a:pt x="11419" y="9296"/>
                  <a:pt x="11497" y="9318"/>
                </a:cubicBezTo>
                <a:lnTo>
                  <a:pt x="11253" y="9151"/>
                </a:lnTo>
                <a:cubicBezTo>
                  <a:pt x="11319" y="9084"/>
                  <a:pt x="11253" y="8973"/>
                  <a:pt x="11219" y="8873"/>
                </a:cubicBezTo>
                <a:cubicBezTo>
                  <a:pt x="11175" y="8784"/>
                  <a:pt x="11197" y="8673"/>
                  <a:pt x="11253" y="8662"/>
                </a:cubicBezTo>
                <a:lnTo>
                  <a:pt x="10730" y="8584"/>
                </a:lnTo>
                <a:cubicBezTo>
                  <a:pt x="10819" y="8640"/>
                  <a:pt x="10886" y="8718"/>
                  <a:pt x="10919" y="8818"/>
                </a:cubicBezTo>
                <a:lnTo>
                  <a:pt x="10919" y="8818"/>
                </a:lnTo>
                <a:cubicBezTo>
                  <a:pt x="10574" y="8740"/>
                  <a:pt x="10674" y="8573"/>
                  <a:pt x="10241" y="8440"/>
                </a:cubicBezTo>
                <a:cubicBezTo>
                  <a:pt x="10319" y="8362"/>
                  <a:pt x="10396" y="8284"/>
                  <a:pt x="10474" y="8206"/>
                </a:cubicBezTo>
                <a:cubicBezTo>
                  <a:pt x="10219" y="8106"/>
                  <a:pt x="9996" y="7950"/>
                  <a:pt x="9807" y="7750"/>
                </a:cubicBezTo>
                <a:lnTo>
                  <a:pt x="10052" y="7506"/>
                </a:lnTo>
                <a:cubicBezTo>
                  <a:pt x="9974" y="7383"/>
                  <a:pt x="9829" y="7417"/>
                  <a:pt x="9707" y="7372"/>
                </a:cubicBezTo>
                <a:cubicBezTo>
                  <a:pt x="9596" y="7317"/>
                  <a:pt x="9574" y="7050"/>
                  <a:pt x="9685" y="7094"/>
                </a:cubicBezTo>
                <a:lnTo>
                  <a:pt x="9340" y="6850"/>
                </a:lnTo>
                <a:cubicBezTo>
                  <a:pt x="9429" y="6750"/>
                  <a:pt x="9340" y="6572"/>
                  <a:pt x="9273" y="6449"/>
                </a:cubicBezTo>
                <a:cubicBezTo>
                  <a:pt x="9218" y="6316"/>
                  <a:pt x="9251" y="6149"/>
                  <a:pt x="9329" y="6127"/>
                </a:cubicBezTo>
                <a:lnTo>
                  <a:pt x="8573" y="6027"/>
                </a:lnTo>
                <a:cubicBezTo>
                  <a:pt x="8706" y="6094"/>
                  <a:pt x="8806" y="6216"/>
                  <a:pt x="8851" y="6361"/>
                </a:cubicBezTo>
                <a:cubicBezTo>
                  <a:pt x="8895" y="6516"/>
                  <a:pt x="8806" y="6727"/>
                  <a:pt x="8673" y="6694"/>
                </a:cubicBezTo>
                <a:lnTo>
                  <a:pt x="8884" y="6950"/>
                </a:lnTo>
                <a:cubicBezTo>
                  <a:pt x="8829" y="7050"/>
                  <a:pt x="8706" y="7105"/>
                  <a:pt x="8584" y="7083"/>
                </a:cubicBezTo>
                <a:lnTo>
                  <a:pt x="8851" y="7283"/>
                </a:lnTo>
                <a:lnTo>
                  <a:pt x="8651" y="7461"/>
                </a:lnTo>
                <a:lnTo>
                  <a:pt x="8862" y="7684"/>
                </a:lnTo>
                <a:lnTo>
                  <a:pt x="8340" y="7884"/>
                </a:lnTo>
                <a:cubicBezTo>
                  <a:pt x="8484" y="7984"/>
                  <a:pt x="8595" y="8128"/>
                  <a:pt x="8662" y="8284"/>
                </a:cubicBezTo>
                <a:lnTo>
                  <a:pt x="7973" y="8295"/>
                </a:lnTo>
                <a:lnTo>
                  <a:pt x="8840" y="9218"/>
                </a:lnTo>
                <a:lnTo>
                  <a:pt x="7372" y="9585"/>
                </a:lnTo>
                <a:cubicBezTo>
                  <a:pt x="7450" y="9685"/>
                  <a:pt x="7539" y="9763"/>
                  <a:pt x="7639" y="9841"/>
                </a:cubicBezTo>
                <a:cubicBezTo>
                  <a:pt x="7428" y="9807"/>
                  <a:pt x="7105" y="9752"/>
                  <a:pt x="7061" y="9663"/>
                </a:cubicBezTo>
                <a:cubicBezTo>
                  <a:pt x="7039" y="9618"/>
                  <a:pt x="7661" y="9529"/>
                  <a:pt x="7639" y="9485"/>
                </a:cubicBezTo>
                <a:cubicBezTo>
                  <a:pt x="7595" y="9407"/>
                  <a:pt x="7517" y="9340"/>
                  <a:pt x="7428" y="9329"/>
                </a:cubicBezTo>
                <a:cubicBezTo>
                  <a:pt x="7205" y="9329"/>
                  <a:pt x="6527" y="9251"/>
                  <a:pt x="6527" y="9251"/>
                </a:cubicBezTo>
                <a:lnTo>
                  <a:pt x="6605" y="9218"/>
                </a:lnTo>
                <a:cubicBezTo>
                  <a:pt x="6816" y="9196"/>
                  <a:pt x="7028" y="9162"/>
                  <a:pt x="7239" y="9118"/>
                </a:cubicBezTo>
                <a:cubicBezTo>
                  <a:pt x="7150" y="9096"/>
                  <a:pt x="7061" y="9062"/>
                  <a:pt x="6972" y="9040"/>
                </a:cubicBezTo>
                <a:lnTo>
                  <a:pt x="7283" y="8884"/>
                </a:lnTo>
                <a:lnTo>
                  <a:pt x="6905" y="8573"/>
                </a:lnTo>
                <a:lnTo>
                  <a:pt x="6739" y="8517"/>
                </a:lnTo>
                <a:cubicBezTo>
                  <a:pt x="6850" y="8484"/>
                  <a:pt x="6972" y="8462"/>
                  <a:pt x="7094" y="8440"/>
                </a:cubicBezTo>
                <a:lnTo>
                  <a:pt x="6416" y="8273"/>
                </a:lnTo>
                <a:lnTo>
                  <a:pt x="6305" y="8106"/>
                </a:lnTo>
                <a:lnTo>
                  <a:pt x="6394" y="8084"/>
                </a:lnTo>
                <a:lnTo>
                  <a:pt x="6238" y="8017"/>
                </a:lnTo>
                <a:lnTo>
                  <a:pt x="6205" y="7962"/>
                </a:lnTo>
                <a:lnTo>
                  <a:pt x="6861" y="7861"/>
                </a:lnTo>
                <a:lnTo>
                  <a:pt x="5549" y="7306"/>
                </a:lnTo>
                <a:lnTo>
                  <a:pt x="4937" y="7984"/>
                </a:lnTo>
                <a:lnTo>
                  <a:pt x="5393" y="7984"/>
                </a:lnTo>
                <a:cubicBezTo>
                  <a:pt x="5149" y="8128"/>
                  <a:pt x="4882" y="8251"/>
                  <a:pt x="4604" y="8340"/>
                </a:cubicBezTo>
                <a:lnTo>
                  <a:pt x="5115" y="8373"/>
                </a:lnTo>
                <a:lnTo>
                  <a:pt x="4937" y="8529"/>
                </a:lnTo>
                <a:lnTo>
                  <a:pt x="3881" y="8984"/>
                </a:lnTo>
                <a:lnTo>
                  <a:pt x="4837" y="8984"/>
                </a:lnTo>
                <a:cubicBezTo>
                  <a:pt x="4659" y="9084"/>
                  <a:pt x="4470" y="9173"/>
                  <a:pt x="4281" y="9262"/>
                </a:cubicBezTo>
                <a:lnTo>
                  <a:pt x="4715" y="9262"/>
                </a:lnTo>
                <a:lnTo>
                  <a:pt x="4259" y="9585"/>
                </a:lnTo>
                <a:lnTo>
                  <a:pt x="3892" y="9585"/>
                </a:lnTo>
                <a:lnTo>
                  <a:pt x="4726" y="9885"/>
                </a:lnTo>
                <a:lnTo>
                  <a:pt x="5104" y="9885"/>
                </a:lnTo>
                <a:cubicBezTo>
                  <a:pt x="4882" y="10063"/>
                  <a:pt x="4637" y="10219"/>
                  <a:pt x="4393" y="10374"/>
                </a:cubicBezTo>
                <a:lnTo>
                  <a:pt x="5549" y="10307"/>
                </a:lnTo>
                <a:lnTo>
                  <a:pt x="5549" y="10485"/>
                </a:lnTo>
                <a:lnTo>
                  <a:pt x="5304" y="10597"/>
                </a:lnTo>
                <a:cubicBezTo>
                  <a:pt x="5137" y="10641"/>
                  <a:pt x="4971" y="10674"/>
                  <a:pt x="4793" y="10686"/>
                </a:cubicBezTo>
                <a:cubicBezTo>
                  <a:pt x="4871" y="10708"/>
                  <a:pt x="4948" y="10719"/>
                  <a:pt x="5015" y="10730"/>
                </a:cubicBezTo>
                <a:lnTo>
                  <a:pt x="4493" y="10963"/>
                </a:lnTo>
                <a:lnTo>
                  <a:pt x="4926" y="11208"/>
                </a:lnTo>
                <a:lnTo>
                  <a:pt x="3892" y="11241"/>
                </a:lnTo>
                <a:lnTo>
                  <a:pt x="4215" y="11497"/>
                </a:lnTo>
                <a:lnTo>
                  <a:pt x="3492" y="11553"/>
                </a:lnTo>
                <a:lnTo>
                  <a:pt x="3125" y="11842"/>
                </a:lnTo>
                <a:lnTo>
                  <a:pt x="3703" y="11953"/>
                </a:lnTo>
                <a:lnTo>
                  <a:pt x="3570" y="12109"/>
                </a:lnTo>
                <a:lnTo>
                  <a:pt x="3881" y="12109"/>
                </a:lnTo>
                <a:cubicBezTo>
                  <a:pt x="3703" y="12209"/>
                  <a:pt x="3525" y="12287"/>
                  <a:pt x="3325" y="12353"/>
                </a:cubicBezTo>
                <a:lnTo>
                  <a:pt x="3692" y="12375"/>
                </a:lnTo>
                <a:lnTo>
                  <a:pt x="3570" y="12487"/>
                </a:lnTo>
                <a:lnTo>
                  <a:pt x="2825" y="12798"/>
                </a:lnTo>
                <a:lnTo>
                  <a:pt x="3258" y="12798"/>
                </a:lnTo>
                <a:lnTo>
                  <a:pt x="3203" y="12820"/>
                </a:lnTo>
                <a:lnTo>
                  <a:pt x="3370" y="12865"/>
                </a:lnTo>
                <a:cubicBezTo>
                  <a:pt x="3281" y="12909"/>
                  <a:pt x="3192" y="12954"/>
                  <a:pt x="3103" y="12998"/>
                </a:cubicBezTo>
                <a:lnTo>
                  <a:pt x="3414" y="12998"/>
                </a:lnTo>
                <a:lnTo>
                  <a:pt x="3092" y="13220"/>
                </a:lnTo>
                <a:lnTo>
                  <a:pt x="2825" y="13220"/>
                </a:lnTo>
                <a:lnTo>
                  <a:pt x="3414" y="13432"/>
                </a:lnTo>
                <a:lnTo>
                  <a:pt x="3681" y="13432"/>
                </a:lnTo>
                <a:cubicBezTo>
                  <a:pt x="3514" y="13554"/>
                  <a:pt x="3347" y="13665"/>
                  <a:pt x="3181" y="13776"/>
                </a:cubicBezTo>
                <a:lnTo>
                  <a:pt x="3581" y="13754"/>
                </a:lnTo>
                <a:lnTo>
                  <a:pt x="3514" y="13799"/>
                </a:lnTo>
                <a:lnTo>
                  <a:pt x="3614" y="13988"/>
                </a:lnTo>
                <a:cubicBezTo>
                  <a:pt x="3559" y="13988"/>
                  <a:pt x="3514" y="13999"/>
                  <a:pt x="3459" y="13999"/>
                </a:cubicBezTo>
                <a:cubicBezTo>
                  <a:pt x="3514" y="14010"/>
                  <a:pt x="3570" y="14021"/>
                  <a:pt x="3614" y="14032"/>
                </a:cubicBezTo>
                <a:lnTo>
                  <a:pt x="3247" y="14199"/>
                </a:lnTo>
                <a:lnTo>
                  <a:pt x="3548" y="14366"/>
                </a:lnTo>
                <a:lnTo>
                  <a:pt x="2825" y="14388"/>
                </a:lnTo>
                <a:lnTo>
                  <a:pt x="3058" y="14566"/>
                </a:lnTo>
                <a:lnTo>
                  <a:pt x="2547" y="14610"/>
                </a:lnTo>
                <a:lnTo>
                  <a:pt x="2291" y="14810"/>
                </a:lnTo>
                <a:lnTo>
                  <a:pt x="2736" y="14899"/>
                </a:lnTo>
                <a:lnTo>
                  <a:pt x="2981" y="14944"/>
                </a:lnTo>
                <a:lnTo>
                  <a:pt x="2814" y="15088"/>
                </a:lnTo>
                <a:cubicBezTo>
                  <a:pt x="2558" y="14855"/>
                  <a:pt x="2169" y="14899"/>
                  <a:pt x="1969" y="15166"/>
                </a:cubicBezTo>
                <a:cubicBezTo>
                  <a:pt x="1924" y="15222"/>
                  <a:pt x="1880" y="15277"/>
                  <a:pt x="1824" y="15333"/>
                </a:cubicBezTo>
                <a:cubicBezTo>
                  <a:pt x="1380" y="15922"/>
                  <a:pt x="1102" y="16623"/>
                  <a:pt x="1024" y="17356"/>
                </a:cubicBezTo>
                <a:cubicBezTo>
                  <a:pt x="990" y="17623"/>
                  <a:pt x="1257" y="17990"/>
                  <a:pt x="1535" y="18024"/>
                </a:cubicBezTo>
                <a:cubicBezTo>
                  <a:pt x="1635" y="18001"/>
                  <a:pt x="1669" y="18012"/>
                  <a:pt x="1646" y="18079"/>
                </a:cubicBezTo>
                <a:cubicBezTo>
                  <a:pt x="1502" y="18057"/>
                  <a:pt x="1380" y="18024"/>
                  <a:pt x="1235" y="17990"/>
                </a:cubicBezTo>
                <a:cubicBezTo>
                  <a:pt x="368" y="17790"/>
                  <a:pt x="1" y="19135"/>
                  <a:pt x="868" y="19335"/>
                </a:cubicBezTo>
                <a:cubicBezTo>
                  <a:pt x="5960" y="20514"/>
                  <a:pt x="11075" y="18946"/>
                  <a:pt x="16089" y="18124"/>
                </a:cubicBezTo>
                <a:cubicBezTo>
                  <a:pt x="21326" y="17268"/>
                  <a:pt x="26629" y="16901"/>
                  <a:pt x="31932" y="17034"/>
                </a:cubicBezTo>
                <a:cubicBezTo>
                  <a:pt x="33378" y="17067"/>
                  <a:pt x="34845" y="16956"/>
                  <a:pt x="36280" y="17167"/>
                </a:cubicBezTo>
                <a:cubicBezTo>
                  <a:pt x="37725" y="17379"/>
                  <a:pt x="38726" y="18146"/>
                  <a:pt x="40004" y="18757"/>
                </a:cubicBezTo>
                <a:cubicBezTo>
                  <a:pt x="42306" y="19858"/>
                  <a:pt x="45285" y="19914"/>
                  <a:pt x="47787" y="20236"/>
                </a:cubicBezTo>
                <a:cubicBezTo>
                  <a:pt x="51223" y="20670"/>
                  <a:pt x="54658" y="20992"/>
                  <a:pt x="58105" y="21203"/>
                </a:cubicBezTo>
                <a:cubicBezTo>
                  <a:pt x="64909" y="21604"/>
                  <a:pt x="71747" y="21537"/>
                  <a:pt x="78540" y="21003"/>
                </a:cubicBezTo>
                <a:cubicBezTo>
                  <a:pt x="80208" y="20870"/>
                  <a:pt x="81887" y="20770"/>
                  <a:pt x="83554" y="20603"/>
                </a:cubicBezTo>
                <a:cubicBezTo>
                  <a:pt x="84844" y="20481"/>
                  <a:pt x="86145" y="20481"/>
                  <a:pt x="87412" y="20203"/>
                </a:cubicBezTo>
                <a:cubicBezTo>
                  <a:pt x="89770" y="19680"/>
                  <a:pt x="91671" y="18324"/>
                  <a:pt x="94128" y="18101"/>
                </a:cubicBezTo>
                <a:cubicBezTo>
                  <a:pt x="98253" y="17734"/>
                  <a:pt x="101099" y="17657"/>
                  <a:pt x="105124" y="18680"/>
                </a:cubicBezTo>
                <a:cubicBezTo>
                  <a:pt x="108104" y="19436"/>
                  <a:pt x="112417" y="19247"/>
                  <a:pt x="115364" y="19291"/>
                </a:cubicBezTo>
                <a:cubicBezTo>
                  <a:pt x="122012" y="19391"/>
                  <a:pt x="129573" y="21281"/>
                  <a:pt x="130240" y="21170"/>
                </a:cubicBezTo>
                <a:cubicBezTo>
                  <a:pt x="132052" y="20881"/>
                  <a:pt x="133876" y="20981"/>
                  <a:pt x="135699" y="21037"/>
                </a:cubicBezTo>
                <a:lnTo>
                  <a:pt x="149219" y="21426"/>
                </a:lnTo>
                <a:cubicBezTo>
                  <a:pt x="150108" y="21437"/>
                  <a:pt x="149530" y="15011"/>
                  <a:pt x="148630" y="14977"/>
                </a:cubicBez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957700" y="4316867"/>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4"/>
          <p:cNvSpPr/>
          <p:nvPr/>
        </p:nvSpPr>
        <p:spPr>
          <a:xfrm flipH="1">
            <a:off x="-776761" y="4624323"/>
            <a:ext cx="10453811" cy="711695"/>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txBox="1">
            <a:spLocks noGrp="1"/>
          </p:cNvSpPr>
          <p:nvPr>
            <p:ph type="body" idx="1"/>
          </p:nvPr>
        </p:nvSpPr>
        <p:spPr>
          <a:xfrm>
            <a:off x="714350" y="1018175"/>
            <a:ext cx="7704000" cy="35859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200">
                <a:solidFill>
                  <a:srgbClr val="434343"/>
                </a:solidFill>
                <a:latin typeface="Fira Sans"/>
                <a:ea typeface="Fira Sans"/>
                <a:cs typeface="Fira Sans"/>
                <a:sym typeface="Fira Sans"/>
              </a:defRPr>
            </a:lvl1pPr>
            <a:lvl2pPr marL="914400" lvl="1" indent="-330200" rtl="0">
              <a:lnSpc>
                <a:spcPct val="115000"/>
              </a:lnSpc>
              <a:spcBef>
                <a:spcPts val="1000"/>
              </a:spcBef>
              <a:spcAft>
                <a:spcPts val="0"/>
              </a:spcAft>
              <a:buSzPts val="1600"/>
              <a:buChar char="○"/>
              <a:defRPr>
                <a:solidFill>
                  <a:srgbClr val="434343"/>
                </a:solidFill>
              </a:defRPr>
            </a:lvl2pPr>
            <a:lvl3pPr marL="1371600" lvl="2" indent="-330200" rtl="0">
              <a:lnSpc>
                <a:spcPct val="115000"/>
              </a:lnSpc>
              <a:spcBef>
                <a:spcPts val="0"/>
              </a:spcBef>
              <a:spcAft>
                <a:spcPts val="0"/>
              </a:spcAft>
              <a:buSzPts val="1600"/>
              <a:buChar char="■"/>
              <a:defRPr>
                <a:solidFill>
                  <a:srgbClr val="434343"/>
                </a:solidFill>
              </a:defRPr>
            </a:lvl3pPr>
            <a:lvl4pPr marL="1828800" lvl="3" indent="-330200" rtl="0">
              <a:lnSpc>
                <a:spcPct val="115000"/>
              </a:lnSpc>
              <a:spcBef>
                <a:spcPts val="0"/>
              </a:spcBef>
              <a:spcAft>
                <a:spcPts val="0"/>
              </a:spcAft>
              <a:buSzPts val="1600"/>
              <a:buChar char="●"/>
              <a:defRPr>
                <a:solidFill>
                  <a:srgbClr val="434343"/>
                </a:solidFill>
              </a:defRPr>
            </a:lvl4pPr>
            <a:lvl5pPr marL="2286000" lvl="4" indent="-330200" rtl="0">
              <a:lnSpc>
                <a:spcPct val="115000"/>
              </a:lnSpc>
              <a:spcBef>
                <a:spcPts val="0"/>
              </a:spcBef>
              <a:spcAft>
                <a:spcPts val="0"/>
              </a:spcAft>
              <a:buSzPts val="1600"/>
              <a:buChar char="○"/>
              <a:defRPr>
                <a:solidFill>
                  <a:srgbClr val="434343"/>
                </a:solidFill>
              </a:defRPr>
            </a:lvl5pPr>
            <a:lvl6pPr marL="2743200" lvl="5" indent="-330200" rtl="0">
              <a:lnSpc>
                <a:spcPct val="115000"/>
              </a:lnSpc>
              <a:spcBef>
                <a:spcPts val="0"/>
              </a:spcBef>
              <a:spcAft>
                <a:spcPts val="0"/>
              </a:spcAft>
              <a:buSzPts val="1600"/>
              <a:buChar char="■"/>
              <a:defRPr>
                <a:solidFill>
                  <a:srgbClr val="434343"/>
                </a:solidFill>
              </a:defRPr>
            </a:lvl6pPr>
            <a:lvl7pPr marL="3200400" lvl="6" indent="-330200" rtl="0">
              <a:lnSpc>
                <a:spcPct val="115000"/>
              </a:lnSpc>
              <a:spcBef>
                <a:spcPts val="0"/>
              </a:spcBef>
              <a:spcAft>
                <a:spcPts val="0"/>
              </a:spcAft>
              <a:buSzPts val="1600"/>
              <a:buChar char="●"/>
              <a:defRPr>
                <a:solidFill>
                  <a:srgbClr val="434343"/>
                </a:solidFill>
              </a:defRPr>
            </a:lvl7pPr>
            <a:lvl8pPr marL="3657600" lvl="7" indent="-330200" rtl="0">
              <a:lnSpc>
                <a:spcPct val="115000"/>
              </a:lnSpc>
              <a:spcBef>
                <a:spcPts val="0"/>
              </a:spcBef>
              <a:spcAft>
                <a:spcPts val="0"/>
              </a:spcAft>
              <a:buSzPts val="1600"/>
              <a:buChar char="○"/>
              <a:defRPr>
                <a:solidFill>
                  <a:srgbClr val="434343"/>
                </a:solidFill>
              </a:defRPr>
            </a:lvl8pPr>
            <a:lvl9pPr marL="4114800" lvl="8" indent="-330200" rtl="0">
              <a:lnSpc>
                <a:spcPct val="115000"/>
              </a:lnSpc>
              <a:spcBef>
                <a:spcPts val="0"/>
              </a:spcBef>
              <a:spcAft>
                <a:spcPts val="0"/>
              </a:spcAft>
              <a:buSzPts val="1600"/>
              <a:buChar char="■"/>
              <a:defRPr>
                <a:solidFill>
                  <a:srgbClr val="434343"/>
                </a:solidFill>
              </a:defRPr>
            </a:lvl9pPr>
          </a:lstStyle>
          <a:p>
            <a:endParaRPr/>
          </a:p>
        </p:txBody>
      </p:sp>
      <p:sp>
        <p:nvSpPr>
          <p:cNvPr id="88" name="Google Shape;88;p4"/>
          <p:cNvSpPr/>
          <p:nvPr/>
        </p:nvSpPr>
        <p:spPr>
          <a:xfrm rot="10800000">
            <a:off x="-298736" y="4615236"/>
            <a:ext cx="10399036" cy="720766"/>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4"/>
          <p:cNvGrpSpPr/>
          <p:nvPr/>
        </p:nvGrpSpPr>
        <p:grpSpPr>
          <a:xfrm>
            <a:off x="7925857" y="2810472"/>
            <a:ext cx="2315814" cy="2493939"/>
            <a:chOff x="7925857" y="2734272"/>
            <a:chExt cx="2315814" cy="2493939"/>
          </a:xfrm>
        </p:grpSpPr>
        <p:sp>
          <p:nvSpPr>
            <p:cNvPr id="90" name="Google Shape;90;p4"/>
            <p:cNvSpPr/>
            <p:nvPr/>
          </p:nvSpPr>
          <p:spPr>
            <a:xfrm flipH="1">
              <a:off x="8221474" y="3832066"/>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8590517" y="2734272"/>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flipH="1">
              <a:off x="7925857" y="423433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4"/>
          <p:cNvSpPr/>
          <p:nvPr/>
        </p:nvSpPr>
        <p:spPr>
          <a:xfrm flipH="1">
            <a:off x="8170208" y="4427243"/>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4"/>
          <p:cNvGrpSpPr/>
          <p:nvPr/>
        </p:nvGrpSpPr>
        <p:grpSpPr>
          <a:xfrm>
            <a:off x="-298822" y="4156855"/>
            <a:ext cx="1018818" cy="1179081"/>
            <a:chOff x="-298822" y="4080655"/>
            <a:chExt cx="1018818" cy="1179081"/>
          </a:xfrm>
        </p:grpSpPr>
        <p:sp>
          <p:nvSpPr>
            <p:cNvPr id="95" name="Google Shape;95;p4"/>
            <p:cNvSpPr/>
            <p:nvPr/>
          </p:nvSpPr>
          <p:spPr>
            <a:xfrm flipH="1">
              <a:off x="-298822" y="4080655"/>
              <a:ext cx="808921" cy="117908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32695" y="4403211"/>
              <a:ext cx="587301" cy="856521"/>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4"/>
          <p:cNvGrpSpPr/>
          <p:nvPr/>
        </p:nvGrpSpPr>
        <p:grpSpPr>
          <a:xfrm>
            <a:off x="2035119" y="4427257"/>
            <a:ext cx="4525247" cy="711691"/>
            <a:chOff x="2035119" y="4351057"/>
            <a:chExt cx="4525247" cy="711691"/>
          </a:xfrm>
        </p:grpSpPr>
        <p:sp>
          <p:nvSpPr>
            <p:cNvPr id="98" name="Google Shape;98;p4"/>
            <p:cNvSpPr/>
            <p:nvPr/>
          </p:nvSpPr>
          <p:spPr>
            <a:xfrm flipH="1">
              <a:off x="6174094" y="4351057"/>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2035119" y="487616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131913" y="4876161"/>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4"/>
          <p:cNvSpPr/>
          <p:nvPr/>
        </p:nvSpPr>
        <p:spPr>
          <a:xfrm>
            <a:off x="4161450" y="1475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0800000" flipH="1">
            <a:off x="8590513" y="15774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10800000" flipH="1">
            <a:off x="-483350" y="28699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0800000" flipH="1">
            <a:off x="-1115998" y="14752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713228" y="394350"/>
            <a:ext cx="771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7"/>
          <p:cNvSpPr txBox="1">
            <a:spLocks noGrp="1"/>
          </p:cNvSpPr>
          <p:nvPr>
            <p:ph type="subTitle" idx="1"/>
          </p:nvPr>
        </p:nvSpPr>
        <p:spPr>
          <a:xfrm>
            <a:off x="713225" y="2193750"/>
            <a:ext cx="4581300" cy="132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3" name="Google Shape;123;p7"/>
          <p:cNvSpPr txBox="1">
            <a:spLocks noGrp="1"/>
          </p:cNvSpPr>
          <p:nvPr>
            <p:ph type="title"/>
          </p:nvPr>
        </p:nvSpPr>
        <p:spPr>
          <a:xfrm>
            <a:off x="713225" y="1621050"/>
            <a:ext cx="4581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4" name="Google Shape;124;p7"/>
          <p:cNvGrpSpPr/>
          <p:nvPr/>
        </p:nvGrpSpPr>
        <p:grpSpPr>
          <a:xfrm rot="233892" flipH="1">
            <a:off x="-1019041" y="3738259"/>
            <a:ext cx="6426138" cy="2281122"/>
            <a:chOff x="5935091" y="4995712"/>
            <a:chExt cx="3772667" cy="1528654"/>
          </a:xfrm>
        </p:grpSpPr>
        <p:sp>
          <p:nvSpPr>
            <p:cNvPr id="125" name="Google Shape;125;p7"/>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7174873" y="5046096"/>
              <a:ext cx="1530837" cy="1256699"/>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6183906" y="5196635"/>
              <a:ext cx="1624121" cy="998382"/>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7"/>
          <p:cNvSpPr/>
          <p:nvPr/>
        </p:nvSpPr>
        <p:spPr>
          <a:xfrm rot="10800000" flipH="1">
            <a:off x="-987423" y="21695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3696250" y="269025"/>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rot="10800000" flipH="1">
            <a:off x="-1213987" y="25448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56"/>
        <p:cNvGrpSpPr/>
        <p:nvPr/>
      </p:nvGrpSpPr>
      <p:grpSpPr>
        <a:xfrm>
          <a:off x="0" y="0"/>
          <a:ext cx="0" cy="0"/>
          <a:chOff x="0" y="0"/>
          <a:chExt cx="0" cy="0"/>
        </a:xfrm>
      </p:grpSpPr>
      <p:sp>
        <p:nvSpPr>
          <p:cNvPr id="157" name="Google Shape;157;p9"/>
          <p:cNvSpPr/>
          <p:nvPr/>
        </p:nvSpPr>
        <p:spPr>
          <a:xfrm>
            <a:off x="665588" y="3275113"/>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61787" y="3994739"/>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654912" y="4021291"/>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rot="10800000" flipH="1">
            <a:off x="-627513" y="4462712"/>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9"/>
          <p:cNvGrpSpPr/>
          <p:nvPr/>
        </p:nvGrpSpPr>
        <p:grpSpPr>
          <a:xfrm>
            <a:off x="5" y="4079661"/>
            <a:ext cx="1515538" cy="1242189"/>
            <a:chOff x="-3000258" y="8"/>
            <a:chExt cx="723718" cy="593157"/>
          </a:xfrm>
        </p:grpSpPr>
        <p:sp>
          <p:nvSpPr>
            <p:cNvPr id="162" name="Google Shape;162;p9"/>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9"/>
          <p:cNvSpPr/>
          <p:nvPr/>
        </p:nvSpPr>
        <p:spPr>
          <a:xfrm>
            <a:off x="7908736" y="4308708"/>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169813" y="444891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rot="10800000" flipH="1">
            <a:off x="-34412" y="5558469"/>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rot="10800000" flipH="1">
            <a:off x="-654900" y="5394316"/>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627513" y="5415262"/>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9"/>
          <p:cNvGrpSpPr/>
          <p:nvPr/>
        </p:nvGrpSpPr>
        <p:grpSpPr>
          <a:xfrm rot="10800000" flipH="1">
            <a:off x="27380" y="5643374"/>
            <a:ext cx="1515538" cy="1242189"/>
            <a:chOff x="-3000258" y="8"/>
            <a:chExt cx="723718" cy="593157"/>
          </a:xfrm>
        </p:grpSpPr>
        <p:sp>
          <p:nvSpPr>
            <p:cNvPr id="175" name="Google Shape;175;p9"/>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9"/>
          <p:cNvSpPr/>
          <p:nvPr/>
        </p:nvSpPr>
        <p:spPr>
          <a:xfrm rot="10800000" flipH="1">
            <a:off x="7936111" y="5631496"/>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rot="10800000" flipH="1">
            <a:off x="7197188" y="5771705"/>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928950" y="5415242"/>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txBox="1">
            <a:spLocks noGrp="1"/>
          </p:cNvSpPr>
          <p:nvPr>
            <p:ph type="subTitle" idx="1"/>
          </p:nvPr>
        </p:nvSpPr>
        <p:spPr>
          <a:xfrm>
            <a:off x="2970975" y="1957525"/>
            <a:ext cx="4709400" cy="143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rgbClr val="13042D"/>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6" name="Google Shape;186;p9"/>
          <p:cNvSpPr txBox="1">
            <a:spLocks noGrp="1"/>
          </p:cNvSpPr>
          <p:nvPr>
            <p:ph type="title"/>
          </p:nvPr>
        </p:nvSpPr>
        <p:spPr>
          <a:xfrm>
            <a:off x="2970979" y="1377425"/>
            <a:ext cx="4709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200" b="1">
                <a:solidFill>
                  <a:srgbClr val="13042D"/>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7" name="Google Shape;187;p9"/>
          <p:cNvSpPr/>
          <p:nvPr/>
        </p:nvSpPr>
        <p:spPr>
          <a:xfrm rot="10800000" flipH="1">
            <a:off x="354250" y="29095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rot="10800000" flipH="1">
            <a:off x="-1137362" y="2861644"/>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rot="10800000" flipH="1">
            <a:off x="8266475" y="33876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rot="10800000" flipH="1">
            <a:off x="7610902" y="9655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blipFill>
          <a:blip r:embed="rId2">
            <a:alphaModFix/>
          </a:blip>
          <a:stretch>
            <a:fillRect/>
          </a:stretch>
        </a:blipFill>
        <a:effectLst/>
      </p:bgPr>
    </p:bg>
    <p:spTree>
      <p:nvGrpSpPr>
        <p:cNvPr id="1" name="Shape 382"/>
        <p:cNvGrpSpPr/>
        <p:nvPr/>
      </p:nvGrpSpPr>
      <p:grpSpPr>
        <a:xfrm>
          <a:off x="0" y="0"/>
          <a:ext cx="0" cy="0"/>
          <a:chOff x="0" y="0"/>
          <a:chExt cx="0" cy="0"/>
        </a:xfrm>
      </p:grpSpPr>
      <p:sp>
        <p:nvSpPr>
          <p:cNvPr id="383" name="Google Shape;383;p21"/>
          <p:cNvSpPr/>
          <p:nvPr/>
        </p:nvSpPr>
        <p:spPr>
          <a:xfrm rot="10800000" flipH="1">
            <a:off x="4585738" y="4398700"/>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1"/>
          <p:cNvSpPr/>
          <p:nvPr/>
        </p:nvSpPr>
        <p:spPr>
          <a:xfrm>
            <a:off x="4585738" y="470038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1"/>
          <p:cNvSpPr/>
          <p:nvPr/>
        </p:nvSpPr>
        <p:spPr>
          <a:xfrm rot="10800000" flipH="1">
            <a:off x="-597887" y="4690989"/>
            <a:ext cx="11188469" cy="1025027"/>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1"/>
          <p:cNvSpPr/>
          <p:nvPr/>
        </p:nvSpPr>
        <p:spPr>
          <a:xfrm>
            <a:off x="-31238" y="4677206"/>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1"/>
          <p:cNvSpPr/>
          <p:nvPr/>
        </p:nvSpPr>
        <p:spPr>
          <a:xfrm rot="10800000" flipH="1">
            <a:off x="2116184" y="5302633"/>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1"/>
          <p:cNvSpPr/>
          <p:nvPr/>
        </p:nvSpPr>
        <p:spPr>
          <a:xfrm rot="10800000" flipH="1">
            <a:off x="6116522" y="492557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rot="10800000" flipH="1">
            <a:off x="3501923" y="5483583"/>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21"/>
          <p:cNvGrpSpPr/>
          <p:nvPr/>
        </p:nvGrpSpPr>
        <p:grpSpPr>
          <a:xfrm rot="10503019">
            <a:off x="7605778" y="4700574"/>
            <a:ext cx="1403755" cy="1511727"/>
            <a:chOff x="-1642997" y="-2818828"/>
            <a:chExt cx="2315814" cy="2493939"/>
          </a:xfrm>
        </p:grpSpPr>
        <p:sp>
          <p:nvSpPr>
            <p:cNvPr id="391" name="Google Shape;391;p21"/>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 name="Google Shape;395;p21"/>
          <p:cNvSpPr/>
          <p:nvPr/>
        </p:nvSpPr>
        <p:spPr>
          <a:xfrm rot="10800000" flipH="1">
            <a:off x="4582875" y="455109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1"/>
          <p:cNvSpPr/>
          <p:nvPr/>
        </p:nvSpPr>
        <p:spPr>
          <a:xfrm>
            <a:off x="-600750" y="3837327"/>
            <a:ext cx="11188469" cy="1025027"/>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1"/>
          <p:cNvSpPr/>
          <p:nvPr/>
        </p:nvSpPr>
        <p:spPr>
          <a:xfrm rot="10800000" flipH="1">
            <a:off x="-34100" y="39299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1"/>
          <p:cNvSpPr/>
          <p:nvPr/>
        </p:nvSpPr>
        <p:spPr>
          <a:xfrm>
            <a:off x="958401" y="3972476"/>
            <a:ext cx="517781" cy="754716"/>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1"/>
          <p:cNvSpPr/>
          <p:nvPr/>
        </p:nvSpPr>
        <p:spPr>
          <a:xfrm>
            <a:off x="716889" y="4178957"/>
            <a:ext cx="375924" cy="548249"/>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p:nvPr/>
        </p:nvSpPr>
        <p:spPr>
          <a:xfrm>
            <a:off x="2113321" y="3943094"/>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1"/>
          <p:cNvSpPr/>
          <p:nvPr/>
        </p:nvSpPr>
        <p:spPr>
          <a:xfrm>
            <a:off x="6113659" y="4441186"/>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1"/>
          <p:cNvSpPr/>
          <p:nvPr/>
        </p:nvSpPr>
        <p:spPr>
          <a:xfrm>
            <a:off x="3499061" y="3883174"/>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21"/>
          <p:cNvGrpSpPr/>
          <p:nvPr/>
        </p:nvGrpSpPr>
        <p:grpSpPr>
          <a:xfrm rot="296981" flipH="1">
            <a:off x="7602916" y="3341042"/>
            <a:ext cx="1403755" cy="1511727"/>
            <a:chOff x="-1642997" y="-2818828"/>
            <a:chExt cx="2315814" cy="2493939"/>
          </a:xfrm>
        </p:grpSpPr>
        <p:sp>
          <p:nvSpPr>
            <p:cNvPr id="404" name="Google Shape;404;p21"/>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1"/>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1"/>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1"/>
          <p:cNvSpPr txBox="1">
            <a:spLocks noGrp="1"/>
          </p:cNvSpPr>
          <p:nvPr>
            <p:ph type="title"/>
          </p:nvPr>
        </p:nvSpPr>
        <p:spPr>
          <a:xfrm>
            <a:off x="716900"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9" name="Google Shape;409;p21"/>
          <p:cNvSpPr txBox="1">
            <a:spLocks noGrp="1"/>
          </p:cNvSpPr>
          <p:nvPr>
            <p:ph type="subTitle" idx="1"/>
          </p:nvPr>
        </p:nvSpPr>
        <p:spPr>
          <a:xfrm>
            <a:off x="716898"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0" name="Google Shape;410;p21"/>
          <p:cNvSpPr txBox="1">
            <a:spLocks noGrp="1"/>
          </p:cNvSpPr>
          <p:nvPr>
            <p:ph type="title" idx="2"/>
          </p:nvPr>
        </p:nvSpPr>
        <p:spPr>
          <a:xfrm>
            <a:off x="3289349"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11" name="Google Shape;411;p21"/>
          <p:cNvSpPr txBox="1">
            <a:spLocks noGrp="1"/>
          </p:cNvSpPr>
          <p:nvPr>
            <p:ph type="subTitle" idx="3"/>
          </p:nvPr>
        </p:nvSpPr>
        <p:spPr>
          <a:xfrm>
            <a:off x="3289349"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2" name="Google Shape;412;p21"/>
          <p:cNvSpPr txBox="1">
            <a:spLocks noGrp="1"/>
          </p:cNvSpPr>
          <p:nvPr>
            <p:ph type="title" idx="4"/>
          </p:nvPr>
        </p:nvSpPr>
        <p:spPr>
          <a:xfrm>
            <a:off x="5867502"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13" name="Google Shape;413;p21"/>
          <p:cNvSpPr txBox="1">
            <a:spLocks noGrp="1"/>
          </p:cNvSpPr>
          <p:nvPr>
            <p:ph type="subTitle" idx="5"/>
          </p:nvPr>
        </p:nvSpPr>
        <p:spPr>
          <a:xfrm>
            <a:off x="5867503"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4" name="Google Shape;414;p21"/>
          <p:cNvSpPr txBox="1">
            <a:spLocks noGrp="1"/>
          </p:cNvSpPr>
          <p:nvPr>
            <p:ph type="title" idx="6"/>
          </p:nvPr>
        </p:nvSpPr>
        <p:spPr>
          <a:xfrm>
            <a:off x="713228" y="394350"/>
            <a:ext cx="771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5" name="Google Shape;415;p21"/>
          <p:cNvSpPr/>
          <p:nvPr/>
        </p:nvSpPr>
        <p:spPr>
          <a:xfrm>
            <a:off x="6242250" y="2684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rot="10800000" flipH="1">
            <a:off x="-339612" y="394351"/>
            <a:ext cx="2105673" cy="414349"/>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rot="10800000" flipH="1">
            <a:off x="954726" y="4814676"/>
            <a:ext cx="517781" cy="754716"/>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rot="10800000" flipH="1">
            <a:off x="713214" y="4814662"/>
            <a:ext cx="375924" cy="548249"/>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748962" y="4814644"/>
            <a:ext cx="114849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542"/>
        <p:cNvGrpSpPr/>
        <p:nvPr/>
      </p:nvGrpSpPr>
      <p:grpSpPr>
        <a:xfrm>
          <a:off x="0" y="0"/>
          <a:ext cx="0" cy="0"/>
          <a:chOff x="0" y="0"/>
          <a:chExt cx="0" cy="0"/>
        </a:xfrm>
      </p:grpSpPr>
      <p:sp>
        <p:nvSpPr>
          <p:cNvPr id="543" name="Google Shape;543;p28"/>
          <p:cNvSpPr/>
          <p:nvPr/>
        </p:nvSpPr>
        <p:spPr>
          <a:xfrm flipH="1">
            <a:off x="-776761" y="4624323"/>
            <a:ext cx="10453811" cy="711695"/>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rot="10800000">
            <a:off x="-298736" y="4615236"/>
            <a:ext cx="10399036" cy="720766"/>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8"/>
          <p:cNvGrpSpPr/>
          <p:nvPr/>
        </p:nvGrpSpPr>
        <p:grpSpPr>
          <a:xfrm>
            <a:off x="7925857" y="2810472"/>
            <a:ext cx="2315814" cy="2493939"/>
            <a:chOff x="7925857" y="2734272"/>
            <a:chExt cx="2315814" cy="2493939"/>
          </a:xfrm>
        </p:grpSpPr>
        <p:sp>
          <p:nvSpPr>
            <p:cNvPr id="546" name="Google Shape;546;p28"/>
            <p:cNvSpPr/>
            <p:nvPr/>
          </p:nvSpPr>
          <p:spPr>
            <a:xfrm flipH="1">
              <a:off x="8221474" y="3832066"/>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flipH="1">
              <a:off x="8590517" y="2734272"/>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flipH="1">
              <a:off x="7925857" y="423433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8"/>
          <p:cNvSpPr/>
          <p:nvPr/>
        </p:nvSpPr>
        <p:spPr>
          <a:xfrm flipH="1">
            <a:off x="8170208" y="4427243"/>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28"/>
          <p:cNvGrpSpPr/>
          <p:nvPr/>
        </p:nvGrpSpPr>
        <p:grpSpPr>
          <a:xfrm>
            <a:off x="-298822" y="4156855"/>
            <a:ext cx="1018818" cy="1179080"/>
            <a:chOff x="-298822" y="4080655"/>
            <a:chExt cx="1018818" cy="1179080"/>
          </a:xfrm>
        </p:grpSpPr>
        <p:sp>
          <p:nvSpPr>
            <p:cNvPr id="551" name="Google Shape;551;p28"/>
            <p:cNvSpPr/>
            <p:nvPr/>
          </p:nvSpPr>
          <p:spPr>
            <a:xfrm flipH="1">
              <a:off x="-298822" y="4080655"/>
              <a:ext cx="808920" cy="1179080"/>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flipH="1">
              <a:off x="132696" y="4403211"/>
              <a:ext cx="587300" cy="856520"/>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28"/>
          <p:cNvGrpSpPr/>
          <p:nvPr/>
        </p:nvGrpSpPr>
        <p:grpSpPr>
          <a:xfrm>
            <a:off x="2035119" y="4427257"/>
            <a:ext cx="4525247" cy="711691"/>
            <a:chOff x="2035119" y="4351057"/>
            <a:chExt cx="4525247" cy="711691"/>
          </a:xfrm>
        </p:grpSpPr>
        <p:sp>
          <p:nvSpPr>
            <p:cNvPr id="554" name="Google Shape;554;p28"/>
            <p:cNvSpPr/>
            <p:nvPr/>
          </p:nvSpPr>
          <p:spPr>
            <a:xfrm flipH="1">
              <a:off x="6174094" y="4351057"/>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flipH="1">
              <a:off x="2035119" y="487616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flipH="1">
              <a:off x="4131913" y="4876161"/>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28"/>
          <p:cNvSpPr/>
          <p:nvPr/>
        </p:nvSpPr>
        <p:spPr>
          <a:xfrm>
            <a:off x="4161450" y="1475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p:cNvSpPr/>
          <p:nvPr/>
        </p:nvSpPr>
        <p:spPr>
          <a:xfrm rot="10800000" flipH="1">
            <a:off x="8590513" y="15774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rot="10800000" flipH="1">
            <a:off x="-483350" y="28699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rot="10800000" flipH="1">
            <a:off x="-1115998" y="14752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blipFill>
          <a:blip r:embed="rId2">
            <a:alphaModFix/>
          </a:blip>
          <a:stretch>
            <a:fillRect/>
          </a:stretch>
        </a:blipFill>
        <a:effectLst/>
      </p:bgPr>
    </p:bg>
    <p:spTree>
      <p:nvGrpSpPr>
        <p:cNvPr id="1" name="Shape 561"/>
        <p:cNvGrpSpPr/>
        <p:nvPr/>
      </p:nvGrpSpPr>
      <p:grpSpPr>
        <a:xfrm>
          <a:off x="0" y="0"/>
          <a:ext cx="0" cy="0"/>
          <a:chOff x="0" y="0"/>
          <a:chExt cx="0" cy="0"/>
        </a:xfrm>
      </p:grpSpPr>
      <p:sp>
        <p:nvSpPr>
          <p:cNvPr id="562" name="Google Shape;562;p29"/>
          <p:cNvSpPr/>
          <p:nvPr/>
        </p:nvSpPr>
        <p:spPr>
          <a:xfrm>
            <a:off x="6107975" y="1547700"/>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 name="Google Shape;563;p29"/>
          <p:cNvGrpSpPr/>
          <p:nvPr/>
        </p:nvGrpSpPr>
        <p:grpSpPr>
          <a:xfrm rot="10800000" flipH="1">
            <a:off x="3779990" y="4752995"/>
            <a:ext cx="4399976" cy="1817993"/>
            <a:chOff x="3779990" y="2257346"/>
            <a:chExt cx="4399976" cy="1817993"/>
          </a:xfrm>
        </p:grpSpPr>
        <p:sp>
          <p:nvSpPr>
            <p:cNvPr id="564" name="Google Shape;564;p29"/>
            <p:cNvSpPr/>
            <p:nvPr/>
          </p:nvSpPr>
          <p:spPr>
            <a:xfrm rot="233995" flipH="1">
              <a:off x="3826913" y="2402020"/>
              <a:ext cx="4306130" cy="1528647"/>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rot="233995" flipH="1">
              <a:off x="6035602" y="2584369"/>
              <a:ext cx="836549" cy="463515"/>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rot="233950" flipH="1">
              <a:off x="5010503" y="2462496"/>
              <a:ext cx="1145901" cy="707264"/>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rot="233995" flipH="1">
              <a:off x="4480175" y="2384507"/>
              <a:ext cx="2516086" cy="610175"/>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29"/>
          <p:cNvSpPr/>
          <p:nvPr/>
        </p:nvSpPr>
        <p:spPr>
          <a:xfrm rot="10800000" flipH="1">
            <a:off x="919788" y="5372522"/>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a:off x="4243700" y="4299772"/>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rot="10800000" flipH="1">
            <a:off x="-236825" y="4596569"/>
            <a:ext cx="10290104"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10800000" flipH="1">
            <a:off x="-939937" y="4290378"/>
            <a:ext cx="11188469"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a:off x="-373275" y="427659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10800000" flipH="1">
            <a:off x="731474" y="4425531"/>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rot="10800000" flipH="1">
            <a:off x="555000" y="4524965"/>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p:nvPr/>
        </p:nvSpPr>
        <p:spPr>
          <a:xfrm rot="10800000" flipH="1">
            <a:off x="2288496" y="4961949"/>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9"/>
          <p:cNvSpPr/>
          <p:nvPr/>
        </p:nvSpPr>
        <p:spPr>
          <a:xfrm rot="10800000" flipH="1">
            <a:off x="6459534" y="4346462"/>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9"/>
          <p:cNvSpPr/>
          <p:nvPr/>
        </p:nvSpPr>
        <p:spPr>
          <a:xfrm rot="10800000" flipH="1">
            <a:off x="3779923" y="4844749"/>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29"/>
          <p:cNvGrpSpPr/>
          <p:nvPr/>
        </p:nvGrpSpPr>
        <p:grpSpPr>
          <a:xfrm rot="10503305">
            <a:off x="6916992" y="4232117"/>
            <a:ext cx="2315866" cy="2493994"/>
            <a:chOff x="-1642997" y="-2818828"/>
            <a:chExt cx="2315814" cy="2493939"/>
          </a:xfrm>
        </p:grpSpPr>
        <p:sp>
          <p:nvSpPr>
            <p:cNvPr id="579" name="Google Shape;579;p29"/>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9"/>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29"/>
          <p:cNvSpPr/>
          <p:nvPr/>
        </p:nvSpPr>
        <p:spPr>
          <a:xfrm rot="10578709" flipH="1">
            <a:off x="4811268" y="4256765"/>
            <a:ext cx="1528782" cy="856446"/>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 name="Google Shape;584;p29"/>
          <p:cNvGrpSpPr/>
          <p:nvPr/>
        </p:nvGrpSpPr>
        <p:grpSpPr>
          <a:xfrm>
            <a:off x="3779990" y="2028746"/>
            <a:ext cx="4399976" cy="1817993"/>
            <a:chOff x="3779990" y="2257346"/>
            <a:chExt cx="4399976" cy="1817993"/>
          </a:xfrm>
        </p:grpSpPr>
        <p:sp>
          <p:nvSpPr>
            <p:cNvPr id="585" name="Google Shape;585;p29"/>
            <p:cNvSpPr/>
            <p:nvPr/>
          </p:nvSpPr>
          <p:spPr>
            <a:xfrm rot="233995" flipH="1">
              <a:off x="3826913" y="2402020"/>
              <a:ext cx="4306130" cy="1528647"/>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rot="233995" flipH="1">
              <a:off x="6035602" y="2584369"/>
              <a:ext cx="836549" cy="463515"/>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rot="233950" flipH="1">
              <a:off x="5010503" y="2462496"/>
              <a:ext cx="1145901" cy="707264"/>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rot="233995" flipH="1">
              <a:off x="4480175" y="2384507"/>
              <a:ext cx="2516086" cy="610175"/>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29"/>
          <p:cNvSpPr/>
          <p:nvPr/>
        </p:nvSpPr>
        <p:spPr>
          <a:xfrm>
            <a:off x="919788" y="3131688"/>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9"/>
          <p:cNvSpPr/>
          <p:nvPr/>
        </p:nvSpPr>
        <p:spPr>
          <a:xfrm rot="10800000" flipH="1">
            <a:off x="4243700" y="399809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p:nvPr/>
        </p:nvSpPr>
        <p:spPr>
          <a:xfrm>
            <a:off x="-236825" y="2591150"/>
            <a:ext cx="10290104"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9"/>
          <p:cNvSpPr/>
          <p:nvPr/>
        </p:nvSpPr>
        <p:spPr>
          <a:xfrm>
            <a:off x="-939937" y="2780662"/>
            <a:ext cx="11188469"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p:nvPr/>
        </p:nvSpPr>
        <p:spPr>
          <a:xfrm rot="10800000" flipH="1">
            <a:off x="-373275" y="33769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9"/>
          <p:cNvSpPr/>
          <p:nvPr/>
        </p:nvSpPr>
        <p:spPr>
          <a:xfrm>
            <a:off x="731474" y="3149183"/>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p:nvPr/>
        </p:nvSpPr>
        <p:spPr>
          <a:xfrm>
            <a:off x="555000" y="333016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a:off x="-1088125" y="4316775"/>
            <a:ext cx="114849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p:nvPr/>
        </p:nvSpPr>
        <p:spPr>
          <a:xfrm>
            <a:off x="2288496" y="3330169"/>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9"/>
          <p:cNvSpPr/>
          <p:nvPr/>
        </p:nvSpPr>
        <p:spPr>
          <a:xfrm>
            <a:off x="6459534" y="4066686"/>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p:nvPr/>
        </p:nvSpPr>
        <p:spPr>
          <a:xfrm>
            <a:off x="3779923" y="3568399"/>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29"/>
          <p:cNvGrpSpPr/>
          <p:nvPr/>
        </p:nvGrpSpPr>
        <p:grpSpPr>
          <a:xfrm rot="296695" flipH="1">
            <a:off x="6916992" y="1873624"/>
            <a:ext cx="2315866" cy="2493994"/>
            <a:chOff x="-1642997" y="-2818828"/>
            <a:chExt cx="2315814" cy="2493939"/>
          </a:xfrm>
        </p:grpSpPr>
        <p:sp>
          <p:nvSpPr>
            <p:cNvPr id="601" name="Google Shape;601;p29"/>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9"/>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9"/>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9"/>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29"/>
          <p:cNvSpPr/>
          <p:nvPr/>
        </p:nvSpPr>
        <p:spPr>
          <a:xfrm rot="221291">
            <a:off x="4811268" y="3486523"/>
            <a:ext cx="1528782" cy="856446"/>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rot="10800000" flipH="1">
            <a:off x="-1501618" y="1825199"/>
            <a:ext cx="3176000" cy="612328"/>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rot="10800000" flipH="1">
            <a:off x="7137102" y="22997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3903575" y="1503375"/>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rot="10800000" flipH="1">
            <a:off x="2552557" y="172337"/>
            <a:ext cx="3176000" cy="612328"/>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rot="10800000" flipH="1">
            <a:off x="-1212550" y="327554"/>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Hammersmith One"/>
              <a:buNone/>
              <a:defRPr sz="3000">
                <a:solidFill>
                  <a:schemeClr val="dk1"/>
                </a:solidFill>
                <a:latin typeface="Hammersmith One"/>
                <a:ea typeface="Hammersmith One"/>
                <a:cs typeface="Hammersmith One"/>
                <a:sym typeface="Hammersmith One"/>
              </a:defRPr>
            </a:lvl1pPr>
            <a:lvl2pPr lvl="1"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2pPr>
            <a:lvl3pPr lvl="2"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3pPr>
            <a:lvl4pPr lvl="3"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4pPr>
            <a:lvl5pPr lvl="4"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5pPr>
            <a:lvl6pPr lvl="5"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6pPr>
            <a:lvl7pPr lvl="6"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7pPr>
            <a:lvl8pPr lvl="7"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8pPr>
            <a:lvl9pPr lvl="8"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1pPr>
            <a:lvl2pPr marL="914400" lvl="1"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2pPr>
            <a:lvl3pPr marL="1371600" lvl="2"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3pPr>
            <a:lvl4pPr marL="1828800" lvl="3"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4pPr>
            <a:lvl5pPr marL="2286000" lvl="4"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5pPr>
            <a:lvl6pPr marL="2743200" lvl="5"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6pPr>
            <a:lvl7pPr marL="3200400" lvl="6"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7pPr>
            <a:lvl8pPr marL="3657600" lvl="7"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8pPr>
            <a:lvl9pPr marL="4114800" lvl="8" indent="-330200">
              <a:lnSpc>
                <a:spcPct val="115000"/>
              </a:lnSpc>
              <a:spcBef>
                <a:spcPts val="1600"/>
              </a:spcBef>
              <a:spcAft>
                <a:spcPts val="1600"/>
              </a:spcAft>
              <a:buClr>
                <a:schemeClr val="dk1"/>
              </a:buClr>
              <a:buSzPts val="1600"/>
              <a:buFont typeface="Fira Sans"/>
              <a:buChar char="■"/>
              <a:defRPr sz="1600">
                <a:solidFill>
                  <a:schemeClr val="dk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67" r:id="rId7"/>
    <p:sldLayoutId id="2147483674" r:id="rId8"/>
    <p:sldLayoutId id="2147483675" r:id="rId9"/>
    <p:sldLayoutId id="214748368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4/4b/Everest_kalapatthar_crop.jpg" TargetMode="External"/><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upload.wikimedia.org/wikipedia/commons/9/97/Mt_Everest_aerial_2005.jpg" TargetMode="External"/><Relationship Id="rId5" Type="http://schemas.openxmlformats.org/officeDocument/2006/relationships/hyperlink" Target="http://vi.wikipedia.org/w/index.php?title=Kala_Patthar&amp;action=edit&amp;redlink=1" TargetMode="Externa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33"/>
          <p:cNvSpPr txBox="1">
            <a:spLocks noGrp="1"/>
          </p:cNvSpPr>
          <p:nvPr>
            <p:ph type="ctrTitle"/>
          </p:nvPr>
        </p:nvSpPr>
        <p:spPr>
          <a:xfrm>
            <a:off x="560813" y="1478812"/>
            <a:ext cx="8509569" cy="166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800" dirty="0">
                <a:ln w="13462">
                  <a:solidFill>
                    <a:srgbClr val="FFFF00"/>
                  </a:solidFill>
                  <a:prstDash val="solid"/>
                </a:ln>
                <a:solidFill>
                  <a:srgbClr val="002060"/>
                </a:solidFill>
                <a:effectLst>
                  <a:outerShdw dist="38100" dir="2700000" algn="bl" rotWithShape="0">
                    <a:schemeClr val="accent5"/>
                  </a:outerShdw>
                </a:effectLst>
                <a:latin typeface="SVN-Ready" panose="02040603050506020204" pitchFamily="18" charset="0"/>
              </a:rPr>
              <a:t>CỬA SÔNG</a:t>
            </a:r>
            <a:endParaRPr sz="13800" dirty="0">
              <a:ln w="13462">
                <a:solidFill>
                  <a:srgbClr val="FFFF00"/>
                </a:solidFill>
                <a:prstDash val="solid"/>
              </a:ln>
              <a:solidFill>
                <a:srgbClr val="002060"/>
              </a:solidFill>
              <a:effectLst>
                <a:outerShdw dist="38100" dir="2700000" algn="bl" rotWithShape="0">
                  <a:schemeClr val="accent5"/>
                </a:outerShdw>
              </a:effectLst>
              <a:latin typeface="SVN-Ready" panose="02040603050506020204" pitchFamily="18" charset="0"/>
            </a:endParaRPr>
          </a:p>
        </p:txBody>
      </p:sp>
      <p:sp>
        <p:nvSpPr>
          <p:cNvPr id="623" name="Google Shape;623;p33"/>
          <p:cNvSpPr/>
          <p:nvPr/>
        </p:nvSpPr>
        <p:spPr>
          <a:xfrm>
            <a:off x="560813" y="1385027"/>
            <a:ext cx="445113" cy="352745"/>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210287" y="2575315"/>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flipH="1">
            <a:off x="7666962" y="1982103"/>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rot="10800000" flipH="1">
            <a:off x="5646675" y="278806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8329100" y="702938"/>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1;p33">
            <a:extLst>
              <a:ext uri="{FF2B5EF4-FFF2-40B4-BE49-F238E27FC236}">
                <a16:creationId xmlns:a16="http://schemas.microsoft.com/office/drawing/2014/main" id="{E86D596C-B036-4C3E-8A02-904A001E9CA0}"/>
              </a:ext>
            </a:extLst>
          </p:cNvPr>
          <p:cNvSpPr txBox="1">
            <a:spLocks/>
          </p:cNvSpPr>
          <p:nvPr/>
        </p:nvSpPr>
        <p:spPr>
          <a:xfrm>
            <a:off x="3402247" y="619899"/>
            <a:ext cx="2339505" cy="7651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91919"/>
              </a:buClr>
              <a:buSzPts val="5200"/>
              <a:buFont typeface="Hammersmith One"/>
              <a:buNone/>
              <a:defRPr sz="6000" b="1"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2pPr>
            <a:lvl3pPr marR="0" lvl="2"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3pPr>
            <a:lvl4pPr marR="0" lvl="3"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4pPr>
            <a:lvl5pPr marR="0" lvl="4"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5pPr>
            <a:lvl6pPr marR="0" lvl="5"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6pPr>
            <a:lvl7pPr marR="0" lvl="6"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7pPr>
            <a:lvl8pPr marR="0" lvl="7"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8pPr>
            <a:lvl9pPr marR="0" lvl="8"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9pPr>
          </a:lstStyle>
          <a:p>
            <a:r>
              <a:rPr lang="en-US" sz="4400" dirty="0" err="1">
                <a:solidFill>
                  <a:schemeClr val="accent2">
                    <a:lumMod val="50000"/>
                  </a:schemeClr>
                </a:solidFill>
                <a:latin typeface="SVN-Ready" panose="02040603050506020204" pitchFamily="18" charset="0"/>
              </a:rPr>
              <a:t>Chính</a:t>
            </a:r>
            <a:r>
              <a:rPr lang="en-US" sz="4400" dirty="0">
                <a:solidFill>
                  <a:schemeClr val="accent2">
                    <a:lumMod val="50000"/>
                  </a:schemeClr>
                </a:solidFill>
                <a:latin typeface="SVN-Ready" panose="02040603050506020204" pitchFamily="18" charset="0"/>
              </a:rPr>
              <a:t> </a:t>
            </a:r>
            <a:r>
              <a:rPr lang="en-US" sz="4400" dirty="0" err="1">
                <a:solidFill>
                  <a:schemeClr val="accent2">
                    <a:lumMod val="50000"/>
                  </a:schemeClr>
                </a:solidFill>
                <a:latin typeface="SVN-Ready" panose="02040603050506020204" pitchFamily="18" charset="0"/>
              </a:rPr>
              <a:t>tả</a:t>
            </a:r>
            <a:endParaRPr lang="en-US" sz="4400" dirty="0">
              <a:solidFill>
                <a:schemeClr val="accent2">
                  <a:lumMod val="50000"/>
                </a:schemeClr>
              </a:solidFill>
              <a:latin typeface="SVN-Ready" panose="0204060305050602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57" name="圆角矩形 7">
            <a:extLst>
              <a:ext uri="{FF2B5EF4-FFF2-40B4-BE49-F238E27FC236}">
                <a16:creationId xmlns:a16="http://schemas.microsoft.com/office/drawing/2014/main" id="{3040D9C1-A832-4B7F-9B35-46927AC9B1CA}"/>
              </a:ext>
            </a:extLst>
          </p:cNvPr>
          <p:cNvSpPr/>
          <p:nvPr/>
        </p:nvSpPr>
        <p:spPr>
          <a:xfrm>
            <a:off x="217770" y="3230958"/>
            <a:ext cx="8892663" cy="1134142"/>
          </a:xfrm>
          <a:prstGeom prst="roundRect">
            <a:avLst>
              <a:gd name="adj" fmla="val 22936"/>
            </a:avLst>
          </a:prstGeom>
          <a:solidFill>
            <a:schemeClr val="accent2">
              <a:lumMod val="75000"/>
            </a:schemeClr>
          </a:solidFill>
          <a:ln w="28575">
            <a:solidFill>
              <a:schemeClr val="accent1">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717" name="Google Shape;717;p38"/>
          <p:cNvSpPr/>
          <p:nvPr/>
        </p:nvSpPr>
        <p:spPr>
          <a:xfrm>
            <a:off x="1894413" y="240852"/>
            <a:ext cx="445113" cy="352745"/>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圆角矩形 7">
            <a:extLst>
              <a:ext uri="{FF2B5EF4-FFF2-40B4-BE49-F238E27FC236}">
                <a16:creationId xmlns:a16="http://schemas.microsoft.com/office/drawing/2014/main" id="{49199B6F-A2E6-4D6B-98BD-082205C89809}"/>
              </a:ext>
            </a:extLst>
          </p:cNvPr>
          <p:cNvSpPr/>
          <p:nvPr/>
        </p:nvSpPr>
        <p:spPr>
          <a:xfrm>
            <a:off x="193503" y="1072184"/>
            <a:ext cx="8892663" cy="2141085"/>
          </a:xfrm>
          <a:prstGeom prst="roundRect">
            <a:avLst>
              <a:gd name="adj" fmla="val 22936"/>
            </a:avLst>
          </a:prstGeom>
          <a:solidFill>
            <a:schemeClr val="tx1">
              <a:lumMod val="10000"/>
              <a:lumOff val="90000"/>
            </a:schemeClr>
          </a:solidFill>
          <a:ln w="28575">
            <a:solidFill>
              <a:schemeClr val="accent1">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28" name="Text Box 64">
            <a:extLst>
              <a:ext uri="{FF2B5EF4-FFF2-40B4-BE49-F238E27FC236}">
                <a16:creationId xmlns:a16="http://schemas.microsoft.com/office/drawing/2014/main" id="{85801A9E-6B56-48DE-8083-D1798D4A9D77}"/>
              </a:ext>
            </a:extLst>
          </p:cNvPr>
          <p:cNvSpPr txBox="1">
            <a:spLocks noChangeArrowheads="1"/>
          </p:cNvSpPr>
          <p:nvPr/>
        </p:nvSpPr>
        <p:spPr bwMode="auto">
          <a:xfrm>
            <a:off x="310662" y="985935"/>
            <a:ext cx="8528538" cy="270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ts val="2800"/>
              </a:lnSpc>
              <a:spcBef>
                <a:spcPct val="50000"/>
              </a:spcBef>
            </a:pPr>
            <a:r>
              <a:rPr lang="en-US" altLang="en-US" sz="1600" dirty="0">
                <a:latin typeface="+mn-lt"/>
              </a:rPr>
              <a:t>a) </a:t>
            </a:r>
            <a:r>
              <a:rPr lang="en-US" altLang="en-US" sz="1600" dirty="0" err="1">
                <a:latin typeface="+mn-lt"/>
              </a:rPr>
              <a:t>Người</a:t>
            </a:r>
            <a:r>
              <a:rPr lang="en-US" altLang="en-US" sz="1600" dirty="0">
                <a:latin typeface="+mn-lt"/>
              </a:rPr>
              <a:t> </a:t>
            </a:r>
            <a:r>
              <a:rPr lang="en-US" altLang="en-US" sz="1600" dirty="0" err="1">
                <a:latin typeface="+mn-lt"/>
              </a:rPr>
              <a:t>đầu</a:t>
            </a:r>
            <a:r>
              <a:rPr lang="en-US" altLang="en-US" sz="1600" dirty="0">
                <a:latin typeface="+mn-lt"/>
              </a:rPr>
              <a:t> </a:t>
            </a:r>
            <a:r>
              <a:rPr lang="en-US" altLang="en-US" sz="1600" dirty="0" err="1">
                <a:latin typeface="+mn-lt"/>
              </a:rPr>
              <a:t>tiên</a:t>
            </a:r>
            <a:r>
              <a:rPr lang="en-US" altLang="en-US" sz="1600" dirty="0">
                <a:latin typeface="+mn-lt"/>
              </a:rPr>
              <a:t> </a:t>
            </a:r>
            <a:r>
              <a:rPr lang="en-US" altLang="en-US" sz="1600" dirty="0" err="1">
                <a:latin typeface="+mn-lt"/>
              </a:rPr>
              <a:t>phát</a:t>
            </a:r>
            <a:r>
              <a:rPr lang="en-US" altLang="en-US" sz="1600" dirty="0">
                <a:latin typeface="+mn-lt"/>
              </a:rPr>
              <a:t> </a:t>
            </a:r>
            <a:r>
              <a:rPr lang="en-US" altLang="en-US" sz="1600" dirty="0" err="1">
                <a:latin typeface="+mn-lt"/>
              </a:rPr>
              <a:t>hiện</a:t>
            </a:r>
            <a:r>
              <a:rPr lang="en-US" altLang="en-US" sz="1600" dirty="0">
                <a:latin typeface="+mn-lt"/>
              </a:rPr>
              <a:t> ra </a:t>
            </a:r>
            <a:r>
              <a:rPr lang="en-US" altLang="en-US" sz="1600" dirty="0" err="1">
                <a:latin typeface="+mn-lt"/>
              </a:rPr>
              <a:t>châu</a:t>
            </a:r>
            <a:r>
              <a:rPr lang="en-US" altLang="en-US" sz="1600" dirty="0">
                <a:latin typeface="+mn-lt"/>
              </a:rPr>
              <a:t> </a:t>
            </a:r>
            <a:r>
              <a:rPr lang="en-US" altLang="en-US" sz="1600" dirty="0" err="1">
                <a:latin typeface="+mn-lt"/>
              </a:rPr>
              <a:t>Mĩ</a:t>
            </a:r>
            <a:r>
              <a:rPr lang="en-US" altLang="en-US" sz="1600" dirty="0">
                <a:latin typeface="+mn-lt"/>
              </a:rPr>
              <a:t> </a:t>
            </a:r>
            <a:r>
              <a:rPr lang="en-US" altLang="en-US" sz="1600" dirty="0" err="1">
                <a:latin typeface="+mn-lt"/>
              </a:rPr>
              <a:t>là</a:t>
            </a:r>
            <a:r>
              <a:rPr lang="en-US" altLang="en-US" sz="1600" dirty="0">
                <a:latin typeface="+mn-lt"/>
              </a:rPr>
              <a:t> Cri-</a:t>
            </a:r>
            <a:r>
              <a:rPr lang="en-US" altLang="en-US" sz="1600" dirty="0" err="1">
                <a:latin typeface="+mn-lt"/>
              </a:rPr>
              <a:t>xtô</a:t>
            </a:r>
            <a:r>
              <a:rPr lang="vi-VN" altLang="en-US" sz="1600" dirty="0">
                <a:latin typeface="+mn-lt"/>
              </a:rPr>
              <a:t>-phô-rô Cô-lôm-bô (1451-1506), một nhà hàng hải người I-ta-li-a. Cô-lôm-bô tưởng nhầm vùng đất này là Ấn Độ. Về sau, người đồng hương của ông là nhà hàng hải A-mê-ri-gô Ve-xpu-xi (1454-1512) đã đính chính sai lầm ấy và khẳng định vùng đất Cô-lôm-bô tìm được là một vùng đất hoàn toàn mới lạ. Chính vì vậy, tập bản đồ xuất bản ở Lo-ren (Pháp) năm 1507 đã gọi châu lục này là A-mê-ri-ca (châu Mĩ), dựa theo tên của A-mê-ri-gô.</a:t>
            </a:r>
          </a:p>
          <a:p>
            <a:pPr eaLnBrk="1" hangingPunct="1">
              <a:lnSpc>
                <a:spcPts val="2800"/>
              </a:lnSpc>
              <a:spcBef>
                <a:spcPct val="50000"/>
              </a:spcBef>
            </a:pPr>
            <a:endParaRPr lang="en-US" altLang="en-US" sz="1600" dirty="0">
              <a:latin typeface="+mn-lt"/>
            </a:endParaRPr>
          </a:p>
        </p:txBody>
      </p:sp>
      <p:sp>
        <p:nvSpPr>
          <p:cNvPr id="29" name="Text Box 64">
            <a:extLst>
              <a:ext uri="{FF2B5EF4-FFF2-40B4-BE49-F238E27FC236}">
                <a16:creationId xmlns:a16="http://schemas.microsoft.com/office/drawing/2014/main" id="{986E2D28-B913-4307-A92D-FF4CA6998120}"/>
              </a:ext>
            </a:extLst>
          </p:cNvPr>
          <p:cNvSpPr txBox="1">
            <a:spLocks noChangeArrowheads="1"/>
          </p:cNvSpPr>
          <p:nvPr/>
        </p:nvSpPr>
        <p:spPr bwMode="auto">
          <a:xfrm>
            <a:off x="304800" y="3213269"/>
            <a:ext cx="8718604" cy="2152384"/>
          </a:xfrm>
          <a:prstGeom prst="rect">
            <a:avLst/>
          </a:prstGeom>
          <a:noFill/>
          <a:ln w="9525">
            <a:noFill/>
            <a:miter lim="800000"/>
            <a:headEnd/>
            <a:tailEnd/>
          </a:ln>
        </p:spPr>
        <p:txBody>
          <a:bodyPr wrap="square">
            <a:spAutoFit/>
          </a:bodyPr>
          <a:lstStyle/>
          <a:p>
            <a:pPr>
              <a:lnSpc>
                <a:spcPts val="2800"/>
              </a:lnSpc>
              <a:spcBef>
                <a:spcPts val="1200"/>
              </a:spcBef>
              <a:defRPr/>
            </a:pPr>
            <a:r>
              <a:rPr lang="vi-VN" sz="1600" dirty="0">
                <a:latin typeface="+mn-lt"/>
              </a:rPr>
              <a:t>b) Đỉnh Ê-vơ-rét trong dãy Hi-ma-lay-a là đỉnh núi cao nhất thế giới. Những người đầu tiên chinh phục được độ cao 8848 này là Ét-mân Hin-la-ri (người Niu</a:t>
            </a:r>
            <a:r>
              <a:rPr lang="en-US" sz="1600" dirty="0">
                <a:latin typeface="+mn-lt"/>
              </a:rPr>
              <a:t> D</a:t>
            </a:r>
            <a:r>
              <a:rPr lang="vi-VN" sz="1600" dirty="0">
                <a:latin typeface="+mn-lt"/>
              </a:rPr>
              <a:t>i-lân) và Ten-sinh No-rơ-gay (một thổ dân vùng Hi-ma-lay-a). Ngày nóc nhà thế giới này bị chinh phục là 29-5-1953.</a:t>
            </a:r>
            <a:r>
              <a:rPr lang="en-US" sz="1600" dirty="0">
                <a:latin typeface="+mn-lt"/>
              </a:rPr>
              <a:t> </a:t>
            </a:r>
            <a:r>
              <a:rPr lang="vi-VN" sz="1600" dirty="0">
                <a:latin typeface="+mn-lt"/>
              </a:rPr>
              <a:t>                      </a:t>
            </a:r>
          </a:p>
          <a:p>
            <a:pPr>
              <a:lnSpc>
                <a:spcPts val="2800"/>
              </a:lnSpc>
              <a:spcBef>
                <a:spcPts val="1200"/>
              </a:spcBef>
              <a:defRPr/>
            </a:pPr>
            <a:r>
              <a:rPr lang="vi-VN" sz="1600" dirty="0">
                <a:latin typeface="+mn-lt"/>
              </a:rPr>
              <a:t>                                                </a:t>
            </a:r>
            <a:r>
              <a:rPr lang="en-US" sz="1600" dirty="0">
                <a:latin typeface="+mn-lt"/>
              </a:rPr>
              <a:t>                      </a:t>
            </a:r>
            <a:r>
              <a:rPr lang="vi-VN" sz="1600" dirty="0">
                <a:latin typeface="+mn-lt"/>
              </a:rPr>
              <a:t>Theo TÂN TỪ ĐIỂN BÁCH KHOA TOÀN THƯ</a:t>
            </a:r>
          </a:p>
          <a:p>
            <a:pPr>
              <a:lnSpc>
                <a:spcPts val="2800"/>
              </a:lnSpc>
              <a:spcBef>
                <a:spcPts val="1200"/>
              </a:spcBef>
              <a:defRPr/>
            </a:pPr>
            <a:r>
              <a:rPr lang="en-US" sz="1600" dirty="0">
                <a:latin typeface="+mn-lt"/>
              </a:rPr>
              <a:t> </a:t>
            </a:r>
          </a:p>
        </p:txBody>
      </p:sp>
      <p:sp>
        <p:nvSpPr>
          <p:cNvPr id="30" name="Text Box 64">
            <a:extLst>
              <a:ext uri="{FF2B5EF4-FFF2-40B4-BE49-F238E27FC236}">
                <a16:creationId xmlns:a16="http://schemas.microsoft.com/office/drawing/2014/main" id="{C441310C-4478-4ED8-8B0A-9D7B15B250CB}"/>
              </a:ext>
            </a:extLst>
          </p:cNvPr>
          <p:cNvSpPr txBox="1">
            <a:spLocks noChangeArrowheads="1"/>
          </p:cNvSpPr>
          <p:nvPr/>
        </p:nvSpPr>
        <p:spPr bwMode="auto">
          <a:xfrm>
            <a:off x="-76200" y="4135353"/>
            <a:ext cx="3733800" cy="41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ts val="2800"/>
              </a:lnSpc>
              <a:spcBef>
                <a:spcPct val="50000"/>
              </a:spcBef>
            </a:pPr>
            <a:endParaRPr lang="vi-VN" altLang="en-US" sz="1800">
              <a:latin typeface="+mn-lt"/>
            </a:endParaRPr>
          </a:p>
        </p:txBody>
      </p:sp>
      <p:sp>
        <p:nvSpPr>
          <p:cNvPr id="32" name="圆角矩形 7">
            <a:extLst>
              <a:ext uri="{FF2B5EF4-FFF2-40B4-BE49-F238E27FC236}">
                <a16:creationId xmlns:a16="http://schemas.microsoft.com/office/drawing/2014/main" id="{A8ABF1ED-86CE-4B9E-8352-11DE067C0A12}"/>
              </a:ext>
            </a:extLst>
          </p:cNvPr>
          <p:cNvSpPr/>
          <p:nvPr/>
        </p:nvSpPr>
        <p:spPr>
          <a:xfrm>
            <a:off x="304800" y="115224"/>
            <a:ext cx="8627768" cy="83133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vi-VN" altLang="en-US" sz="2000" b="1" dirty="0">
                <a:solidFill>
                  <a:schemeClr val="accent1">
                    <a:lumMod val="10000"/>
                  </a:schemeClr>
                </a:solidFill>
                <a:latin typeface="SVN-Ready" panose="02040603050506020204" pitchFamily="18" charset="0"/>
              </a:rPr>
              <a:t>Tìm các tên riêng trong những đoạn trích sau và cho biết các tên riêng đó được viết như thế nào?</a:t>
            </a:r>
          </a:p>
          <a:p>
            <a:pPr eaLnBrk="1" hangingPunct="1">
              <a:spcBef>
                <a:spcPct val="50000"/>
              </a:spcBef>
            </a:pPr>
            <a:r>
              <a:rPr lang="en-US" altLang="en-US" sz="2000" b="1" dirty="0">
                <a:solidFill>
                  <a:schemeClr val="accent1">
                    <a:lumMod val="10000"/>
                  </a:schemeClr>
                </a:solidFill>
                <a:latin typeface="SVN-Ready" panose="02040603050506020204" pitchFamily="18" charset="0"/>
              </a:rPr>
              <a:t> </a:t>
            </a:r>
          </a:p>
        </p:txBody>
      </p:sp>
      <p:cxnSp>
        <p:nvCxnSpPr>
          <p:cNvPr id="75" name="Straight Connector 74">
            <a:extLst>
              <a:ext uri="{FF2B5EF4-FFF2-40B4-BE49-F238E27FC236}">
                <a16:creationId xmlns:a16="http://schemas.microsoft.com/office/drawing/2014/main" id="{BA0B0EDE-7D81-481E-9B66-E5250AF675A4}"/>
              </a:ext>
            </a:extLst>
          </p:cNvPr>
          <p:cNvCxnSpPr>
            <a:cxnSpLocks/>
          </p:cNvCxnSpPr>
          <p:nvPr/>
        </p:nvCxnSpPr>
        <p:spPr>
          <a:xfrm>
            <a:off x="8284102" y="2813538"/>
            <a:ext cx="257908"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09F865ED-7FA4-4086-994E-E3F5FF8965B5}"/>
              </a:ext>
            </a:extLst>
          </p:cNvPr>
          <p:cNvCxnSpPr>
            <a:cxnSpLocks/>
          </p:cNvCxnSpPr>
          <p:nvPr/>
        </p:nvCxnSpPr>
        <p:spPr>
          <a:xfrm>
            <a:off x="1109785" y="3595076"/>
            <a:ext cx="784628"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CD699BB-42BC-4BEF-BE2F-3F85A8E2AF40}"/>
              </a:ext>
            </a:extLst>
          </p:cNvPr>
          <p:cNvCxnSpPr>
            <a:cxnSpLocks/>
          </p:cNvCxnSpPr>
          <p:nvPr/>
        </p:nvCxnSpPr>
        <p:spPr>
          <a:xfrm>
            <a:off x="2755741" y="3595076"/>
            <a:ext cx="115195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303F269C-BA57-492A-9E8C-F15ABFDA88EB}"/>
              </a:ext>
            </a:extLst>
          </p:cNvPr>
          <p:cNvCxnSpPr>
            <a:cxnSpLocks/>
          </p:cNvCxnSpPr>
          <p:nvPr/>
        </p:nvCxnSpPr>
        <p:spPr>
          <a:xfrm>
            <a:off x="3717034" y="3962399"/>
            <a:ext cx="145675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03763163-5A0A-441C-B2C1-EF9A76713924}"/>
              </a:ext>
            </a:extLst>
          </p:cNvPr>
          <p:cNvCxnSpPr>
            <a:cxnSpLocks/>
          </p:cNvCxnSpPr>
          <p:nvPr/>
        </p:nvCxnSpPr>
        <p:spPr>
          <a:xfrm>
            <a:off x="5850634" y="3931138"/>
            <a:ext cx="940935"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18B3850F-27AB-4410-8657-DBA88CD3A948}"/>
              </a:ext>
            </a:extLst>
          </p:cNvPr>
          <p:cNvCxnSpPr>
            <a:cxnSpLocks/>
          </p:cNvCxnSpPr>
          <p:nvPr/>
        </p:nvCxnSpPr>
        <p:spPr>
          <a:xfrm>
            <a:off x="7147987" y="3962399"/>
            <a:ext cx="178458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1B637943-F337-4BD9-B813-5C81B4ED16CB}"/>
              </a:ext>
            </a:extLst>
          </p:cNvPr>
          <p:cNvCxnSpPr>
            <a:cxnSpLocks/>
          </p:cNvCxnSpPr>
          <p:nvPr/>
        </p:nvCxnSpPr>
        <p:spPr>
          <a:xfrm>
            <a:off x="2052356" y="4275014"/>
            <a:ext cx="1175399"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71BF4105-4849-4C39-9B7B-5C8930B36DF0}"/>
              </a:ext>
            </a:extLst>
          </p:cNvPr>
          <p:cNvCxnSpPr>
            <a:cxnSpLocks/>
          </p:cNvCxnSpPr>
          <p:nvPr/>
        </p:nvCxnSpPr>
        <p:spPr>
          <a:xfrm>
            <a:off x="3111750" y="2813538"/>
            <a:ext cx="554892"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901DE2AB-52A9-41A7-9FB6-44971C47F42F}"/>
              </a:ext>
            </a:extLst>
          </p:cNvPr>
          <p:cNvCxnSpPr>
            <a:cxnSpLocks/>
          </p:cNvCxnSpPr>
          <p:nvPr/>
        </p:nvCxnSpPr>
        <p:spPr>
          <a:xfrm>
            <a:off x="6731510" y="2813538"/>
            <a:ext cx="992554"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B831B9EF-67C5-452D-9112-AEF6F10115A6}"/>
              </a:ext>
            </a:extLst>
          </p:cNvPr>
          <p:cNvCxnSpPr/>
          <p:nvPr/>
        </p:nvCxnSpPr>
        <p:spPr>
          <a:xfrm>
            <a:off x="4126524" y="1383734"/>
            <a:ext cx="226646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786CF541-7719-4559-B5B4-B826BC78CE93}"/>
              </a:ext>
            </a:extLst>
          </p:cNvPr>
          <p:cNvCxnSpPr>
            <a:cxnSpLocks/>
          </p:cNvCxnSpPr>
          <p:nvPr/>
        </p:nvCxnSpPr>
        <p:spPr>
          <a:xfrm>
            <a:off x="1837644" y="1703752"/>
            <a:ext cx="672123"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2A1C386E-76E7-4D36-A6B3-6B6EB1E417E3}"/>
              </a:ext>
            </a:extLst>
          </p:cNvPr>
          <p:cNvCxnSpPr>
            <a:cxnSpLocks/>
          </p:cNvCxnSpPr>
          <p:nvPr/>
        </p:nvCxnSpPr>
        <p:spPr>
          <a:xfrm>
            <a:off x="2578050" y="1706835"/>
            <a:ext cx="984737"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324EF0DD-AC61-46CF-A531-F7886CAA1583}"/>
              </a:ext>
            </a:extLst>
          </p:cNvPr>
          <p:cNvCxnSpPr>
            <a:cxnSpLocks/>
          </p:cNvCxnSpPr>
          <p:nvPr/>
        </p:nvCxnSpPr>
        <p:spPr>
          <a:xfrm>
            <a:off x="6158524" y="1703752"/>
            <a:ext cx="633045"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CFDDE05C-3030-4A53-8B54-6FB4CFC30CC7}"/>
              </a:ext>
            </a:extLst>
          </p:cNvPr>
          <p:cNvCxnSpPr>
            <a:cxnSpLocks/>
          </p:cNvCxnSpPr>
          <p:nvPr/>
        </p:nvCxnSpPr>
        <p:spPr>
          <a:xfrm>
            <a:off x="3270324" y="2079509"/>
            <a:ext cx="1946030"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19625210-86AA-4F5E-90BA-BF83D5ADE2A7}"/>
              </a:ext>
            </a:extLst>
          </p:cNvPr>
          <p:cNvCxnSpPr>
            <a:cxnSpLocks/>
          </p:cNvCxnSpPr>
          <p:nvPr/>
        </p:nvCxnSpPr>
        <p:spPr>
          <a:xfrm>
            <a:off x="2551725" y="2451434"/>
            <a:ext cx="676030"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941DAAC1-3924-42F7-9CA7-6D249556A86B}"/>
              </a:ext>
            </a:extLst>
          </p:cNvPr>
          <p:cNvCxnSpPr>
            <a:cxnSpLocks/>
          </p:cNvCxnSpPr>
          <p:nvPr/>
        </p:nvCxnSpPr>
        <p:spPr>
          <a:xfrm>
            <a:off x="2478295" y="2813538"/>
            <a:ext cx="554892"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250"/>
                                  </p:stCondLst>
                                  <p:childTnLst>
                                    <p:set>
                                      <p:cBhvr>
                                        <p:cTn id="24" dur="1" fill="hold">
                                          <p:stCondLst>
                                            <p:cond delay="0"/>
                                          </p:stCondLst>
                                        </p:cTn>
                                        <p:tgtEl>
                                          <p:spTgt spid="101"/>
                                        </p:tgtEl>
                                        <p:attrNameLst>
                                          <p:attrName>style.visibility</p:attrName>
                                        </p:attrNameLst>
                                      </p:cBhvr>
                                      <p:to>
                                        <p:strVal val="visible"/>
                                      </p:to>
                                    </p:set>
                                    <p:animEffect transition="in" filter="wipe(left)">
                                      <p:cBhvr>
                                        <p:cTn id="25" dur="2500"/>
                                        <p:tgtEl>
                                          <p:spTgt spid="101"/>
                                        </p:tgtEl>
                                      </p:cBhvr>
                                    </p:animEffect>
                                  </p:childTnLst>
                                </p:cTn>
                              </p:par>
                            </p:childTnLst>
                          </p:cTn>
                        </p:par>
                        <p:par>
                          <p:cTn id="26" fill="hold">
                            <p:stCondLst>
                              <p:cond delay="2750"/>
                            </p:stCondLst>
                            <p:childTnLst>
                              <p:par>
                                <p:cTn id="27" presetID="22" presetClass="entr" presetSubtype="8" fill="hold" nodeType="afterEffect">
                                  <p:stCondLst>
                                    <p:cond delay="250"/>
                                  </p:stCondLst>
                                  <p:childTnLst>
                                    <p:set>
                                      <p:cBhvr>
                                        <p:cTn id="28" dur="1" fill="hold">
                                          <p:stCondLst>
                                            <p:cond delay="0"/>
                                          </p:stCondLst>
                                        </p:cTn>
                                        <p:tgtEl>
                                          <p:spTgt spid="102"/>
                                        </p:tgtEl>
                                        <p:attrNameLst>
                                          <p:attrName>style.visibility</p:attrName>
                                        </p:attrNameLst>
                                      </p:cBhvr>
                                      <p:to>
                                        <p:strVal val="visible"/>
                                      </p:to>
                                    </p:set>
                                    <p:animEffect transition="in" filter="wipe(left)">
                                      <p:cBhvr>
                                        <p:cTn id="29" dur="2500"/>
                                        <p:tgtEl>
                                          <p:spTgt spid="102"/>
                                        </p:tgtEl>
                                      </p:cBhvr>
                                    </p:animEffect>
                                  </p:childTnLst>
                                </p:cTn>
                              </p:par>
                            </p:childTnLst>
                          </p:cTn>
                        </p:par>
                        <p:par>
                          <p:cTn id="30" fill="hold">
                            <p:stCondLst>
                              <p:cond delay="5500"/>
                            </p:stCondLst>
                            <p:childTnLst>
                              <p:par>
                                <p:cTn id="31" presetID="22" presetClass="entr" presetSubtype="8" fill="hold" nodeType="afterEffect">
                                  <p:stCondLst>
                                    <p:cond delay="250"/>
                                  </p:stCondLst>
                                  <p:childTnLst>
                                    <p:set>
                                      <p:cBhvr>
                                        <p:cTn id="32" dur="1" fill="hold">
                                          <p:stCondLst>
                                            <p:cond delay="0"/>
                                          </p:stCondLst>
                                        </p:cTn>
                                        <p:tgtEl>
                                          <p:spTgt spid="103"/>
                                        </p:tgtEl>
                                        <p:attrNameLst>
                                          <p:attrName>style.visibility</p:attrName>
                                        </p:attrNameLst>
                                      </p:cBhvr>
                                      <p:to>
                                        <p:strVal val="visible"/>
                                      </p:to>
                                    </p:set>
                                    <p:animEffect transition="in" filter="wipe(left)">
                                      <p:cBhvr>
                                        <p:cTn id="33" dur="2500"/>
                                        <p:tgtEl>
                                          <p:spTgt spid="103"/>
                                        </p:tgtEl>
                                      </p:cBhvr>
                                    </p:animEffect>
                                  </p:childTnLst>
                                </p:cTn>
                              </p:par>
                            </p:childTnLst>
                          </p:cTn>
                        </p:par>
                        <p:par>
                          <p:cTn id="34" fill="hold">
                            <p:stCondLst>
                              <p:cond delay="8250"/>
                            </p:stCondLst>
                            <p:childTnLst>
                              <p:par>
                                <p:cTn id="35" presetID="22" presetClass="entr" presetSubtype="8" fill="hold" nodeType="afterEffect">
                                  <p:stCondLst>
                                    <p:cond delay="250"/>
                                  </p:stCondLst>
                                  <p:childTnLst>
                                    <p:set>
                                      <p:cBhvr>
                                        <p:cTn id="36" dur="1" fill="hold">
                                          <p:stCondLst>
                                            <p:cond delay="0"/>
                                          </p:stCondLst>
                                        </p:cTn>
                                        <p:tgtEl>
                                          <p:spTgt spid="104"/>
                                        </p:tgtEl>
                                        <p:attrNameLst>
                                          <p:attrName>style.visibility</p:attrName>
                                        </p:attrNameLst>
                                      </p:cBhvr>
                                      <p:to>
                                        <p:strVal val="visible"/>
                                      </p:to>
                                    </p:set>
                                    <p:animEffect transition="in" filter="wipe(left)">
                                      <p:cBhvr>
                                        <p:cTn id="37" dur="2500"/>
                                        <p:tgtEl>
                                          <p:spTgt spid="104"/>
                                        </p:tgtEl>
                                      </p:cBhvr>
                                    </p:animEffect>
                                  </p:childTnLst>
                                </p:cTn>
                              </p:par>
                            </p:childTnLst>
                          </p:cTn>
                        </p:par>
                        <p:par>
                          <p:cTn id="38" fill="hold">
                            <p:stCondLst>
                              <p:cond delay="11000"/>
                            </p:stCondLst>
                            <p:childTnLst>
                              <p:par>
                                <p:cTn id="39" presetID="22" presetClass="entr" presetSubtype="8" fill="hold" nodeType="afterEffect">
                                  <p:stCondLst>
                                    <p:cond delay="250"/>
                                  </p:stCondLst>
                                  <p:childTnLst>
                                    <p:set>
                                      <p:cBhvr>
                                        <p:cTn id="40" dur="1" fill="hold">
                                          <p:stCondLst>
                                            <p:cond delay="0"/>
                                          </p:stCondLst>
                                        </p:cTn>
                                        <p:tgtEl>
                                          <p:spTgt spid="105"/>
                                        </p:tgtEl>
                                        <p:attrNameLst>
                                          <p:attrName>style.visibility</p:attrName>
                                        </p:attrNameLst>
                                      </p:cBhvr>
                                      <p:to>
                                        <p:strVal val="visible"/>
                                      </p:to>
                                    </p:set>
                                    <p:animEffect transition="in" filter="wipe(left)">
                                      <p:cBhvr>
                                        <p:cTn id="41" dur="2500"/>
                                        <p:tgtEl>
                                          <p:spTgt spid="105"/>
                                        </p:tgtEl>
                                      </p:cBhvr>
                                    </p:animEffect>
                                  </p:childTnLst>
                                </p:cTn>
                              </p:par>
                            </p:childTnLst>
                          </p:cTn>
                        </p:par>
                        <p:par>
                          <p:cTn id="42" fill="hold">
                            <p:stCondLst>
                              <p:cond delay="13750"/>
                            </p:stCondLst>
                            <p:childTnLst>
                              <p:par>
                                <p:cTn id="43" presetID="22" presetClass="entr" presetSubtype="8" fill="hold" nodeType="afterEffect">
                                  <p:stCondLst>
                                    <p:cond delay="250"/>
                                  </p:stCondLst>
                                  <p:childTnLst>
                                    <p:set>
                                      <p:cBhvr>
                                        <p:cTn id="44" dur="1" fill="hold">
                                          <p:stCondLst>
                                            <p:cond delay="0"/>
                                          </p:stCondLst>
                                        </p:cTn>
                                        <p:tgtEl>
                                          <p:spTgt spid="106"/>
                                        </p:tgtEl>
                                        <p:attrNameLst>
                                          <p:attrName>style.visibility</p:attrName>
                                        </p:attrNameLst>
                                      </p:cBhvr>
                                      <p:to>
                                        <p:strVal val="visible"/>
                                      </p:to>
                                    </p:set>
                                    <p:animEffect transition="in" filter="wipe(left)">
                                      <p:cBhvr>
                                        <p:cTn id="45" dur="2500"/>
                                        <p:tgtEl>
                                          <p:spTgt spid="106"/>
                                        </p:tgtEl>
                                      </p:cBhvr>
                                    </p:animEffect>
                                  </p:childTnLst>
                                </p:cTn>
                              </p:par>
                            </p:childTnLst>
                          </p:cTn>
                        </p:par>
                        <p:par>
                          <p:cTn id="46" fill="hold">
                            <p:stCondLst>
                              <p:cond delay="16500"/>
                            </p:stCondLst>
                            <p:childTnLst>
                              <p:par>
                                <p:cTn id="47" presetID="22" presetClass="entr" presetSubtype="8" fill="hold" nodeType="afterEffect">
                                  <p:stCondLst>
                                    <p:cond delay="250"/>
                                  </p:stCondLst>
                                  <p:childTnLst>
                                    <p:set>
                                      <p:cBhvr>
                                        <p:cTn id="48" dur="1" fill="hold">
                                          <p:stCondLst>
                                            <p:cond delay="0"/>
                                          </p:stCondLst>
                                        </p:cTn>
                                        <p:tgtEl>
                                          <p:spTgt spid="107"/>
                                        </p:tgtEl>
                                        <p:attrNameLst>
                                          <p:attrName>style.visibility</p:attrName>
                                        </p:attrNameLst>
                                      </p:cBhvr>
                                      <p:to>
                                        <p:strVal val="visible"/>
                                      </p:to>
                                    </p:set>
                                    <p:animEffect transition="in" filter="wipe(left)">
                                      <p:cBhvr>
                                        <p:cTn id="49" dur="2500"/>
                                        <p:tgtEl>
                                          <p:spTgt spid="107"/>
                                        </p:tgtEl>
                                      </p:cBhvr>
                                    </p:animEffect>
                                  </p:childTnLst>
                                </p:cTn>
                              </p:par>
                            </p:childTnLst>
                          </p:cTn>
                        </p:par>
                        <p:par>
                          <p:cTn id="50" fill="hold">
                            <p:stCondLst>
                              <p:cond delay="19250"/>
                            </p:stCondLst>
                            <p:childTnLst>
                              <p:par>
                                <p:cTn id="51" presetID="22" presetClass="entr" presetSubtype="8" fill="hold" nodeType="afterEffect">
                                  <p:stCondLst>
                                    <p:cond delay="250"/>
                                  </p:stCondLst>
                                  <p:childTnLst>
                                    <p:set>
                                      <p:cBhvr>
                                        <p:cTn id="52" dur="1" fill="hold">
                                          <p:stCondLst>
                                            <p:cond delay="0"/>
                                          </p:stCondLst>
                                        </p:cTn>
                                        <p:tgtEl>
                                          <p:spTgt spid="98"/>
                                        </p:tgtEl>
                                        <p:attrNameLst>
                                          <p:attrName>style.visibility</p:attrName>
                                        </p:attrNameLst>
                                      </p:cBhvr>
                                      <p:to>
                                        <p:strVal val="visible"/>
                                      </p:to>
                                    </p:set>
                                    <p:animEffect transition="in" filter="wipe(left)">
                                      <p:cBhvr>
                                        <p:cTn id="53" dur="2500"/>
                                        <p:tgtEl>
                                          <p:spTgt spid="98"/>
                                        </p:tgtEl>
                                      </p:cBhvr>
                                    </p:animEffect>
                                  </p:childTnLst>
                                </p:cTn>
                              </p:par>
                            </p:childTnLst>
                          </p:cTn>
                        </p:par>
                        <p:par>
                          <p:cTn id="54" fill="hold">
                            <p:stCondLst>
                              <p:cond delay="22000"/>
                            </p:stCondLst>
                            <p:childTnLst>
                              <p:par>
                                <p:cTn id="55" presetID="22" presetClass="entr" presetSubtype="8" fill="hold" nodeType="afterEffect">
                                  <p:stCondLst>
                                    <p:cond delay="250"/>
                                  </p:stCondLst>
                                  <p:childTnLst>
                                    <p:set>
                                      <p:cBhvr>
                                        <p:cTn id="56" dur="1" fill="hold">
                                          <p:stCondLst>
                                            <p:cond delay="0"/>
                                          </p:stCondLst>
                                        </p:cTn>
                                        <p:tgtEl>
                                          <p:spTgt spid="100"/>
                                        </p:tgtEl>
                                        <p:attrNameLst>
                                          <p:attrName>style.visibility</p:attrName>
                                        </p:attrNameLst>
                                      </p:cBhvr>
                                      <p:to>
                                        <p:strVal val="visible"/>
                                      </p:to>
                                    </p:set>
                                    <p:animEffect transition="in" filter="wipe(left)">
                                      <p:cBhvr>
                                        <p:cTn id="57" dur="2500"/>
                                        <p:tgtEl>
                                          <p:spTgt spid="100"/>
                                        </p:tgtEl>
                                      </p:cBhvr>
                                    </p:animEffect>
                                  </p:childTnLst>
                                </p:cTn>
                              </p:par>
                            </p:childTnLst>
                          </p:cTn>
                        </p:par>
                        <p:par>
                          <p:cTn id="58" fill="hold">
                            <p:stCondLst>
                              <p:cond delay="24750"/>
                            </p:stCondLst>
                            <p:childTnLst>
                              <p:par>
                                <p:cTn id="59" presetID="22" presetClass="entr" presetSubtype="8" fill="hold" nodeType="afterEffect">
                                  <p:stCondLst>
                                    <p:cond delay="250"/>
                                  </p:stCondLst>
                                  <p:childTnLst>
                                    <p:set>
                                      <p:cBhvr>
                                        <p:cTn id="60" dur="1" fill="hold">
                                          <p:stCondLst>
                                            <p:cond delay="0"/>
                                          </p:stCondLst>
                                        </p:cTn>
                                        <p:tgtEl>
                                          <p:spTgt spid="75"/>
                                        </p:tgtEl>
                                        <p:attrNameLst>
                                          <p:attrName>style.visibility</p:attrName>
                                        </p:attrNameLst>
                                      </p:cBhvr>
                                      <p:to>
                                        <p:strVal val="visible"/>
                                      </p:to>
                                    </p:set>
                                    <p:animEffect transition="in" filter="wipe(left)">
                                      <p:cBhvr>
                                        <p:cTn id="61" dur="2500"/>
                                        <p:tgtEl>
                                          <p:spTgt spid="7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250"/>
                                  </p:stCondLst>
                                  <p:childTnLst>
                                    <p:set>
                                      <p:cBhvr>
                                        <p:cTn id="65" dur="1" fill="hold">
                                          <p:stCondLst>
                                            <p:cond delay="0"/>
                                          </p:stCondLst>
                                        </p:cTn>
                                        <p:tgtEl>
                                          <p:spTgt spid="80"/>
                                        </p:tgtEl>
                                        <p:attrNameLst>
                                          <p:attrName>style.visibility</p:attrName>
                                        </p:attrNameLst>
                                      </p:cBhvr>
                                      <p:to>
                                        <p:strVal val="visible"/>
                                      </p:to>
                                    </p:set>
                                    <p:animEffect transition="in" filter="wipe(left)">
                                      <p:cBhvr>
                                        <p:cTn id="66" dur="2500"/>
                                        <p:tgtEl>
                                          <p:spTgt spid="80"/>
                                        </p:tgtEl>
                                      </p:cBhvr>
                                    </p:animEffect>
                                  </p:childTnLst>
                                </p:cTn>
                              </p:par>
                            </p:childTnLst>
                          </p:cTn>
                        </p:par>
                        <p:par>
                          <p:cTn id="67" fill="hold">
                            <p:stCondLst>
                              <p:cond delay="2750"/>
                            </p:stCondLst>
                            <p:childTnLst>
                              <p:par>
                                <p:cTn id="68" presetID="22" presetClass="entr" presetSubtype="8" fill="hold" nodeType="afterEffect">
                                  <p:stCondLst>
                                    <p:cond delay="250"/>
                                  </p:stCondLst>
                                  <p:childTnLst>
                                    <p:set>
                                      <p:cBhvr>
                                        <p:cTn id="69" dur="1" fill="hold">
                                          <p:stCondLst>
                                            <p:cond delay="0"/>
                                          </p:stCondLst>
                                        </p:cTn>
                                        <p:tgtEl>
                                          <p:spTgt spid="81"/>
                                        </p:tgtEl>
                                        <p:attrNameLst>
                                          <p:attrName>style.visibility</p:attrName>
                                        </p:attrNameLst>
                                      </p:cBhvr>
                                      <p:to>
                                        <p:strVal val="visible"/>
                                      </p:to>
                                    </p:set>
                                    <p:animEffect transition="in" filter="wipe(left)">
                                      <p:cBhvr>
                                        <p:cTn id="70" dur="2500"/>
                                        <p:tgtEl>
                                          <p:spTgt spid="81"/>
                                        </p:tgtEl>
                                      </p:cBhvr>
                                    </p:animEffect>
                                  </p:childTnLst>
                                </p:cTn>
                              </p:par>
                            </p:childTnLst>
                          </p:cTn>
                        </p:par>
                        <p:par>
                          <p:cTn id="71" fill="hold">
                            <p:stCondLst>
                              <p:cond delay="5500"/>
                            </p:stCondLst>
                            <p:childTnLst>
                              <p:par>
                                <p:cTn id="72" presetID="22" presetClass="entr" presetSubtype="8" fill="hold" nodeType="afterEffect">
                                  <p:stCondLst>
                                    <p:cond delay="250"/>
                                  </p:stCondLst>
                                  <p:childTnLst>
                                    <p:set>
                                      <p:cBhvr>
                                        <p:cTn id="73" dur="1" fill="hold">
                                          <p:stCondLst>
                                            <p:cond delay="0"/>
                                          </p:stCondLst>
                                        </p:cTn>
                                        <p:tgtEl>
                                          <p:spTgt spid="83"/>
                                        </p:tgtEl>
                                        <p:attrNameLst>
                                          <p:attrName>style.visibility</p:attrName>
                                        </p:attrNameLst>
                                      </p:cBhvr>
                                      <p:to>
                                        <p:strVal val="visible"/>
                                      </p:to>
                                    </p:set>
                                    <p:animEffect transition="in" filter="wipe(left)">
                                      <p:cBhvr>
                                        <p:cTn id="74" dur="2500"/>
                                        <p:tgtEl>
                                          <p:spTgt spid="83"/>
                                        </p:tgtEl>
                                      </p:cBhvr>
                                    </p:animEffect>
                                  </p:childTnLst>
                                </p:cTn>
                              </p:par>
                            </p:childTnLst>
                          </p:cTn>
                        </p:par>
                        <p:par>
                          <p:cTn id="75" fill="hold">
                            <p:stCondLst>
                              <p:cond delay="8250"/>
                            </p:stCondLst>
                            <p:childTnLst>
                              <p:par>
                                <p:cTn id="76" presetID="22" presetClass="entr" presetSubtype="8" fill="hold" nodeType="afterEffect">
                                  <p:stCondLst>
                                    <p:cond delay="250"/>
                                  </p:stCondLst>
                                  <p:childTnLst>
                                    <p:set>
                                      <p:cBhvr>
                                        <p:cTn id="77" dur="1" fill="hold">
                                          <p:stCondLst>
                                            <p:cond delay="0"/>
                                          </p:stCondLst>
                                        </p:cTn>
                                        <p:tgtEl>
                                          <p:spTgt spid="85"/>
                                        </p:tgtEl>
                                        <p:attrNameLst>
                                          <p:attrName>style.visibility</p:attrName>
                                        </p:attrNameLst>
                                      </p:cBhvr>
                                      <p:to>
                                        <p:strVal val="visible"/>
                                      </p:to>
                                    </p:set>
                                    <p:animEffect transition="in" filter="wipe(left)">
                                      <p:cBhvr>
                                        <p:cTn id="78" dur="2500"/>
                                        <p:tgtEl>
                                          <p:spTgt spid="85"/>
                                        </p:tgtEl>
                                      </p:cBhvr>
                                    </p:animEffect>
                                  </p:childTnLst>
                                </p:cTn>
                              </p:par>
                            </p:childTnLst>
                          </p:cTn>
                        </p:par>
                        <p:par>
                          <p:cTn id="79" fill="hold">
                            <p:stCondLst>
                              <p:cond delay="11000"/>
                            </p:stCondLst>
                            <p:childTnLst>
                              <p:par>
                                <p:cTn id="80" presetID="22" presetClass="entr" presetSubtype="8" fill="hold" nodeType="afterEffect">
                                  <p:stCondLst>
                                    <p:cond delay="250"/>
                                  </p:stCondLst>
                                  <p:childTnLst>
                                    <p:set>
                                      <p:cBhvr>
                                        <p:cTn id="81" dur="1" fill="hold">
                                          <p:stCondLst>
                                            <p:cond delay="0"/>
                                          </p:stCondLst>
                                        </p:cTn>
                                        <p:tgtEl>
                                          <p:spTgt spid="88"/>
                                        </p:tgtEl>
                                        <p:attrNameLst>
                                          <p:attrName>style.visibility</p:attrName>
                                        </p:attrNameLst>
                                      </p:cBhvr>
                                      <p:to>
                                        <p:strVal val="visible"/>
                                      </p:to>
                                    </p:set>
                                    <p:animEffect transition="in" filter="wipe(left)">
                                      <p:cBhvr>
                                        <p:cTn id="82" dur="2500"/>
                                        <p:tgtEl>
                                          <p:spTgt spid="88"/>
                                        </p:tgtEl>
                                      </p:cBhvr>
                                    </p:animEffect>
                                  </p:childTnLst>
                                </p:cTn>
                              </p:par>
                            </p:childTnLst>
                          </p:cTn>
                        </p:par>
                        <p:par>
                          <p:cTn id="83" fill="hold">
                            <p:stCondLst>
                              <p:cond delay="13750"/>
                            </p:stCondLst>
                            <p:childTnLst>
                              <p:par>
                                <p:cTn id="84" presetID="22" presetClass="entr" presetSubtype="8" fill="hold" nodeType="afterEffect">
                                  <p:stCondLst>
                                    <p:cond delay="250"/>
                                  </p:stCondLst>
                                  <p:childTnLst>
                                    <p:set>
                                      <p:cBhvr>
                                        <p:cTn id="85" dur="1" fill="hold">
                                          <p:stCondLst>
                                            <p:cond delay="0"/>
                                          </p:stCondLst>
                                        </p:cTn>
                                        <p:tgtEl>
                                          <p:spTgt spid="90"/>
                                        </p:tgtEl>
                                        <p:attrNameLst>
                                          <p:attrName>style.visibility</p:attrName>
                                        </p:attrNameLst>
                                      </p:cBhvr>
                                      <p:to>
                                        <p:strVal val="visible"/>
                                      </p:to>
                                    </p:set>
                                    <p:animEffect transition="in" filter="wipe(left)">
                                      <p:cBhvr>
                                        <p:cTn id="86" dur="2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graphicFrame>
        <p:nvGraphicFramePr>
          <p:cNvPr id="53" name="Group 34">
            <a:extLst>
              <a:ext uri="{FF2B5EF4-FFF2-40B4-BE49-F238E27FC236}">
                <a16:creationId xmlns:a16="http://schemas.microsoft.com/office/drawing/2014/main" id="{BB98F2F5-EF10-40BD-B440-721A137C1EFA}"/>
              </a:ext>
            </a:extLst>
          </p:cNvPr>
          <p:cNvGraphicFramePr>
            <a:graphicFrameLocks/>
          </p:cNvGraphicFramePr>
          <p:nvPr>
            <p:extLst>
              <p:ext uri="{D42A27DB-BD31-4B8C-83A1-F6EECF244321}">
                <p14:modId xmlns:p14="http://schemas.microsoft.com/office/powerpoint/2010/main" val="2007346320"/>
              </p:ext>
            </p:extLst>
          </p:nvPr>
        </p:nvGraphicFramePr>
        <p:xfrm>
          <a:off x="276958" y="216087"/>
          <a:ext cx="8590084" cy="4299474"/>
        </p:xfrm>
        <a:graphic>
          <a:graphicData uri="http://schemas.openxmlformats.org/drawingml/2006/table">
            <a:tbl>
              <a:tblPr/>
              <a:tblGrid>
                <a:gridCol w="4367228">
                  <a:extLst>
                    <a:ext uri="{9D8B030D-6E8A-4147-A177-3AD203B41FA5}">
                      <a16:colId xmlns:a16="http://schemas.microsoft.com/office/drawing/2014/main" val="20000"/>
                    </a:ext>
                  </a:extLst>
                </a:gridCol>
                <a:gridCol w="4222856">
                  <a:extLst>
                    <a:ext uri="{9D8B030D-6E8A-4147-A177-3AD203B41FA5}">
                      <a16:colId xmlns:a16="http://schemas.microsoft.com/office/drawing/2014/main" val="20001"/>
                    </a:ext>
                  </a:extLst>
                </a:gridCol>
              </a:tblGrid>
              <a:tr h="421343">
                <a:tc>
                  <a:txBody>
                    <a:bodyPr/>
                    <a:lstStyle/>
                    <a:p>
                      <a:pPr marL="0" marR="0" lvl="0" indent="0" algn="ctr" defTabSz="914400" rtl="0" eaLnBrk="1" fontAlgn="base" latinLnBrk="0" hangingPunct="1">
                        <a:lnSpc>
                          <a:spcPts val="3000"/>
                        </a:lnSpc>
                        <a:spcBef>
                          <a:spcPct val="20000"/>
                        </a:spcBef>
                        <a:spcAft>
                          <a:spcPct val="0"/>
                        </a:spcAft>
                        <a:buClrTx/>
                        <a:buSzTx/>
                        <a:buFontTx/>
                        <a:buNone/>
                        <a:tabLst/>
                      </a:pPr>
                      <a:r>
                        <a:rPr kumimoji="0" lang="vi-VN" sz="2000" b="1" i="0" u="none" strike="noStrike" cap="none" normalizeH="0" baseline="0" dirty="0">
                          <a:ln>
                            <a:noFill/>
                          </a:ln>
                          <a:solidFill>
                            <a:srgbClr val="C00000"/>
                          </a:solidFill>
                          <a:effectLst/>
                          <a:latin typeface="+mn-lt"/>
                          <a:cs typeface="Arial" charset="0"/>
                        </a:rPr>
                        <a:t>Tên riêng</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ts val="3000"/>
                        </a:lnSpc>
                        <a:spcBef>
                          <a:spcPct val="20000"/>
                        </a:spcBef>
                        <a:spcAft>
                          <a:spcPct val="0"/>
                        </a:spcAft>
                        <a:buClrTx/>
                        <a:buSzTx/>
                        <a:buFontTx/>
                        <a:buNone/>
                        <a:tabLst/>
                      </a:pPr>
                      <a:r>
                        <a:rPr kumimoji="0" lang="vi-VN" sz="2000" b="1" i="0" u="none" strike="noStrike" cap="none" normalizeH="0" baseline="0" dirty="0">
                          <a:ln>
                            <a:noFill/>
                          </a:ln>
                          <a:solidFill>
                            <a:srgbClr val="C00000"/>
                          </a:solidFill>
                          <a:effectLst/>
                          <a:latin typeface="+mn-lt"/>
                          <a:cs typeface="Arial" charset="0"/>
                        </a:rPr>
                        <a:t>Giải thích cách viết</a:t>
                      </a: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2008483">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người: </a:t>
                      </a:r>
                      <a:r>
                        <a:rPr kumimoji="0" lang="en-US" sz="2000" b="0" i="0" u="none" strike="noStrike" cap="none" normalizeH="0" baseline="0" dirty="0" err="1">
                          <a:ln>
                            <a:noFill/>
                          </a:ln>
                          <a:solidFill>
                            <a:schemeClr val="accent1">
                              <a:lumMod val="10000"/>
                            </a:schemeClr>
                          </a:solidFill>
                          <a:effectLst/>
                          <a:latin typeface="+mn-lt"/>
                          <a:cs typeface="Arial" charset="0"/>
                        </a:rPr>
                        <a:t>Cri-xtô</a:t>
                      </a:r>
                      <a:r>
                        <a:rPr kumimoji="0" lang="vi-VN" sz="2000" b="0" i="0" u="none" strike="noStrike" cap="none" normalizeH="0" baseline="0" dirty="0">
                          <a:ln>
                            <a:noFill/>
                          </a:ln>
                          <a:solidFill>
                            <a:schemeClr val="accent1">
                              <a:lumMod val="10000"/>
                            </a:schemeClr>
                          </a:solidFill>
                          <a:effectLst/>
                          <a:latin typeface="+mn-lt"/>
                          <a:cs typeface="Arial" charset="0"/>
                        </a:rPr>
                        <a:t>-phô-rô Cô-lôm-bô, A-mê-ri-gô Ve-xpu-xi, Ét-mân Hin-la-ri, Ten-sinh No-rơ-gay.</a:t>
                      </a:r>
                    </a:p>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địa lí: I-ta-li-a, Lo-ren, A-mê-ri-ca, Ê-vơ-rét, Hi-ma-lay-a, Niu-di-lân.</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1854680">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địa lí: Mĩ, Ấn Độ, Pháp.</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299AC1FC-DD60-47C2-A792-3EBC1A87AB82}"/>
              </a:ext>
            </a:extLst>
          </p:cNvPr>
          <p:cNvSpPr txBox="1"/>
          <p:nvPr/>
        </p:nvSpPr>
        <p:spPr>
          <a:xfrm>
            <a:off x="4680053" y="593580"/>
            <a:ext cx="4186989" cy="1978170"/>
          </a:xfrm>
          <a:prstGeom prst="rect">
            <a:avLst/>
          </a:prstGeom>
          <a:noFill/>
        </p:spPr>
        <p:txBody>
          <a:bodyPr wrap="square">
            <a:spAutoFit/>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rgbClr val="00B050"/>
                </a:solidFill>
                <a:effectLst/>
                <a:latin typeface="+mn-lt"/>
                <a:cs typeface="Arial" charset="0"/>
              </a:rPr>
              <a:t>Viết hoa chữ cái đầu của mỗi bộ phận tạo thành tên riêng đó. Các tiếng trong một bộ phận của tên riêng được ngăn cách bằng dấu gạch nối.</a:t>
            </a:r>
          </a:p>
        </p:txBody>
      </p:sp>
      <p:sp>
        <p:nvSpPr>
          <p:cNvPr id="8" name="TextBox 7">
            <a:extLst>
              <a:ext uri="{FF2B5EF4-FFF2-40B4-BE49-F238E27FC236}">
                <a16:creationId xmlns:a16="http://schemas.microsoft.com/office/drawing/2014/main" id="{1F583426-C7A3-4466-9A59-054D8FC1520D}"/>
              </a:ext>
            </a:extLst>
          </p:cNvPr>
          <p:cNvSpPr txBox="1"/>
          <p:nvPr/>
        </p:nvSpPr>
        <p:spPr>
          <a:xfrm>
            <a:off x="4680053" y="2577585"/>
            <a:ext cx="4048857" cy="1972335"/>
          </a:xfrm>
          <a:prstGeom prst="rect">
            <a:avLst/>
          </a:prstGeom>
          <a:noFill/>
        </p:spPr>
        <p:txBody>
          <a:bodyPr wrap="square">
            <a:spAutoFit/>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rgbClr val="00B050"/>
                </a:solidFill>
                <a:effectLst/>
                <a:latin typeface="+mn-lt"/>
                <a:cs typeface="Arial" charset="0"/>
              </a:rPr>
              <a:t>Viết giống như cách viết tên riêng Việt Nam (viết hoa chữ cái đầu của mỗi </a:t>
            </a:r>
            <a:r>
              <a:rPr kumimoji="0" lang="en-US" sz="2000" b="0" i="0" u="none" strike="noStrike" cap="none" normalizeH="0" baseline="0" dirty="0" err="1">
                <a:ln>
                  <a:noFill/>
                </a:ln>
                <a:solidFill>
                  <a:srgbClr val="00B050"/>
                </a:solidFill>
                <a:effectLst/>
                <a:latin typeface="+mn-lt"/>
                <a:cs typeface="Arial" charset="0"/>
              </a:rPr>
              <a:t>từ</a:t>
            </a:r>
            <a:r>
              <a:rPr kumimoji="0" lang="vi-VN" sz="2000" b="0" i="0" u="none" strike="noStrike" cap="none" normalizeH="0" baseline="0" dirty="0">
                <a:ln>
                  <a:noFill/>
                </a:ln>
                <a:solidFill>
                  <a:srgbClr val="00B050"/>
                </a:solidFill>
                <a:effectLst/>
                <a:latin typeface="+mn-lt"/>
                <a:cs typeface="Arial" charset="0"/>
              </a:rPr>
              <a:t>), vì đây là tên riêng nước ngoài nhưng được phiên âm theo âm Hán Việt.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edg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28" name="Picture 4" descr="GetImage">
            <a:extLst>
              <a:ext uri="{FF2B5EF4-FFF2-40B4-BE49-F238E27FC236}">
                <a16:creationId xmlns:a16="http://schemas.microsoft.com/office/drawing/2014/main" id="{458FB6B5-5C32-4B40-B802-22431CABB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14450" y="73848"/>
            <a:ext cx="6629400" cy="39683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9" name="Text Box 5">
            <a:extLst>
              <a:ext uri="{FF2B5EF4-FFF2-40B4-BE49-F238E27FC236}">
                <a16:creationId xmlns:a16="http://schemas.microsoft.com/office/drawing/2014/main" id="{C59264DB-A4C8-4A45-9BE7-19CE2805D7DD}"/>
              </a:ext>
            </a:extLst>
          </p:cNvPr>
          <p:cNvSpPr txBox="1">
            <a:spLocks noChangeArrowheads="1"/>
          </p:cNvSpPr>
          <p:nvPr/>
        </p:nvSpPr>
        <p:spPr bwMode="auto">
          <a:xfrm>
            <a:off x="1657350" y="4229100"/>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endParaRPr lang="vi-VN" altLang="en-US" sz="1800"/>
          </a:p>
        </p:txBody>
      </p:sp>
      <p:sp>
        <p:nvSpPr>
          <p:cNvPr id="33" name="Text Box 6">
            <a:extLst>
              <a:ext uri="{FF2B5EF4-FFF2-40B4-BE49-F238E27FC236}">
                <a16:creationId xmlns:a16="http://schemas.microsoft.com/office/drawing/2014/main" id="{227E8E85-B628-4018-AA4E-ECAD9D1808F0}"/>
              </a:ext>
            </a:extLst>
          </p:cNvPr>
          <p:cNvSpPr txBox="1">
            <a:spLocks noChangeArrowheads="1"/>
          </p:cNvSpPr>
          <p:nvPr/>
        </p:nvSpPr>
        <p:spPr bwMode="auto">
          <a:xfrm>
            <a:off x="1657350" y="4343400"/>
            <a:ext cx="617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endParaRPr lang="vi-VN" altLang="en-US" sz="1800"/>
          </a:p>
        </p:txBody>
      </p:sp>
      <p:sp>
        <p:nvSpPr>
          <p:cNvPr id="34" name="Text Box 7">
            <a:extLst>
              <a:ext uri="{FF2B5EF4-FFF2-40B4-BE49-F238E27FC236}">
                <a16:creationId xmlns:a16="http://schemas.microsoft.com/office/drawing/2014/main" id="{7D505D37-DDAC-4B6C-B966-4265B7B41388}"/>
              </a:ext>
            </a:extLst>
          </p:cNvPr>
          <p:cNvSpPr txBox="1">
            <a:spLocks noChangeArrowheads="1"/>
          </p:cNvSpPr>
          <p:nvPr/>
        </p:nvSpPr>
        <p:spPr bwMode="auto">
          <a:xfrm>
            <a:off x="1314450" y="4114800"/>
            <a:ext cx="66865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spcBef>
                <a:spcPct val="50000"/>
              </a:spcBef>
            </a:pPr>
            <a:r>
              <a:rPr lang="en-US" altLang="en-US" sz="1800" dirty="0">
                <a:solidFill>
                  <a:schemeClr val="bg1">
                    <a:lumMod val="50000"/>
                  </a:schemeClr>
                </a:solidFill>
                <a:latin typeface="+mn-lt"/>
                <a:cs typeface="Times New Roman" panose="02020603050405020304" pitchFamily="18" charset="0"/>
              </a:rPr>
              <a:t>CRI-XTÔ-PHÔ-RÔ CÔ-LÔM-BÔ</a:t>
            </a:r>
          </a:p>
          <a:p>
            <a:pPr algn="ctr" eaLnBrk="1" hangingPunct="1">
              <a:spcBef>
                <a:spcPct val="50000"/>
              </a:spcBef>
            </a:pPr>
            <a:r>
              <a:rPr lang="en-US" altLang="en-US" sz="1800" dirty="0">
                <a:solidFill>
                  <a:schemeClr val="bg1">
                    <a:lumMod val="50000"/>
                  </a:schemeClr>
                </a:solidFill>
                <a:latin typeface="+mn-lt"/>
                <a:cs typeface="Times New Roman" panose="02020603050405020304" pitchFamily="18" charset="0"/>
              </a:rPr>
              <a:t>(1451-1506)</a:t>
            </a:r>
          </a:p>
        </p:txBody>
      </p:sp>
    </p:spTree>
    <p:extLst>
      <p:ext uri="{BB962C8B-B14F-4D97-AF65-F5344CB8AC3E}">
        <p14:creationId xmlns:p14="http://schemas.microsoft.com/office/powerpoint/2010/main" val="383656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000" fill="hold"/>
                                        <p:tgtEl>
                                          <p:spTgt spid="34"/>
                                        </p:tgtEl>
                                        <p:attrNameLst>
                                          <p:attrName>ppt_x</p:attrName>
                                        </p:attrNameLst>
                                      </p:cBhvr>
                                      <p:tavLst>
                                        <p:tav tm="0">
                                          <p:val>
                                            <p:strVal val="#ppt_x"/>
                                          </p:val>
                                        </p:tav>
                                        <p:tav tm="100000">
                                          <p:val>
                                            <p:strVal val="#ppt_x"/>
                                          </p:val>
                                        </p:tav>
                                      </p:tavLst>
                                    </p:anim>
                                    <p:anim calcmode="lin" valueType="num">
                                      <p:cBhvr additive="base">
                                        <p:cTn id="13"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 name="Picture 4" descr="Tập tin:Everest kalapatthar crop.jpg">
            <a:hlinkClick r:id="rId3"/>
            <a:extLst>
              <a:ext uri="{FF2B5EF4-FFF2-40B4-BE49-F238E27FC236}">
                <a16:creationId xmlns:a16="http://schemas.microsoft.com/office/drawing/2014/main" id="{6D9B9E88-4312-40F5-8320-1DCF08C07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0" y="34528"/>
            <a:ext cx="6741319" cy="44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FC834563-3E43-453D-A788-AC3CE647FB67}"/>
              </a:ext>
            </a:extLst>
          </p:cNvPr>
          <p:cNvSpPr>
            <a:spLocks noChangeArrowheads="1"/>
          </p:cNvSpPr>
          <p:nvPr/>
        </p:nvSpPr>
        <p:spPr bwMode="auto">
          <a:xfrm>
            <a:off x="1200150" y="4572284"/>
            <a:ext cx="6675225" cy="507831"/>
          </a:xfrm>
          <a:prstGeom prst="rect">
            <a:avLst/>
          </a:prstGeom>
          <a:noFill/>
          <a:ln w="9525">
            <a:noFill/>
            <a:miter lim="800000"/>
            <a:headEnd/>
            <a:tailEnd/>
          </a:ln>
        </p:spPr>
        <p:txBody>
          <a:bodyPr wrap="none" anchor="ctr">
            <a:spAutoFit/>
          </a:bodyPr>
          <a:lstStyle/>
          <a:p>
            <a:pPr>
              <a:defRPr/>
            </a:pPr>
            <a:r>
              <a:rPr lang="vi-VN" sz="2700" dirty="0">
                <a:solidFill>
                  <a:schemeClr val="bg1">
                    <a:lumMod val="50000"/>
                  </a:schemeClr>
                </a:solidFill>
                <a:latin typeface="+mn-lt"/>
              </a:rPr>
              <a:t>Đỉnh Everest nhìn từ </a:t>
            </a:r>
            <a:r>
              <a:rPr lang="vi-VN" sz="2700" dirty="0">
                <a:solidFill>
                  <a:srgbClr val="C00000"/>
                </a:solidFill>
                <a:latin typeface="+mn-lt"/>
                <a:hlinkClick r:id="rId5" tooltip="Kala Patthar (trang chưa được viết)">
                  <a:extLst>
                    <a:ext uri="{A12FA001-AC4F-418D-AE19-62706E023703}">
                      <ahyp:hlinkClr xmlns:ahyp="http://schemas.microsoft.com/office/drawing/2018/hyperlinkcolor" val="tx"/>
                    </a:ext>
                  </a:extLst>
                </a:hlinkClick>
              </a:rPr>
              <a:t>Kala Patthar</a:t>
            </a:r>
            <a:r>
              <a:rPr lang="vi-VN" sz="2700" dirty="0">
                <a:solidFill>
                  <a:srgbClr val="C00000"/>
                </a:solidFill>
                <a:latin typeface="+mn-lt"/>
              </a:rPr>
              <a:t> </a:t>
            </a:r>
            <a:r>
              <a:rPr lang="vi-VN" sz="2700" dirty="0">
                <a:solidFill>
                  <a:schemeClr val="bg1">
                    <a:lumMod val="50000"/>
                  </a:schemeClr>
                </a:solidFill>
                <a:latin typeface="+mn-lt"/>
              </a:rPr>
              <a:t>(Nepal) </a:t>
            </a:r>
          </a:p>
        </p:txBody>
      </p:sp>
      <p:pic>
        <p:nvPicPr>
          <p:cNvPr id="8" name="Picture 6" descr="Tập tin:Mt Everest aerial 2005.jpg">
            <a:hlinkClick r:id="rId6"/>
            <a:extLst>
              <a:ext uri="{FF2B5EF4-FFF2-40B4-BE49-F238E27FC236}">
                <a16:creationId xmlns:a16="http://schemas.microsoft.com/office/drawing/2014/main" id="{D58D36D8-0409-4440-8C7F-4BF86A1295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150" y="171450"/>
            <a:ext cx="67437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88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edg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pSp>
        <p:nvGrpSpPr>
          <p:cNvPr id="26" name="Group 25">
            <a:extLst>
              <a:ext uri="{FF2B5EF4-FFF2-40B4-BE49-F238E27FC236}">
                <a16:creationId xmlns:a16="http://schemas.microsoft.com/office/drawing/2014/main" id="{E5AD3035-9BDA-4ADF-A1F8-C4A3645D2CA6}"/>
              </a:ext>
            </a:extLst>
          </p:cNvPr>
          <p:cNvGrpSpPr/>
          <p:nvPr/>
        </p:nvGrpSpPr>
        <p:grpSpPr>
          <a:xfrm>
            <a:off x="-78154" y="938775"/>
            <a:ext cx="9262878" cy="4617963"/>
            <a:chOff x="529203" y="1142287"/>
            <a:chExt cx="8686716" cy="1146287"/>
          </a:xfrm>
        </p:grpSpPr>
        <p:grpSp>
          <p:nvGrpSpPr>
            <p:cNvPr id="27" name="Group 26">
              <a:extLst>
                <a:ext uri="{FF2B5EF4-FFF2-40B4-BE49-F238E27FC236}">
                  <a16:creationId xmlns:a16="http://schemas.microsoft.com/office/drawing/2014/main" id="{84019FF6-EDE7-464F-877E-99CC9EC0F8AE}"/>
                </a:ext>
              </a:extLst>
            </p:cNvPr>
            <p:cNvGrpSpPr/>
            <p:nvPr/>
          </p:nvGrpSpPr>
          <p:grpSpPr>
            <a:xfrm>
              <a:off x="797798" y="1142287"/>
              <a:ext cx="8418121" cy="1146287"/>
              <a:chOff x="2130788" y="940391"/>
              <a:chExt cx="9735630" cy="1304048"/>
            </a:xfrm>
          </p:grpSpPr>
          <p:sp>
            <p:nvSpPr>
              <p:cNvPr id="31" name="矩形 39">
                <a:extLst>
                  <a:ext uri="{FF2B5EF4-FFF2-40B4-BE49-F238E27FC236}">
                    <a16:creationId xmlns:a16="http://schemas.microsoft.com/office/drawing/2014/main" id="{1A3C5F24-40D9-4AA6-B4F6-4C477662B949}"/>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32" name="圆角矩形 7">
                <a:extLst>
                  <a:ext uri="{FF2B5EF4-FFF2-40B4-BE49-F238E27FC236}">
                    <a16:creationId xmlns:a16="http://schemas.microsoft.com/office/drawing/2014/main" id="{6CCFE35D-2457-4D7E-B335-40022E26A1B5}"/>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30" name="Google Shape;2675;p35">
              <a:extLst>
                <a:ext uri="{FF2B5EF4-FFF2-40B4-BE49-F238E27FC236}">
                  <a16:creationId xmlns:a16="http://schemas.microsoft.com/office/drawing/2014/main" id="{AA1A4ABD-3400-485A-8773-EC14830987A0}"/>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614;p40">
            <a:extLst>
              <a:ext uri="{FF2B5EF4-FFF2-40B4-BE49-F238E27FC236}">
                <a16:creationId xmlns:a16="http://schemas.microsoft.com/office/drawing/2014/main" id="{79BB3A95-5898-447B-9E95-E8DD3C85B31A}"/>
              </a:ext>
            </a:extLst>
          </p:cNvPr>
          <p:cNvSpPr txBox="1">
            <a:spLocks noGrp="1"/>
          </p:cNvSpPr>
          <p:nvPr>
            <p:ph type="title"/>
          </p:nvPr>
        </p:nvSpPr>
        <p:spPr>
          <a:xfrm>
            <a:off x="751650" y="290885"/>
            <a:ext cx="76407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latin typeface="SVN-SAF" panose="02040603050506020204" pitchFamily="18" charset="0"/>
              </a:rPr>
              <a:t>ĐÁNH </a:t>
            </a:r>
            <a:r>
              <a:rPr lang="en-US" sz="4000">
                <a:latin typeface="SVN-SAF" panose="02040603050506020204" pitchFamily="18" charset="0"/>
              </a:rPr>
              <a:t>GIÁ MỤC TIÊU</a:t>
            </a:r>
            <a:endParaRPr lang="en-US" sz="4000" dirty="0">
              <a:latin typeface="SVN-SAF" panose="02040603050506020204" pitchFamily="18" charset="0"/>
            </a:endParaRPr>
          </a:p>
        </p:txBody>
      </p:sp>
      <p:grpSp>
        <p:nvGrpSpPr>
          <p:cNvPr id="14" name="Nhóm 25">
            <a:extLst>
              <a:ext uri="{FF2B5EF4-FFF2-40B4-BE49-F238E27FC236}">
                <a16:creationId xmlns:a16="http://schemas.microsoft.com/office/drawing/2014/main" id="{99EE067B-536E-43BB-BFDD-6F21DD67D813}"/>
              </a:ext>
            </a:extLst>
          </p:cNvPr>
          <p:cNvGrpSpPr/>
          <p:nvPr/>
        </p:nvGrpSpPr>
        <p:grpSpPr>
          <a:xfrm>
            <a:off x="281107" y="2458278"/>
            <a:ext cx="8517436" cy="584775"/>
            <a:chOff x="1661355" y="2218891"/>
            <a:chExt cx="7816793" cy="584775"/>
          </a:xfrm>
        </p:grpSpPr>
        <p:sp>
          <p:nvSpPr>
            <p:cNvPr id="15" name="Google Shape;1613;p40">
              <a:extLst>
                <a:ext uri="{FF2B5EF4-FFF2-40B4-BE49-F238E27FC236}">
                  <a16:creationId xmlns:a16="http://schemas.microsoft.com/office/drawing/2014/main" id="{A968F855-E165-4A68-8BF3-C13A53D861D0}"/>
                </a:ext>
              </a:extLst>
            </p:cNvPr>
            <p:cNvSpPr/>
            <p:nvPr/>
          </p:nvSpPr>
          <p:spPr>
            <a:xfrm>
              <a:off x="1661355" y="2275431"/>
              <a:ext cx="877450"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16" name="Google Shape;1638;p40">
              <a:extLst>
                <a:ext uri="{FF2B5EF4-FFF2-40B4-BE49-F238E27FC236}">
                  <a16:creationId xmlns:a16="http://schemas.microsoft.com/office/drawing/2014/main" id="{926A9755-370E-44FB-95BA-B60CDD830494}"/>
                </a:ext>
              </a:extLst>
            </p:cNvPr>
            <p:cNvSpPr txBox="1">
              <a:spLocks/>
            </p:cNvSpPr>
            <p:nvPr/>
          </p:nvSpPr>
          <p:spPr>
            <a:xfrm>
              <a:off x="2698378" y="2275431"/>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l"/>
              <a:r>
                <a:rPr lang="en-US" sz="2400" dirty="0" err="1">
                  <a:solidFill>
                    <a:schemeClr val="tx1">
                      <a:lumMod val="75000"/>
                    </a:schemeClr>
                  </a:solidFill>
                  <a:latin typeface="+mn-lt"/>
                </a:rPr>
                <a:t>Trình</a:t>
              </a:r>
              <a:r>
                <a:rPr lang="en-US" sz="2400" dirty="0">
                  <a:solidFill>
                    <a:schemeClr val="tx1">
                      <a:lumMod val="75000"/>
                    </a:schemeClr>
                  </a:solidFill>
                  <a:latin typeface="+mn-lt"/>
                </a:rPr>
                <a:t> </a:t>
              </a:r>
              <a:r>
                <a:rPr lang="en-US" sz="2400" dirty="0" err="1">
                  <a:solidFill>
                    <a:schemeClr val="tx1">
                      <a:lumMod val="75000"/>
                    </a:schemeClr>
                  </a:solidFill>
                  <a:latin typeface="+mn-lt"/>
                </a:rPr>
                <a:t>bày</a:t>
              </a:r>
              <a:r>
                <a:rPr lang="en-US" sz="2400" dirty="0">
                  <a:solidFill>
                    <a:schemeClr val="tx1">
                      <a:lumMod val="75000"/>
                    </a:schemeClr>
                  </a:solidFill>
                  <a:latin typeface="+mn-lt"/>
                </a:rPr>
                <a:t> </a:t>
              </a:r>
              <a:r>
                <a:rPr lang="en-US" sz="2400" dirty="0" err="1">
                  <a:solidFill>
                    <a:schemeClr val="tx1">
                      <a:lumMod val="75000"/>
                    </a:schemeClr>
                  </a:solidFill>
                  <a:latin typeface="+mn-lt"/>
                </a:rPr>
                <a:t>đúng</a:t>
              </a:r>
              <a:r>
                <a:rPr lang="en-US" sz="2400" dirty="0">
                  <a:solidFill>
                    <a:schemeClr val="tx1">
                      <a:lumMod val="75000"/>
                    </a:schemeClr>
                  </a:solidFill>
                  <a:latin typeface="+mn-lt"/>
                </a:rPr>
                <a:t> </a:t>
              </a:r>
              <a:r>
                <a:rPr lang="en-US" sz="2400" dirty="0" err="1">
                  <a:solidFill>
                    <a:schemeClr val="tx1">
                      <a:lumMod val="75000"/>
                    </a:schemeClr>
                  </a:solidFill>
                  <a:latin typeface="+mn-lt"/>
                </a:rPr>
                <a:t>hình</a:t>
              </a:r>
              <a:r>
                <a:rPr lang="en-US" sz="2400" dirty="0">
                  <a:solidFill>
                    <a:schemeClr val="tx1">
                      <a:lumMod val="75000"/>
                    </a:schemeClr>
                  </a:solidFill>
                  <a:latin typeface="+mn-lt"/>
                </a:rPr>
                <a:t> </a:t>
              </a:r>
              <a:r>
                <a:rPr lang="en-US" sz="2400" dirty="0" err="1">
                  <a:solidFill>
                    <a:schemeClr val="tx1">
                      <a:lumMod val="75000"/>
                    </a:schemeClr>
                  </a:solidFill>
                  <a:latin typeface="+mn-lt"/>
                </a:rPr>
                <a:t>thức</a:t>
              </a:r>
              <a:r>
                <a:rPr lang="en-US" sz="2400" dirty="0">
                  <a:solidFill>
                    <a:schemeClr val="tx1">
                      <a:lumMod val="75000"/>
                    </a:schemeClr>
                  </a:solidFill>
                  <a:latin typeface="+mn-lt"/>
                </a:rPr>
                <a:t> </a:t>
              </a:r>
              <a:r>
                <a:rPr lang="en-US" sz="2400" dirty="0" err="1">
                  <a:solidFill>
                    <a:schemeClr val="tx1">
                      <a:lumMod val="75000"/>
                    </a:schemeClr>
                  </a:solidFill>
                  <a:latin typeface="+mn-lt"/>
                </a:rPr>
                <a:t>thơ</a:t>
              </a:r>
              <a:endParaRPr lang="en-US" sz="2400" dirty="0">
                <a:solidFill>
                  <a:schemeClr val="tx1">
                    <a:lumMod val="75000"/>
                  </a:schemeClr>
                </a:solidFill>
                <a:latin typeface="+mn-lt"/>
              </a:endParaRPr>
            </a:p>
          </p:txBody>
        </p:sp>
        <p:sp>
          <p:nvSpPr>
            <p:cNvPr id="17" name="Hộp Văn bản 106">
              <a:extLst>
                <a:ext uri="{FF2B5EF4-FFF2-40B4-BE49-F238E27FC236}">
                  <a16:creationId xmlns:a16="http://schemas.microsoft.com/office/drawing/2014/main" id="{69AB10E9-2901-4B72-8B85-B72FF6D82E13}"/>
                </a:ext>
              </a:extLst>
            </p:cNvPr>
            <p:cNvSpPr txBox="1"/>
            <p:nvPr/>
          </p:nvSpPr>
          <p:spPr>
            <a:xfrm>
              <a:off x="1783799" y="2218891"/>
              <a:ext cx="584081" cy="584775"/>
            </a:xfrm>
            <a:prstGeom prst="rect">
              <a:avLst/>
            </a:prstGeom>
            <a:noFill/>
          </p:spPr>
          <p:txBody>
            <a:bodyPr wrap="square" rtlCol="0">
              <a:spAutoFit/>
            </a:bodyPr>
            <a:lstStyle/>
            <a:p>
              <a:r>
                <a:rPr lang="en-US" sz="3200" dirty="0">
                  <a:solidFill>
                    <a:schemeClr val="tx1">
                      <a:lumMod val="75000"/>
                    </a:schemeClr>
                  </a:solidFill>
                  <a:latin typeface="+mn-lt"/>
                </a:rPr>
                <a:t>02</a:t>
              </a:r>
            </a:p>
          </p:txBody>
        </p:sp>
      </p:grpSp>
      <p:grpSp>
        <p:nvGrpSpPr>
          <p:cNvPr id="18" name="Nhóm 27">
            <a:extLst>
              <a:ext uri="{FF2B5EF4-FFF2-40B4-BE49-F238E27FC236}">
                <a16:creationId xmlns:a16="http://schemas.microsoft.com/office/drawing/2014/main" id="{0D9415D8-8275-48B7-88EC-70ADAB1518BF}"/>
              </a:ext>
            </a:extLst>
          </p:cNvPr>
          <p:cNvGrpSpPr/>
          <p:nvPr/>
        </p:nvGrpSpPr>
        <p:grpSpPr>
          <a:xfrm>
            <a:off x="281107" y="3336665"/>
            <a:ext cx="8501888" cy="781575"/>
            <a:chOff x="1661355" y="2909052"/>
            <a:chExt cx="7785277" cy="781575"/>
          </a:xfrm>
        </p:grpSpPr>
        <p:sp>
          <p:nvSpPr>
            <p:cNvPr id="19" name="Google Shape;1613;p40">
              <a:extLst>
                <a:ext uri="{FF2B5EF4-FFF2-40B4-BE49-F238E27FC236}">
                  <a16:creationId xmlns:a16="http://schemas.microsoft.com/office/drawing/2014/main" id="{C4EBDEBC-E56C-408A-9497-DA06528BF0A8}"/>
                </a:ext>
              </a:extLst>
            </p:cNvPr>
            <p:cNvSpPr/>
            <p:nvPr/>
          </p:nvSpPr>
          <p:spPr>
            <a:xfrm>
              <a:off x="1661355" y="2985451"/>
              <a:ext cx="904197"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0" name="Google Shape;1638;p40">
              <a:extLst>
                <a:ext uri="{FF2B5EF4-FFF2-40B4-BE49-F238E27FC236}">
                  <a16:creationId xmlns:a16="http://schemas.microsoft.com/office/drawing/2014/main" id="{1D8CE098-7FB3-42B1-87A4-B9DFECE3CE30}"/>
                </a:ext>
              </a:extLst>
            </p:cNvPr>
            <p:cNvSpPr txBox="1">
              <a:spLocks/>
            </p:cNvSpPr>
            <p:nvPr/>
          </p:nvSpPr>
          <p:spPr>
            <a:xfrm>
              <a:off x="2666862" y="3297027"/>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just"/>
              <a:r>
                <a:rPr lang="vi-VN" sz="2400" b="0" i="0" dirty="0">
                  <a:solidFill>
                    <a:srgbClr val="333333"/>
                  </a:solidFill>
                  <a:effectLst/>
                  <a:latin typeface="arial" panose="020B0604020202020204" pitchFamily="34" charset="0"/>
                </a:rPr>
                <a:t>Tiếp tục ôn tập quy tắc viết hoa tên người, tên địa lí nước ngoài; làm đúng các bài tập thực hành để củng cố, khắc sâu quy tắc.</a:t>
              </a:r>
              <a:endParaRPr lang="en-US" sz="3600" dirty="0">
                <a:solidFill>
                  <a:schemeClr val="tx1">
                    <a:lumMod val="75000"/>
                  </a:schemeClr>
                </a:solidFill>
                <a:latin typeface="+mn-lt"/>
              </a:endParaRPr>
            </a:p>
          </p:txBody>
        </p:sp>
        <p:sp>
          <p:nvSpPr>
            <p:cNvPr id="21" name="Hộp Văn bản 107">
              <a:extLst>
                <a:ext uri="{FF2B5EF4-FFF2-40B4-BE49-F238E27FC236}">
                  <a16:creationId xmlns:a16="http://schemas.microsoft.com/office/drawing/2014/main" id="{9F76AFDF-7754-49D6-817D-833074FF21FB}"/>
                </a:ext>
              </a:extLst>
            </p:cNvPr>
            <p:cNvSpPr txBox="1"/>
            <p:nvPr/>
          </p:nvSpPr>
          <p:spPr>
            <a:xfrm>
              <a:off x="1762665" y="2909052"/>
              <a:ext cx="582559" cy="584775"/>
            </a:xfrm>
            <a:prstGeom prst="rect">
              <a:avLst/>
            </a:prstGeom>
            <a:noFill/>
          </p:spPr>
          <p:txBody>
            <a:bodyPr wrap="square" rtlCol="0">
              <a:spAutoFit/>
            </a:bodyPr>
            <a:lstStyle/>
            <a:p>
              <a:r>
                <a:rPr lang="en-US" sz="3200" dirty="0">
                  <a:solidFill>
                    <a:schemeClr val="tx1">
                      <a:lumMod val="75000"/>
                    </a:schemeClr>
                  </a:solidFill>
                  <a:latin typeface="+mn-lt"/>
                </a:rPr>
                <a:t>03</a:t>
              </a:r>
            </a:p>
          </p:txBody>
        </p:sp>
      </p:grpSp>
      <p:grpSp>
        <p:nvGrpSpPr>
          <p:cNvPr id="22" name="Nhóm 26">
            <a:extLst>
              <a:ext uri="{FF2B5EF4-FFF2-40B4-BE49-F238E27FC236}">
                <a16:creationId xmlns:a16="http://schemas.microsoft.com/office/drawing/2014/main" id="{698937F4-5FE1-4C75-9833-1958DE7EB11E}"/>
              </a:ext>
            </a:extLst>
          </p:cNvPr>
          <p:cNvGrpSpPr/>
          <p:nvPr/>
        </p:nvGrpSpPr>
        <p:grpSpPr>
          <a:xfrm>
            <a:off x="345457" y="1493892"/>
            <a:ext cx="8470842" cy="584775"/>
            <a:chOff x="1661355" y="1460260"/>
            <a:chExt cx="6616952" cy="584775"/>
          </a:xfrm>
        </p:grpSpPr>
        <p:sp>
          <p:nvSpPr>
            <p:cNvPr id="23" name="Google Shape;1613;p40">
              <a:extLst>
                <a:ext uri="{FF2B5EF4-FFF2-40B4-BE49-F238E27FC236}">
                  <a16:creationId xmlns:a16="http://schemas.microsoft.com/office/drawing/2014/main" id="{2B31C3C2-0D62-4768-BADE-641511E82AC2}"/>
                </a:ext>
              </a:extLst>
            </p:cNvPr>
            <p:cNvSpPr/>
            <p:nvPr/>
          </p:nvSpPr>
          <p:spPr>
            <a:xfrm>
              <a:off x="1661355" y="1555850"/>
              <a:ext cx="741228"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4" name="Hộp Văn bản 23">
              <a:extLst>
                <a:ext uri="{FF2B5EF4-FFF2-40B4-BE49-F238E27FC236}">
                  <a16:creationId xmlns:a16="http://schemas.microsoft.com/office/drawing/2014/main" id="{0F38BE1E-BB85-4213-B8C6-DAD9AF5484D3}"/>
                </a:ext>
              </a:extLst>
            </p:cNvPr>
            <p:cNvSpPr txBox="1"/>
            <p:nvPr/>
          </p:nvSpPr>
          <p:spPr>
            <a:xfrm>
              <a:off x="1762665" y="1460260"/>
              <a:ext cx="639919" cy="584775"/>
            </a:xfrm>
            <a:prstGeom prst="rect">
              <a:avLst/>
            </a:prstGeom>
            <a:noFill/>
          </p:spPr>
          <p:txBody>
            <a:bodyPr wrap="none" rtlCol="0">
              <a:spAutoFit/>
            </a:bodyPr>
            <a:lstStyle/>
            <a:p>
              <a:r>
                <a:rPr lang="en-US" sz="3200" dirty="0">
                  <a:solidFill>
                    <a:schemeClr val="tx1">
                      <a:lumMod val="75000"/>
                    </a:schemeClr>
                  </a:solidFill>
                  <a:latin typeface="+mn-lt"/>
                </a:rPr>
                <a:t>01</a:t>
              </a:r>
            </a:p>
          </p:txBody>
        </p:sp>
        <p:sp>
          <p:nvSpPr>
            <p:cNvPr id="25" name="Hộp Văn bản 109">
              <a:extLst>
                <a:ext uri="{FF2B5EF4-FFF2-40B4-BE49-F238E27FC236}">
                  <a16:creationId xmlns:a16="http://schemas.microsoft.com/office/drawing/2014/main" id="{9F43B900-C32A-4A12-9964-F4FE33279938}"/>
                </a:ext>
              </a:extLst>
            </p:cNvPr>
            <p:cNvSpPr txBox="1"/>
            <p:nvPr/>
          </p:nvSpPr>
          <p:spPr>
            <a:xfrm>
              <a:off x="2537384" y="1521814"/>
              <a:ext cx="5740923" cy="461665"/>
            </a:xfrm>
            <a:prstGeom prst="rect">
              <a:avLst/>
            </a:prstGeom>
            <a:noFill/>
          </p:spPr>
          <p:txBody>
            <a:bodyPr wrap="square">
              <a:spAutoFit/>
            </a:bodyPr>
            <a:lstStyle/>
            <a:p>
              <a:pPr lvl="0" algn="just">
                <a:buClr>
                  <a:schemeClr val="dk1"/>
                </a:buClr>
                <a:buSzPts val="1200"/>
              </a:pPr>
              <a:r>
                <a:rPr lang="en-US" sz="2400" dirty="0" err="1">
                  <a:solidFill>
                    <a:schemeClr val="dk1"/>
                  </a:solidFill>
                  <a:ea typeface="Calibri"/>
                  <a:cs typeface="Calibri"/>
                  <a:sym typeface="Calibri"/>
                </a:rPr>
                <a:t>Nhớ</a:t>
              </a:r>
              <a:r>
                <a:rPr lang="en-US" sz="2400" dirty="0">
                  <a:solidFill>
                    <a:schemeClr val="dk1"/>
                  </a:solidFill>
                  <a:ea typeface="Calibri"/>
                  <a:cs typeface="Calibri"/>
                  <a:sym typeface="Calibri"/>
                </a:rPr>
                <a:t> - </a:t>
              </a:r>
              <a:r>
                <a:rPr lang="en-US" sz="2400" dirty="0" err="1">
                  <a:solidFill>
                    <a:schemeClr val="dk1"/>
                  </a:solidFill>
                  <a:ea typeface="Calibri"/>
                  <a:cs typeface="Calibri"/>
                  <a:sym typeface="Calibri"/>
                </a:rPr>
                <a:t>viết</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đúng</a:t>
              </a:r>
              <a:r>
                <a:rPr lang="en-US" sz="2400" dirty="0">
                  <a:solidFill>
                    <a:schemeClr val="dk1"/>
                  </a:solidFill>
                  <a:ea typeface="Calibri"/>
                  <a:cs typeface="Calibri"/>
                  <a:sym typeface="Calibri"/>
                </a:rPr>
                <a:t> 4 </a:t>
              </a:r>
              <a:r>
                <a:rPr lang="en-US" sz="2400" dirty="0" err="1">
                  <a:solidFill>
                    <a:schemeClr val="dk1"/>
                  </a:solidFill>
                  <a:ea typeface="Calibri"/>
                  <a:cs typeface="Calibri"/>
                  <a:sym typeface="Calibri"/>
                </a:rPr>
                <a:t>khổ</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cuối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của</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bài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000" b="1" i="1" dirty="0" err="1">
                  <a:solidFill>
                    <a:schemeClr val="dk1"/>
                  </a:solidFill>
                  <a:ea typeface="Calibri"/>
                  <a:cs typeface="Calibri"/>
                  <a:sym typeface="Calibri"/>
                </a:rPr>
                <a:t>Cửa</a:t>
              </a:r>
              <a:r>
                <a:rPr lang="en-US" sz="2000" b="1" i="1" dirty="0">
                  <a:solidFill>
                    <a:schemeClr val="dk1"/>
                  </a:solidFill>
                  <a:ea typeface="Calibri"/>
                  <a:cs typeface="Calibri"/>
                  <a:sym typeface="Calibri"/>
                </a:rPr>
                <a:t> </a:t>
              </a:r>
              <a:r>
                <a:rPr lang="en-US" sz="2000" b="1" i="1" dirty="0" err="1">
                  <a:solidFill>
                    <a:schemeClr val="dk1"/>
                  </a:solidFill>
                  <a:ea typeface="Calibri"/>
                  <a:cs typeface="Calibri"/>
                  <a:sym typeface="Calibri"/>
                </a:rPr>
                <a:t>sông</a:t>
              </a:r>
              <a:endParaRPr lang="en-US" sz="2000" b="1" i="1" dirty="0">
                <a:solidFill>
                  <a:schemeClr val="dk1"/>
                </a:solidFill>
                <a:ea typeface="Calibri"/>
                <a:cs typeface="Calibri"/>
                <a:sym typeface="Calibri"/>
              </a:endParaRPr>
            </a:p>
          </p:txBody>
        </p:sp>
      </p:grpSp>
      <p:pic>
        <p:nvPicPr>
          <p:cNvPr id="28" name="Picture 2" descr="Green Tick Icon Png, Cliparts &amp;amp; Cartoons - Jing.fm">
            <a:extLst>
              <a:ext uri="{FF2B5EF4-FFF2-40B4-BE49-F238E27FC236}">
                <a16:creationId xmlns:a16="http://schemas.microsoft.com/office/drawing/2014/main" id="{E6D7546A-3FA5-481F-9F4E-9186266571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428265" y="1491847"/>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Green Tick Icon Png, Cliparts &amp;amp; Cartoons - Jing.fm">
            <a:extLst>
              <a:ext uri="{FF2B5EF4-FFF2-40B4-BE49-F238E27FC236}">
                <a16:creationId xmlns:a16="http://schemas.microsoft.com/office/drawing/2014/main" id="{5275D576-F91B-4DF2-A8A8-D172A159AB1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386188" y="2426752"/>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Green Tick Icon Png, Cliparts &amp;amp; Cartoons - Jing.fm">
            <a:extLst>
              <a:ext uri="{FF2B5EF4-FFF2-40B4-BE49-F238E27FC236}">
                <a16:creationId xmlns:a16="http://schemas.microsoft.com/office/drawing/2014/main" id="{00480ED9-2204-49E7-BE2E-9FB02B31280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357851" y="3342029"/>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2" presetClass="emph" presetSubtype="0" fill="hold" nodeType="afterEffect">
                                  <p:stCondLst>
                                    <p:cond delay="0"/>
                                  </p:stCondLst>
                                  <p:childTnLst>
                                    <p:animRot by="120000">
                                      <p:cBhvr>
                                        <p:cTn id="16" dur="100" fill="hold">
                                          <p:stCondLst>
                                            <p:cond delay="0"/>
                                          </p:stCondLst>
                                        </p:cTn>
                                        <p:tgtEl>
                                          <p:spTgt spid="26"/>
                                        </p:tgtEl>
                                        <p:attrNameLst>
                                          <p:attrName>r</p:attrName>
                                        </p:attrNameLst>
                                      </p:cBhvr>
                                    </p:animRot>
                                    <p:animRot by="-240000">
                                      <p:cBhvr>
                                        <p:cTn id="17" dur="200" fill="hold">
                                          <p:stCondLst>
                                            <p:cond delay="200"/>
                                          </p:stCondLst>
                                        </p:cTn>
                                        <p:tgtEl>
                                          <p:spTgt spid="26"/>
                                        </p:tgtEl>
                                        <p:attrNameLst>
                                          <p:attrName>r</p:attrName>
                                        </p:attrNameLst>
                                      </p:cBhvr>
                                    </p:animRot>
                                    <p:animRot by="240000">
                                      <p:cBhvr>
                                        <p:cTn id="18" dur="200" fill="hold">
                                          <p:stCondLst>
                                            <p:cond delay="400"/>
                                          </p:stCondLst>
                                        </p:cTn>
                                        <p:tgtEl>
                                          <p:spTgt spid="26"/>
                                        </p:tgtEl>
                                        <p:attrNameLst>
                                          <p:attrName>r</p:attrName>
                                        </p:attrNameLst>
                                      </p:cBhvr>
                                    </p:animRot>
                                    <p:animRot by="-240000">
                                      <p:cBhvr>
                                        <p:cTn id="19" dur="200" fill="hold">
                                          <p:stCondLst>
                                            <p:cond delay="600"/>
                                          </p:stCondLst>
                                        </p:cTn>
                                        <p:tgtEl>
                                          <p:spTgt spid="26"/>
                                        </p:tgtEl>
                                        <p:attrNameLst>
                                          <p:attrName>r</p:attrName>
                                        </p:attrNameLst>
                                      </p:cBhvr>
                                    </p:animRot>
                                    <p:animRot by="120000">
                                      <p:cBhvr>
                                        <p:cTn id="20" dur="200" fill="hold">
                                          <p:stCondLst>
                                            <p:cond delay="800"/>
                                          </p:stCondLst>
                                        </p:cTn>
                                        <p:tgtEl>
                                          <p:spTgt spid="2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80">
                                          <p:stCondLst>
                                            <p:cond delay="0"/>
                                          </p:stCondLst>
                                        </p:cTn>
                                        <p:tgtEl>
                                          <p:spTgt spid="18"/>
                                        </p:tgtEl>
                                      </p:cBhvr>
                                    </p:animEffect>
                                    <p:anim calcmode="lin" valueType="num">
                                      <p:cBhvr>
                                        <p:cTn id="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7" dur="26">
                                          <p:stCondLst>
                                            <p:cond delay="650"/>
                                          </p:stCondLst>
                                        </p:cTn>
                                        <p:tgtEl>
                                          <p:spTgt spid="18"/>
                                        </p:tgtEl>
                                      </p:cBhvr>
                                      <p:to x="100000" y="60000"/>
                                    </p:animScale>
                                    <p:animScale>
                                      <p:cBhvr>
                                        <p:cTn id="68" dur="166" decel="50000">
                                          <p:stCondLst>
                                            <p:cond delay="676"/>
                                          </p:stCondLst>
                                        </p:cTn>
                                        <p:tgtEl>
                                          <p:spTgt spid="18"/>
                                        </p:tgtEl>
                                      </p:cBhvr>
                                      <p:to x="100000" y="100000"/>
                                    </p:animScale>
                                    <p:animScale>
                                      <p:cBhvr>
                                        <p:cTn id="69" dur="26">
                                          <p:stCondLst>
                                            <p:cond delay="1312"/>
                                          </p:stCondLst>
                                        </p:cTn>
                                        <p:tgtEl>
                                          <p:spTgt spid="18"/>
                                        </p:tgtEl>
                                      </p:cBhvr>
                                      <p:to x="100000" y="80000"/>
                                    </p:animScale>
                                    <p:animScale>
                                      <p:cBhvr>
                                        <p:cTn id="70" dur="166" decel="50000">
                                          <p:stCondLst>
                                            <p:cond delay="1338"/>
                                          </p:stCondLst>
                                        </p:cTn>
                                        <p:tgtEl>
                                          <p:spTgt spid="18"/>
                                        </p:tgtEl>
                                      </p:cBhvr>
                                      <p:to x="100000" y="100000"/>
                                    </p:animScale>
                                    <p:animScale>
                                      <p:cBhvr>
                                        <p:cTn id="71" dur="26">
                                          <p:stCondLst>
                                            <p:cond delay="1642"/>
                                          </p:stCondLst>
                                        </p:cTn>
                                        <p:tgtEl>
                                          <p:spTgt spid="18"/>
                                        </p:tgtEl>
                                      </p:cBhvr>
                                      <p:to x="100000" y="90000"/>
                                    </p:animScale>
                                    <p:animScale>
                                      <p:cBhvr>
                                        <p:cTn id="72" dur="166" decel="50000">
                                          <p:stCondLst>
                                            <p:cond delay="1668"/>
                                          </p:stCondLst>
                                        </p:cTn>
                                        <p:tgtEl>
                                          <p:spTgt spid="18"/>
                                        </p:tgtEl>
                                      </p:cBhvr>
                                      <p:to x="100000" y="100000"/>
                                    </p:animScale>
                                    <p:animScale>
                                      <p:cBhvr>
                                        <p:cTn id="73" dur="26">
                                          <p:stCondLst>
                                            <p:cond delay="1808"/>
                                          </p:stCondLst>
                                        </p:cTn>
                                        <p:tgtEl>
                                          <p:spTgt spid="18"/>
                                        </p:tgtEl>
                                      </p:cBhvr>
                                      <p:to x="100000" y="95000"/>
                                    </p:animScale>
                                    <p:animScale>
                                      <p:cBhvr>
                                        <p:cTn id="74" dur="166" decel="50000">
                                          <p:stCondLst>
                                            <p:cond delay="1834"/>
                                          </p:stCondLst>
                                        </p:cTn>
                                        <p:tgtEl>
                                          <p:spTgt spid="1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1000"/>
                                        <p:tgtEl>
                                          <p:spTgt spid="29"/>
                                        </p:tgtEl>
                                      </p:cBhvr>
                                    </p:animEffect>
                                    <p:anim calcmode="lin" valueType="num">
                                      <p:cBhvr>
                                        <p:cTn id="87" dur="1000" fill="hold"/>
                                        <p:tgtEl>
                                          <p:spTgt spid="29"/>
                                        </p:tgtEl>
                                        <p:attrNameLst>
                                          <p:attrName>ppt_x</p:attrName>
                                        </p:attrNameLst>
                                      </p:cBhvr>
                                      <p:tavLst>
                                        <p:tav tm="0">
                                          <p:val>
                                            <p:strVal val="#ppt_x"/>
                                          </p:val>
                                        </p:tav>
                                        <p:tav tm="100000">
                                          <p:val>
                                            <p:strVal val="#ppt_x"/>
                                          </p:val>
                                        </p:tav>
                                      </p:tavLst>
                                    </p:anim>
                                    <p:anim calcmode="lin" valueType="num">
                                      <p:cBhvr>
                                        <p:cTn id="8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1000"/>
                                        <p:tgtEl>
                                          <p:spTgt spid="33"/>
                                        </p:tgtEl>
                                      </p:cBhvr>
                                    </p:animEffect>
                                    <p:anim calcmode="lin" valueType="num">
                                      <p:cBhvr>
                                        <p:cTn id="94" dur="1000" fill="hold"/>
                                        <p:tgtEl>
                                          <p:spTgt spid="33"/>
                                        </p:tgtEl>
                                        <p:attrNameLst>
                                          <p:attrName>ppt_x</p:attrName>
                                        </p:attrNameLst>
                                      </p:cBhvr>
                                      <p:tavLst>
                                        <p:tav tm="0">
                                          <p:val>
                                            <p:strVal val="#ppt_x"/>
                                          </p:val>
                                        </p:tav>
                                        <p:tav tm="100000">
                                          <p:val>
                                            <p:strVal val="#ppt_x"/>
                                          </p:val>
                                        </p:tav>
                                      </p:tavLst>
                                    </p:anim>
                                    <p:anim calcmode="lin" valueType="num">
                                      <p:cBhvr>
                                        <p:cTn id="9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DB1EA56F-BD9E-4C75-93FA-8CD7C0000FF7}"/>
              </a:ext>
            </a:extLst>
          </p:cNvPr>
          <p:cNvSpPr/>
          <p:nvPr/>
        </p:nvSpPr>
        <p:spPr>
          <a:xfrm>
            <a:off x="218831" y="114300"/>
            <a:ext cx="8725145" cy="4857750"/>
          </a:xfrm>
          <a:custGeom>
            <a:avLst/>
            <a:gdLst>
              <a:gd name="connsiteX0" fmla="*/ 0 w 8725145"/>
              <a:gd name="connsiteY0" fmla="*/ 809641 h 4857750"/>
              <a:gd name="connsiteX1" fmla="*/ 809641 w 8725145"/>
              <a:gd name="connsiteY1" fmla="*/ 0 h 4857750"/>
              <a:gd name="connsiteX2" fmla="*/ 1472855 w 8725145"/>
              <a:gd name="connsiteY2" fmla="*/ 0 h 4857750"/>
              <a:gd name="connsiteX3" fmla="*/ 2136069 w 8725145"/>
              <a:gd name="connsiteY3" fmla="*/ 0 h 4857750"/>
              <a:gd name="connsiteX4" fmla="*/ 2870341 w 8725145"/>
              <a:gd name="connsiteY4" fmla="*/ 0 h 4857750"/>
              <a:gd name="connsiteX5" fmla="*/ 3604614 w 8725145"/>
              <a:gd name="connsiteY5" fmla="*/ 0 h 4857750"/>
              <a:gd name="connsiteX6" fmla="*/ 4054652 w 8725145"/>
              <a:gd name="connsiteY6" fmla="*/ 0 h 4857750"/>
              <a:gd name="connsiteX7" fmla="*/ 4717866 w 8725145"/>
              <a:gd name="connsiteY7" fmla="*/ 0 h 4857750"/>
              <a:gd name="connsiteX8" fmla="*/ 5310021 w 8725145"/>
              <a:gd name="connsiteY8" fmla="*/ 0 h 4857750"/>
              <a:gd name="connsiteX9" fmla="*/ 5902176 w 8725145"/>
              <a:gd name="connsiteY9" fmla="*/ 0 h 4857750"/>
              <a:gd name="connsiteX10" fmla="*/ 6281156 w 8725145"/>
              <a:gd name="connsiteY10" fmla="*/ 0 h 4857750"/>
              <a:gd name="connsiteX11" fmla="*/ 6731194 w 8725145"/>
              <a:gd name="connsiteY11" fmla="*/ 0 h 4857750"/>
              <a:gd name="connsiteX12" fmla="*/ 7181231 w 8725145"/>
              <a:gd name="connsiteY12" fmla="*/ 0 h 4857750"/>
              <a:gd name="connsiteX13" fmla="*/ 7915504 w 8725145"/>
              <a:gd name="connsiteY13" fmla="*/ 0 h 4857750"/>
              <a:gd name="connsiteX14" fmla="*/ 8725145 w 8725145"/>
              <a:gd name="connsiteY14" fmla="*/ 809641 h 4857750"/>
              <a:gd name="connsiteX15" fmla="*/ 8725145 w 8725145"/>
              <a:gd name="connsiteY15" fmla="*/ 1381770 h 4857750"/>
              <a:gd name="connsiteX16" fmla="*/ 8725145 w 8725145"/>
              <a:gd name="connsiteY16" fmla="*/ 1856746 h 4857750"/>
              <a:gd name="connsiteX17" fmla="*/ 8725145 w 8725145"/>
              <a:gd name="connsiteY17" fmla="*/ 2428875 h 4857750"/>
              <a:gd name="connsiteX18" fmla="*/ 8725145 w 8725145"/>
              <a:gd name="connsiteY18" fmla="*/ 2903850 h 4857750"/>
              <a:gd name="connsiteX19" fmla="*/ 8725145 w 8725145"/>
              <a:gd name="connsiteY19" fmla="*/ 3443595 h 4857750"/>
              <a:gd name="connsiteX20" fmla="*/ 8725145 w 8725145"/>
              <a:gd name="connsiteY20" fmla="*/ 4048109 h 4857750"/>
              <a:gd name="connsiteX21" fmla="*/ 7915504 w 8725145"/>
              <a:gd name="connsiteY21" fmla="*/ 4857750 h 4857750"/>
              <a:gd name="connsiteX22" fmla="*/ 7465466 w 8725145"/>
              <a:gd name="connsiteY22" fmla="*/ 4857750 h 4857750"/>
              <a:gd name="connsiteX23" fmla="*/ 7015428 w 8725145"/>
              <a:gd name="connsiteY23" fmla="*/ 4857750 h 4857750"/>
              <a:gd name="connsiteX24" fmla="*/ 6281156 w 8725145"/>
              <a:gd name="connsiteY24" fmla="*/ 4857750 h 4857750"/>
              <a:gd name="connsiteX25" fmla="*/ 5831118 w 8725145"/>
              <a:gd name="connsiteY25" fmla="*/ 4857750 h 4857750"/>
              <a:gd name="connsiteX26" fmla="*/ 5096845 w 8725145"/>
              <a:gd name="connsiteY26" fmla="*/ 4857750 h 4857750"/>
              <a:gd name="connsiteX27" fmla="*/ 4646807 w 8725145"/>
              <a:gd name="connsiteY27" fmla="*/ 4857750 h 4857750"/>
              <a:gd name="connsiteX28" fmla="*/ 4196769 w 8725145"/>
              <a:gd name="connsiteY28" fmla="*/ 4857750 h 4857750"/>
              <a:gd name="connsiteX29" fmla="*/ 3817790 w 8725145"/>
              <a:gd name="connsiteY29" fmla="*/ 4857750 h 4857750"/>
              <a:gd name="connsiteX30" fmla="*/ 3083517 w 8725145"/>
              <a:gd name="connsiteY30" fmla="*/ 4857750 h 4857750"/>
              <a:gd name="connsiteX31" fmla="*/ 2420303 w 8725145"/>
              <a:gd name="connsiteY31" fmla="*/ 4857750 h 4857750"/>
              <a:gd name="connsiteX32" fmla="*/ 1757089 w 8725145"/>
              <a:gd name="connsiteY32" fmla="*/ 4857750 h 4857750"/>
              <a:gd name="connsiteX33" fmla="*/ 809641 w 8725145"/>
              <a:gd name="connsiteY33" fmla="*/ 4857750 h 4857750"/>
              <a:gd name="connsiteX34" fmla="*/ 0 w 8725145"/>
              <a:gd name="connsiteY34" fmla="*/ 4048109 h 4857750"/>
              <a:gd name="connsiteX35" fmla="*/ 0 w 8725145"/>
              <a:gd name="connsiteY35" fmla="*/ 3443595 h 4857750"/>
              <a:gd name="connsiteX36" fmla="*/ 0 w 8725145"/>
              <a:gd name="connsiteY36" fmla="*/ 2968620 h 4857750"/>
              <a:gd name="connsiteX37" fmla="*/ 0 w 8725145"/>
              <a:gd name="connsiteY37" fmla="*/ 2396490 h 4857750"/>
              <a:gd name="connsiteX38" fmla="*/ 0 w 8725145"/>
              <a:gd name="connsiteY38" fmla="*/ 1856746 h 4857750"/>
              <a:gd name="connsiteX39" fmla="*/ 0 w 8725145"/>
              <a:gd name="connsiteY39" fmla="*/ 1414155 h 4857750"/>
              <a:gd name="connsiteX40" fmla="*/ 0 w 8725145"/>
              <a:gd name="connsiteY40" fmla="*/ 809641 h 485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25145" h="4857750" fill="none" extrusionOk="0">
                <a:moveTo>
                  <a:pt x="0" y="809641"/>
                </a:moveTo>
                <a:cubicBezTo>
                  <a:pt x="39777" y="240143"/>
                  <a:pt x="459353" y="-32801"/>
                  <a:pt x="809641" y="0"/>
                </a:cubicBezTo>
                <a:cubicBezTo>
                  <a:pt x="973336" y="-77900"/>
                  <a:pt x="1324863" y="76743"/>
                  <a:pt x="1472855" y="0"/>
                </a:cubicBezTo>
                <a:cubicBezTo>
                  <a:pt x="1620847" y="-76743"/>
                  <a:pt x="1978138" y="21951"/>
                  <a:pt x="2136069" y="0"/>
                </a:cubicBezTo>
                <a:cubicBezTo>
                  <a:pt x="2294000" y="-21951"/>
                  <a:pt x="2578892" y="47156"/>
                  <a:pt x="2870341" y="0"/>
                </a:cubicBezTo>
                <a:cubicBezTo>
                  <a:pt x="3161790" y="-47156"/>
                  <a:pt x="3339496" y="63938"/>
                  <a:pt x="3604614" y="0"/>
                </a:cubicBezTo>
                <a:cubicBezTo>
                  <a:pt x="3869732" y="-63938"/>
                  <a:pt x="3842756" y="2795"/>
                  <a:pt x="4054652" y="0"/>
                </a:cubicBezTo>
                <a:cubicBezTo>
                  <a:pt x="4266548" y="-2795"/>
                  <a:pt x="4523824" y="1398"/>
                  <a:pt x="4717866" y="0"/>
                </a:cubicBezTo>
                <a:cubicBezTo>
                  <a:pt x="4911908" y="-1398"/>
                  <a:pt x="5068569" y="58592"/>
                  <a:pt x="5310021" y="0"/>
                </a:cubicBezTo>
                <a:cubicBezTo>
                  <a:pt x="5551473" y="-58592"/>
                  <a:pt x="5705028" y="40590"/>
                  <a:pt x="5902176" y="0"/>
                </a:cubicBezTo>
                <a:cubicBezTo>
                  <a:pt x="6099325" y="-40590"/>
                  <a:pt x="6120791" y="43547"/>
                  <a:pt x="6281156" y="0"/>
                </a:cubicBezTo>
                <a:cubicBezTo>
                  <a:pt x="6441521" y="-43547"/>
                  <a:pt x="6529001" y="6277"/>
                  <a:pt x="6731194" y="0"/>
                </a:cubicBezTo>
                <a:cubicBezTo>
                  <a:pt x="6933387" y="-6277"/>
                  <a:pt x="7041788" y="23333"/>
                  <a:pt x="7181231" y="0"/>
                </a:cubicBezTo>
                <a:cubicBezTo>
                  <a:pt x="7320674" y="-23333"/>
                  <a:pt x="7740190" y="78180"/>
                  <a:pt x="7915504" y="0"/>
                </a:cubicBezTo>
                <a:cubicBezTo>
                  <a:pt x="8306754" y="-19946"/>
                  <a:pt x="8711344" y="443314"/>
                  <a:pt x="8725145" y="809641"/>
                </a:cubicBezTo>
                <a:cubicBezTo>
                  <a:pt x="8767346" y="1005004"/>
                  <a:pt x="8667113" y="1124128"/>
                  <a:pt x="8725145" y="1381770"/>
                </a:cubicBezTo>
                <a:cubicBezTo>
                  <a:pt x="8783177" y="1639412"/>
                  <a:pt x="8696746" y="1624655"/>
                  <a:pt x="8725145" y="1856746"/>
                </a:cubicBezTo>
                <a:cubicBezTo>
                  <a:pt x="8753544" y="2088837"/>
                  <a:pt x="8663237" y="2192919"/>
                  <a:pt x="8725145" y="2428875"/>
                </a:cubicBezTo>
                <a:cubicBezTo>
                  <a:pt x="8787053" y="2664831"/>
                  <a:pt x="8679083" y="2800953"/>
                  <a:pt x="8725145" y="2903850"/>
                </a:cubicBezTo>
                <a:cubicBezTo>
                  <a:pt x="8771207" y="3006748"/>
                  <a:pt x="8687588" y="3265103"/>
                  <a:pt x="8725145" y="3443595"/>
                </a:cubicBezTo>
                <a:cubicBezTo>
                  <a:pt x="8762702" y="3622088"/>
                  <a:pt x="8668961" y="3816620"/>
                  <a:pt x="8725145" y="4048109"/>
                </a:cubicBezTo>
                <a:cubicBezTo>
                  <a:pt x="8716229" y="4429249"/>
                  <a:pt x="8353328" y="4786455"/>
                  <a:pt x="7915504" y="4857750"/>
                </a:cubicBezTo>
                <a:cubicBezTo>
                  <a:pt x="7787864" y="4879509"/>
                  <a:pt x="7575850" y="4804122"/>
                  <a:pt x="7465466" y="4857750"/>
                </a:cubicBezTo>
                <a:cubicBezTo>
                  <a:pt x="7355082" y="4911378"/>
                  <a:pt x="7187999" y="4841716"/>
                  <a:pt x="7015428" y="4857750"/>
                </a:cubicBezTo>
                <a:cubicBezTo>
                  <a:pt x="6842857" y="4873784"/>
                  <a:pt x="6526193" y="4809544"/>
                  <a:pt x="6281156" y="4857750"/>
                </a:cubicBezTo>
                <a:cubicBezTo>
                  <a:pt x="6036119" y="4905956"/>
                  <a:pt x="5980241" y="4812968"/>
                  <a:pt x="5831118" y="4857750"/>
                </a:cubicBezTo>
                <a:cubicBezTo>
                  <a:pt x="5681995" y="4902532"/>
                  <a:pt x="5421880" y="4819991"/>
                  <a:pt x="5096845" y="4857750"/>
                </a:cubicBezTo>
                <a:cubicBezTo>
                  <a:pt x="4771810" y="4895509"/>
                  <a:pt x="4774430" y="4829683"/>
                  <a:pt x="4646807" y="4857750"/>
                </a:cubicBezTo>
                <a:cubicBezTo>
                  <a:pt x="4519184" y="4885817"/>
                  <a:pt x="4421432" y="4819311"/>
                  <a:pt x="4196769" y="4857750"/>
                </a:cubicBezTo>
                <a:cubicBezTo>
                  <a:pt x="3972106" y="4896189"/>
                  <a:pt x="3951327" y="4843835"/>
                  <a:pt x="3817790" y="4857750"/>
                </a:cubicBezTo>
                <a:cubicBezTo>
                  <a:pt x="3684253" y="4871665"/>
                  <a:pt x="3438571" y="4846147"/>
                  <a:pt x="3083517" y="4857750"/>
                </a:cubicBezTo>
                <a:cubicBezTo>
                  <a:pt x="2728463" y="4869353"/>
                  <a:pt x="2656881" y="4807588"/>
                  <a:pt x="2420303" y="4857750"/>
                </a:cubicBezTo>
                <a:cubicBezTo>
                  <a:pt x="2183725" y="4907912"/>
                  <a:pt x="1927186" y="4799489"/>
                  <a:pt x="1757089" y="4857750"/>
                </a:cubicBezTo>
                <a:cubicBezTo>
                  <a:pt x="1586992" y="4916011"/>
                  <a:pt x="1246499" y="4755514"/>
                  <a:pt x="809641" y="4857750"/>
                </a:cubicBezTo>
                <a:cubicBezTo>
                  <a:pt x="296221" y="4805550"/>
                  <a:pt x="-15423" y="4567413"/>
                  <a:pt x="0" y="4048109"/>
                </a:cubicBezTo>
                <a:cubicBezTo>
                  <a:pt x="-29872" y="3868794"/>
                  <a:pt x="57544" y="3685206"/>
                  <a:pt x="0" y="3443595"/>
                </a:cubicBezTo>
                <a:cubicBezTo>
                  <a:pt x="-57544" y="3201984"/>
                  <a:pt x="44308" y="3192428"/>
                  <a:pt x="0" y="2968620"/>
                </a:cubicBezTo>
                <a:cubicBezTo>
                  <a:pt x="-44308" y="2744813"/>
                  <a:pt x="50354" y="2674005"/>
                  <a:pt x="0" y="2396490"/>
                </a:cubicBezTo>
                <a:cubicBezTo>
                  <a:pt x="-50354" y="2118975"/>
                  <a:pt x="33807" y="2057491"/>
                  <a:pt x="0" y="1856746"/>
                </a:cubicBezTo>
                <a:cubicBezTo>
                  <a:pt x="-33807" y="1656001"/>
                  <a:pt x="47226" y="1575889"/>
                  <a:pt x="0" y="1414155"/>
                </a:cubicBezTo>
                <a:cubicBezTo>
                  <a:pt x="-47226" y="1252421"/>
                  <a:pt x="37278" y="1108092"/>
                  <a:pt x="0" y="809641"/>
                </a:cubicBezTo>
                <a:close/>
              </a:path>
              <a:path w="8725145" h="4857750" stroke="0" extrusionOk="0">
                <a:moveTo>
                  <a:pt x="0" y="809641"/>
                </a:moveTo>
                <a:cubicBezTo>
                  <a:pt x="106424" y="345336"/>
                  <a:pt x="377927" y="34109"/>
                  <a:pt x="809641" y="0"/>
                </a:cubicBezTo>
                <a:cubicBezTo>
                  <a:pt x="984334" y="-27698"/>
                  <a:pt x="1103898" y="37020"/>
                  <a:pt x="1188620" y="0"/>
                </a:cubicBezTo>
                <a:cubicBezTo>
                  <a:pt x="1273342" y="-37020"/>
                  <a:pt x="1531752" y="42100"/>
                  <a:pt x="1638658" y="0"/>
                </a:cubicBezTo>
                <a:cubicBezTo>
                  <a:pt x="1745564" y="-42100"/>
                  <a:pt x="1936517" y="51306"/>
                  <a:pt x="2230814" y="0"/>
                </a:cubicBezTo>
                <a:cubicBezTo>
                  <a:pt x="2525111" y="-51306"/>
                  <a:pt x="2516829" y="7828"/>
                  <a:pt x="2609793" y="0"/>
                </a:cubicBezTo>
                <a:cubicBezTo>
                  <a:pt x="2702757" y="-7828"/>
                  <a:pt x="3053427" y="22399"/>
                  <a:pt x="3273007" y="0"/>
                </a:cubicBezTo>
                <a:cubicBezTo>
                  <a:pt x="3492587" y="-22399"/>
                  <a:pt x="3539295" y="12737"/>
                  <a:pt x="3723045" y="0"/>
                </a:cubicBezTo>
                <a:cubicBezTo>
                  <a:pt x="3906795" y="-12737"/>
                  <a:pt x="4084401" y="23342"/>
                  <a:pt x="4315200" y="0"/>
                </a:cubicBezTo>
                <a:cubicBezTo>
                  <a:pt x="4546000" y="-23342"/>
                  <a:pt x="4756378" y="35609"/>
                  <a:pt x="5049473" y="0"/>
                </a:cubicBezTo>
                <a:cubicBezTo>
                  <a:pt x="5342568" y="-35609"/>
                  <a:pt x="5517120" y="50516"/>
                  <a:pt x="5783745" y="0"/>
                </a:cubicBezTo>
                <a:cubicBezTo>
                  <a:pt x="6050370" y="-50516"/>
                  <a:pt x="6183925" y="41512"/>
                  <a:pt x="6375900" y="0"/>
                </a:cubicBezTo>
                <a:cubicBezTo>
                  <a:pt x="6567876" y="-41512"/>
                  <a:pt x="6701377" y="54649"/>
                  <a:pt x="6968056" y="0"/>
                </a:cubicBezTo>
                <a:cubicBezTo>
                  <a:pt x="7234735" y="-54649"/>
                  <a:pt x="7226691" y="40943"/>
                  <a:pt x="7347035" y="0"/>
                </a:cubicBezTo>
                <a:cubicBezTo>
                  <a:pt x="7467379" y="-40943"/>
                  <a:pt x="7728256" y="21867"/>
                  <a:pt x="7915504" y="0"/>
                </a:cubicBezTo>
                <a:cubicBezTo>
                  <a:pt x="8412944" y="-103190"/>
                  <a:pt x="8737167" y="240528"/>
                  <a:pt x="8725145" y="809641"/>
                </a:cubicBezTo>
                <a:cubicBezTo>
                  <a:pt x="8780288" y="1035597"/>
                  <a:pt x="8725078" y="1061051"/>
                  <a:pt x="8725145" y="1284616"/>
                </a:cubicBezTo>
                <a:cubicBezTo>
                  <a:pt x="8725212" y="1508181"/>
                  <a:pt x="8672097" y="1670216"/>
                  <a:pt x="8725145" y="1856746"/>
                </a:cubicBezTo>
                <a:cubicBezTo>
                  <a:pt x="8778193" y="2043276"/>
                  <a:pt x="8683057" y="2107490"/>
                  <a:pt x="8725145" y="2331721"/>
                </a:cubicBezTo>
                <a:cubicBezTo>
                  <a:pt x="8767233" y="2555953"/>
                  <a:pt x="8672265" y="2708772"/>
                  <a:pt x="8725145" y="2839081"/>
                </a:cubicBezTo>
                <a:cubicBezTo>
                  <a:pt x="8778025" y="2969390"/>
                  <a:pt x="8672528" y="3189798"/>
                  <a:pt x="8725145" y="3281672"/>
                </a:cubicBezTo>
                <a:cubicBezTo>
                  <a:pt x="8777762" y="3373546"/>
                  <a:pt x="8679602" y="3756234"/>
                  <a:pt x="8725145" y="4048109"/>
                </a:cubicBezTo>
                <a:cubicBezTo>
                  <a:pt x="8711973" y="4487083"/>
                  <a:pt x="8302222" y="4797291"/>
                  <a:pt x="7915504" y="4857750"/>
                </a:cubicBezTo>
                <a:cubicBezTo>
                  <a:pt x="7754353" y="4913152"/>
                  <a:pt x="7424651" y="4856485"/>
                  <a:pt x="7181231" y="4857750"/>
                </a:cubicBezTo>
                <a:cubicBezTo>
                  <a:pt x="6937811" y="4859015"/>
                  <a:pt x="6784114" y="4817109"/>
                  <a:pt x="6589076" y="4857750"/>
                </a:cubicBezTo>
                <a:cubicBezTo>
                  <a:pt x="6394039" y="4898391"/>
                  <a:pt x="6311224" y="4833256"/>
                  <a:pt x="6067980" y="4857750"/>
                </a:cubicBezTo>
                <a:cubicBezTo>
                  <a:pt x="5824736" y="4882244"/>
                  <a:pt x="5810568" y="4804633"/>
                  <a:pt x="5617942" y="4857750"/>
                </a:cubicBezTo>
                <a:cubicBezTo>
                  <a:pt x="5425316" y="4910867"/>
                  <a:pt x="5041377" y="4843937"/>
                  <a:pt x="4883669" y="4857750"/>
                </a:cubicBezTo>
                <a:cubicBezTo>
                  <a:pt x="4725961" y="4871563"/>
                  <a:pt x="4458367" y="4854988"/>
                  <a:pt x="4220455" y="4857750"/>
                </a:cubicBezTo>
                <a:cubicBezTo>
                  <a:pt x="3982543" y="4860512"/>
                  <a:pt x="3827549" y="4850277"/>
                  <a:pt x="3699359" y="4857750"/>
                </a:cubicBezTo>
                <a:cubicBezTo>
                  <a:pt x="3571169" y="4865223"/>
                  <a:pt x="3173298" y="4839846"/>
                  <a:pt x="3036145" y="4857750"/>
                </a:cubicBezTo>
                <a:cubicBezTo>
                  <a:pt x="2898992" y="4875654"/>
                  <a:pt x="2806653" y="4827899"/>
                  <a:pt x="2657165" y="4857750"/>
                </a:cubicBezTo>
                <a:cubicBezTo>
                  <a:pt x="2507677" y="4887601"/>
                  <a:pt x="2376008" y="4827175"/>
                  <a:pt x="2136069" y="4857750"/>
                </a:cubicBezTo>
                <a:cubicBezTo>
                  <a:pt x="1896130" y="4888325"/>
                  <a:pt x="1912924" y="4822812"/>
                  <a:pt x="1757089" y="4857750"/>
                </a:cubicBezTo>
                <a:cubicBezTo>
                  <a:pt x="1601254" y="4892688"/>
                  <a:pt x="1511967" y="4826440"/>
                  <a:pt x="1378110" y="4857750"/>
                </a:cubicBezTo>
                <a:cubicBezTo>
                  <a:pt x="1244253" y="4889060"/>
                  <a:pt x="1062439" y="4848446"/>
                  <a:pt x="809641" y="4857750"/>
                </a:cubicBezTo>
                <a:cubicBezTo>
                  <a:pt x="253996" y="4807121"/>
                  <a:pt x="2810" y="4465685"/>
                  <a:pt x="0" y="4048109"/>
                </a:cubicBezTo>
                <a:cubicBezTo>
                  <a:pt x="-37445" y="3925864"/>
                  <a:pt x="36882" y="3638210"/>
                  <a:pt x="0" y="3508364"/>
                </a:cubicBezTo>
                <a:cubicBezTo>
                  <a:pt x="-36882" y="3378519"/>
                  <a:pt x="4761" y="3135343"/>
                  <a:pt x="0" y="3001004"/>
                </a:cubicBezTo>
                <a:cubicBezTo>
                  <a:pt x="-4761" y="2866665"/>
                  <a:pt x="14588" y="2632936"/>
                  <a:pt x="0" y="2396490"/>
                </a:cubicBezTo>
                <a:cubicBezTo>
                  <a:pt x="-14588" y="2160044"/>
                  <a:pt x="25640" y="2170209"/>
                  <a:pt x="0" y="1953900"/>
                </a:cubicBezTo>
                <a:cubicBezTo>
                  <a:pt x="-25640" y="1737591"/>
                  <a:pt x="20701" y="1590015"/>
                  <a:pt x="0" y="1446540"/>
                </a:cubicBezTo>
                <a:cubicBezTo>
                  <a:pt x="-20701" y="1303065"/>
                  <a:pt x="67923" y="948107"/>
                  <a:pt x="0" y="809641"/>
                </a:cubicBezTo>
                <a:close/>
              </a:path>
            </a:pathLst>
          </a:custGeom>
          <a:solidFill>
            <a:schemeClr val="tx2"/>
          </a:solidFill>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a:solidFill>
                <a:srgbClr val="C00000"/>
              </a:solidFill>
              <a:latin typeface="UTM Androgyne" panose="02040603050506020204" pitchFamily="18" charset="0"/>
            </a:endParaRPr>
          </a:p>
        </p:txBody>
      </p:sp>
      <p:sp>
        <p:nvSpPr>
          <p:cNvPr id="4" name="Hộp Văn bản 3">
            <a:extLst>
              <a:ext uri="{FF2B5EF4-FFF2-40B4-BE49-F238E27FC236}">
                <a16:creationId xmlns:a16="http://schemas.microsoft.com/office/drawing/2014/main" id="{B7324C91-1E6C-40CF-9E83-F38669EF700E}"/>
              </a:ext>
            </a:extLst>
          </p:cNvPr>
          <p:cNvSpPr txBox="1"/>
          <p:nvPr/>
        </p:nvSpPr>
        <p:spPr>
          <a:xfrm>
            <a:off x="3179416" y="545861"/>
            <a:ext cx="2803973" cy="1107996"/>
          </a:xfrm>
          <a:prstGeom prst="rect">
            <a:avLst/>
          </a:prstGeom>
          <a:noFill/>
        </p:spPr>
        <p:txBody>
          <a:bodyPr wrap="none" rtlCol="0">
            <a:spAutoFit/>
          </a:bodyPr>
          <a:lstStyle/>
          <a:p>
            <a:r>
              <a:rPr lang="en-US" sz="6600" dirty="0" err="1">
                <a:solidFill>
                  <a:srgbClr val="C00000"/>
                </a:solidFill>
                <a:latin typeface="SVN-Ready" panose="02040603050506020204" pitchFamily="18" charset="0"/>
              </a:rPr>
              <a:t>Dặn</a:t>
            </a:r>
            <a:r>
              <a:rPr lang="en-US" sz="6600" dirty="0">
                <a:solidFill>
                  <a:srgbClr val="C00000"/>
                </a:solidFill>
                <a:latin typeface="SVN-Ready" panose="02040603050506020204" pitchFamily="18" charset="0"/>
              </a:rPr>
              <a:t> </a:t>
            </a:r>
            <a:r>
              <a:rPr lang="en-US" sz="6600" dirty="0" err="1">
                <a:solidFill>
                  <a:srgbClr val="C00000"/>
                </a:solidFill>
                <a:latin typeface="SVN-Ready" panose="02040603050506020204" pitchFamily="18" charset="0"/>
              </a:rPr>
              <a:t>dò</a:t>
            </a:r>
            <a:endParaRPr lang="en-US" sz="6600" dirty="0">
              <a:solidFill>
                <a:srgbClr val="C00000"/>
              </a:solidFill>
              <a:latin typeface="SVN-Ready" panose="02040603050506020204" pitchFamily="18" charset="0"/>
            </a:endParaRPr>
          </a:p>
        </p:txBody>
      </p:sp>
      <p:sp>
        <p:nvSpPr>
          <p:cNvPr id="5" name="Hộp Văn bản 4">
            <a:extLst>
              <a:ext uri="{FF2B5EF4-FFF2-40B4-BE49-F238E27FC236}">
                <a16:creationId xmlns:a16="http://schemas.microsoft.com/office/drawing/2014/main" id="{AE926974-79CF-45BB-982E-622E5DEF1B16}"/>
              </a:ext>
            </a:extLst>
          </p:cNvPr>
          <p:cNvSpPr txBox="1"/>
          <p:nvPr/>
        </p:nvSpPr>
        <p:spPr>
          <a:xfrm>
            <a:off x="825632" y="1796418"/>
            <a:ext cx="7779106" cy="1015663"/>
          </a:xfrm>
          <a:prstGeom prst="rect">
            <a:avLst/>
          </a:prstGeom>
          <a:noFill/>
        </p:spPr>
        <p:txBody>
          <a:bodyPr wrap="square" rtlCol="0">
            <a:spAutoFit/>
          </a:bodyPr>
          <a:lstStyle/>
          <a:p>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Sửa</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lỗi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chính</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tả</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bài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UTM Thanh Nhac TL" panose="02040603050506020204" pitchFamily="18" charset="0"/>
                <a:cs typeface="Arial" panose="020B0604020202020204" pitchFamily="34" charset="0"/>
              </a:rPr>
              <a:t>Cửa</a:t>
            </a:r>
            <a:r>
              <a:rPr lang="en-US" sz="3000" dirty="0">
                <a:solidFill>
                  <a:schemeClr val="bg1">
                    <a:lumMod val="50000"/>
                  </a:schemeClr>
                </a:solidFill>
                <a:latin typeface="UTM Thanh Nhac TL" panose="02040603050506020204" pitchFamily="18" charset="0"/>
                <a:cs typeface="Arial" panose="020B0604020202020204" pitchFamily="34" charset="0"/>
              </a:rPr>
              <a:t> </a:t>
            </a:r>
            <a:r>
              <a:rPr lang="en-US" sz="3000" dirty="0" err="1">
                <a:solidFill>
                  <a:schemeClr val="bg1">
                    <a:lumMod val="50000"/>
                  </a:schemeClr>
                </a:solidFill>
                <a:latin typeface="UTM Thanh Nhac TL" panose="02040603050506020204" pitchFamily="18" charset="0"/>
                <a:cs typeface="Arial" panose="020B0604020202020204" pitchFamily="34" charset="0"/>
              </a:rPr>
              <a:t>sông</a:t>
            </a:r>
            <a:r>
              <a:rPr lang="en-US" sz="3000" dirty="0">
                <a:solidFill>
                  <a:schemeClr val="bg1">
                    <a:lumMod val="50000"/>
                  </a:schemeClr>
                </a:solidFill>
                <a:latin typeface="UTM Thanh Nhac TL" panose="02040603050506020204" pitchFamily="18" charset="0"/>
                <a:cs typeface="Arial" panose="020B0604020202020204" pitchFamily="34" charset="0"/>
              </a:rPr>
              <a:t> </a:t>
            </a:r>
            <a:r>
              <a:rPr lang="en-US" sz="3000" dirty="0">
                <a:solidFill>
                  <a:schemeClr val="bg1">
                    <a:lumMod val="50000"/>
                  </a:schemeClr>
                </a:solidFill>
                <a:latin typeface="Arial" panose="020B0604020202020204" pitchFamily="34" charset="0"/>
                <a:cs typeface="Arial" panose="020B0604020202020204" pitchFamily="34" charset="0"/>
              </a:rPr>
              <a:t>(</a:t>
            </a:r>
            <a:r>
              <a:rPr lang="en-US" sz="3000" dirty="0" err="1">
                <a:solidFill>
                  <a:schemeClr val="bg1">
                    <a:lumMod val="50000"/>
                  </a:schemeClr>
                </a:solidFill>
                <a:latin typeface="Arial" panose="020B0604020202020204" pitchFamily="34" charset="0"/>
                <a:cs typeface="Arial" panose="020B0604020202020204" pitchFamily="34" charset="0"/>
              </a:rPr>
              <a:t>nếu</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có</a:t>
            </a:r>
            <a:r>
              <a:rPr lang="en-US" sz="3000" dirty="0">
                <a:solidFill>
                  <a:schemeClr val="bg1">
                    <a:lumMod val="50000"/>
                  </a:schemeClr>
                </a:solidFill>
                <a:latin typeface="Arial" panose="020B0604020202020204" pitchFamily="34" charset="0"/>
                <a:cs typeface="Arial" panose="020B0604020202020204" pitchFamily="34" charset="0"/>
              </a:rPr>
              <a:t>)</a:t>
            </a:r>
          </a:p>
          <a:p>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Chuẩn</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bị</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bài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Ôn</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tập</a:t>
            </a:r>
            <a:endParaRPr lang="en-US" sz="3000"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descr="A picture containing text, vector graphics&#10;&#10;Description automatically generated">
            <a:extLst>
              <a:ext uri="{FF2B5EF4-FFF2-40B4-BE49-F238E27FC236}">
                <a16:creationId xmlns:a16="http://schemas.microsoft.com/office/drawing/2014/main" id="{6EA1AFA1-CC45-44E5-A984-8AD87DD4D562}"/>
              </a:ext>
            </a:extLst>
          </p:cNvPr>
          <p:cNvPicPr>
            <a:picLocks noChangeAspect="1"/>
          </p:cNvPicPr>
          <p:nvPr/>
        </p:nvPicPr>
        <p:blipFill rotWithShape="1">
          <a:blip r:embed="rId2"/>
          <a:srcRect t="16269"/>
          <a:stretch/>
        </p:blipFill>
        <p:spPr>
          <a:xfrm>
            <a:off x="-862571" y="2954642"/>
            <a:ext cx="4496109" cy="2117594"/>
          </a:xfrm>
          <a:prstGeom prst="rect">
            <a:avLst/>
          </a:prstGeom>
        </p:spPr>
      </p:pic>
    </p:spTree>
    <p:extLst>
      <p:ext uri="{BB962C8B-B14F-4D97-AF65-F5344CB8AC3E}">
        <p14:creationId xmlns:p14="http://schemas.microsoft.com/office/powerpoint/2010/main" val="31765265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pSp>
        <p:nvGrpSpPr>
          <p:cNvPr id="26" name="Group 25">
            <a:extLst>
              <a:ext uri="{FF2B5EF4-FFF2-40B4-BE49-F238E27FC236}">
                <a16:creationId xmlns:a16="http://schemas.microsoft.com/office/drawing/2014/main" id="{E5AD3035-9BDA-4ADF-A1F8-C4A3645D2CA6}"/>
              </a:ext>
            </a:extLst>
          </p:cNvPr>
          <p:cNvGrpSpPr/>
          <p:nvPr/>
        </p:nvGrpSpPr>
        <p:grpSpPr>
          <a:xfrm>
            <a:off x="-78154" y="938775"/>
            <a:ext cx="9262878" cy="4617963"/>
            <a:chOff x="529203" y="1142287"/>
            <a:chExt cx="8686716" cy="1146287"/>
          </a:xfrm>
        </p:grpSpPr>
        <p:grpSp>
          <p:nvGrpSpPr>
            <p:cNvPr id="27" name="Group 26">
              <a:extLst>
                <a:ext uri="{FF2B5EF4-FFF2-40B4-BE49-F238E27FC236}">
                  <a16:creationId xmlns:a16="http://schemas.microsoft.com/office/drawing/2014/main" id="{84019FF6-EDE7-464F-877E-99CC9EC0F8AE}"/>
                </a:ext>
              </a:extLst>
            </p:cNvPr>
            <p:cNvGrpSpPr/>
            <p:nvPr/>
          </p:nvGrpSpPr>
          <p:grpSpPr>
            <a:xfrm>
              <a:off x="797798" y="1142287"/>
              <a:ext cx="8418121" cy="1146287"/>
              <a:chOff x="2130788" y="940391"/>
              <a:chExt cx="9735630" cy="1304048"/>
            </a:xfrm>
          </p:grpSpPr>
          <p:sp>
            <p:nvSpPr>
              <p:cNvPr id="31" name="矩形 39">
                <a:extLst>
                  <a:ext uri="{FF2B5EF4-FFF2-40B4-BE49-F238E27FC236}">
                    <a16:creationId xmlns:a16="http://schemas.microsoft.com/office/drawing/2014/main" id="{1A3C5F24-40D9-4AA6-B4F6-4C477662B949}"/>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32" name="圆角矩形 7">
                <a:extLst>
                  <a:ext uri="{FF2B5EF4-FFF2-40B4-BE49-F238E27FC236}">
                    <a16:creationId xmlns:a16="http://schemas.microsoft.com/office/drawing/2014/main" id="{6CCFE35D-2457-4D7E-B335-40022E26A1B5}"/>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30" name="Google Shape;2675;p35">
              <a:extLst>
                <a:ext uri="{FF2B5EF4-FFF2-40B4-BE49-F238E27FC236}">
                  <a16:creationId xmlns:a16="http://schemas.microsoft.com/office/drawing/2014/main" id="{AA1A4ABD-3400-485A-8773-EC14830987A0}"/>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614;p40">
            <a:extLst>
              <a:ext uri="{FF2B5EF4-FFF2-40B4-BE49-F238E27FC236}">
                <a16:creationId xmlns:a16="http://schemas.microsoft.com/office/drawing/2014/main" id="{79BB3A95-5898-447B-9E95-E8DD3C85B31A}"/>
              </a:ext>
            </a:extLst>
          </p:cNvPr>
          <p:cNvSpPr txBox="1">
            <a:spLocks noGrp="1"/>
          </p:cNvSpPr>
          <p:nvPr>
            <p:ph type="title"/>
          </p:nvPr>
        </p:nvSpPr>
        <p:spPr>
          <a:xfrm>
            <a:off x="751650" y="290885"/>
            <a:ext cx="76407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a:latin typeface="SVN-SAF" panose="02040603050506020204" pitchFamily="18" charset="0"/>
              </a:rPr>
              <a:t>YÊU CẦU CẦN ĐẠT</a:t>
            </a:r>
            <a:endParaRPr lang="en-US" sz="4000" dirty="0">
              <a:latin typeface="SVN-SAF" panose="02040603050506020204" pitchFamily="18" charset="0"/>
            </a:endParaRPr>
          </a:p>
        </p:txBody>
      </p:sp>
      <p:grpSp>
        <p:nvGrpSpPr>
          <p:cNvPr id="14" name="Nhóm 25">
            <a:extLst>
              <a:ext uri="{FF2B5EF4-FFF2-40B4-BE49-F238E27FC236}">
                <a16:creationId xmlns:a16="http://schemas.microsoft.com/office/drawing/2014/main" id="{99EE067B-536E-43BB-BFDD-6F21DD67D813}"/>
              </a:ext>
            </a:extLst>
          </p:cNvPr>
          <p:cNvGrpSpPr/>
          <p:nvPr/>
        </p:nvGrpSpPr>
        <p:grpSpPr>
          <a:xfrm>
            <a:off x="281107" y="2419228"/>
            <a:ext cx="8517436" cy="584775"/>
            <a:chOff x="1661355" y="2179841"/>
            <a:chExt cx="7816793" cy="584775"/>
          </a:xfrm>
        </p:grpSpPr>
        <p:sp>
          <p:nvSpPr>
            <p:cNvPr id="15" name="Google Shape;1613;p40">
              <a:extLst>
                <a:ext uri="{FF2B5EF4-FFF2-40B4-BE49-F238E27FC236}">
                  <a16:creationId xmlns:a16="http://schemas.microsoft.com/office/drawing/2014/main" id="{A968F855-E165-4A68-8BF3-C13A53D861D0}"/>
                </a:ext>
              </a:extLst>
            </p:cNvPr>
            <p:cNvSpPr/>
            <p:nvPr/>
          </p:nvSpPr>
          <p:spPr>
            <a:xfrm>
              <a:off x="1661355" y="2275431"/>
              <a:ext cx="877450"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16" name="Google Shape;1638;p40">
              <a:extLst>
                <a:ext uri="{FF2B5EF4-FFF2-40B4-BE49-F238E27FC236}">
                  <a16:creationId xmlns:a16="http://schemas.microsoft.com/office/drawing/2014/main" id="{926A9755-370E-44FB-95BA-B60CDD830494}"/>
                </a:ext>
              </a:extLst>
            </p:cNvPr>
            <p:cNvSpPr txBox="1">
              <a:spLocks/>
            </p:cNvSpPr>
            <p:nvPr/>
          </p:nvSpPr>
          <p:spPr>
            <a:xfrm>
              <a:off x="2698378" y="2275431"/>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l"/>
              <a:r>
                <a:rPr lang="en-US" sz="2400" dirty="0" err="1">
                  <a:solidFill>
                    <a:schemeClr val="tx1">
                      <a:lumMod val="75000"/>
                    </a:schemeClr>
                  </a:solidFill>
                  <a:latin typeface="+mn-lt"/>
                </a:rPr>
                <a:t>Trình</a:t>
              </a:r>
              <a:r>
                <a:rPr lang="en-US" sz="2400" dirty="0">
                  <a:solidFill>
                    <a:schemeClr val="tx1">
                      <a:lumMod val="75000"/>
                    </a:schemeClr>
                  </a:solidFill>
                  <a:latin typeface="+mn-lt"/>
                </a:rPr>
                <a:t> </a:t>
              </a:r>
              <a:r>
                <a:rPr lang="en-US" sz="2400" dirty="0" err="1">
                  <a:solidFill>
                    <a:schemeClr val="tx1">
                      <a:lumMod val="75000"/>
                    </a:schemeClr>
                  </a:solidFill>
                  <a:latin typeface="+mn-lt"/>
                </a:rPr>
                <a:t>bày</a:t>
              </a:r>
              <a:r>
                <a:rPr lang="en-US" sz="2400" dirty="0">
                  <a:solidFill>
                    <a:schemeClr val="tx1">
                      <a:lumMod val="75000"/>
                    </a:schemeClr>
                  </a:solidFill>
                  <a:latin typeface="+mn-lt"/>
                </a:rPr>
                <a:t> </a:t>
              </a:r>
              <a:r>
                <a:rPr lang="en-US" sz="2400" dirty="0" err="1">
                  <a:solidFill>
                    <a:schemeClr val="tx1">
                      <a:lumMod val="75000"/>
                    </a:schemeClr>
                  </a:solidFill>
                  <a:latin typeface="+mn-lt"/>
                </a:rPr>
                <a:t>đúng</a:t>
              </a:r>
              <a:r>
                <a:rPr lang="en-US" sz="2400" dirty="0">
                  <a:solidFill>
                    <a:schemeClr val="tx1">
                      <a:lumMod val="75000"/>
                    </a:schemeClr>
                  </a:solidFill>
                  <a:latin typeface="+mn-lt"/>
                </a:rPr>
                <a:t> </a:t>
              </a:r>
              <a:r>
                <a:rPr lang="en-US" sz="2400" dirty="0" err="1">
                  <a:solidFill>
                    <a:schemeClr val="tx1">
                      <a:lumMod val="75000"/>
                    </a:schemeClr>
                  </a:solidFill>
                  <a:latin typeface="+mn-lt"/>
                </a:rPr>
                <a:t>hình</a:t>
              </a:r>
              <a:r>
                <a:rPr lang="en-US" sz="2400" dirty="0">
                  <a:solidFill>
                    <a:schemeClr val="tx1">
                      <a:lumMod val="75000"/>
                    </a:schemeClr>
                  </a:solidFill>
                  <a:latin typeface="+mn-lt"/>
                </a:rPr>
                <a:t> </a:t>
              </a:r>
              <a:r>
                <a:rPr lang="en-US" sz="2400" dirty="0" err="1">
                  <a:solidFill>
                    <a:schemeClr val="tx1">
                      <a:lumMod val="75000"/>
                    </a:schemeClr>
                  </a:solidFill>
                  <a:latin typeface="+mn-lt"/>
                </a:rPr>
                <a:t>thức</a:t>
              </a:r>
              <a:r>
                <a:rPr lang="en-US" sz="2400" dirty="0">
                  <a:solidFill>
                    <a:schemeClr val="tx1">
                      <a:lumMod val="75000"/>
                    </a:schemeClr>
                  </a:solidFill>
                  <a:latin typeface="+mn-lt"/>
                </a:rPr>
                <a:t> </a:t>
              </a:r>
              <a:r>
                <a:rPr lang="en-US" sz="2400" dirty="0" err="1">
                  <a:solidFill>
                    <a:schemeClr val="tx1">
                      <a:lumMod val="75000"/>
                    </a:schemeClr>
                  </a:solidFill>
                  <a:latin typeface="+mn-lt"/>
                </a:rPr>
                <a:t>thơ</a:t>
              </a:r>
              <a:endParaRPr lang="en-US" sz="2400" dirty="0">
                <a:solidFill>
                  <a:schemeClr val="tx1">
                    <a:lumMod val="75000"/>
                  </a:schemeClr>
                </a:solidFill>
                <a:latin typeface="+mn-lt"/>
              </a:endParaRPr>
            </a:p>
          </p:txBody>
        </p:sp>
        <p:sp>
          <p:nvSpPr>
            <p:cNvPr id="17" name="Hộp Văn bản 106">
              <a:extLst>
                <a:ext uri="{FF2B5EF4-FFF2-40B4-BE49-F238E27FC236}">
                  <a16:creationId xmlns:a16="http://schemas.microsoft.com/office/drawing/2014/main" id="{69AB10E9-2901-4B72-8B85-B72FF6D82E13}"/>
                </a:ext>
              </a:extLst>
            </p:cNvPr>
            <p:cNvSpPr txBox="1"/>
            <p:nvPr/>
          </p:nvSpPr>
          <p:spPr>
            <a:xfrm>
              <a:off x="1762665" y="2179841"/>
              <a:ext cx="584081" cy="584775"/>
            </a:xfrm>
            <a:prstGeom prst="rect">
              <a:avLst/>
            </a:prstGeom>
            <a:noFill/>
          </p:spPr>
          <p:txBody>
            <a:bodyPr wrap="square" rtlCol="0">
              <a:spAutoFit/>
            </a:bodyPr>
            <a:lstStyle/>
            <a:p>
              <a:r>
                <a:rPr lang="en-US" sz="3200" dirty="0">
                  <a:solidFill>
                    <a:schemeClr val="tx1">
                      <a:lumMod val="75000"/>
                    </a:schemeClr>
                  </a:solidFill>
                  <a:latin typeface="+mn-lt"/>
                </a:rPr>
                <a:t>02</a:t>
              </a:r>
            </a:p>
          </p:txBody>
        </p:sp>
      </p:grpSp>
      <p:grpSp>
        <p:nvGrpSpPr>
          <p:cNvPr id="18" name="Nhóm 27">
            <a:extLst>
              <a:ext uri="{FF2B5EF4-FFF2-40B4-BE49-F238E27FC236}">
                <a16:creationId xmlns:a16="http://schemas.microsoft.com/office/drawing/2014/main" id="{0D9415D8-8275-48B7-88EC-70ADAB1518BF}"/>
              </a:ext>
            </a:extLst>
          </p:cNvPr>
          <p:cNvGrpSpPr/>
          <p:nvPr/>
        </p:nvGrpSpPr>
        <p:grpSpPr>
          <a:xfrm>
            <a:off x="281107" y="3336665"/>
            <a:ext cx="8501888" cy="781575"/>
            <a:chOff x="1661355" y="2909052"/>
            <a:chExt cx="7785277" cy="781575"/>
          </a:xfrm>
        </p:grpSpPr>
        <p:sp>
          <p:nvSpPr>
            <p:cNvPr id="19" name="Google Shape;1613;p40">
              <a:extLst>
                <a:ext uri="{FF2B5EF4-FFF2-40B4-BE49-F238E27FC236}">
                  <a16:creationId xmlns:a16="http://schemas.microsoft.com/office/drawing/2014/main" id="{C4EBDEBC-E56C-408A-9497-DA06528BF0A8}"/>
                </a:ext>
              </a:extLst>
            </p:cNvPr>
            <p:cNvSpPr/>
            <p:nvPr/>
          </p:nvSpPr>
          <p:spPr>
            <a:xfrm>
              <a:off x="1661355" y="2985451"/>
              <a:ext cx="904197"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0" name="Google Shape;1638;p40">
              <a:extLst>
                <a:ext uri="{FF2B5EF4-FFF2-40B4-BE49-F238E27FC236}">
                  <a16:creationId xmlns:a16="http://schemas.microsoft.com/office/drawing/2014/main" id="{1D8CE098-7FB3-42B1-87A4-B9DFECE3CE30}"/>
                </a:ext>
              </a:extLst>
            </p:cNvPr>
            <p:cNvSpPr txBox="1">
              <a:spLocks/>
            </p:cNvSpPr>
            <p:nvPr/>
          </p:nvSpPr>
          <p:spPr>
            <a:xfrm>
              <a:off x="2666862" y="3297027"/>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just"/>
              <a:r>
                <a:rPr lang="vi-VN" sz="2400" b="0" i="0" dirty="0">
                  <a:solidFill>
                    <a:srgbClr val="333333"/>
                  </a:solidFill>
                  <a:effectLst/>
                  <a:latin typeface="arial" panose="020B0604020202020204" pitchFamily="34" charset="0"/>
                </a:rPr>
                <a:t>Tiếp tục ôn tập quy tắc viết hoa tên người, tên địa lí nước ngoài; làm đúng các bài tập thực hành để củng cố, khắc sâu quy tắc.</a:t>
              </a:r>
              <a:endParaRPr lang="en-US" sz="3600" dirty="0">
                <a:solidFill>
                  <a:schemeClr val="tx1">
                    <a:lumMod val="75000"/>
                  </a:schemeClr>
                </a:solidFill>
                <a:latin typeface="+mn-lt"/>
              </a:endParaRPr>
            </a:p>
          </p:txBody>
        </p:sp>
        <p:sp>
          <p:nvSpPr>
            <p:cNvPr id="21" name="Hộp Văn bản 107">
              <a:extLst>
                <a:ext uri="{FF2B5EF4-FFF2-40B4-BE49-F238E27FC236}">
                  <a16:creationId xmlns:a16="http://schemas.microsoft.com/office/drawing/2014/main" id="{9F76AFDF-7754-49D6-817D-833074FF21FB}"/>
                </a:ext>
              </a:extLst>
            </p:cNvPr>
            <p:cNvSpPr txBox="1"/>
            <p:nvPr/>
          </p:nvSpPr>
          <p:spPr>
            <a:xfrm>
              <a:off x="1762665" y="2909052"/>
              <a:ext cx="582559" cy="584775"/>
            </a:xfrm>
            <a:prstGeom prst="rect">
              <a:avLst/>
            </a:prstGeom>
            <a:noFill/>
          </p:spPr>
          <p:txBody>
            <a:bodyPr wrap="square" rtlCol="0">
              <a:spAutoFit/>
            </a:bodyPr>
            <a:lstStyle/>
            <a:p>
              <a:r>
                <a:rPr lang="en-US" sz="3200" dirty="0">
                  <a:solidFill>
                    <a:schemeClr val="tx1">
                      <a:lumMod val="75000"/>
                    </a:schemeClr>
                  </a:solidFill>
                  <a:latin typeface="+mn-lt"/>
                </a:rPr>
                <a:t>03</a:t>
              </a:r>
            </a:p>
          </p:txBody>
        </p:sp>
      </p:grpSp>
      <p:grpSp>
        <p:nvGrpSpPr>
          <p:cNvPr id="22" name="Nhóm 26">
            <a:extLst>
              <a:ext uri="{FF2B5EF4-FFF2-40B4-BE49-F238E27FC236}">
                <a16:creationId xmlns:a16="http://schemas.microsoft.com/office/drawing/2014/main" id="{698937F4-5FE1-4C75-9833-1958DE7EB11E}"/>
              </a:ext>
            </a:extLst>
          </p:cNvPr>
          <p:cNvGrpSpPr/>
          <p:nvPr/>
        </p:nvGrpSpPr>
        <p:grpSpPr>
          <a:xfrm>
            <a:off x="345457" y="1493892"/>
            <a:ext cx="8470842" cy="584775"/>
            <a:chOff x="1661355" y="1460260"/>
            <a:chExt cx="6616952" cy="584775"/>
          </a:xfrm>
        </p:grpSpPr>
        <p:sp>
          <p:nvSpPr>
            <p:cNvPr id="23" name="Google Shape;1613;p40">
              <a:extLst>
                <a:ext uri="{FF2B5EF4-FFF2-40B4-BE49-F238E27FC236}">
                  <a16:creationId xmlns:a16="http://schemas.microsoft.com/office/drawing/2014/main" id="{2B31C3C2-0D62-4768-BADE-641511E82AC2}"/>
                </a:ext>
              </a:extLst>
            </p:cNvPr>
            <p:cNvSpPr/>
            <p:nvPr/>
          </p:nvSpPr>
          <p:spPr>
            <a:xfrm>
              <a:off x="1661355" y="1555850"/>
              <a:ext cx="741228"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4" name="Hộp Văn bản 23">
              <a:extLst>
                <a:ext uri="{FF2B5EF4-FFF2-40B4-BE49-F238E27FC236}">
                  <a16:creationId xmlns:a16="http://schemas.microsoft.com/office/drawing/2014/main" id="{0F38BE1E-BB85-4213-B8C6-DAD9AF5484D3}"/>
                </a:ext>
              </a:extLst>
            </p:cNvPr>
            <p:cNvSpPr txBox="1"/>
            <p:nvPr/>
          </p:nvSpPr>
          <p:spPr>
            <a:xfrm>
              <a:off x="1762665" y="1460260"/>
              <a:ext cx="639919" cy="584775"/>
            </a:xfrm>
            <a:prstGeom prst="rect">
              <a:avLst/>
            </a:prstGeom>
            <a:noFill/>
          </p:spPr>
          <p:txBody>
            <a:bodyPr wrap="none" rtlCol="0">
              <a:spAutoFit/>
            </a:bodyPr>
            <a:lstStyle/>
            <a:p>
              <a:r>
                <a:rPr lang="en-US" sz="3200" dirty="0">
                  <a:solidFill>
                    <a:schemeClr val="tx1">
                      <a:lumMod val="75000"/>
                    </a:schemeClr>
                  </a:solidFill>
                  <a:latin typeface="+mn-lt"/>
                </a:rPr>
                <a:t>01</a:t>
              </a:r>
            </a:p>
          </p:txBody>
        </p:sp>
        <p:sp>
          <p:nvSpPr>
            <p:cNvPr id="25" name="Hộp Văn bản 109">
              <a:extLst>
                <a:ext uri="{FF2B5EF4-FFF2-40B4-BE49-F238E27FC236}">
                  <a16:creationId xmlns:a16="http://schemas.microsoft.com/office/drawing/2014/main" id="{9F43B900-C32A-4A12-9964-F4FE33279938}"/>
                </a:ext>
              </a:extLst>
            </p:cNvPr>
            <p:cNvSpPr txBox="1"/>
            <p:nvPr/>
          </p:nvSpPr>
          <p:spPr>
            <a:xfrm>
              <a:off x="2537384" y="1521814"/>
              <a:ext cx="5740923" cy="461665"/>
            </a:xfrm>
            <a:prstGeom prst="rect">
              <a:avLst/>
            </a:prstGeom>
            <a:noFill/>
          </p:spPr>
          <p:txBody>
            <a:bodyPr wrap="square">
              <a:spAutoFit/>
            </a:bodyPr>
            <a:lstStyle/>
            <a:p>
              <a:pPr lvl="0" algn="just">
                <a:buClr>
                  <a:schemeClr val="dk1"/>
                </a:buClr>
                <a:buSzPts val="1200"/>
              </a:pPr>
              <a:r>
                <a:rPr lang="en-US" sz="2400" dirty="0" err="1">
                  <a:solidFill>
                    <a:schemeClr val="dk1"/>
                  </a:solidFill>
                  <a:ea typeface="Calibri"/>
                  <a:cs typeface="Calibri"/>
                  <a:sym typeface="Calibri"/>
                </a:rPr>
                <a:t>Nhớ</a:t>
              </a:r>
              <a:r>
                <a:rPr lang="en-US" sz="2400" dirty="0">
                  <a:solidFill>
                    <a:schemeClr val="dk1"/>
                  </a:solidFill>
                  <a:ea typeface="Calibri"/>
                  <a:cs typeface="Calibri"/>
                  <a:sym typeface="Calibri"/>
                </a:rPr>
                <a:t> - </a:t>
              </a:r>
              <a:r>
                <a:rPr lang="en-US" sz="2400" dirty="0" err="1">
                  <a:solidFill>
                    <a:schemeClr val="dk1"/>
                  </a:solidFill>
                  <a:ea typeface="Calibri"/>
                  <a:cs typeface="Calibri"/>
                  <a:sym typeface="Calibri"/>
                </a:rPr>
                <a:t>viết</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đúng</a:t>
              </a:r>
              <a:r>
                <a:rPr lang="en-US" sz="2400" dirty="0">
                  <a:solidFill>
                    <a:schemeClr val="dk1"/>
                  </a:solidFill>
                  <a:ea typeface="Calibri"/>
                  <a:cs typeface="Calibri"/>
                  <a:sym typeface="Calibri"/>
                </a:rPr>
                <a:t> 4 </a:t>
              </a:r>
              <a:r>
                <a:rPr lang="en-US" sz="2400" dirty="0" err="1">
                  <a:solidFill>
                    <a:schemeClr val="dk1"/>
                  </a:solidFill>
                  <a:ea typeface="Calibri"/>
                  <a:cs typeface="Calibri"/>
                  <a:sym typeface="Calibri"/>
                </a:rPr>
                <a:t>khổ</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cuối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của</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bài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000" b="1" i="1" dirty="0" err="1">
                  <a:solidFill>
                    <a:schemeClr val="dk1"/>
                  </a:solidFill>
                  <a:ea typeface="Calibri"/>
                  <a:cs typeface="Calibri"/>
                  <a:sym typeface="Calibri"/>
                </a:rPr>
                <a:t>Cửa</a:t>
              </a:r>
              <a:r>
                <a:rPr lang="en-US" sz="2000" b="1" i="1" dirty="0">
                  <a:solidFill>
                    <a:schemeClr val="dk1"/>
                  </a:solidFill>
                  <a:ea typeface="Calibri"/>
                  <a:cs typeface="Calibri"/>
                  <a:sym typeface="Calibri"/>
                </a:rPr>
                <a:t> </a:t>
              </a:r>
              <a:r>
                <a:rPr lang="en-US" sz="2000" b="1" i="1" dirty="0" err="1">
                  <a:solidFill>
                    <a:schemeClr val="dk1"/>
                  </a:solidFill>
                  <a:ea typeface="Calibri"/>
                  <a:cs typeface="Calibri"/>
                  <a:sym typeface="Calibri"/>
                </a:rPr>
                <a:t>sông</a:t>
              </a:r>
              <a:endParaRPr lang="en-US" sz="2000" b="1" i="1" dirty="0">
                <a:solidFill>
                  <a:schemeClr val="dk1"/>
                </a:solidFill>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2" presetClass="emph" presetSubtype="0" fill="hold" nodeType="afterEffect">
                                  <p:stCondLst>
                                    <p:cond delay="0"/>
                                  </p:stCondLst>
                                  <p:childTnLst>
                                    <p:animRot by="120000">
                                      <p:cBhvr>
                                        <p:cTn id="16" dur="100" fill="hold">
                                          <p:stCondLst>
                                            <p:cond delay="0"/>
                                          </p:stCondLst>
                                        </p:cTn>
                                        <p:tgtEl>
                                          <p:spTgt spid="26"/>
                                        </p:tgtEl>
                                        <p:attrNameLst>
                                          <p:attrName>r</p:attrName>
                                        </p:attrNameLst>
                                      </p:cBhvr>
                                    </p:animRot>
                                    <p:animRot by="-240000">
                                      <p:cBhvr>
                                        <p:cTn id="17" dur="200" fill="hold">
                                          <p:stCondLst>
                                            <p:cond delay="200"/>
                                          </p:stCondLst>
                                        </p:cTn>
                                        <p:tgtEl>
                                          <p:spTgt spid="26"/>
                                        </p:tgtEl>
                                        <p:attrNameLst>
                                          <p:attrName>r</p:attrName>
                                        </p:attrNameLst>
                                      </p:cBhvr>
                                    </p:animRot>
                                    <p:animRot by="240000">
                                      <p:cBhvr>
                                        <p:cTn id="18" dur="200" fill="hold">
                                          <p:stCondLst>
                                            <p:cond delay="400"/>
                                          </p:stCondLst>
                                        </p:cTn>
                                        <p:tgtEl>
                                          <p:spTgt spid="26"/>
                                        </p:tgtEl>
                                        <p:attrNameLst>
                                          <p:attrName>r</p:attrName>
                                        </p:attrNameLst>
                                      </p:cBhvr>
                                    </p:animRot>
                                    <p:animRot by="-240000">
                                      <p:cBhvr>
                                        <p:cTn id="19" dur="200" fill="hold">
                                          <p:stCondLst>
                                            <p:cond delay="600"/>
                                          </p:stCondLst>
                                        </p:cTn>
                                        <p:tgtEl>
                                          <p:spTgt spid="26"/>
                                        </p:tgtEl>
                                        <p:attrNameLst>
                                          <p:attrName>r</p:attrName>
                                        </p:attrNameLst>
                                      </p:cBhvr>
                                    </p:animRot>
                                    <p:animRot by="120000">
                                      <p:cBhvr>
                                        <p:cTn id="20" dur="200" fill="hold">
                                          <p:stCondLst>
                                            <p:cond delay="800"/>
                                          </p:stCondLst>
                                        </p:cTn>
                                        <p:tgtEl>
                                          <p:spTgt spid="2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80">
                                          <p:stCondLst>
                                            <p:cond delay="0"/>
                                          </p:stCondLst>
                                        </p:cTn>
                                        <p:tgtEl>
                                          <p:spTgt spid="18"/>
                                        </p:tgtEl>
                                      </p:cBhvr>
                                    </p:animEffect>
                                    <p:anim calcmode="lin" valueType="num">
                                      <p:cBhvr>
                                        <p:cTn id="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7" dur="26">
                                          <p:stCondLst>
                                            <p:cond delay="650"/>
                                          </p:stCondLst>
                                        </p:cTn>
                                        <p:tgtEl>
                                          <p:spTgt spid="18"/>
                                        </p:tgtEl>
                                      </p:cBhvr>
                                      <p:to x="100000" y="60000"/>
                                    </p:animScale>
                                    <p:animScale>
                                      <p:cBhvr>
                                        <p:cTn id="68" dur="166" decel="50000">
                                          <p:stCondLst>
                                            <p:cond delay="676"/>
                                          </p:stCondLst>
                                        </p:cTn>
                                        <p:tgtEl>
                                          <p:spTgt spid="18"/>
                                        </p:tgtEl>
                                      </p:cBhvr>
                                      <p:to x="100000" y="100000"/>
                                    </p:animScale>
                                    <p:animScale>
                                      <p:cBhvr>
                                        <p:cTn id="69" dur="26">
                                          <p:stCondLst>
                                            <p:cond delay="1312"/>
                                          </p:stCondLst>
                                        </p:cTn>
                                        <p:tgtEl>
                                          <p:spTgt spid="18"/>
                                        </p:tgtEl>
                                      </p:cBhvr>
                                      <p:to x="100000" y="80000"/>
                                    </p:animScale>
                                    <p:animScale>
                                      <p:cBhvr>
                                        <p:cTn id="70" dur="166" decel="50000">
                                          <p:stCondLst>
                                            <p:cond delay="1338"/>
                                          </p:stCondLst>
                                        </p:cTn>
                                        <p:tgtEl>
                                          <p:spTgt spid="18"/>
                                        </p:tgtEl>
                                      </p:cBhvr>
                                      <p:to x="100000" y="100000"/>
                                    </p:animScale>
                                    <p:animScale>
                                      <p:cBhvr>
                                        <p:cTn id="71" dur="26">
                                          <p:stCondLst>
                                            <p:cond delay="1642"/>
                                          </p:stCondLst>
                                        </p:cTn>
                                        <p:tgtEl>
                                          <p:spTgt spid="18"/>
                                        </p:tgtEl>
                                      </p:cBhvr>
                                      <p:to x="100000" y="90000"/>
                                    </p:animScale>
                                    <p:animScale>
                                      <p:cBhvr>
                                        <p:cTn id="72" dur="166" decel="50000">
                                          <p:stCondLst>
                                            <p:cond delay="1668"/>
                                          </p:stCondLst>
                                        </p:cTn>
                                        <p:tgtEl>
                                          <p:spTgt spid="18"/>
                                        </p:tgtEl>
                                      </p:cBhvr>
                                      <p:to x="100000" y="100000"/>
                                    </p:animScale>
                                    <p:animScale>
                                      <p:cBhvr>
                                        <p:cTn id="73" dur="26">
                                          <p:stCondLst>
                                            <p:cond delay="1808"/>
                                          </p:stCondLst>
                                        </p:cTn>
                                        <p:tgtEl>
                                          <p:spTgt spid="18"/>
                                        </p:tgtEl>
                                      </p:cBhvr>
                                      <p:to x="100000" y="95000"/>
                                    </p:animScale>
                                    <p:animScale>
                                      <p:cBhvr>
                                        <p:cTn id="74"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Hình chữ nhật: Góc Tròn 3">
            <a:extLst>
              <a:ext uri="{FF2B5EF4-FFF2-40B4-BE49-F238E27FC236}">
                <a16:creationId xmlns:a16="http://schemas.microsoft.com/office/drawing/2014/main" id="{0AB6496A-8972-44DD-8B55-E4F13DD14964}"/>
              </a:ext>
            </a:extLst>
          </p:cNvPr>
          <p:cNvSpPr/>
          <p:nvPr/>
        </p:nvSpPr>
        <p:spPr>
          <a:xfrm>
            <a:off x="745135" y="1697404"/>
            <a:ext cx="7271084" cy="1295400"/>
          </a:xfrm>
          <a:custGeom>
            <a:avLst/>
            <a:gdLst>
              <a:gd name="connsiteX0" fmla="*/ 0 w 7271084"/>
              <a:gd name="connsiteY0" fmla="*/ 215904 h 1295400"/>
              <a:gd name="connsiteX1" fmla="*/ 215904 w 7271084"/>
              <a:gd name="connsiteY1" fmla="*/ 0 h 1295400"/>
              <a:gd name="connsiteX2" fmla="*/ 785844 w 7271084"/>
              <a:gd name="connsiteY2" fmla="*/ 0 h 1295400"/>
              <a:gd name="connsiteX3" fmla="*/ 1287391 w 7271084"/>
              <a:gd name="connsiteY3" fmla="*/ 0 h 1295400"/>
              <a:gd name="connsiteX4" fmla="*/ 1788937 w 7271084"/>
              <a:gd name="connsiteY4" fmla="*/ 0 h 1295400"/>
              <a:gd name="connsiteX5" fmla="*/ 2495663 w 7271084"/>
              <a:gd name="connsiteY5" fmla="*/ 0 h 1295400"/>
              <a:gd name="connsiteX6" fmla="*/ 2860424 w 7271084"/>
              <a:gd name="connsiteY6" fmla="*/ 0 h 1295400"/>
              <a:gd name="connsiteX7" fmla="*/ 3361971 w 7271084"/>
              <a:gd name="connsiteY7" fmla="*/ 0 h 1295400"/>
              <a:gd name="connsiteX8" fmla="*/ 3863518 w 7271084"/>
              <a:gd name="connsiteY8" fmla="*/ 0 h 1295400"/>
              <a:gd name="connsiteX9" fmla="*/ 4433458 w 7271084"/>
              <a:gd name="connsiteY9" fmla="*/ 0 h 1295400"/>
              <a:gd name="connsiteX10" fmla="*/ 4935004 w 7271084"/>
              <a:gd name="connsiteY10" fmla="*/ 0 h 1295400"/>
              <a:gd name="connsiteX11" fmla="*/ 5641730 w 7271084"/>
              <a:gd name="connsiteY11" fmla="*/ 0 h 1295400"/>
              <a:gd name="connsiteX12" fmla="*/ 6280062 w 7271084"/>
              <a:gd name="connsiteY12" fmla="*/ 0 h 1295400"/>
              <a:gd name="connsiteX13" fmla="*/ 7055180 w 7271084"/>
              <a:gd name="connsiteY13" fmla="*/ 0 h 1295400"/>
              <a:gd name="connsiteX14" fmla="*/ 7271084 w 7271084"/>
              <a:gd name="connsiteY14" fmla="*/ 215904 h 1295400"/>
              <a:gd name="connsiteX15" fmla="*/ 7271084 w 7271084"/>
              <a:gd name="connsiteY15" fmla="*/ 664972 h 1295400"/>
              <a:gd name="connsiteX16" fmla="*/ 7271084 w 7271084"/>
              <a:gd name="connsiteY16" fmla="*/ 1079496 h 1295400"/>
              <a:gd name="connsiteX17" fmla="*/ 7055180 w 7271084"/>
              <a:gd name="connsiteY17" fmla="*/ 1295400 h 1295400"/>
              <a:gd name="connsiteX18" fmla="*/ 6348455 w 7271084"/>
              <a:gd name="connsiteY18" fmla="*/ 1295400 h 1295400"/>
              <a:gd name="connsiteX19" fmla="*/ 5915301 w 7271084"/>
              <a:gd name="connsiteY19" fmla="*/ 1295400 h 1295400"/>
              <a:gd name="connsiteX20" fmla="*/ 5208575 w 7271084"/>
              <a:gd name="connsiteY20" fmla="*/ 1295400 h 1295400"/>
              <a:gd name="connsiteX21" fmla="*/ 4501850 w 7271084"/>
              <a:gd name="connsiteY21" fmla="*/ 1295400 h 1295400"/>
              <a:gd name="connsiteX22" fmla="*/ 3931911 w 7271084"/>
              <a:gd name="connsiteY22" fmla="*/ 1295400 h 1295400"/>
              <a:gd name="connsiteX23" fmla="*/ 3361971 w 7271084"/>
              <a:gd name="connsiteY23" fmla="*/ 1295400 h 1295400"/>
              <a:gd name="connsiteX24" fmla="*/ 2928817 w 7271084"/>
              <a:gd name="connsiteY24" fmla="*/ 1295400 h 1295400"/>
              <a:gd name="connsiteX25" fmla="*/ 2290484 w 7271084"/>
              <a:gd name="connsiteY25" fmla="*/ 1295400 h 1295400"/>
              <a:gd name="connsiteX26" fmla="*/ 1857330 w 7271084"/>
              <a:gd name="connsiteY26" fmla="*/ 1295400 h 1295400"/>
              <a:gd name="connsiteX27" fmla="*/ 1287391 w 7271084"/>
              <a:gd name="connsiteY27" fmla="*/ 1295400 h 1295400"/>
              <a:gd name="connsiteX28" fmla="*/ 922629 w 7271084"/>
              <a:gd name="connsiteY28" fmla="*/ 1295400 h 1295400"/>
              <a:gd name="connsiteX29" fmla="*/ 215904 w 7271084"/>
              <a:gd name="connsiteY29" fmla="*/ 1295400 h 1295400"/>
              <a:gd name="connsiteX30" fmla="*/ 0 w 7271084"/>
              <a:gd name="connsiteY30" fmla="*/ 1079496 h 1295400"/>
              <a:gd name="connsiteX31" fmla="*/ 0 w 7271084"/>
              <a:gd name="connsiteY31" fmla="*/ 647700 h 1295400"/>
              <a:gd name="connsiteX32" fmla="*/ 0 w 7271084"/>
              <a:gd name="connsiteY32" fmla="*/ 21590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1084" h="1295400" fill="none" extrusionOk="0">
                <a:moveTo>
                  <a:pt x="0" y="215904"/>
                </a:moveTo>
                <a:cubicBezTo>
                  <a:pt x="-8303" y="97646"/>
                  <a:pt x="83799" y="-12489"/>
                  <a:pt x="215904" y="0"/>
                </a:cubicBezTo>
                <a:cubicBezTo>
                  <a:pt x="446173" y="-4754"/>
                  <a:pt x="514682" y="2370"/>
                  <a:pt x="785844" y="0"/>
                </a:cubicBezTo>
                <a:cubicBezTo>
                  <a:pt x="1057006" y="-2370"/>
                  <a:pt x="1184082" y="1737"/>
                  <a:pt x="1287391" y="0"/>
                </a:cubicBezTo>
                <a:cubicBezTo>
                  <a:pt x="1390700" y="-1737"/>
                  <a:pt x="1542867" y="25562"/>
                  <a:pt x="1788937" y="0"/>
                </a:cubicBezTo>
                <a:cubicBezTo>
                  <a:pt x="2035007" y="-25562"/>
                  <a:pt x="2178829" y="29973"/>
                  <a:pt x="2495663" y="0"/>
                </a:cubicBezTo>
                <a:cubicBezTo>
                  <a:pt x="2812497" y="-29973"/>
                  <a:pt x="2784273" y="1663"/>
                  <a:pt x="2860424" y="0"/>
                </a:cubicBezTo>
                <a:cubicBezTo>
                  <a:pt x="2936575" y="-1663"/>
                  <a:pt x="3196347" y="30556"/>
                  <a:pt x="3361971" y="0"/>
                </a:cubicBezTo>
                <a:cubicBezTo>
                  <a:pt x="3527595" y="-30556"/>
                  <a:pt x="3756337" y="8211"/>
                  <a:pt x="3863518" y="0"/>
                </a:cubicBezTo>
                <a:cubicBezTo>
                  <a:pt x="3970699" y="-8211"/>
                  <a:pt x="4236979" y="13095"/>
                  <a:pt x="4433458" y="0"/>
                </a:cubicBezTo>
                <a:cubicBezTo>
                  <a:pt x="4629937" y="-13095"/>
                  <a:pt x="4834421" y="38805"/>
                  <a:pt x="4935004" y="0"/>
                </a:cubicBezTo>
                <a:cubicBezTo>
                  <a:pt x="5035587" y="-38805"/>
                  <a:pt x="5325307" y="49704"/>
                  <a:pt x="5641730" y="0"/>
                </a:cubicBezTo>
                <a:cubicBezTo>
                  <a:pt x="5958153" y="-49704"/>
                  <a:pt x="6068129" y="63417"/>
                  <a:pt x="6280062" y="0"/>
                </a:cubicBezTo>
                <a:cubicBezTo>
                  <a:pt x="6491995" y="-63417"/>
                  <a:pt x="6720980" y="78707"/>
                  <a:pt x="7055180" y="0"/>
                </a:cubicBezTo>
                <a:cubicBezTo>
                  <a:pt x="7183679" y="-3345"/>
                  <a:pt x="7294688" y="73975"/>
                  <a:pt x="7271084" y="215904"/>
                </a:cubicBezTo>
                <a:cubicBezTo>
                  <a:pt x="7324525" y="430492"/>
                  <a:pt x="7255658" y="471847"/>
                  <a:pt x="7271084" y="664972"/>
                </a:cubicBezTo>
                <a:cubicBezTo>
                  <a:pt x="7286510" y="858097"/>
                  <a:pt x="7262178" y="944959"/>
                  <a:pt x="7271084" y="1079496"/>
                </a:cubicBezTo>
                <a:cubicBezTo>
                  <a:pt x="7279257" y="1194699"/>
                  <a:pt x="7171858" y="1322505"/>
                  <a:pt x="7055180" y="1295400"/>
                </a:cubicBezTo>
                <a:cubicBezTo>
                  <a:pt x="6865563" y="1328096"/>
                  <a:pt x="6648917" y="1237261"/>
                  <a:pt x="6348455" y="1295400"/>
                </a:cubicBezTo>
                <a:cubicBezTo>
                  <a:pt x="6047993" y="1353539"/>
                  <a:pt x="6123586" y="1288926"/>
                  <a:pt x="5915301" y="1295400"/>
                </a:cubicBezTo>
                <a:cubicBezTo>
                  <a:pt x="5707016" y="1301874"/>
                  <a:pt x="5521806" y="1277216"/>
                  <a:pt x="5208575" y="1295400"/>
                </a:cubicBezTo>
                <a:cubicBezTo>
                  <a:pt x="4895344" y="1313584"/>
                  <a:pt x="4688322" y="1236627"/>
                  <a:pt x="4501850" y="1295400"/>
                </a:cubicBezTo>
                <a:cubicBezTo>
                  <a:pt x="4315378" y="1354173"/>
                  <a:pt x="4071962" y="1245755"/>
                  <a:pt x="3931911" y="1295400"/>
                </a:cubicBezTo>
                <a:cubicBezTo>
                  <a:pt x="3791860" y="1345045"/>
                  <a:pt x="3512290" y="1273792"/>
                  <a:pt x="3361971" y="1295400"/>
                </a:cubicBezTo>
                <a:cubicBezTo>
                  <a:pt x="3211652" y="1317008"/>
                  <a:pt x="3062141" y="1295136"/>
                  <a:pt x="2928817" y="1295400"/>
                </a:cubicBezTo>
                <a:cubicBezTo>
                  <a:pt x="2795493" y="1295664"/>
                  <a:pt x="2540884" y="1288196"/>
                  <a:pt x="2290484" y="1295400"/>
                </a:cubicBezTo>
                <a:cubicBezTo>
                  <a:pt x="2040084" y="1302604"/>
                  <a:pt x="1965019" y="1277344"/>
                  <a:pt x="1857330" y="1295400"/>
                </a:cubicBezTo>
                <a:cubicBezTo>
                  <a:pt x="1749641" y="1313456"/>
                  <a:pt x="1513837" y="1250723"/>
                  <a:pt x="1287391" y="1295400"/>
                </a:cubicBezTo>
                <a:cubicBezTo>
                  <a:pt x="1060945" y="1340077"/>
                  <a:pt x="998236" y="1277483"/>
                  <a:pt x="922629" y="1295400"/>
                </a:cubicBezTo>
                <a:cubicBezTo>
                  <a:pt x="847022" y="1313317"/>
                  <a:pt x="377597" y="1279513"/>
                  <a:pt x="215904" y="1295400"/>
                </a:cubicBezTo>
                <a:cubicBezTo>
                  <a:pt x="80524" y="1276147"/>
                  <a:pt x="-18830" y="1222767"/>
                  <a:pt x="0" y="1079496"/>
                </a:cubicBezTo>
                <a:cubicBezTo>
                  <a:pt x="-11942" y="912609"/>
                  <a:pt x="51117" y="826690"/>
                  <a:pt x="0" y="647700"/>
                </a:cubicBezTo>
                <a:cubicBezTo>
                  <a:pt x="-51117" y="468710"/>
                  <a:pt x="33815" y="321008"/>
                  <a:pt x="0" y="215904"/>
                </a:cubicBezTo>
                <a:close/>
              </a:path>
              <a:path w="7271084" h="1295400" stroke="0" extrusionOk="0">
                <a:moveTo>
                  <a:pt x="0" y="215904"/>
                </a:moveTo>
                <a:cubicBezTo>
                  <a:pt x="9345" y="95158"/>
                  <a:pt x="105282" y="19040"/>
                  <a:pt x="215904" y="0"/>
                </a:cubicBezTo>
                <a:cubicBezTo>
                  <a:pt x="352526" y="-24747"/>
                  <a:pt x="436169" y="38778"/>
                  <a:pt x="580665" y="0"/>
                </a:cubicBezTo>
                <a:cubicBezTo>
                  <a:pt x="725161" y="-38778"/>
                  <a:pt x="889005" y="23846"/>
                  <a:pt x="1013820" y="0"/>
                </a:cubicBezTo>
                <a:cubicBezTo>
                  <a:pt x="1138635" y="-23846"/>
                  <a:pt x="1418632" y="7746"/>
                  <a:pt x="1583759" y="0"/>
                </a:cubicBezTo>
                <a:cubicBezTo>
                  <a:pt x="1748886" y="-7746"/>
                  <a:pt x="1787628" y="42786"/>
                  <a:pt x="1948521" y="0"/>
                </a:cubicBezTo>
                <a:cubicBezTo>
                  <a:pt x="2109414" y="-42786"/>
                  <a:pt x="2447529" y="67350"/>
                  <a:pt x="2586853" y="0"/>
                </a:cubicBezTo>
                <a:cubicBezTo>
                  <a:pt x="2726177" y="-67350"/>
                  <a:pt x="2805829" y="34451"/>
                  <a:pt x="3020007" y="0"/>
                </a:cubicBezTo>
                <a:cubicBezTo>
                  <a:pt x="3234185" y="-34451"/>
                  <a:pt x="3356401" y="59976"/>
                  <a:pt x="3589947" y="0"/>
                </a:cubicBezTo>
                <a:cubicBezTo>
                  <a:pt x="3823493" y="-59976"/>
                  <a:pt x="4086553" y="35217"/>
                  <a:pt x="4296672" y="0"/>
                </a:cubicBezTo>
                <a:cubicBezTo>
                  <a:pt x="4506792" y="-35217"/>
                  <a:pt x="4859338" y="76495"/>
                  <a:pt x="5003397" y="0"/>
                </a:cubicBezTo>
                <a:cubicBezTo>
                  <a:pt x="5147457" y="-76495"/>
                  <a:pt x="5422755" y="48901"/>
                  <a:pt x="5573337" y="0"/>
                </a:cubicBezTo>
                <a:cubicBezTo>
                  <a:pt x="5723919" y="-48901"/>
                  <a:pt x="6011520" y="55106"/>
                  <a:pt x="6143277" y="0"/>
                </a:cubicBezTo>
                <a:cubicBezTo>
                  <a:pt x="6275034" y="-55106"/>
                  <a:pt x="6334823" y="37940"/>
                  <a:pt x="6508038" y="0"/>
                </a:cubicBezTo>
                <a:cubicBezTo>
                  <a:pt x="6681253" y="-37940"/>
                  <a:pt x="6858620" y="70"/>
                  <a:pt x="7055180" y="0"/>
                </a:cubicBezTo>
                <a:cubicBezTo>
                  <a:pt x="7184431" y="-20543"/>
                  <a:pt x="7273385" y="73317"/>
                  <a:pt x="7271084" y="215904"/>
                </a:cubicBezTo>
                <a:cubicBezTo>
                  <a:pt x="7298730" y="326557"/>
                  <a:pt x="7239703" y="499796"/>
                  <a:pt x="7271084" y="630428"/>
                </a:cubicBezTo>
                <a:cubicBezTo>
                  <a:pt x="7302465" y="761060"/>
                  <a:pt x="7226845" y="894413"/>
                  <a:pt x="7271084" y="1079496"/>
                </a:cubicBezTo>
                <a:cubicBezTo>
                  <a:pt x="7265831" y="1194519"/>
                  <a:pt x="7168789" y="1282496"/>
                  <a:pt x="7055180" y="1295400"/>
                </a:cubicBezTo>
                <a:cubicBezTo>
                  <a:pt x="6744795" y="1349790"/>
                  <a:pt x="6510464" y="1243772"/>
                  <a:pt x="6348455" y="1295400"/>
                </a:cubicBezTo>
                <a:cubicBezTo>
                  <a:pt x="6186447" y="1347028"/>
                  <a:pt x="6072814" y="1268322"/>
                  <a:pt x="5983693" y="1295400"/>
                </a:cubicBezTo>
                <a:cubicBezTo>
                  <a:pt x="5894572" y="1322478"/>
                  <a:pt x="5728476" y="1287488"/>
                  <a:pt x="5550539" y="1295400"/>
                </a:cubicBezTo>
                <a:cubicBezTo>
                  <a:pt x="5372602" y="1303312"/>
                  <a:pt x="5282279" y="1254003"/>
                  <a:pt x="5117385" y="1295400"/>
                </a:cubicBezTo>
                <a:cubicBezTo>
                  <a:pt x="4952491" y="1336797"/>
                  <a:pt x="4633227" y="1240209"/>
                  <a:pt x="4410660" y="1295400"/>
                </a:cubicBezTo>
                <a:cubicBezTo>
                  <a:pt x="4188094" y="1350591"/>
                  <a:pt x="4079353" y="1253881"/>
                  <a:pt x="3840720" y="1295400"/>
                </a:cubicBezTo>
                <a:cubicBezTo>
                  <a:pt x="3602087" y="1336919"/>
                  <a:pt x="3579708" y="1235385"/>
                  <a:pt x="3339173" y="1295400"/>
                </a:cubicBezTo>
                <a:cubicBezTo>
                  <a:pt x="3098638" y="1355415"/>
                  <a:pt x="3034205" y="1291047"/>
                  <a:pt x="2906019" y="1295400"/>
                </a:cubicBezTo>
                <a:cubicBezTo>
                  <a:pt x="2777833" y="1299753"/>
                  <a:pt x="2433275" y="1289976"/>
                  <a:pt x="2199294" y="1295400"/>
                </a:cubicBezTo>
                <a:cubicBezTo>
                  <a:pt x="1965313" y="1300824"/>
                  <a:pt x="1837912" y="1245153"/>
                  <a:pt x="1560962" y="1295400"/>
                </a:cubicBezTo>
                <a:cubicBezTo>
                  <a:pt x="1284012" y="1345647"/>
                  <a:pt x="1197532" y="1248923"/>
                  <a:pt x="1059415" y="1295400"/>
                </a:cubicBezTo>
                <a:cubicBezTo>
                  <a:pt x="921298" y="1341877"/>
                  <a:pt x="415646" y="1207357"/>
                  <a:pt x="215904" y="1295400"/>
                </a:cubicBezTo>
                <a:cubicBezTo>
                  <a:pt x="90283" y="1299263"/>
                  <a:pt x="-13143" y="1209533"/>
                  <a:pt x="0" y="1079496"/>
                </a:cubicBezTo>
                <a:cubicBezTo>
                  <a:pt x="-13738" y="875099"/>
                  <a:pt x="5035" y="802499"/>
                  <a:pt x="0" y="639064"/>
                </a:cubicBezTo>
                <a:cubicBezTo>
                  <a:pt x="-5035" y="475629"/>
                  <a:pt x="8648" y="355808"/>
                  <a:pt x="0" y="215904"/>
                </a:cubicBezTo>
                <a:close/>
              </a:path>
            </a:pathLst>
          </a:custGeom>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err="1">
                <a:solidFill>
                  <a:schemeClr val="accent4"/>
                </a:solidFill>
                <a:latin typeface="UTM Androgyne" panose="02040603050506020204" pitchFamily="18" charset="0"/>
              </a:rPr>
              <a:t>Nhớ</a:t>
            </a:r>
            <a:r>
              <a:rPr lang="en-US" sz="4800" b="1" dirty="0">
                <a:solidFill>
                  <a:schemeClr val="accent4"/>
                </a:solidFill>
                <a:latin typeface="UTM Androgyne" panose="02040603050506020204" pitchFamily="18" charset="0"/>
              </a:rPr>
              <a:t> - </a:t>
            </a:r>
            <a:r>
              <a:rPr lang="en-US" sz="4800" b="1" dirty="0" err="1">
                <a:solidFill>
                  <a:schemeClr val="accent4"/>
                </a:solidFill>
                <a:latin typeface="UTM Androgyne" panose="02040603050506020204" pitchFamily="18" charset="0"/>
              </a:rPr>
              <a:t>viết</a:t>
            </a:r>
            <a:endParaRPr lang="en-US" sz="4800" b="1" dirty="0">
              <a:solidFill>
                <a:schemeClr val="accent4"/>
              </a:solidFill>
              <a:latin typeface="UTM Androgyne"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grpSp>
        <p:nvGrpSpPr>
          <p:cNvPr id="24" name="Group 23">
            <a:extLst>
              <a:ext uri="{FF2B5EF4-FFF2-40B4-BE49-F238E27FC236}">
                <a16:creationId xmlns:a16="http://schemas.microsoft.com/office/drawing/2014/main" id="{67A3BE82-E9FD-4E39-B503-2BD5FCA1F4C8}"/>
              </a:ext>
            </a:extLst>
          </p:cNvPr>
          <p:cNvGrpSpPr/>
          <p:nvPr/>
        </p:nvGrpSpPr>
        <p:grpSpPr>
          <a:xfrm>
            <a:off x="-78154" y="733585"/>
            <a:ext cx="9262878" cy="4823153"/>
            <a:chOff x="529203" y="1142287"/>
            <a:chExt cx="8686716" cy="1146287"/>
          </a:xfrm>
        </p:grpSpPr>
        <p:grpSp>
          <p:nvGrpSpPr>
            <p:cNvPr id="25" name="Group 24">
              <a:extLst>
                <a:ext uri="{FF2B5EF4-FFF2-40B4-BE49-F238E27FC236}">
                  <a16:creationId xmlns:a16="http://schemas.microsoft.com/office/drawing/2014/main" id="{9A9D64A5-2E21-4BDF-A2A3-366AD66215C8}"/>
                </a:ext>
              </a:extLst>
            </p:cNvPr>
            <p:cNvGrpSpPr/>
            <p:nvPr/>
          </p:nvGrpSpPr>
          <p:grpSpPr>
            <a:xfrm>
              <a:off x="797798" y="1142287"/>
              <a:ext cx="8418121" cy="1146287"/>
              <a:chOff x="2130788" y="940391"/>
              <a:chExt cx="9735630" cy="1304048"/>
            </a:xfrm>
          </p:grpSpPr>
          <p:sp>
            <p:nvSpPr>
              <p:cNvPr id="27" name="矩形 39">
                <a:extLst>
                  <a:ext uri="{FF2B5EF4-FFF2-40B4-BE49-F238E27FC236}">
                    <a16:creationId xmlns:a16="http://schemas.microsoft.com/office/drawing/2014/main" id="{BF3F6D2C-60CF-420F-A49C-06A89DB020A4}"/>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28" name="圆角矩形 7">
                <a:extLst>
                  <a:ext uri="{FF2B5EF4-FFF2-40B4-BE49-F238E27FC236}">
                    <a16:creationId xmlns:a16="http://schemas.microsoft.com/office/drawing/2014/main" id="{34EAB09F-B3F1-4FCE-8517-834DC79A686D}"/>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26" name="Google Shape;2675;p35">
              <a:extLst>
                <a:ext uri="{FF2B5EF4-FFF2-40B4-BE49-F238E27FC236}">
                  <a16:creationId xmlns:a16="http://schemas.microsoft.com/office/drawing/2014/main" id="{43DBC27B-F936-4A41-92E8-36E4F151B4A9}"/>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681;p36"/>
          <p:cNvSpPr/>
          <p:nvPr/>
        </p:nvSpPr>
        <p:spPr>
          <a:xfrm>
            <a:off x="5110708" y="845803"/>
            <a:ext cx="531203" cy="572691"/>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8055287" y="2193750"/>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rot="-2700000">
            <a:off x="4229713" y="3900126"/>
            <a:ext cx="445115" cy="352746"/>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rot="-1411514">
            <a:off x="320238" y="1498402"/>
            <a:ext cx="170437" cy="148042"/>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rot="1479567" flipH="1">
            <a:off x="2918663" y="762390"/>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rot="-2032138">
            <a:off x="573687" y="363129"/>
            <a:ext cx="445107" cy="352740"/>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rot="10800000" flipH="1">
            <a:off x="7304750" y="8482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rot="10800000" flipH="1">
            <a:off x="3112200" y="37944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Box 413">
            <a:extLst>
              <a:ext uri="{FF2B5EF4-FFF2-40B4-BE49-F238E27FC236}">
                <a16:creationId xmlns:a16="http://schemas.microsoft.com/office/drawing/2014/main" id="{6B269DBC-879D-4968-8CB2-0F5674AF6D6A}"/>
              </a:ext>
            </a:extLst>
          </p:cNvPr>
          <p:cNvSpPr txBox="1">
            <a:spLocks noChangeArrowheads="1"/>
          </p:cNvSpPr>
          <p:nvPr/>
        </p:nvSpPr>
        <p:spPr bwMode="auto">
          <a:xfrm>
            <a:off x="2679733" y="-218448"/>
            <a:ext cx="319911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3600" b="1" dirty="0" err="1">
                <a:solidFill>
                  <a:srgbClr val="CC0000"/>
                </a:solidFill>
              </a:rPr>
              <a:t>Cửa</a:t>
            </a:r>
            <a:r>
              <a:rPr lang="en-US" altLang="en-US" sz="3600" b="1" dirty="0">
                <a:solidFill>
                  <a:srgbClr val="CC0000"/>
                </a:solidFill>
              </a:rPr>
              <a:t> </a:t>
            </a:r>
            <a:r>
              <a:rPr lang="en-US" altLang="en-US" sz="3600" b="1" dirty="0" err="1">
                <a:solidFill>
                  <a:srgbClr val="CC0000"/>
                </a:solidFill>
              </a:rPr>
              <a:t>sông</a:t>
            </a:r>
            <a:endParaRPr lang="en-US" altLang="en-US" sz="3600" b="1" dirty="0">
              <a:solidFill>
                <a:srgbClr val="CC0000"/>
              </a:solidFill>
            </a:endParaRPr>
          </a:p>
        </p:txBody>
      </p:sp>
      <p:sp>
        <p:nvSpPr>
          <p:cNvPr id="19" name="Text Box 413">
            <a:extLst>
              <a:ext uri="{FF2B5EF4-FFF2-40B4-BE49-F238E27FC236}">
                <a16:creationId xmlns:a16="http://schemas.microsoft.com/office/drawing/2014/main" id="{E93E6713-C18D-4E94-9A8C-79C0B1FAFA29}"/>
              </a:ext>
            </a:extLst>
          </p:cNvPr>
          <p:cNvSpPr txBox="1">
            <a:spLocks noChangeArrowheads="1"/>
          </p:cNvSpPr>
          <p:nvPr/>
        </p:nvSpPr>
        <p:spPr bwMode="auto">
          <a:xfrm>
            <a:off x="6806831" y="4589598"/>
            <a:ext cx="6423422" cy="11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200000"/>
              </a:lnSpc>
              <a:spcBef>
                <a:spcPct val="50000"/>
              </a:spcBef>
            </a:pPr>
            <a:r>
              <a:rPr lang="en-US" altLang="en-US" sz="1575" b="1" dirty="0"/>
              <a:t>Quang </a:t>
            </a:r>
            <a:r>
              <a:rPr lang="en-US" altLang="en-US" sz="1575" b="1" dirty="0" err="1"/>
              <a:t>Huy</a:t>
            </a:r>
            <a:endParaRPr lang="en-US" altLang="en-US" sz="1575" b="1" dirty="0"/>
          </a:p>
          <a:p>
            <a:pPr eaLnBrk="1" hangingPunct="1">
              <a:lnSpc>
                <a:spcPct val="200000"/>
              </a:lnSpc>
              <a:spcBef>
                <a:spcPct val="50000"/>
              </a:spcBef>
            </a:pPr>
            <a:endParaRPr lang="en-US" altLang="en-US" sz="1575" b="1" dirty="0"/>
          </a:p>
        </p:txBody>
      </p:sp>
      <p:sp>
        <p:nvSpPr>
          <p:cNvPr id="20" name="Text Box 6">
            <a:extLst>
              <a:ext uri="{FF2B5EF4-FFF2-40B4-BE49-F238E27FC236}">
                <a16:creationId xmlns:a16="http://schemas.microsoft.com/office/drawing/2014/main" id="{8BDF89F8-C4B1-4BEA-A224-8FBFF093BA03}"/>
              </a:ext>
            </a:extLst>
          </p:cNvPr>
          <p:cNvSpPr txBox="1">
            <a:spLocks noChangeArrowheads="1"/>
          </p:cNvSpPr>
          <p:nvPr/>
        </p:nvSpPr>
        <p:spPr bwMode="auto">
          <a:xfrm>
            <a:off x="605633" y="836410"/>
            <a:ext cx="3768316"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rgbClr val="002060"/>
                </a:solidFill>
              </a:rPr>
              <a:t>Nơi</a:t>
            </a:r>
            <a:r>
              <a:rPr lang="en-US" altLang="en-US" sz="2000" b="1" dirty="0">
                <a:solidFill>
                  <a:srgbClr val="002060"/>
                </a:solidFill>
              </a:rPr>
              <a:t> </a:t>
            </a:r>
            <a:r>
              <a:rPr lang="en-US" altLang="en-US" sz="2000" b="1" dirty="0" err="1">
                <a:solidFill>
                  <a:srgbClr val="002060"/>
                </a:solidFill>
              </a:rPr>
              <a:t>biển</a:t>
            </a:r>
            <a:r>
              <a:rPr lang="en-US" altLang="en-US" sz="2000" b="1" dirty="0">
                <a:solidFill>
                  <a:srgbClr val="002060"/>
                </a:solidFill>
              </a:rPr>
              <a:t> </a:t>
            </a:r>
            <a:r>
              <a:rPr lang="en-US" altLang="en-US" sz="2000" b="1" dirty="0" err="1">
                <a:solidFill>
                  <a:srgbClr val="002060"/>
                </a:solidFill>
              </a:rPr>
              <a:t>tìm</a:t>
            </a:r>
            <a:r>
              <a:rPr lang="en-US" altLang="en-US" sz="2000" b="1" dirty="0">
                <a:solidFill>
                  <a:srgbClr val="002060"/>
                </a:solidFill>
              </a:rPr>
              <a:t> </a:t>
            </a:r>
            <a:r>
              <a:rPr lang="en-US" altLang="en-US" sz="2000" b="1" dirty="0" err="1">
                <a:solidFill>
                  <a:srgbClr val="002060"/>
                </a:solidFill>
              </a:rPr>
              <a:t>về</a:t>
            </a:r>
            <a:r>
              <a:rPr lang="en-US" altLang="en-US" sz="2000" b="1" dirty="0">
                <a:solidFill>
                  <a:srgbClr val="002060"/>
                </a:solidFill>
              </a:rPr>
              <a:t> v</a:t>
            </a:r>
            <a:r>
              <a:rPr lang="vi-VN" altLang="en-US" sz="2000" b="1" dirty="0">
                <a:solidFill>
                  <a:srgbClr val="002060"/>
                </a:solidFill>
              </a:rPr>
              <a:t>ớ</a:t>
            </a:r>
            <a:r>
              <a:rPr lang="en-US" altLang="en-US" sz="2000" b="1" dirty="0" err="1">
                <a:solidFill>
                  <a:srgbClr val="002060"/>
                </a:solidFill>
              </a:rPr>
              <a:t>i</a:t>
            </a:r>
            <a:r>
              <a:rPr lang="en-US" altLang="en-US" sz="2000" b="1" dirty="0">
                <a:solidFill>
                  <a:srgbClr val="002060"/>
                </a:solidFill>
              </a:rPr>
              <a:t> </a:t>
            </a:r>
            <a:r>
              <a:rPr lang="vi-VN" altLang="en-US" sz="2000" b="1" dirty="0">
                <a:solidFill>
                  <a:srgbClr val="002060"/>
                </a:solidFill>
              </a:rPr>
              <a:t>đ</a:t>
            </a:r>
            <a:r>
              <a:rPr lang="en-US" altLang="en-US" sz="2000" b="1" dirty="0" err="1">
                <a:solidFill>
                  <a:srgbClr val="002060"/>
                </a:solidFill>
              </a:rPr>
              <a:t>ất</a:t>
            </a:r>
            <a:endParaRPr lang="en-US" altLang="en-US" sz="2000" b="1" dirty="0">
              <a:solidFill>
                <a:srgbClr val="002060"/>
              </a:solidFill>
            </a:endParaRPr>
          </a:p>
          <a:p>
            <a:pPr eaLnBrk="1" hangingPunct="1">
              <a:spcBef>
                <a:spcPct val="50000"/>
              </a:spcBef>
            </a:pPr>
            <a:r>
              <a:rPr lang="en-US" altLang="en-US" sz="2000" b="1" dirty="0" err="1">
                <a:solidFill>
                  <a:srgbClr val="002060"/>
                </a:solidFill>
              </a:rPr>
              <a:t>Bằng</a:t>
            </a:r>
            <a:r>
              <a:rPr lang="en-US" altLang="en-US" sz="2000" b="1" dirty="0">
                <a:solidFill>
                  <a:srgbClr val="002060"/>
                </a:solidFill>
              </a:rPr>
              <a:t> con </a:t>
            </a:r>
            <a:r>
              <a:rPr lang="en-US" altLang="en-US" sz="2000" b="1" dirty="0" err="1">
                <a:solidFill>
                  <a:srgbClr val="002060"/>
                </a:solidFill>
              </a:rPr>
              <a:t>sóng</a:t>
            </a:r>
            <a:r>
              <a:rPr lang="en-US" altLang="en-US" sz="2000" b="1" dirty="0">
                <a:solidFill>
                  <a:srgbClr val="002060"/>
                </a:solidFill>
              </a:rPr>
              <a:t> </a:t>
            </a:r>
            <a:r>
              <a:rPr lang="en-US" altLang="en-US" sz="2000" b="1" dirty="0" err="1">
                <a:solidFill>
                  <a:srgbClr val="002060"/>
                </a:solidFill>
              </a:rPr>
              <a:t>nhớ</a:t>
            </a:r>
            <a:r>
              <a:rPr lang="en-US" altLang="en-US" sz="2000" b="1" dirty="0">
                <a:solidFill>
                  <a:srgbClr val="002060"/>
                </a:solidFill>
              </a:rPr>
              <a:t> </a:t>
            </a:r>
            <a:r>
              <a:rPr lang="en-US" altLang="en-US" sz="2000" b="1" dirty="0" err="1">
                <a:solidFill>
                  <a:srgbClr val="002060"/>
                </a:solidFill>
              </a:rPr>
              <a:t>bạc</a:t>
            </a:r>
            <a:r>
              <a:rPr lang="en-US" altLang="en-US" sz="2000" b="1" dirty="0">
                <a:solidFill>
                  <a:srgbClr val="002060"/>
                </a:solidFill>
              </a:rPr>
              <a:t> </a:t>
            </a:r>
            <a:r>
              <a:rPr lang="en-US" altLang="en-US" sz="2000" b="1" dirty="0" err="1">
                <a:solidFill>
                  <a:srgbClr val="002060"/>
                </a:solidFill>
              </a:rPr>
              <a:t>đầu</a:t>
            </a:r>
            <a:endParaRPr lang="vi-VN" altLang="en-US" sz="2000" b="1" dirty="0">
              <a:solidFill>
                <a:srgbClr val="002060"/>
              </a:solidFill>
            </a:endParaRPr>
          </a:p>
          <a:p>
            <a:pPr eaLnBrk="1" hangingPunct="1">
              <a:spcBef>
                <a:spcPct val="50000"/>
              </a:spcBef>
            </a:pPr>
            <a:r>
              <a:rPr lang="vi-VN" altLang="en-US" sz="2000" b="1" dirty="0">
                <a:solidFill>
                  <a:srgbClr val="002060"/>
                </a:solidFill>
              </a:rPr>
              <a:t>Chất muối hòa trong vị ngọt</a:t>
            </a:r>
          </a:p>
          <a:p>
            <a:pPr eaLnBrk="1" hangingPunct="1">
              <a:spcBef>
                <a:spcPct val="50000"/>
              </a:spcBef>
            </a:pPr>
            <a:r>
              <a:rPr lang="vi-VN" altLang="en-US" sz="2000" b="1" dirty="0">
                <a:solidFill>
                  <a:srgbClr val="002060"/>
                </a:solidFill>
              </a:rPr>
              <a:t>Thành vùng nước lợ nông sâu</a:t>
            </a:r>
            <a:r>
              <a:rPr lang="en-US" altLang="en-US" sz="2000" b="1" dirty="0">
                <a:solidFill>
                  <a:srgbClr val="002060"/>
                </a:solidFill>
              </a:rPr>
              <a:t>.</a:t>
            </a:r>
            <a:endParaRPr lang="vi-VN" altLang="en-US" sz="2000" b="1" dirty="0">
              <a:solidFill>
                <a:srgbClr val="002060"/>
              </a:solidFill>
            </a:endParaRPr>
          </a:p>
        </p:txBody>
      </p:sp>
      <p:sp>
        <p:nvSpPr>
          <p:cNvPr id="21" name="Text Box 7">
            <a:extLst>
              <a:ext uri="{FF2B5EF4-FFF2-40B4-BE49-F238E27FC236}">
                <a16:creationId xmlns:a16="http://schemas.microsoft.com/office/drawing/2014/main" id="{0AB0230F-3186-40D3-BCC7-963B50E23C5E}"/>
              </a:ext>
            </a:extLst>
          </p:cNvPr>
          <p:cNvSpPr txBox="1">
            <a:spLocks noChangeArrowheads="1"/>
          </p:cNvSpPr>
          <p:nvPr/>
        </p:nvSpPr>
        <p:spPr bwMode="auto">
          <a:xfrm>
            <a:off x="605633" y="2804494"/>
            <a:ext cx="36004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cá đối vào đẻ trứng</a:t>
            </a:r>
          </a:p>
          <a:p>
            <a:pPr eaLnBrk="1" hangingPunct="1">
              <a:spcBef>
                <a:spcPct val="50000"/>
              </a:spcBef>
            </a:pPr>
            <a:r>
              <a:rPr lang="vi-VN" altLang="en-US" sz="2000" b="1" dirty="0">
                <a:solidFill>
                  <a:schemeClr val="accent1">
                    <a:lumMod val="10000"/>
                  </a:schemeClr>
                </a:solidFill>
              </a:rPr>
              <a:t>Nơi tôm rảo đến búng càng</a:t>
            </a:r>
          </a:p>
          <a:p>
            <a:pPr eaLnBrk="1" hangingPunct="1">
              <a:spcBef>
                <a:spcPct val="50000"/>
              </a:spcBef>
            </a:pPr>
            <a:r>
              <a:rPr lang="vi-VN" altLang="en-US" sz="2000" b="1" dirty="0">
                <a:solidFill>
                  <a:schemeClr val="accent1">
                    <a:lumMod val="10000"/>
                  </a:schemeClr>
                </a:solidFill>
              </a:rPr>
              <a:t>Cần câu uốn cong lưỡi sóng</a:t>
            </a:r>
          </a:p>
          <a:p>
            <a:pPr eaLnBrk="1" hangingPunct="1">
              <a:spcBef>
                <a:spcPct val="50000"/>
              </a:spcBef>
            </a:pPr>
            <a:r>
              <a:rPr lang="vi-VN" altLang="en-US" sz="2000" b="1" dirty="0">
                <a:solidFill>
                  <a:schemeClr val="accent1">
                    <a:lumMod val="10000"/>
                  </a:schemeClr>
                </a:solidFill>
              </a:rPr>
              <a:t>Thuyền ai lấp lóa đêm trăng</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2" name="Text Box 8">
            <a:extLst>
              <a:ext uri="{FF2B5EF4-FFF2-40B4-BE49-F238E27FC236}">
                <a16:creationId xmlns:a16="http://schemas.microsoft.com/office/drawing/2014/main" id="{9F0B3904-192A-4686-A6F3-17EC052DCDA0}"/>
              </a:ext>
            </a:extLst>
          </p:cNvPr>
          <p:cNvSpPr txBox="1">
            <a:spLocks noChangeArrowheads="1"/>
          </p:cNvSpPr>
          <p:nvPr/>
        </p:nvSpPr>
        <p:spPr bwMode="auto">
          <a:xfrm>
            <a:off x="4734357" y="836410"/>
            <a:ext cx="396849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con tàu chào mặt đất</a:t>
            </a:r>
          </a:p>
          <a:p>
            <a:pPr eaLnBrk="1" hangingPunct="1">
              <a:spcBef>
                <a:spcPct val="50000"/>
              </a:spcBef>
            </a:pPr>
            <a:r>
              <a:rPr lang="vi-VN" altLang="en-US" sz="2000" b="1" dirty="0">
                <a:solidFill>
                  <a:schemeClr val="accent1">
                    <a:lumMod val="10000"/>
                  </a:schemeClr>
                </a:solidFill>
              </a:rPr>
              <a:t>Còi ngân lên khúc giã từ</a:t>
            </a:r>
          </a:p>
          <a:p>
            <a:pPr eaLnBrk="1" hangingPunct="1">
              <a:spcBef>
                <a:spcPct val="50000"/>
              </a:spcBef>
            </a:pPr>
            <a:r>
              <a:rPr lang="vi-VN" altLang="en-US" sz="2000" b="1" dirty="0">
                <a:solidFill>
                  <a:schemeClr val="accent1">
                    <a:lumMod val="10000"/>
                  </a:schemeClr>
                </a:solidFill>
              </a:rPr>
              <a:t>Cửa sông tiễn người ra biển</a:t>
            </a:r>
          </a:p>
          <a:p>
            <a:pPr eaLnBrk="1" hangingPunct="1">
              <a:spcBef>
                <a:spcPct val="50000"/>
              </a:spcBef>
            </a:pPr>
            <a:r>
              <a:rPr lang="vi-VN" altLang="en-US" sz="2000" b="1" dirty="0">
                <a:solidFill>
                  <a:schemeClr val="accent1">
                    <a:lumMod val="10000"/>
                  </a:schemeClr>
                </a:solidFill>
              </a:rPr>
              <a:t>Mây trắng lành như phong thư</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3" name="Text Box 9">
            <a:extLst>
              <a:ext uri="{FF2B5EF4-FFF2-40B4-BE49-F238E27FC236}">
                <a16:creationId xmlns:a16="http://schemas.microsoft.com/office/drawing/2014/main" id="{4930B1CA-5E78-41BF-944C-DDE85B441881}"/>
              </a:ext>
            </a:extLst>
          </p:cNvPr>
          <p:cNvSpPr txBox="1">
            <a:spLocks noChangeArrowheads="1"/>
          </p:cNvSpPr>
          <p:nvPr/>
        </p:nvSpPr>
        <p:spPr bwMode="auto">
          <a:xfrm>
            <a:off x="4734357" y="2861940"/>
            <a:ext cx="414494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rgbClr val="002060"/>
                </a:solidFill>
              </a:rPr>
              <a:t>Dù giáp mặt cùng biển rộng</a:t>
            </a:r>
          </a:p>
          <a:p>
            <a:pPr eaLnBrk="1" hangingPunct="1">
              <a:spcBef>
                <a:spcPct val="50000"/>
              </a:spcBef>
            </a:pPr>
            <a:r>
              <a:rPr lang="vi-VN" altLang="en-US" sz="2000" b="1" dirty="0">
                <a:solidFill>
                  <a:srgbClr val="002060"/>
                </a:solidFill>
              </a:rPr>
              <a:t>Cửa sông chẳng dứt cội nguồn</a:t>
            </a:r>
          </a:p>
          <a:p>
            <a:pPr eaLnBrk="1" hangingPunct="1">
              <a:spcBef>
                <a:spcPct val="50000"/>
              </a:spcBef>
            </a:pPr>
            <a:r>
              <a:rPr lang="vi-VN" altLang="en-US" sz="2000" b="1" dirty="0">
                <a:solidFill>
                  <a:srgbClr val="002060"/>
                </a:solidFill>
              </a:rPr>
              <a:t>Lá xanh mỗi lần trôi xuống</a:t>
            </a:r>
          </a:p>
          <a:p>
            <a:pPr eaLnBrk="1" hangingPunct="1">
              <a:spcBef>
                <a:spcPct val="50000"/>
              </a:spcBef>
            </a:pPr>
            <a:r>
              <a:rPr lang="vi-VN" altLang="en-US" sz="2000" b="1" dirty="0">
                <a:solidFill>
                  <a:srgbClr val="002060"/>
                </a:solidFill>
              </a:rPr>
              <a:t>Bỗng ... nhớ một vùng núi non...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edge">
                                      <p:cBhvr>
                                        <p:cTn id="10" dur="1000"/>
                                        <p:tgtEl>
                                          <p:spTgt spid="21"/>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edge">
                                      <p:cBhvr>
                                        <p:cTn id="13" dur="1000"/>
                                        <p:tgtEl>
                                          <p:spTgt spid="2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edg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32" presetClass="emph" presetSubtype="0" fill="hold" nodeType="afterEffect">
                                  <p:stCondLst>
                                    <p:cond delay="0"/>
                                  </p:stCondLst>
                                  <p:childTnLs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29" name="Text Box 413">
            <a:extLst>
              <a:ext uri="{FF2B5EF4-FFF2-40B4-BE49-F238E27FC236}">
                <a16:creationId xmlns:a16="http://schemas.microsoft.com/office/drawing/2014/main" id="{3B8F0D55-3148-4E2A-B97D-192F59A37FBE}"/>
              </a:ext>
            </a:extLst>
          </p:cNvPr>
          <p:cNvSpPr txBox="1">
            <a:spLocks noChangeArrowheads="1"/>
          </p:cNvSpPr>
          <p:nvPr/>
        </p:nvSpPr>
        <p:spPr bwMode="auto">
          <a:xfrm>
            <a:off x="314313" y="342088"/>
            <a:ext cx="6423422" cy="66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150000"/>
              </a:lnSpc>
              <a:spcBef>
                <a:spcPct val="50000"/>
              </a:spcBef>
            </a:pPr>
            <a:endParaRPr lang="en-US" altLang="en-US" sz="2800" b="1" dirty="0">
              <a:solidFill>
                <a:srgbClr val="002060"/>
              </a:solidFill>
              <a:latin typeface="SVN-Dancing Script" panose="02040603050506020204" pitchFamily="18" charset="0"/>
            </a:endParaRPr>
          </a:p>
        </p:txBody>
      </p:sp>
      <p:pic>
        <p:nvPicPr>
          <p:cNvPr id="1026" name="Picture 2" descr="Nơi giao hòa cho sông biển gặp nhau - BaoHaiDuong">
            <a:extLst>
              <a:ext uri="{FF2B5EF4-FFF2-40B4-BE49-F238E27FC236}">
                <a16:creationId xmlns:a16="http://schemas.microsoft.com/office/drawing/2014/main" id="{A48197D4-A075-478F-8B4B-8AA8B83DA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43063"/>
            <a:ext cx="4181231" cy="31944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32" name="Group 31">
            <a:extLst>
              <a:ext uri="{FF2B5EF4-FFF2-40B4-BE49-F238E27FC236}">
                <a16:creationId xmlns:a16="http://schemas.microsoft.com/office/drawing/2014/main" id="{846DD89A-8D9C-4738-98C2-33457DB58144}"/>
              </a:ext>
            </a:extLst>
          </p:cNvPr>
          <p:cNvGrpSpPr/>
          <p:nvPr/>
        </p:nvGrpSpPr>
        <p:grpSpPr>
          <a:xfrm>
            <a:off x="218831" y="2142"/>
            <a:ext cx="8610856" cy="1240921"/>
            <a:chOff x="681514" y="1054683"/>
            <a:chExt cx="7197890" cy="847050"/>
          </a:xfrm>
        </p:grpSpPr>
        <p:sp>
          <p:nvSpPr>
            <p:cNvPr id="33" name="圆角矩形 7">
              <a:extLst>
                <a:ext uri="{FF2B5EF4-FFF2-40B4-BE49-F238E27FC236}">
                  <a16:creationId xmlns:a16="http://schemas.microsoft.com/office/drawing/2014/main" id="{F2B1C899-B30D-4891-AD4F-AC81722C33FD}"/>
                </a:ext>
              </a:extLst>
            </p:cNvPr>
            <p:cNvSpPr/>
            <p:nvPr/>
          </p:nvSpPr>
          <p:spPr>
            <a:xfrm>
              <a:off x="1303506" y="1187792"/>
              <a:ext cx="6575898" cy="567465"/>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lnSpc>
                  <a:spcPct val="150000"/>
                </a:lnSpc>
                <a:spcBef>
                  <a:spcPct val="50000"/>
                </a:spcBef>
              </a:pPr>
              <a:r>
                <a:rPr lang="en-US" altLang="en-US" sz="2800" b="1" dirty="0" err="1">
                  <a:solidFill>
                    <a:schemeClr val="accent1">
                      <a:lumMod val="10000"/>
                    </a:schemeClr>
                  </a:solidFill>
                  <a:latin typeface="SVN-Ready" panose="02040603050506020204" pitchFamily="18" charset="0"/>
                </a:rPr>
                <a:t>Cửa</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sông</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là</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địa</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điểm</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đặc</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biệt</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như</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thế</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nào</a:t>
              </a:r>
              <a:r>
                <a:rPr lang="en-US" altLang="en-US" sz="2800" b="1" dirty="0">
                  <a:solidFill>
                    <a:schemeClr val="accent1">
                      <a:lumMod val="10000"/>
                    </a:schemeClr>
                  </a:solidFill>
                  <a:latin typeface="SVN-Ready" panose="02040603050506020204" pitchFamily="18" charset="0"/>
                </a:rPr>
                <a:t>?</a:t>
              </a:r>
            </a:p>
          </p:txBody>
        </p:sp>
        <p:grpSp>
          <p:nvGrpSpPr>
            <p:cNvPr id="34" name="Google Shape;2490;p63">
              <a:extLst>
                <a:ext uri="{FF2B5EF4-FFF2-40B4-BE49-F238E27FC236}">
                  <a16:creationId xmlns:a16="http://schemas.microsoft.com/office/drawing/2014/main" id="{B033598C-6A15-485A-8017-69DD43E79A12}"/>
                </a:ext>
              </a:extLst>
            </p:cNvPr>
            <p:cNvGrpSpPr/>
            <p:nvPr/>
          </p:nvGrpSpPr>
          <p:grpSpPr>
            <a:xfrm>
              <a:off x="681514" y="1054683"/>
              <a:ext cx="874911" cy="847050"/>
              <a:chOff x="5987800" y="1933025"/>
              <a:chExt cx="878975" cy="836725"/>
            </a:xfrm>
          </p:grpSpPr>
          <p:sp>
            <p:nvSpPr>
              <p:cNvPr id="35" name="Google Shape;2491;p63">
                <a:extLst>
                  <a:ext uri="{FF2B5EF4-FFF2-40B4-BE49-F238E27FC236}">
                    <a16:creationId xmlns:a16="http://schemas.microsoft.com/office/drawing/2014/main" id="{B4B6D6CD-529E-4F95-88B5-BD5030D4DB77}"/>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492;p63">
                <a:extLst>
                  <a:ext uri="{FF2B5EF4-FFF2-40B4-BE49-F238E27FC236}">
                    <a16:creationId xmlns:a16="http://schemas.microsoft.com/office/drawing/2014/main" id="{841F3ECB-19A0-4A61-8ED7-4DC72F131BDE}"/>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493;p63">
                <a:extLst>
                  <a:ext uri="{FF2B5EF4-FFF2-40B4-BE49-F238E27FC236}">
                    <a16:creationId xmlns:a16="http://schemas.microsoft.com/office/drawing/2014/main" id="{9189D1B1-1B77-4974-B27E-115D5E6C2015}"/>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494;p63">
                <a:extLst>
                  <a:ext uri="{FF2B5EF4-FFF2-40B4-BE49-F238E27FC236}">
                    <a16:creationId xmlns:a16="http://schemas.microsoft.com/office/drawing/2014/main" id="{33313258-93AA-40A0-B784-923372394836}"/>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495;p63">
                <a:extLst>
                  <a:ext uri="{FF2B5EF4-FFF2-40B4-BE49-F238E27FC236}">
                    <a16:creationId xmlns:a16="http://schemas.microsoft.com/office/drawing/2014/main" id="{10F7ABBD-107D-4B43-8B6E-CBFB971F8FBF}"/>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496;p63">
                <a:extLst>
                  <a:ext uri="{FF2B5EF4-FFF2-40B4-BE49-F238E27FC236}">
                    <a16:creationId xmlns:a16="http://schemas.microsoft.com/office/drawing/2014/main" id="{E08D0A44-A176-4DDD-99D6-3AA829584579}"/>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497;p63">
                <a:extLst>
                  <a:ext uri="{FF2B5EF4-FFF2-40B4-BE49-F238E27FC236}">
                    <a16:creationId xmlns:a16="http://schemas.microsoft.com/office/drawing/2014/main" id="{686B70A7-E9BF-454A-AFE4-461B784A9E3A}"/>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498;p63">
                <a:extLst>
                  <a:ext uri="{FF2B5EF4-FFF2-40B4-BE49-F238E27FC236}">
                    <a16:creationId xmlns:a16="http://schemas.microsoft.com/office/drawing/2014/main" id="{915A431C-F83C-4F46-9794-15C03C648784}"/>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499;p63">
                <a:extLst>
                  <a:ext uri="{FF2B5EF4-FFF2-40B4-BE49-F238E27FC236}">
                    <a16:creationId xmlns:a16="http://schemas.microsoft.com/office/drawing/2014/main" id="{0BA17A5F-5C35-49EE-AD8F-6A141370DCC0}"/>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500;p63">
                <a:extLst>
                  <a:ext uri="{FF2B5EF4-FFF2-40B4-BE49-F238E27FC236}">
                    <a16:creationId xmlns:a16="http://schemas.microsoft.com/office/drawing/2014/main" id="{301DB1BD-CE97-4B51-8B9B-923B31FBBEB1}"/>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501;p63">
                <a:extLst>
                  <a:ext uri="{FF2B5EF4-FFF2-40B4-BE49-F238E27FC236}">
                    <a16:creationId xmlns:a16="http://schemas.microsoft.com/office/drawing/2014/main" id="{AD5B3A35-BD84-453A-93B3-29B2B7D56EC1}"/>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502;p63">
                <a:extLst>
                  <a:ext uri="{FF2B5EF4-FFF2-40B4-BE49-F238E27FC236}">
                    <a16:creationId xmlns:a16="http://schemas.microsoft.com/office/drawing/2014/main" id="{1349E15F-F612-4003-AE05-87FCC8AD7097}"/>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503;p63">
                <a:extLst>
                  <a:ext uri="{FF2B5EF4-FFF2-40B4-BE49-F238E27FC236}">
                    <a16:creationId xmlns:a16="http://schemas.microsoft.com/office/drawing/2014/main" id="{102BBE19-31CC-436D-AF37-EA82794DF6B6}"/>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504;p63">
                <a:extLst>
                  <a:ext uri="{FF2B5EF4-FFF2-40B4-BE49-F238E27FC236}">
                    <a16:creationId xmlns:a16="http://schemas.microsoft.com/office/drawing/2014/main" id="{092E65FA-65FA-4634-88A3-AE89599DD7FE}"/>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505;p63">
                <a:extLst>
                  <a:ext uri="{FF2B5EF4-FFF2-40B4-BE49-F238E27FC236}">
                    <a16:creationId xmlns:a16="http://schemas.microsoft.com/office/drawing/2014/main" id="{8FED3C8A-A16C-4E33-9F31-20F3B1BAE350}"/>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506;p63">
                <a:extLst>
                  <a:ext uri="{FF2B5EF4-FFF2-40B4-BE49-F238E27FC236}">
                    <a16:creationId xmlns:a16="http://schemas.microsoft.com/office/drawing/2014/main" id="{9B880E66-ED62-470C-8846-EDC34289CD01}"/>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507;p63">
                <a:extLst>
                  <a:ext uri="{FF2B5EF4-FFF2-40B4-BE49-F238E27FC236}">
                    <a16:creationId xmlns:a16="http://schemas.microsoft.com/office/drawing/2014/main" id="{FFA004DB-F7F7-4900-8B3A-C47FD5D0F95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8D2913B5-3066-4376-AF9C-C836B85E9B3C}"/>
              </a:ext>
            </a:extLst>
          </p:cNvPr>
          <p:cNvGrpSpPr/>
          <p:nvPr/>
        </p:nvGrpSpPr>
        <p:grpSpPr>
          <a:xfrm>
            <a:off x="390769" y="1304122"/>
            <a:ext cx="3907693" cy="3643460"/>
            <a:chOff x="390769" y="1304122"/>
            <a:chExt cx="3907693" cy="3643460"/>
          </a:xfrm>
        </p:grpSpPr>
        <p:sp>
          <p:nvSpPr>
            <p:cNvPr id="52" name="圆角矩形 7">
              <a:extLst>
                <a:ext uri="{FF2B5EF4-FFF2-40B4-BE49-F238E27FC236}">
                  <a16:creationId xmlns:a16="http://schemas.microsoft.com/office/drawing/2014/main" id="{17B904D9-5F37-4000-8BF5-A06544AD747E}"/>
                </a:ext>
              </a:extLst>
            </p:cNvPr>
            <p:cNvSpPr/>
            <p:nvPr/>
          </p:nvSpPr>
          <p:spPr>
            <a:xfrm>
              <a:off x="390769" y="1304122"/>
              <a:ext cx="3907693" cy="3642232"/>
            </a:xfrm>
            <a:prstGeom prst="roundRect">
              <a:avLst>
                <a:gd name="adj" fmla="val 22936"/>
              </a:avLst>
            </a:prstGeom>
            <a:solidFill>
              <a:schemeClr val="tx2">
                <a:lumMod val="20000"/>
                <a:lumOff val="8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1200" cap="none" spc="0" normalizeH="0" baseline="0" noProof="0" dirty="0">
                <a:ln>
                  <a:noFill/>
                </a:ln>
                <a:solidFill>
                  <a:schemeClr val="accent3"/>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2" name="TextBox 1">
              <a:extLst>
                <a:ext uri="{FF2B5EF4-FFF2-40B4-BE49-F238E27FC236}">
                  <a16:creationId xmlns:a16="http://schemas.microsoft.com/office/drawing/2014/main" id="{F0D75CDA-7C26-400B-B95D-02A4281C2872}"/>
                </a:ext>
              </a:extLst>
            </p:cNvPr>
            <p:cNvSpPr txBox="1"/>
            <p:nvPr/>
          </p:nvSpPr>
          <p:spPr>
            <a:xfrm>
              <a:off x="590381" y="1408152"/>
              <a:ext cx="3602884" cy="3539430"/>
            </a:xfrm>
            <a:prstGeom prst="rect">
              <a:avLst/>
            </a:prstGeom>
            <a:noFill/>
          </p:spPr>
          <p:txBody>
            <a:bodyPr wrap="square" rtlCol="0">
              <a:spAutoFit/>
            </a:bodyPr>
            <a:lstStyle/>
            <a:p>
              <a:pPr algn="ctr"/>
              <a:r>
                <a:rPr lang="vi-VN" sz="2800" b="1" dirty="0">
                  <a:solidFill>
                    <a:srgbClr val="C00000"/>
                  </a:solidFill>
                  <a:latin typeface="SVN-Nickel" pitchFamily="2" charset="0"/>
                </a:rPr>
                <a:t>Cửa sông là nơi biển tìm về với đất, nơi nước ngọt hòa lẫn nước mặn, nơi cá vào đẻ trứng, nơi tôm búng càng, nơi tàu ra khơi, nơi tiễn người ra biển.</a:t>
              </a:r>
            </a:p>
          </p:txBody>
        </p:sp>
      </p:grpSp>
    </p:spTree>
    <p:extLst>
      <p:ext uri="{BB962C8B-B14F-4D97-AF65-F5344CB8AC3E}">
        <p14:creationId xmlns:p14="http://schemas.microsoft.com/office/powerpoint/2010/main" val="29072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grpSp>
        <p:nvGrpSpPr>
          <p:cNvPr id="24" name="Group 23">
            <a:extLst>
              <a:ext uri="{FF2B5EF4-FFF2-40B4-BE49-F238E27FC236}">
                <a16:creationId xmlns:a16="http://schemas.microsoft.com/office/drawing/2014/main" id="{67A3BE82-E9FD-4E39-B503-2BD5FCA1F4C8}"/>
              </a:ext>
            </a:extLst>
          </p:cNvPr>
          <p:cNvGrpSpPr/>
          <p:nvPr/>
        </p:nvGrpSpPr>
        <p:grpSpPr>
          <a:xfrm>
            <a:off x="0" y="648650"/>
            <a:ext cx="9262878" cy="4823153"/>
            <a:chOff x="529203" y="1142287"/>
            <a:chExt cx="8686716" cy="1146287"/>
          </a:xfrm>
        </p:grpSpPr>
        <p:grpSp>
          <p:nvGrpSpPr>
            <p:cNvPr id="25" name="Group 24">
              <a:extLst>
                <a:ext uri="{FF2B5EF4-FFF2-40B4-BE49-F238E27FC236}">
                  <a16:creationId xmlns:a16="http://schemas.microsoft.com/office/drawing/2014/main" id="{9A9D64A5-2E21-4BDF-A2A3-366AD66215C8}"/>
                </a:ext>
              </a:extLst>
            </p:cNvPr>
            <p:cNvGrpSpPr/>
            <p:nvPr/>
          </p:nvGrpSpPr>
          <p:grpSpPr>
            <a:xfrm>
              <a:off x="797798" y="1142287"/>
              <a:ext cx="8418121" cy="1146287"/>
              <a:chOff x="2130788" y="940391"/>
              <a:chExt cx="9735630" cy="1304048"/>
            </a:xfrm>
          </p:grpSpPr>
          <p:sp>
            <p:nvSpPr>
              <p:cNvPr id="27" name="矩形 39">
                <a:extLst>
                  <a:ext uri="{FF2B5EF4-FFF2-40B4-BE49-F238E27FC236}">
                    <a16:creationId xmlns:a16="http://schemas.microsoft.com/office/drawing/2014/main" id="{BF3F6D2C-60CF-420F-A49C-06A89DB020A4}"/>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28" name="圆角矩形 7">
                <a:extLst>
                  <a:ext uri="{FF2B5EF4-FFF2-40B4-BE49-F238E27FC236}">
                    <a16:creationId xmlns:a16="http://schemas.microsoft.com/office/drawing/2014/main" id="{34EAB09F-B3F1-4FCE-8517-834DC79A686D}"/>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26" name="Google Shape;2675;p35">
              <a:extLst>
                <a:ext uri="{FF2B5EF4-FFF2-40B4-BE49-F238E27FC236}">
                  <a16:creationId xmlns:a16="http://schemas.microsoft.com/office/drawing/2014/main" id="{43DBC27B-F936-4A41-92E8-36E4F151B4A9}"/>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Rectangle 32">
            <a:extLst>
              <a:ext uri="{FF2B5EF4-FFF2-40B4-BE49-F238E27FC236}">
                <a16:creationId xmlns:a16="http://schemas.microsoft.com/office/drawing/2014/main" id="{3CAD91C8-226D-4419-8816-D547BFA8DFE9}"/>
              </a:ext>
            </a:extLst>
          </p:cNvPr>
          <p:cNvSpPr/>
          <p:nvPr/>
        </p:nvSpPr>
        <p:spPr>
          <a:xfrm>
            <a:off x="6967294" y="1285840"/>
            <a:ext cx="79708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0" name="Rectangle 29">
            <a:extLst>
              <a:ext uri="{FF2B5EF4-FFF2-40B4-BE49-F238E27FC236}">
                <a16:creationId xmlns:a16="http://schemas.microsoft.com/office/drawing/2014/main" id="{E72AD15E-2753-4970-9EC0-FB29FDFD4A4A}"/>
              </a:ext>
            </a:extLst>
          </p:cNvPr>
          <p:cNvSpPr/>
          <p:nvPr/>
        </p:nvSpPr>
        <p:spPr>
          <a:xfrm>
            <a:off x="1903091" y="4125332"/>
            <a:ext cx="887556"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1" name="Rectangle 30">
            <a:extLst>
              <a:ext uri="{FF2B5EF4-FFF2-40B4-BE49-F238E27FC236}">
                <a16:creationId xmlns:a16="http://schemas.microsoft.com/office/drawing/2014/main" id="{B601A51D-28F4-401C-AF01-EC5972AAB0C1}"/>
              </a:ext>
            </a:extLst>
          </p:cNvPr>
          <p:cNvSpPr/>
          <p:nvPr/>
        </p:nvSpPr>
        <p:spPr>
          <a:xfrm>
            <a:off x="2790646" y="3697046"/>
            <a:ext cx="100553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2" name="Rectangle 31">
            <a:extLst>
              <a:ext uri="{FF2B5EF4-FFF2-40B4-BE49-F238E27FC236}">
                <a16:creationId xmlns:a16="http://schemas.microsoft.com/office/drawing/2014/main" id="{ADB2B682-E755-4F82-9C08-9AEC83182F80}"/>
              </a:ext>
            </a:extLst>
          </p:cNvPr>
          <p:cNvSpPr/>
          <p:nvPr/>
        </p:nvSpPr>
        <p:spPr>
          <a:xfrm>
            <a:off x="1712261" y="3691980"/>
            <a:ext cx="100553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29" name="Rectangle 28">
            <a:extLst>
              <a:ext uri="{FF2B5EF4-FFF2-40B4-BE49-F238E27FC236}">
                <a16:creationId xmlns:a16="http://schemas.microsoft.com/office/drawing/2014/main" id="{0BA7E82F-1424-4961-A0F2-DD9B1A91058B}"/>
              </a:ext>
            </a:extLst>
          </p:cNvPr>
          <p:cNvSpPr/>
          <p:nvPr/>
        </p:nvSpPr>
        <p:spPr>
          <a:xfrm>
            <a:off x="1189748" y="3280611"/>
            <a:ext cx="871664" cy="29293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681" name="Google Shape;681;p36"/>
          <p:cNvSpPr/>
          <p:nvPr/>
        </p:nvSpPr>
        <p:spPr>
          <a:xfrm>
            <a:off x="5110708" y="845803"/>
            <a:ext cx="531203" cy="572691"/>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8055287" y="2193750"/>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rot="-2700000">
            <a:off x="4229713" y="3900126"/>
            <a:ext cx="445115" cy="352746"/>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rot="-1411514">
            <a:off x="320238" y="1498402"/>
            <a:ext cx="170437" cy="148042"/>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rot="1479567" flipH="1">
            <a:off x="2918663" y="762390"/>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rot="-2032138">
            <a:off x="573687" y="363129"/>
            <a:ext cx="445107" cy="352740"/>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rot="10800000" flipH="1">
            <a:off x="7304750" y="8482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Box 413">
            <a:extLst>
              <a:ext uri="{FF2B5EF4-FFF2-40B4-BE49-F238E27FC236}">
                <a16:creationId xmlns:a16="http://schemas.microsoft.com/office/drawing/2014/main" id="{6B269DBC-879D-4968-8CB2-0F5674AF6D6A}"/>
              </a:ext>
            </a:extLst>
          </p:cNvPr>
          <p:cNvSpPr txBox="1">
            <a:spLocks noChangeArrowheads="1"/>
          </p:cNvSpPr>
          <p:nvPr/>
        </p:nvSpPr>
        <p:spPr bwMode="auto">
          <a:xfrm>
            <a:off x="2679733" y="-218448"/>
            <a:ext cx="319911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3600" b="1" dirty="0" err="1">
                <a:solidFill>
                  <a:srgbClr val="CC0000"/>
                </a:solidFill>
              </a:rPr>
              <a:t>Cửa</a:t>
            </a:r>
            <a:r>
              <a:rPr lang="en-US" altLang="en-US" sz="3600" b="1" dirty="0">
                <a:solidFill>
                  <a:srgbClr val="CC0000"/>
                </a:solidFill>
              </a:rPr>
              <a:t> </a:t>
            </a:r>
            <a:r>
              <a:rPr lang="en-US" altLang="en-US" sz="3600" b="1" dirty="0" err="1">
                <a:solidFill>
                  <a:srgbClr val="CC0000"/>
                </a:solidFill>
              </a:rPr>
              <a:t>sông</a:t>
            </a:r>
            <a:endParaRPr lang="en-US" altLang="en-US" sz="3600" b="1" dirty="0">
              <a:solidFill>
                <a:srgbClr val="CC0000"/>
              </a:solidFill>
            </a:endParaRPr>
          </a:p>
        </p:txBody>
      </p:sp>
      <p:sp>
        <p:nvSpPr>
          <p:cNvPr id="19" name="Text Box 413">
            <a:extLst>
              <a:ext uri="{FF2B5EF4-FFF2-40B4-BE49-F238E27FC236}">
                <a16:creationId xmlns:a16="http://schemas.microsoft.com/office/drawing/2014/main" id="{E93E6713-C18D-4E94-9A8C-79C0B1FAFA29}"/>
              </a:ext>
            </a:extLst>
          </p:cNvPr>
          <p:cNvSpPr txBox="1">
            <a:spLocks noChangeArrowheads="1"/>
          </p:cNvSpPr>
          <p:nvPr/>
        </p:nvSpPr>
        <p:spPr bwMode="auto">
          <a:xfrm>
            <a:off x="6806831" y="4589598"/>
            <a:ext cx="6423422" cy="11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200000"/>
              </a:lnSpc>
              <a:spcBef>
                <a:spcPct val="50000"/>
              </a:spcBef>
            </a:pPr>
            <a:r>
              <a:rPr lang="en-US" altLang="en-US" sz="1575" b="1" dirty="0"/>
              <a:t>Quang </a:t>
            </a:r>
            <a:r>
              <a:rPr lang="en-US" altLang="en-US" sz="1575" b="1" dirty="0" err="1"/>
              <a:t>Huy</a:t>
            </a:r>
            <a:endParaRPr lang="en-US" altLang="en-US" sz="1575" b="1" dirty="0"/>
          </a:p>
          <a:p>
            <a:pPr eaLnBrk="1" hangingPunct="1">
              <a:lnSpc>
                <a:spcPct val="200000"/>
              </a:lnSpc>
              <a:spcBef>
                <a:spcPct val="50000"/>
              </a:spcBef>
            </a:pPr>
            <a:endParaRPr lang="en-US" altLang="en-US" sz="1575" b="1" dirty="0"/>
          </a:p>
        </p:txBody>
      </p:sp>
      <p:sp>
        <p:nvSpPr>
          <p:cNvPr id="20" name="Text Box 6">
            <a:extLst>
              <a:ext uri="{FF2B5EF4-FFF2-40B4-BE49-F238E27FC236}">
                <a16:creationId xmlns:a16="http://schemas.microsoft.com/office/drawing/2014/main" id="{8BDF89F8-C4B1-4BEA-A224-8FBFF093BA03}"/>
              </a:ext>
            </a:extLst>
          </p:cNvPr>
          <p:cNvSpPr txBox="1">
            <a:spLocks noChangeArrowheads="1"/>
          </p:cNvSpPr>
          <p:nvPr/>
        </p:nvSpPr>
        <p:spPr bwMode="auto">
          <a:xfrm>
            <a:off x="605633" y="836410"/>
            <a:ext cx="380401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rgbClr val="002060"/>
                </a:solidFill>
              </a:rPr>
              <a:t>Nơi</a:t>
            </a:r>
            <a:r>
              <a:rPr lang="en-US" altLang="en-US" sz="2000" b="1" dirty="0">
                <a:solidFill>
                  <a:srgbClr val="002060"/>
                </a:solidFill>
              </a:rPr>
              <a:t> </a:t>
            </a:r>
            <a:r>
              <a:rPr lang="en-US" altLang="en-US" sz="2000" b="1" dirty="0" err="1">
                <a:solidFill>
                  <a:srgbClr val="002060"/>
                </a:solidFill>
              </a:rPr>
              <a:t>biển</a:t>
            </a:r>
            <a:r>
              <a:rPr lang="en-US" altLang="en-US" sz="2000" b="1" dirty="0">
                <a:solidFill>
                  <a:srgbClr val="002060"/>
                </a:solidFill>
              </a:rPr>
              <a:t> </a:t>
            </a:r>
            <a:r>
              <a:rPr lang="en-US" altLang="en-US" sz="2000" b="1" dirty="0" err="1">
                <a:solidFill>
                  <a:srgbClr val="002060"/>
                </a:solidFill>
              </a:rPr>
              <a:t>tìm</a:t>
            </a:r>
            <a:r>
              <a:rPr lang="en-US" altLang="en-US" sz="2000" b="1" dirty="0">
                <a:solidFill>
                  <a:srgbClr val="002060"/>
                </a:solidFill>
              </a:rPr>
              <a:t> </a:t>
            </a:r>
            <a:r>
              <a:rPr lang="en-US" altLang="en-US" sz="2000" b="1" dirty="0" err="1">
                <a:solidFill>
                  <a:srgbClr val="002060"/>
                </a:solidFill>
              </a:rPr>
              <a:t>về</a:t>
            </a:r>
            <a:r>
              <a:rPr lang="en-US" altLang="en-US" sz="2000" b="1" dirty="0">
                <a:solidFill>
                  <a:srgbClr val="002060"/>
                </a:solidFill>
              </a:rPr>
              <a:t> v</a:t>
            </a:r>
            <a:r>
              <a:rPr lang="vi-VN" altLang="en-US" sz="2000" b="1" dirty="0">
                <a:solidFill>
                  <a:srgbClr val="002060"/>
                </a:solidFill>
              </a:rPr>
              <a:t>ớ</a:t>
            </a:r>
            <a:r>
              <a:rPr lang="en-US" altLang="en-US" sz="2000" b="1" dirty="0" err="1">
                <a:solidFill>
                  <a:srgbClr val="002060"/>
                </a:solidFill>
              </a:rPr>
              <a:t>i</a:t>
            </a:r>
            <a:r>
              <a:rPr lang="en-US" altLang="en-US" sz="2000" b="1" dirty="0">
                <a:solidFill>
                  <a:srgbClr val="002060"/>
                </a:solidFill>
              </a:rPr>
              <a:t> </a:t>
            </a:r>
            <a:r>
              <a:rPr lang="vi-VN" altLang="en-US" sz="2000" b="1" dirty="0">
                <a:solidFill>
                  <a:srgbClr val="002060"/>
                </a:solidFill>
              </a:rPr>
              <a:t>đ</a:t>
            </a:r>
            <a:r>
              <a:rPr lang="en-US" altLang="en-US" sz="2000" b="1" dirty="0" err="1">
                <a:solidFill>
                  <a:srgbClr val="002060"/>
                </a:solidFill>
              </a:rPr>
              <a:t>ất</a:t>
            </a:r>
            <a:endParaRPr lang="en-US" altLang="en-US" sz="2000" b="1" dirty="0">
              <a:solidFill>
                <a:srgbClr val="002060"/>
              </a:solidFill>
            </a:endParaRPr>
          </a:p>
          <a:p>
            <a:pPr eaLnBrk="1" hangingPunct="1">
              <a:spcBef>
                <a:spcPct val="50000"/>
              </a:spcBef>
            </a:pPr>
            <a:r>
              <a:rPr lang="en-US" altLang="en-US" sz="2000" b="1" dirty="0" err="1">
                <a:solidFill>
                  <a:srgbClr val="002060"/>
                </a:solidFill>
              </a:rPr>
              <a:t>Bằng</a:t>
            </a:r>
            <a:r>
              <a:rPr lang="en-US" altLang="en-US" sz="2000" b="1" dirty="0">
                <a:solidFill>
                  <a:srgbClr val="002060"/>
                </a:solidFill>
              </a:rPr>
              <a:t> con </a:t>
            </a:r>
            <a:r>
              <a:rPr lang="en-US" altLang="en-US" sz="2000" b="1" dirty="0" err="1">
                <a:solidFill>
                  <a:srgbClr val="002060"/>
                </a:solidFill>
              </a:rPr>
              <a:t>sóng</a:t>
            </a:r>
            <a:r>
              <a:rPr lang="en-US" altLang="en-US" sz="2000" b="1" dirty="0">
                <a:solidFill>
                  <a:srgbClr val="002060"/>
                </a:solidFill>
              </a:rPr>
              <a:t> </a:t>
            </a:r>
            <a:r>
              <a:rPr lang="en-US" altLang="en-US" sz="2000" b="1" dirty="0" err="1">
                <a:solidFill>
                  <a:srgbClr val="002060"/>
                </a:solidFill>
              </a:rPr>
              <a:t>nhớ</a:t>
            </a:r>
            <a:r>
              <a:rPr lang="en-US" altLang="en-US" sz="2000" b="1" dirty="0">
                <a:solidFill>
                  <a:srgbClr val="002060"/>
                </a:solidFill>
              </a:rPr>
              <a:t> </a:t>
            </a:r>
            <a:r>
              <a:rPr lang="en-US" altLang="en-US" sz="2000" b="1" dirty="0" err="1">
                <a:solidFill>
                  <a:srgbClr val="002060"/>
                </a:solidFill>
              </a:rPr>
              <a:t>bạc</a:t>
            </a:r>
            <a:r>
              <a:rPr lang="en-US" altLang="en-US" sz="2000" b="1" dirty="0">
                <a:solidFill>
                  <a:srgbClr val="002060"/>
                </a:solidFill>
              </a:rPr>
              <a:t> </a:t>
            </a:r>
            <a:r>
              <a:rPr lang="en-US" altLang="en-US" sz="2000" b="1" dirty="0" err="1">
                <a:solidFill>
                  <a:srgbClr val="002060"/>
                </a:solidFill>
              </a:rPr>
              <a:t>đầu</a:t>
            </a:r>
            <a:endParaRPr lang="vi-VN" altLang="en-US" sz="2000" b="1" dirty="0">
              <a:solidFill>
                <a:srgbClr val="002060"/>
              </a:solidFill>
            </a:endParaRPr>
          </a:p>
          <a:p>
            <a:pPr eaLnBrk="1" hangingPunct="1">
              <a:spcBef>
                <a:spcPct val="50000"/>
              </a:spcBef>
            </a:pPr>
            <a:r>
              <a:rPr lang="vi-VN" altLang="en-US" sz="2000" b="1" dirty="0">
                <a:solidFill>
                  <a:srgbClr val="002060"/>
                </a:solidFill>
              </a:rPr>
              <a:t>Chất muối hòa trong vị ngọt</a:t>
            </a:r>
          </a:p>
          <a:p>
            <a:pPr eaLnBrk="1" hangingPunct="1">
              <a:spcBef>
                <a:spcPct val="50000"/>
              </a:spcBef>
            </a:pPr>
            <a:r>
              <a:rPr lang="vi-VN" altLang="en-US" sz="2000" b="1" dirty="0">
                <a:solidFill>
                  <a:srgbClr val="002060"/>
                </a:solidFill>
              </a:rPr>
              <a:t>Thành vùng nước lợ nông sâu</a:t>
            </a:r>
            <a:r>
              <a:rPr lang="en-US" altLang="en-US" sz="2000" b="1" dirty="0">
                <a:solidFill>
                  <a:srgbClr val="002060"/>
                </a:solidFill>
              </a:rPr>
              <a:t>.</a:t>
            </a:r>
            <a:endParaRPr lang="vi-VN" altLang="en-US" sz="2000" b="1" dirty="0">
              <a:solidFill>
                <a:srgbClr val="002060"/>
              </a:solidFill>
            </a:endParaRPr>
          </a:p>
        </p:txBody>
      </p:sp>
      <p:sp>
        <p:nvSpPr>
          <p:cNvPr id="21" name="Text Box 7">
            <a:extLst>
              <a:ext uri="{FF2B5EF4-FFF2-40B4-BE49-F238E27FC236}">
                <a16:creationId xmlns:a16="http://schemas.microsoft.com/office/drawing/2014/main" id="{0AB0230F-3186-40D3-BCC7-963B50E23C5E}"/>
              </a:ext>
            </a:extLst>
          </p:cNvPr>
          <p:cNvSpPr txBox="1">
            <a:spLocks noChangeArrowheads="1"/>
          </p:cNvSpPr>
          <p:nvPr/>
        </p:nvSpPr>
        <p:spPr bwMode="auto">
          <a:xfrm>
            <a:off x="613982" y="2834495"/>
            <a:ext cx="36004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cá đối vào đẻ trứng</a:t>
            </a:r>
          </a:p>
          <a:p>
            <a:pPr eaLnBrk="1" hangingPunct="1">
              <a:spcBef>
                <a:spcPct val="50000"/>
              </a:spcBef>
            </a:pPr>
            <a:r>
              <a:rPr lang="vi-VN" altLang="en-US" sz="2000" b="1" dirty="0">
                <a:solidFill>
                  <a:schemeClr val="accent1">
                    <a:lumMod val="10000"/>
                  </a:schemeClr>
                </a:solidFill>
              </a:rPr>
              <a:t>Nơi tôm rảo đến búng càng</a:t>
            </a:r>
          </a:p>
          <a:p>
            <a:pPr eaLnBrk="1" hangingPunct="1">
              <a:spcBef>
                <a:spcPct val="50000"/>
              </a:spcBef>
            </a:pPr>
            <a:r>
              <a:rPr lang="vi-VN" altLang="en-US" sz="2000" b="1" dirty="0">
                <a:solidFill>
                  <a:schemeClr val="accent1">
                    <a:lumMod val="10000"/>
                  </a:schemeClr>
                </a:solidFill>
              </a:rPr>
              <a:t>Cần câu uốn cong lưỡi sóng</a:t>
            </a:r>
          </a:p>
          <a:p>
            <a:pPr eaLnBrk="1" hangingPunct="1">
              <a:spcBef>
                <a:spcPct val="50000"/>
              </a:spcBef>
            </a:pPr>
            <a:r>
              <a:rPr lang="vi-VN" altLang="en-US" sz="2000" b="1" dirty="0">
                <a:solidFill>
                  <a:schemeClr val="accent1">
                    <a:lumMod val="10000"/>
                  </a:schemeClr>
                </a:solidFill>
              </a:rPr>
              <a:t>Thuyền ai lấp lóa đêm trăng</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2" name="Text Box 8">
            <a:extLst>
              <a:ext uri="{FF2B5EF4-FFF2-40B4-BE49-F238E27FC236}">
                <a16:creationId xmlns:a16="http://schemas.microsoft.com/office/drawing/2014/main" id="{9F0B3904-192A-4686-A6F3-17EC052DCDA0}"/>
              </a:ext>
            </a:extLst>
          </p:cNvPr>
          <p:cNvSpPr txBox="1">
            <a:spLocks noChangeArrowheads="1"/>
          </p:cNvSpPr>
          <p:nvPr/>
        </p:nvSpPr>
        <p:spPr bwMode="auto">
          <a:xfrm>
            <a:off x="4734357" y="836410"/>
            <a:ext cx="396849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con tàu chào mặt đất</a:t>
            </a:r>
          </a:p>
          <a:p>
            <a:pPr eaLnBrk="1" hangingPunct="1">
              <a:spcBef>
                <a:spcPct val="50000"/>
              </a:spcBef>
            </a:pPr>
            <a:r>
              <a:rPr lang="vi-VN" altLang="en-US" sz="2000" b="1" dirty="0">
                <a:solidFill>
                  <a:schemeClr val="accent1">
                    <a:lumMod val="10000"/>
                  </a:schemeClr>
                </a:solidFill>
              </a:rPr>
              <a:t>Còi ngân lên khúc giã từ</a:t>
            </a:r>
          </a:p>
          <a:p>
            <a:pPr eaLnBrk="1" hangingPunct="1">
              <a:spcBef>
                <a:spcPct val="50000"/>
              </a:spcBef>
            </a:pPr>
            <a:r>
              <a:rPr lang="vi-VN" altLang="en-US" sz="2000" b="1" dirty="0">
                <a:solidFill>
                  <a:schemeClr val="accent1">
                    <a:lumMod val="10000"/>
                  </a:schemeClr>
                </a:solidFill>
              </a:rPr>
              <a:t>Cửa sông tiễn người ra biển</a:t>
            </a:r>
          </a:p>
          <a:p>
            <a:pPr eaLnBrk="1" hangingPunct="1">
              <a:spcBef>
                <a:spcPct val="50000"/>
              </a:spcBef>
            </a:pPr>
            <a:r>
              <a:rPr lang="vi-VN" altLang="en-US" sz="2000" b="1" dirty="0">
                <a:solidFill>
                  <a:schemeClr val="accent1">
                    <a:lumMod val="10000"/>
                  </a:schemeClr>
                </a:solidFill>
              </a:rPr>
              <a:t>Mây trắng lành như phong thư</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3" name="Text Box 9">
            <a:extLst>
              <a:ext uri="{FF2B5EF4-FFF2-40B4-BE49-F238E27FC236}">
                <a16:creationId xmlns:a16="http://schemas.microsoft.com/office/drawing/2014/main" id="{4930B1CA-5E78-41BF-944C-DDE85B441881}"/>
              </a:ext>
            </a:extLst>
          </p:cNvPr>
          <p:cNvSpPr txBox="1">
            <a:spLocks noChangeArrowheads="1"/>
          </p:cNvSpPr>
          <p:nvPr/>
        </p:nvSpPr>
        <p:spPr bwMode="auto">
          <a:xfrm>
            <a:off x="4734357" y="2861940"/>
            <a:ext cx="414494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rgbClr val="002060"/>
                </a:solidFill>
              </a:rPr>
              <a:t>Dù giáp mặt cùng biển rộng</a:t>
            </a:r>
          </a:p>
          <a:p>
            <a:pPr eaLnBrk="1" hangingPunct="1">
              <a:spcBef>
                <a:spcPct val="50000"/>
              </a:spcBef>
            </a:pPr>
            <a:r>
              <a:rPr lang="vi-VN" altLang="en-US" sz="2000" b="1" dirty="0">
                <a:solidFill>
                  <a:srgbClr val="002060"/>
                </a:solidFill>
              </a:rPr>
              <a:t>Cửa sông chẳng dứt cội nguồn</a:t>
            </a:r>
          </a:p>
          <a:p>
            <a:pPr eaLnBrk="1" hangingPunct="1">
              <a:spcBef>
                <a:spcPct val="50000"/>
              </a:spcBef>
            </a:pPr>
            <a:r>
              <a:rPr lang="vi-VN" altLang="en-US" sz="2000" b="1" dirty="0">
                <a:solidFill>
                  <a:srgbClr val="002060"/>
                </a:solidFill>
              </a:rPr>
              <a:t>Lá xanh mỗi lần trôi xuống</a:t>
            </a:r>
          </a:p>
          <a:p>
            <a:pPr eaLnBrk="1" hangingPunct="1">
              <a:spcBef>
                <a:spcPct val="50000"/>
              </a:spcBef>
            </a:pPr>
            <a:r>
              <a:rPr lang="vi-VN" altLang="en-US" sz="2000" b="1" dirty="0">
                <a:solidFill>
                  <a:srgbClr val="002060"/>
                </a:solidFill>
              </a:rPr>
              <a:t>Bỗng ... nhớ một vùng núi non...</a:t>
            </a:r>
          </a:p>
        </p:txBody>
      </p:sp>
    </p:spTree>
    <p:extLst>
      <p:ext uri="{BB962C8B-B14F-4D97-AF65-F5344CB8AC3E}">
        <p14:creationId xmlns:p14="http://schemas.microsoft.com/office/powerpoint/2010/main" val="325705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edge">
                                      <p:cBhvr>
                                        <p:cTn id="10" dur="1000"/>
                                        <p:tgtEl>
                                          <p:spTgt spid="21"/>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edge">
                                      <p:cBhvr>
                                        <p:cTn id="13" dur="1000"/>
                                        <p:tgtEl>
                                          <p:spTgt spid="2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edg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0" grpId="0" animBg="1"/>
      <p:bldP spid="31" grpId="0" animBg="1"/>
      <p:bldP spid="32" grpId="0" animBg="1"/>
      <p:bldP spid="29" grpId="0" animBg="1"/>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5"/>
        <p:cNvGrpSpPr/>
        <p:nvPr/>
      </p:nvGrpSpPr>
      <p:grpSpPr>
        <a:xfrm>
          <a:off x="0" y="0"/>
          <a:ext cx="0" cy="0"/>
          <a:chOff x="0" y="0"/>
          <a:chExt cx="0" cy="0"/>
        </a:xfrm>
      </p:grpSpPr>
      <p:sp>
        <p:nvSpPr>
          <p:cNvPr id="2749" name="Google Shape;2749;p38"/>
          <p:cNvSpPr/>
          <p:nvPr/>
        </p:nvSpPr>
        <p:spPr>
          <a:xfrm>
            <a:off x="4052225" y="1001750"/>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圆角矩形 7"/>
          <p:cNvSpPr/>
          <p:nvPr/>
        </p:nvSpPr>
        <p:spPr>
          <a:xfrm>
            <a:off x="2493108" y="606409"/>
            <a:ext cx="3692778" cy="56717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Luyện</a:t>
            </a:r>
            <a:r>
              <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viết</a:t>
            </a:r>
            <a:r>
              <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từ</a:t>
            </a:r>
            <a:r>
              <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khó</a:t>
            </a:r>
            <a:endPar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endParaRPr>
          </a:p>
        </p:txBody>
      </p:sp>
      <p:sp>
        <p:nvSpPr>
          <p:cNvPr id="10" name="圆角矩形 7"/>
          <p:cNvSpPr/>
          <p:nvPr/>
        </p:nvSpPr>
        <p:spPr>
          <a:xfrm>
            <a:off x="2361086" y="1726484"/>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t</a:t>
            </a:r>
            <a:r>
              <a:rPr kumimoji="0" lang="en-US" altLang="zh-CN" sz="3200" i="0" u="none" strike="noStrike" kern="1200" cap="none" spc="0" normalizeH="0" baseline="0" noProof="0" dirty="0" err="1">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ôm</a:t>
            </a:r>
            <a:r>
              <a:rPr kumimoji="0" lang="en-US" altLang="zh-CN"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 </a:t>
            </a:r>
            <a:r>
              <a:rPr kumimoji="0" lang="en-US" altLang="zh-CN" sz="3200" i="0" u="none" strike="noStrike" kern="1200" cap="none" spc="0" normalizeH="0" baseline="0" noProof="0" dirty="0" err="1">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rảo</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5" name="圆角矩形 7"/>
          <p:cNvSpPr/>
          <p:nvPr/>
        </p:nvSpPr>
        <p:spPr>
          <a:xfrm>
            <a:off x="5346494" y="1758757"/>
            <a:ext cx="2583013"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uốn</a:t>
            </a: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 </a:t>
            </a: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cong</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24" name="圆角矩形 7"/>
          <p:cNvSpPr/>
          <p:nvPr/>
        </p:nvSpPr>
        <p:spPr>
          <a:xfrm>
            <a:off x="6821958" y="2601677"/>
            <a:ext cx="1779339"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giã</a:t>
            </a: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 </a:t>
            </a: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từ</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27" name="圆角矩形 7"/>
          <p:cNvSpPr/>
          <p:nvPr/>
        </p:nvSpPr>
        <p:spPr>
          <a:xfrm>
            <a:off x="1086178" y="2669644"/>
            <a:ext cx="2012939"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lưỡi</a:t>
            </a: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 </a:t>
            </a: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sóng</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30" name="圆角矩形 7"/>
          <p:cNvSpPr/>
          <p:nvPr/>
        </p:nvSpPr>
        <p:spPr>
          <a:xfrm>
            <a:off x="3913135" y="2648125"/>
            <a:ext cx="2104086"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lấp</a:t>
            </a: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 </a:t>
            </a: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lóa</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6" name="Picture 5">
            <a:extLst>
              <a:ext uri="{FF2B5EF4-FFF2-40B4-BE49-F238E27FC236}">
                <a16:creationId xmlns:a16="http://schemas.microsoft.com/office/drawing/2014/main" id="{0AAB5787-EEF4-46A3-8C33-7C8CBB9E71C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1604011" y="1441094"/>
            <a:ext cx="889097" cy="786402"/>
          </a:xfrm>
          <a:prstGeom prst="rect">
            <a:avLst/>
          </a:prstGeom>
        </p:spPr>
      </p:pic>
      <p:pic>
        <p:nvPicPr>
          <p:cNvPr id="40" name="Picture 39">
            <a:extLst>
              <a:ext uri="{FF2B5EF4-FFF2-40B4-BE49-F238E27FC236}">
                <a16:creationId xmlns:a16="http://schemas.microsoft.com/office/drawing/2014/main" id="{C0B772EB-507B-421F-BD96-D36F6539CD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4972442" y="1511374"/>
            <a:ext cx="889097" cy="786402"/>
          </a:xfrm>
          <a:prstGeom prst="rect">
            <a:avLst/>
          </a:prstGeom>
        </p:spPr>
      </p:pic>
      <p:pic>
        <p:nvPicPr>
          <p:cNvPr id="41" name="Picture 40">
            <a:extLst>
              <a:ext uri="{FF2B5EF4-FFF2-40B4-BE49-F238E27FC236}">
                <a16:creationId xmlns:a16="http://schemas.microsoft.com/office/drawing/2014/main" id="{94B707E3-EFA2-4505-8CF6-AA2E546983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403006" y="2428667"/>
            <a:ext cx="889097" cy="786402"/>
          </a:xfrm>
          <a:prstGeom prst="rect">
            <a:avLst/>
          </a:prstGeom>
        </p:spPr>
      </p:pic>
      <p:pic>
        <p:nvPicPr>
          <p:cNvPr id="42" name="Picture 41">
            <a:extLst>
              <a:ext uri="{FF2B5EF4-FFF2-40B4-BE49-F238E27FC236}">
                <a16:creationId xmlns:a16="http://schemas.microsoft.com/office/drawing/2014/main" id="{C65D9E4C-4F60-4574-85DA-B6E5AC98C74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3468587" y="2428667"/>
            <a:ext cx="889097" cy="786402"/>
          </a:xfrm>
          <a:prstGeom prst="rect">
            <a:avLst/>
          </a:prstGeom>
        </p:spPr>
      </p:pic>
      <p:pic>
        <p:nvPicPr>
          <p:cNvPr id="43" name="Picture 42">
            <a:extLst>
              <a:ext uri="{FF2B5EF4-FFF2-40B4-BE49-F238E27FC236}">
                <a16:creationId xmlns:a16="http://schemas.microsoft.com/office/drawing/2014/main" id="{1A27921A-3D97-4E1F-9FF2-D0A9F5789EC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6307383" y="2377222"/>
            <a:ext cx="889097" cy="786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1000"/>
                                        <p:tgtEl>
                                          <p:spTgt spid="43"/>
                                        </p:tgtEl>
                                      </p:cBhvr>
                                    </p:animEffect>
                                    <p:anim calcmode="lin" valueType="num">
                                      <p:cBhvr>
                                        <p:cTn id="66" dur="1000" fill="hold"/>
                                        <p:tgtEl>
                                          <p:spTgt spid="43"/>
                                        </p:tgtEl>
                                        <p:attrNameLst>
                                          <p:attrName>ppt_x</p:attrName>
                                        </p:attrNameLst>
                                      </p:cBhvr>
                                      <p:tavLst>
                                        <p:tav tm="0">
                                          <p:val>
                                            <p:strVal val="#ppt_x"/>
                                          </p:val>
                                        </p:tav>
                                        <p:tav tm="100000">
                                          <p:val>
                                            <p:strVal val="#ppt_x"/>
                                          </p:val>
                                        </p:tav>
                                      </p:tavLst>
                                    </p:anim>
                                    <p:anim calcmode="lin" valueType="num">
                                      <p:cBhvr>
                                        <p:cTn id="6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5" grpId="0"/>
      <p:bldP spid="24" grpId="0"/>
      <p:bldP spid="27"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4"/>
        <p:cNvGrpSpPr/>
        <p:nvPr/>
      </p:nvGrpSpPr>
      <p:grpSpPr>
        <a:xfrm>
          <a:off x="0" y="0"/>
          <a:ext cx="0" cy="0"/>
          <a:chOff x="0" y="0"/>
          <a:chExt cx="0" cy="0"/>
        </a:xfrm>
      </p:grpSpPr>
      <p:grpSp>
        <p:nvGrpSpPr>
          <p:cNvPr id="84" name="Group 83">
            <a:extLst>
              <a:ext uri="{FF2B5EF4-FFF2-40B4-BE49-F238E27FC236}">
                <a16:creationId xmlns:a16="http://schemas.microsoft.com/office/drawing/2014/main" id="{68E3AA0A-151F-4324-94CC-8EC12D6FB75B}"/>
              </a:ext>
            </a:extLst>
          </p:cNvPr>
          <p:cNvGrpSpPr/>
          <p:nvPr/>
        </p:nvGrpSpPr>
        <p:grpSpPr>
          <a:xfrm>
            <a:off x="75382" y="666791"/>
            <a:ext cx="9262878" cy="4841763"/>
            <a:chOff x="529203" y="1137864"/>
            <a:chExt cx="8686716" cy="1150710"/>
          </a:xfrm>
        </p:grpSpPr>
        <p:grpSp>
          <p:nvGrpSpPr>
            <p:cNvPr id="85" name="Group 84">
              <a:extLst>
                <a:ext uri="{FF2B5EF4-FFF2-40B4-BE49-F238E27FC236}">
                  <a16:creationId xmlns:a16="http://schemas.microsoft.com/office/drawing/2014/main" id="{43FA57C0-EAE7-4FFC-81B0-D172847C47FC}"/>
                </a:ext>
              </a:extLst>
            </p:cNvPr>
            <p:cNvGrpSpPr/>
            <p:nvPr/>
          </p:nvGrpSpPr>
          <p:grpSpPr>
            <a:xfrm>
              <a:off x="745726" y="1137864"/>
              <a:ext cx="8470193" cy="1150710"/>
              <a:chOff x="2070566" y="935359"/>
              <a:chExt cx="9795852" cy="1309080"/>
            </a:xfrm>
          </p:grpSpPr>
          <p:sp>
            <p:nvSpPr>
              <p:cNvPr id="87" name="矩形 39">
                <a:extLst>
                  <a:ext uri="{FF2B5EF4-FFF2-40B4-BE49-F238E27FC236}">
                    <a16:creationId xmlns:a16="http://schemas.microsoft.com/office/drawing/2014/main" id="{885E5825-B10E-4FD1-B61D-020682030DA5}"/>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88" name="圆角矩形 7">
                <a:extLst>
                  <a:ext uri="{FF2B5EF4-FFF2-40B4-BE49-F238E27FC236}">
                    <a16:creationId xmlns:a16="http://schemas.microsoft.com/office/drawing/2014/main" id="{D5583A75-3994-4091-BEEA-17108F817CE9}"/>
                  </a:ext>
                </a:extLst>
              </p:cNvPr>
              <p:cNvSpPr/>
              <p:nvPr/>
            </p:nvSpPr>
            <p:spPr>
              <a:xfrm>
                <a:off x="2070566" y="935359"/>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86" name="Google Shape;2675;p35">
              <a:extLst>
                <a:ext uri="{FF2B5EF4-FFF2-40B4-BE49-F238E27FC236}">
                  <a16:creationId xmlns:a16="http://schemas.microsoft.com/office/drawing/2014/main" id="{1F34024C-4D57-4166-A162-1C8DA1A91A3A}"/>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文本框 31">
            <a:extLst>
              <a:ext uri="{FF2B5EF4-FFF2-40B4-BE49-F238E27FC236}">
                <a16:creationId xmlns:a16="http://schemas.microsoft.com/office/drawing/2014/main" id="{F3916190-3C3B-4373-B8C4-1E48A4AA7D84}"/>
              </a:ext>
            </a:extLst>
          </p:cNvPr>
          <p:cNvSpPr txBox="1"/>
          <p:nvPr/>
        </p:nvSpPr>
        <p:spPr>
          <a:xfrm>
            <a:off x="4056450" y="546262"/>
            <a:ext cx="1074243" cy="278281"/>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100" dirty="0">
              <a:solidFill>
                <a:schemeClr val="tx1">
                  <a:lumMod val="65000"/>
                  <a:lumOff val="35000"/>
                </a:schemeClr>
              </a:solidFill>
            </a:endParaRPr>
          </a:p>
        </p:txBody>
      </p:sp>
      <p:sp>
        <p:nvSpPr>
          <p:cNvPr id="49" name="Google Shape;2714;p36">
            <a:extLst>
              <a:ext uri="{FF2B5EF4-FFF2-40B4-BE49-F238E27FC236}">
                <a16:creationId xmlns:a16="http://schemas.microsoft.com/office/drawing/2014/main" id="{64ACAB26-71B5-40E4-BA0A-49B46480D808}"/>
              </a:ext>
            </a:extLst>
          </p:cNvPr>
          <p:cNvSpPr/>
          <p:nvPr/>
        </p:nvSpPr>
        <p:spPr>
          <a:xfrm>
            <a:off x="3347723" y="221911"/>
            <a:ext cx="2491697"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p>
        </p:txBody>
      </p:sp>
      <p:sp>
        <p:nvSpPr>
          <p:cNvPr id="83" name="圆角矩形 7">
            <a:extLst>
              <a:ext uri="{FF2B5EF4-FFF2-40B4-BE49-F238E27FC236}">
                <a16:creationId xmlns:a16="http://schemas.microsoft.com/office/drawing/2014/main" id="{ADEA53FD-1347-4405-90EE-55039EBBACF4}"/>
              </a:ext>
            </a:extLst>
          </p:cNvPr>
          <p:cNvSpPr/>
          <p:nvPr/>
        </p:nvSpPr>
        <p:spPr>
          <a:xfrm>
            <a:off x="2860432" y="244058"/>
            <a:ext cx="3692778" cy="56717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altLang="zh-CN" sz="2400"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Lưu ý</a:t>
            </a:r>
            <a:endParaRPr lang="en-US" altLang="zh-CN" sz="2400"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endParaRPr>
          </a:p>
        </p:txBody>
      </p:sp>
      <p:grpSp>
        <p:nvGrpSpPr>
          <p:cNvPr id="6" name="Group 5">
            <a:extLst>
              <a:ext uri="{FF2B5EF4-FFF2-40B4-BE49-F238E27FC236}">
                <a16:creationId xmlns:a16="http://schemas.microsoft.com/office/drawing/2014/main" id="{AC46405F-8C7D-47FE-A2D1-148216C714E6}"/>
              </a:ext>
            </a:extLst>
          </p:cNvPr>
          <p:cNvGrpSpPr/>
          <p:nvPr/>
        </p:nvGrpSpPr>
        <p:grpSpPr>
          <a:xfrm>
            <a:off x="673424" y="1097621"/>
            <a:ext cx="7680841" cy="948042"/>
            <a:chOff x="673424" y="1097621"/>
            <a:chExt cx="7680841" cy="948042"/>
          </a:xfrm>
        </p:grpSpPr>
        <p:sp>
          <p:nvSpPr>
            <p:cNvPr id="46" name="Google Shape;2925;p42">
              <a:extLst>
                <a:ext uri="{FF2B5EF4-FFF2-40B4-BE49-F238E27FC236}">
                  <a16:creationId xmlns:a16="http://schemas.microsoft.com/office/drawing/2014/main" id="{DA598730-7877-4983-99C3-5414F275DC49}"/>
                </a:ext>
              </a:extLst>
            </p:cNvPr>
            <p:cNvSpPr/>
            <p:nvPr/>
          </p:nvSpPr>
          <p:spPr>
            <a:xfrm>
              <a:off x="6787993" y="112347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2926;p42">
              <a:extLst>
                <a:ext uri="{FF2B5EF4-FFF2-40B4-BE49-F238E27FC236}">
                  <a16:creationId xmlns:a16="http://schemas.microsoft.com/office/drawing/2014/main" id="{3CB8C968-E6C8-4436-A64C-60A8BE843A4E}"/>
                </a:ext>
              </a:extLst>
            </p:cNvPr>
            <p:cNvSpPr/>
            <p:nvPr/>
          </p:nvSpPr>
          <p:spPr>
            <a:xfrm>
              <a:off x="2244568" y="162830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Rounded Rectangle 96">
              <a:extLst>
                <a:ext uri="{FF2B5EF4-FFF2-40B4-BE49-F238E27FC236}">
                  <a16:creationId xmlns:a16="http://schemas.microsoft.com/office/drawing/2014/main" id="{2C34EE17-0F06-43D1-9F61-ACD005566692}"/>
                </a:ext>
              </a:extLst>
            </p:cNvPr>
            <p:cNvSpPr/>
            <p:nvPr/>
          </p:nvSpPr>
          <p:spPr>
            <a:xfrm>
              <a:off x="1509632" y="1097621"/>
              <a:ext cx="6844633" cy="948042"/>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2400" dirty="0">
                  <a:solidFill>
                    <a:schemeClr val="bg1"/>
                  </a:solidFill>
                  <a:latin typeface="Pattaya" panose="00000500000000000000" pitchFamily="2" charset="-34"/>
                  <a:cs typeface="Pattaya" panose="00000500000000000000" pitchFamily="2" charset="-34"/>
                </a:rPr>
                <a:t>Ngồi viết đúng tư thế, trình bày đúng hình thức bài thơ.</a:t>
              </a:r>
              <a:endParaRPr lang="en-US" sz="2400" dirty="0">
                <a:solidFill>
                  <a:schemeClr val="bg1"/>
                </a:solidFill>
                <a:latin typeface="Pattaya" panose="00000500000000000000" pitchFamily="2" charset="-34"/>
                <a:cs typeface="Pattaya" panose="00000500000000000000" pitchFamily="2" charset="-34"/>
              </a:endParaRPr>
            </a:p>
          </p:txBody>
        </p:sp>
        <p:pic>
          <p:nvPicPr>
            <p:cNvPr id="5" name="Picture 4">
              <a:extLst>
                <a:ext uri="{FF2B5EF4-FFF2-40B4-BE49-F238E27FC236}">
                  <a16:creationId xmlns:a16="http://schemas.microsoft.com/office/drawing/2014/main" id="{657BF208-2F6D-414B-A475-B538688B8200}"/>
                </a:ext>
              </a:extLst>
            </p:cNvPr>
            <p:cNvPicPr>
              <a:picLocks noChangeAspect="1"/>
            </p:cNvPicPr>
            <p:nvPr/>
          </p:nvPicPr>
          <p:blipFill rotWithShape="1">
            <a:blip r:embed="rId3"/>
            <a:srcRect t="42388" r="72750"/>
            <a:stretch/>
          </p:blipFill>
          <p:spPr>
            <a:xfrm>
              <a:off x="673424" y="1245360"/>
              <a:ext cx="643995" cy="765886"/>
            </a:xfrm>
            <a:prstGeom prst="rect">
              <a:avLst/>
            </a:prstGeom>
          </p:spPr>
        </p:pic>
      </p:grpSp>
      <p:grpSp>
        <p:nvGrpSpPr>
          <p:cNvPr id="7" name="Group 6">
            <a:extLst>
              <a:ext uri="{FF2B5EF4-FFF2-40B4-BE49-F238E27FC236}">
                <a16:creationId xmlns:a16="http://schemas.microsoft.com/office/drawing/2014/main" id="{286E4E9C-C0AC-4E10-8959-43A348352A02}"/>
              </a:ext>
            </a:extLst>
          </p:cNvPr>
          <p:cNvGrpSpPr/>
          <p:nvPr/>
        </p:nvGrpSpPr>
        <p:grpSpPr>
          <a:xfrm>
            <a:off x="673424" y="2188807"/>
            <a:ext cx="7680841" cy="765886"/>
            <a:chOff x="673424" y="2188807"/>
            <a:chExt cx="7680841" cy="765886"/>
          </a:xfrm>
        </p:grpSpPr>
        <p:sp>
          <p:nvSpPr>
            <p:cNvPr id="60" name="Rounded Rectangle 104">
              <a:extLst>
                <a:ext uri="{FF2B5EF4-FFF2-40B4-BE49-F238E27FC236}">
                  <a16:creationId xmlns:a16="http://schemas.microsoft.com/office/drawing/2014/main" id="{87B044C7-BCF7-430D-B95A-A2DDB5501655}"/>
                </a:ext>
              </a:extLst>
            </p:cNvPr>
            <p:cNvSpPr/>
            <p:nvPr/>
          </p:nvSpPr>
          <p:spPr>
            <a:xfrm>
              <a:off x="1545725" y="2241724"/>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Viết hoa chữ cái đầu mỗi câu thơ.</a:t>
              </a:r>
              <a:endParaRPr lang="en-US" sz="2400" dirty="0">
                <a:solidFill>
                  <a:schemeClr val="bg1"/>
                </a:solidFill>
                <a:latin typeface="Pattaya" panose="00000500000000000000" pitchFamily="2" charset="-34"/>
                <a:cs typeface="Pattaya" panose="00000500000000000000" pitchFamily="2" charset="-34"/>
              </a:endParaRPr>
            </a:p>
          </p:txBody>
        </p:sp>
        <p:pic>
          <p:nvPicPr>
            <p:cNvPr id="93" name="Picture 92">
              <a:extLst>
                <a:ext uri="{FF2B5EF4-FFF2-40B4-BE49-F238E27FC236}">
                  <a16:creationId xmlns:a16="http://schemas.microsoft.com/office/drawing/2014/main" id="{66503404-1333-418B-BC75-7F025773F593}"/>
                </a:ext>
              </a:extLst>
            </p:cNvPr>
            <p:cNvPicPr>
              <a:picLocks noChangeAspect="1"/>
            </p:cNvPicPr>
            <p:nvPr/>
          </p:nvPicPr>
          <p:blipFill rotWithShape="1">
            <a:blip r:embed="rId3"/>
            <a:srcRect t="42388" r="72750"/>
            <a:stretch/>
          </p:blipFill>
          <p:spPr>
            <a:xfrm>
              <a:off x="673424" y="2188807"/>
              <a:ext cx="643995" cy="765886"/>
            </a:xfrm>
            <a:prstGeom prst="rect">
              <a:avLst/>
            </a:prstGeom>
          </p:spPr>
        </p:pic>
      </p:grpSp>
      <p:grpSp>
        <p:nvGrpSpPr>
          <p:cNvPr id="8" name="Group 7">
            <a:extLst>
              <a:ext uri="{FF2B5EF4-FFF2-40B4-BE49-F238E27FC236}">
                <a16:creationId xmlns:a16="http://schemas.microsoft.com/office/drawing/2014/main" id="{D76AFB1C-C081-43AB-9754-4EC726221DAC}"/>
              </a:ext>
            </a:extLst>
          </p:cNvPr>
          <p:cNvGrpSpPr/>
          <p:nvPr/>
        </p:nvGrpSpPr>
        <p:grpSpPr>
          <a:xfrm>
            <a:off x="673424" y="3041854"/>
            <a:ext cx="7680841" cy="765886"/>
            <a:chOff x="673424" y="3041854"/>
            <a:chExt cx="7680841" cy="765886"/>
          </a:xfrm>
        </p:grpSpPr>
        <p:sp>
          <p:nvSpPr>
            <p:cNvPr id="68" name="Rounded Rectangle 107">
              <a:extLst>
                <a:ext uri="{FF2B5EF4-FFF2-40B4-BE49-F238E27FC236}">
                  <a16:creationId xmlns:a16="http://schemas.microsoft.com/office/drawing/2014/main" id="{84FDAB1B-1322-4908-8F0B-5D0B6A0393A0}"/>
                </a:ext>
              </a:extLst>
            </p:cNvPr>
            <p:cNvSpPr/>
            <p:nvPr/>
          </p:nvSpPr>
          <p:spPr>
            <a:xfrm>
              <a:off x="1527008" y="3041854"/>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Ghi dấu thanh đúng vị trí.</a:t>
              </a:r>
              <a:endParaRPr lang="en-US" sz="2400" dirty="0">
                <a:solidFill>
                  <a:schemeClr val="bg1"/>
                </a:solidFill>
                <a:latin typeface="Pattaya" panose="00000500000000000000" pitchFamily="2" charset="-34"/>
                <a:cs typeface="Pattaya" panose="00000500000000000000" pitchFamily="2" charset="-34"/>
              </a:endParaRPr>
            </a:p>
          </p:txBody>
        </p:sp>
        <p:pic>
          <p:nvPicPr>
            <p:cNvPr id="94" name="Picture 93">
              <a:extLst>
                <a:ext uri="{FF2B5EF4-FFF2-40B4-BE49-F238E27FC236}">
                  <a16:creationId xmlns:a16="http://schemas.microsoft.com/office/drawing/2014/main" id="{6A8CB62E-845D-4410-A5D8-36EF50D1F9C5}"/>
                </a:ext>
              </a:extLst>
            </p:cNvPr>
            <p:cNvPicPr>
              <a:picLocks noChangeAspect="1"/>
            </p:cNvPicPr>
            <p:nvPr/>
          </p:nvPicPr>
          <p:blipFill rotWithShape="1">
            <a:blip r:embed="rId3"/>
            <a:srcRect t="42388" r="72750"/>
            <a:stretch/>
          </p:blipFill>
          <p:spPr>
            <a:xfrm>
              <a:off x="673424" y="3041854"/>
              <a:ext cx="643995" cy="765886"/>
            </a:xfrm>
            <a:prstGeom prst="rect">
              <a:avLst/>
            </a:prstGeom>
          </p:spPr>
        </p:pic>
      </p:grpSp>
      <p:grpSp>
        <p:nvGrpSpPr>
          <p:cNvPr id="9" name="Group 8">
            <a:extLst>
              <a:ext uri="{FF2B5EF4-FFF2-40B4-BE49-F238E27FC236}">
                <a16:creationId xmlns:a16="http://schemas.microsoft.com/office/drawing/2014/main" id="{0CEFF0AA-3E2E-4E2D-B65B-8D28315C2232}"/>
              </a:ext>
            </a:extLst>
          </p:cNvPr>
          <p:cNvGrpSpPr/>
          <p:nvPr/>
        </p:nvGrpSpPr>
        <p:grpSpPr>
          <a:xfrm>
            <a:off x="673423" y="3815366"/>
            <a:ext cx="7680842" cy="800133"/>
            <a:chOff x="673423" y="3815366"/>
            <a:chExt cx="7680842" cy="800133"/>
          </a:xfrm>
        </p:grpSpPr>
        <p:sp>
          <p:nvSpPr>
            <p:cNvPr id="76" name="Rounded Rectangle 110">
              <a:extLst>
                <a:ext uri="{FF2B5EF4-FFF2-40B4-BE49-F238E27FC236}">
                  <a16:creationId xmlns:a16="http://schemas.microsoft.com/office/drawing/2014/main" id="{01CE92CB-AAA6-4B91-8083-0C5AF93F8A73}"/>
                </a:ext>
              </a:extLst>
            </p:cNvPr>
            <p:cNvSpPr/>
            <p:nvPr/>
          </p:nvSpPr>
          <p:spPr>
            <a:xfrm>
              <a:off x="1516897" y="3815366"/>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Đọc lại bài, kiểm tra lỗi chính tả.</a:t>
              </a:r>
              <a:endParaRPr lang="en-US" sz="2400" dirty="0">
                <a:solidFill>
                  <a:schemeClr val="bg1"/>
                </a:solidFill>
                <a:latin typeface="Pattaya" panose="00000500000000000000" pitchFamily="2" charset="-34"/>
                <a:cs typeface="Pattaya" panose="00000500000000000000" pitchFamily="2" charset="-34"/>
              </a:endParaRPr>
            </a:p>
          </p:txBody>
        </p:sp>
        <p:pic>
          <p:nvPicPr>
            <p:cNvPr id="95" name="Picture 94">
              <a:extLst>
                <a:ext uri="{FF2B5EF4-FFF2-40B4-BE49-F238E27FC236}">
                  <a16:creationId xmlns:a16="http://schemas.microsoft.com/office/drawing/2014/main" id="{FEE80DE7-1732-4744-B67F-F164675D48F5}"/>
                </a:ext>
              </a:extLst>
            </p:cNvPr>
            <p:cNvPicPr>
              <a:picLocks noChangeAspect="1"/>
            </p:cNvPicPr>
            <p:nvPr/>
          </p:nvPicPr>
          <p:blipFill rotWithShape="1">
            <a:blip r:embed="rId3"/>
            <a:srcRect t="42388" r="72750"/>
            <a:stretch/>
          </p:blipFill>
          <p:spPr>
            <a:xfrm>
              <a:off x="673423" y="3849613"/>
              <a:ext cx="643995" cy="76588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84"/>
                                        </p:tgtEl>
                                        <p:attrNameLst>
                                          <p:attrName>r</p:attrName>
                                        </p:attrNameLst>
                                      </p:cBhvr>
                                    </p:animRot>
                                    <p:animRot by="-240000">
                                      <p:cBhvr>
                                        <p:cTn id="11" dur="200" fill="hold">
                                          <p:stCondLst>
                                            <p:cond delay="200"/>
                                          </p:stCondLst>
                                        </p:cTn>
                                        <p:tgtEl>
                                          <p:spTgt spid="84"/>
                                        </p:tgtEl>
                                        <p:attrNameLst>
                                          <p:attrName>r</p:attrName>
                                        </p:attrNameLst>
                                      </p:cBhvr>
                                    </p:animRot>
                                    <p:animRot by="240000">
                                      <p:cBhvr>
                                        <p:cTn id="12" dur="200" fill="hold">
                                          <p:stCondLst>
                                            <p:cond delay="400"/>
                                          </p:stCondLst>
                                        </p:cTn>
                                        <p:tgtEl>
                                          <p:spTgt spid="84"/>
                                        </p:tgtEl>
                                        <p:attrNameLst>
                                          <p:attrName>r</p:attrName>
                                        </p:attrNameLst>
                                      </p:cBhvr>
                                    </p:animRot>
                                    <p:animRot by="-240000">
                                      <p:cBhvr>
                                        <p:cTn id="13" dur="200" fill="hold">
                                          <p:stCondLst>
                                            <p:cond delay="600"/>
                                          </p:stCondLst>
                                        </p:cTn>
                                        <p:tgtEl>
                                          <p:spTgt spid="84"/>
                                        </p:tgtEl>
                                        <p:attrNameLst>
                                          <p:attrName>r</p:attrName>
                                        </p:attrNameLst>
                                      </p:cBhvr>
                                    </p:animRot>
                                    <p:animRot by="120000">
                                      <p:cBhvr>
                                        <p:cTn id="14" dur="200" fill="hold">
                                          <p:stCondLst>
                                            <p:cond delay="800"/>
                                          </p:stCondLst>
                                        </p:cTn>
                                        <p:tgtEl>
                                          <p:spTgt spid="84"/>
                                        </p:tgtEl>
                                        <p:attrNameLst>
                                          <p:attrName>r</p:attrName>
                                        </p:attrNameLst>
                                      </p:cBhvr>
                                    </p:animRot>
                                  </p:childTnLst>
                                </p:cTn>
                              </p:par>
                              <p:par>
                                <p:cTn id="15" presetID="14" presetClass="entr" presetSubtype="1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randombar(horizontal)">
                                      <p:cBhvr>
                                        <p:cTn id="17" dur="5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6" presetClass="emph" presetSubtype="0" fill="hold" nodeType="after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6" presetClass="emph" presetSubtype="0" fill="hold" nodeType="afterEffect">
                                  <p:stCondLst>
                                    <p:cond delay="0"/>
                                  </p:stCondLst>
                                  <p:childTnLst>
                                    <p:animEffect transition="out" filter="fade">
                                      <p:cBhvr>
                                        <p:cTn id="36" dur="500" tmFilter="0, 0; .2, .5; .8, .5; 1, 0"/>
                                        <p:tgtEl>
                                          <p:spTgt spid="7"/>
                                        </p:tgtEl>
                                      </p:cBhvr>
                                    </p:animEffect>
                                    <p:animScale>
                                      <p:cBhvr>
                                        <p:cTn id="37" dur="250" autoRev="1" fill="hold"/>
                                        <p:tgtEl>
                                          <p:spTgt spid="7"/>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8"/>
                                        </p:tgtEl>
                                      </p:cBhvr>
                                    </p:animEffect>
                                    <p:animScale>
                                      <p:cBhvr>
                                        <p:cTn id="47" dur="250" autoRev="1" fill="hold"/>
                                        <p:tgtEl>
                                          <p:spTgt spid="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6" presetClass="emph" presetSubtype="0" fill="hold" nodeType="afterEffect">
                                  <p:stCondLst>
                                    <p:cond delay="0"/>
                                  </p:stCondLst>
                                  <p:childTnLst>
                                    <p:animEffect transition="out" filter="fade">
                                      <p:cBhvr>
                                        <p:cTn id="56" dur="500" tmFilter="0, 0; .2, .5; .8, .5; 1, 0"/>
                                        <p:tgtEl>
                                          <p:spTgt spid="9"/>
                                        </p:tgtEl>
                                      </p:cBhvr>
                                    </p:animEffect>
                                    <p:animScale>
                                      <p:cBhvr>
                                        <p:cTn id="5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Hình chữ nhật: Góc Tròn 3">
            <a:extLst>
              <a:ext uri="{FF2B5EF4-FFF2-40B4-BE49-F238E27FC236}">
                <a16:creationId xmlns:a16="http://schemas.microsoft.com/office/drawing/2014/main" id="{0AB6496A-8972-44DD-8B55-E4F13DD14964}"/>
              </a:ext>
            </a:extLst>
          </p:cNvPr>
          <p:cNvSpPr/>
          <p:nvPr/>
        </p:nvSpPr>
        <p:spPr>
          <a:xfrm>
            <a:off x="745135" y="1697404"/>
            <a:ext cx="7271084" cy="1295400"/>
          </a:xfrm>
          <a:custGeom>
            <a:avLst/>
            <a:gdLst>
              <a:gd name="connsiteX0" fmla="*/ 0 w 7271084"/>
              <a:gd name="connsiteY0" fmla="*/ 215904 h 1295400"/>
              <a:gd name="connsiteX1" fmla="*/ 215904 w 7271084"/>
              <a:gd name="connsiteY1" fmla="*/ 0 h 1295400"/>
              <a:gd name="connsiteX2" fmla="*/ 785844 w 7271084"/>
              <a:gd name="connsiteY2" fmla="*/ 0 h 1295400"/>
              <a:gd name="connsiteX3" fmla="*/ 1287391 w 7271084"/>
              <a:gd name="connsiteY3" fmla="*/ 0 h 1295400"/>
              <a:gd name="connsiteX4" fmla="*/ 1788937 w 7271084"/>
              <a:gd name="connsiteY4" fmla="*/ 0 h 1295400"/>
              <a:gd name="connsiteX5" fmla="*/ 2495663 w 7271084"/>
              <a:gd name="connsiteY5" fmla="*/ 0 h 1295400"/>
              <a:gd name="connsiteX6" fmla="*/ 2860424 w 7271084"/>
              <a:gd name="connsiteY6" fmla="*/ 0 h 1295400"/>
              <a:gd name="connsiteX7" fmla="*/ 3361971 w 7271084"/>
              <a:gd name="connsiteY7" fmla="*/ 0 h 1295400"/>
              <a:gd name="connsiteX8" fmla="*/ 3863518 w 7271084"/>
              <a:gd name="connsiteY8" fmla="*/ 0 h 1295400"/>
              <a:gd name="connsiteX9" fmla="*/ 4433458 w 7271084"/>
              <a:gd name="connsiteY9" fmla="*/ 0 h 1295400"/>
              <a:gd name="connsiteX10" fmla="*/ 4935004 w 7271084"/>
              <a:gd name="connsiteY10" fmla="*/ 0 h 1295400"/>
              <a:gd name="connsiteX11" fmla="*/ 5641730 w 7271084"/>
              <a:gd name="connsiteY11" fmla="*/ 0 h 1295400"/>
              <a:gd name="connsiteX12" fmla="*/ 6280062 w 7271084"/>
              <a:gd name="connsiteY12" fmla="*/ 0 h 1295400"/>
              <a:gd name="connsiteX13" fmla="*/ 7055180 w 7271084"/>
              <a:gd name="connsiteY13" fmla="*/ 0 h 1295400"/>
              <a:gd name="connsiteX14" fmla="*/ 7271084 w 7271084"/>
              <a:gd name="connsiteY14" fmla="*/ 215904 h 1295400"/>
              <a:gd name="connsiteX15" fmla="*/ 7271084 w 7271084"/>
              <a:gd name="connsiteY15" fmla="*/ 664972 h 1295400"/>
              <a:gd name="connsiteX16" fmla="*/ 7271084 w 7271084"/>
              <a:gd name="connsiteY16" fmla="*/ 1079496 h 1295400"/>
              <a:gd name="connsiteX17" fmla="*/ 7055180 w 7271084"/>
              <a:gd name="connsiteY17" fmla="*/ 1295400 h 1295400"/>
              <a:gd name="connsiteX18" fmla="*/ 6348455 w 7271084"/>
              <a:gd name="connsiteY18" fmla="*/ 1295400 h 1295400"/>
              <a:gd name="connsiteX19" fmla="*/ 5915301 w 7271084"/>
              <a:gd name="connsiteY19" fmla="*/ 1295400 h 1295400"/>
              <a:gd name="connsiteX20" fmla="*/ 5208575 w 7271084"/>
              <a:gd name="connsiteY20" fmla="*/ 1295400 h 1295400"/>
              <a:gd name="connsiteX21" fmla="*/ 4501850 w 7271084"/>
              <a:gd name="connsiteY21" fmla="*/ 1295400 h 1295400"/>
              <a:gd name="connsiteX22" fmla="*/ 3931911 w 7271084"/>
              <a:gd name="connsiteY22" fmla="*/ 1295400 h 1295400"/>
              <a:gd name="connsiteX23" fmla="*/ 3361971 w 7271084"/>
              <a:gd name="connsiteY23" fmla="*/ 1295400 h 1295400"/>
              <a:gd name="connsiteX24" fmla="*/ 2928817 w 7271084"/>
              <a:gd name="connsiteY24" fmla="*/ 1295400 h 1295400"/>
              <a:gd name="connsiteX25" fmla="*/ 2290484 w 7271084"/>
              <a:gd name="connsiteY25" fmla="*/ 1295400 h 1295400"/>
              <a:gd name="connsiteX26" fmla="*/ 1857330 w 7271084"/>
              <a:gd name="connsiteY26" fmla="*/ 1295400 h 1295400"/>
              <a:gd name="connsiteX27" fmla="*/ 1287391 w 7271084"/>
              <a:gd name="connsiteY27" fmla="*/ 1295400 h 1295400"/>
              <a:gd name="connsiteX28" fmla="*/ 922629 w 7271084"/>
              <a:gd name="connsiteY28" fmla="*/ 1295400 h 1295400"/>
              <a:gd name="connsiteX29" fmla="*/ 215904 w 7271084"/>
              <a:gd name="connsiteY29" fmla="*/ 1295400 h 1295400"/>
              <a:gd name="connsiteX30" fmla="*/ 0 w 7271084"/>
              <a:gd name="connsiteY30" fmla="*/ 1079496 h 1295400"/>
              <a:gd name="connsiteX31" fmla="*/ 0 w 7271084"/>
              <a:gd name="connsiteY31" fmla="*/ 647700 h 1295400"/>
              <a:gd name="connsiteX32" fmla="*/ 0 w 7271084"/>
              <a:gd name="connsiteY32" fmla="*/ 21590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1084" h="1295400" fill="none" extrusionOk="0">
                <a:moveTo>
                  <a:pt x="0" y="215904"/>
                </a:moveTo>
                <a:cubicBezTo>
                  <a:pt x="-8303" y="97646"/>
                  <a:pt x="83799" y="-12489"/>
                  <a:pt x="215904" y="0"/>
                </a:cubicBezTo>
                <a:cubicBezTo>
                  <a:pt x="446173" y="-4754"/>
                  <a:pt x="514682" y="2370"/>
                  <a:pt x="785844" y="0"/>
                </a:cubicBezTo>
                <a:cubicBezTo>
                  <a:pt x="1057006" y="-2370"/>
                  <a:pt x="1184082" y="1737"/>
                  <a:pt x="1287391" y="0"/>
                </a:cubicBezTo>
                <a:cubicBezTo>
                  <a:pt x="1390700" y="-1737"/>
                  <a:pt x="1542867" y="25562"/>
                  <a:pt x="1788937" y="0"/>
                </a:cubicBezTo>
                <a:cubicBezTo>
                  <a:pt x="2035007" y="-25562"/>
                  <a:pt x="2178829" y="29973"/>
                  <a:pt x="2495663" y="0"/>
                </a:cubicBezTo>
                <a:cubicBezTo>
                  <a:pt x="2812497" y="-29973"/>
                  <a:pt x="2784273" y="1663"/>
                  <a:pt x="2860424" y="0"/>
                </a:cubicBezTo>
                <a:cubicBezTo>
                  <a:pt x="2936575" y="-1663"/>
                  <a:pt x="3196347" y="30556"/>
                  <a:pt x="3361971" y="0"/>
                </a:cubicBezTo>
                <a:cubicBezTo>
                  <a:pt x="3527595" y="-30556"/>
                  <a:pt x="3756337" y="8211"/>
                  <a:pt x="3863518" y="0"/>
                </a:cubicBezTo>
                <a:cubicBezTo>
                  <a:pt x="3970699" y="-8211"/>
                  <a:pt x="4236979" y="13095"/>
                  <a:pt x="4433458" y="0"/>
                </a:cubicBezTo>
                <a:cubicBezTo>
                  <a:pt x="4629937" y="-13095"/>
                  <a:pt x="4834421" y="38805"/>
                  <a:pt x="4935004" y="0"/>
                </a:cubicBezTo>
                <a:cubicBezTo>
                  <a:pt x="5035587" y="-38805"/>
                  <a:pt x="5325307" y="49704"/>
                  <a:pt x="5641730" y="0"/>
                </a:cubicBezTo>
                <a:cubicBezTo>
                  <a:pt x="5958153" y="-49704"/>
                  <a:pt x="6068129" y="63417"/>
                  <a:pt x="6280062" y="0"/>
                </a:cubicBezTo>
                <a:cubicBezTo>
                  <a:pt x="6491995" y="-63417"/>
                  <a:pt x="6720980" y="78707"/>
                  <a:pt x="7055180" y="0"/>
                </a:cubicBezTo>
                <a:cubicBezTo>
                  <a:pt x="7183679" y="-3345"/>
                  <a:pt x="7294688" y="73975"/>
                  <a:pt x="7271084" y="215904"/>
                </a:cubicBezTo>
                <a:cubicBezTo>
                  <a:pt x="7324525" y="430492"/>
                  <a:pt x="7255658" y="471847"/>
                  <a:pt x="7271084" y="664972"/>
                </a:cubicBezTo>
                <a:cubicBezTo>
                  <a:pt x="7286510" y="858097"/>
                  <a:pt x="7262178" y="944959"/>
                  <a:pt x="7271084" y="1079496"/>
                </a:cubicBezTo>
                <a:cubicBezTo>
                  <a:pt x="7279257" y="1194699"/>
                  <a:pt x="7171858" y="1322505"/>
                  <a:pt x="7055180" y="1295400"/>
                </a:cubicBezTo>
                <a:cubicBezTo>
                  <a:pt x="6865563" y="1328096"/>
                  <a:pt x="6648917" y="1237261"/>
                  <a:pt x="6348455" y="1295400"/>
                </a:cubicBezTo>
                <a:cubicBezTo>
                  <a:pt x="6047993" y="1353539"/>
                  <a:pt x="6123586" y="1288926"/>
                  <a:pt x="5915301" y="1295400"/>
                </a:cubicBezTo>
                <a:cubicBezTo>
                  <a:pt x="5707016" y="1301874"/>
                  <a:pt x="5521806" y="1277216"/>
                  <a:pt x="5208575" y="1295400"/>
                </a:cubicBezTo>
                <a:cubicBezTo>
                  <a:pt x="4895344" y="1313584"/>
                  <a:pt x="4688322" y="1236627"/>
                  <a:pt x="4501850" y="1295400"/>
                </a:cubicBezTo>
                <a:cubicBezTo>
                  <a:pt x="4315378" y="1354173"/>
                  <a:pt x="4071962" y="1245755"/>
                  <a:pt x="3931911" y="1295400"/>
                </a:cubicBezTo>
                <a:cubicBezTo>
                  <a:pt x="3791860" y="1345045"/>
                  <a:pt x="3512290" y="1273792"/>
                  <a:pt x="3361971" y="1295400"/>
                </a:cubicBezTo>
                <a:cubicBezTo>
                  <a:pt x="3211652" y="1317008"/>
                  <a:pt x="3062141" y="1295136"/>
                  <a:pt x="2928817" y="1295400"/>
                </a:cubicBezTo>
                <a:cubicBezTo>
                  <a:pt x="2795493" y="1295664"/>
                  <a:pt x="2540884" y="1288196"/>
                  <a:pt x="2290484" y="1295400"/>
                </a:cubicBezTo>
                <a:cubicBezTo>
                  <a:pt x="2040084" y="1302604"/>
                  <a:pt x="1965019" y="1277344"/>
                  <a:pt x="1857330" y="1295400"/>
                </a:cubicBezTo>
                <a:cubicBezTo>
                  <a:pt x="1749641" y="1313456"/>
                  <a:pt x="1513837" y="1250723"/>
                  <a:pt x="1287391" y="1295400"/>
                </a:cubicBezTo>
                <a:cubicBezTo>
                  <a:pt x="1060945" y="1340077"/>
                  <a:pt x="998236" y="1277483"/>
                  <a:pt x="922629" y="1295400"/>
                </a:cubicBezTo>
                <a:cubicBezTo>
                  <a:pt x="847022" y="1313317"/>
                  <a:pt x="377597" y="1279513"/>
                  <a:pt x="215904" y="1295400"/>
                </a:cubicBezTo>
                <a:cubicBezTo>
                  <a:pt x="80524" y="1276147"/>
                  <a:pt x="-18830" y="1222767"/>
                  <a:pt x="0" y="1079496"/>
                </a:cubicBezTo>
                <a:cubicBezTo>
                  <a:pt x="-11942" y="912609"/>
                  <a:pt x="51117" y="826690"/>
                  <a:pt x="0" y="647700"/>
                </a:cubicBezTo>
                <a:cubicBezTo>
                  <a:pt x="-51117" y="468710"/>
                  <a:pt x="33815" y="321008"/>
                  <a:pt x="0" y="215904"/>
                </a:cubicBezTo>
                <a:close/>
              </a:path>
              <a:path w="7271084" h="1295400" stroke="0" extrusionOk="0">
                <a:moveTo>
                  <a:pt x="0" y="215904"/>
                </a:moveTo>
                <a:cubicBezTo>
                  <a:pt x="9345" y="95158"/>
                  <a:pt x="105282" y="19040"/>
                  <a:pt x="215904" y="0"/>
                </a:cubicBezTo>
                <a:cubicBezTo>
                  <a:pt x="352526" y="-24747"/>
                  <a:pt x="436169" y="38778"/>
                  <a:pt x="580665" y="0"/>
                </a:cubicBezTo>
                <a:cubicBezTo>
                  <a:pt x="725161" y="-38778"/>
                  <a:pt x="889005" y="23846"/>
                  <a:pt x="1013820" y="0"/>
                </a:cubicBezTo>
                <a:cubicBezTo>
                  <a:pt x="1138635" y="-23846"/>
                  <a:pt x="1418632" y="7746"/>
                  <a:pt x="1583759" y="0"/>
                </a:cubicBezTo>
                <a:cubicBezTo>
                  <a:pt x="1748886" y="-7746"/>
                  <a:pt x="1787628" y="42786"/>
                  <a:pt x="1948521" y="0"/>
                </a:cubicBezTo>
                <a:cubicBezTo>
                  <a:pt x="2109414" y="-42786"/>
                  <a:pt x="2447529" y="67350"/>
                  <a:pt x="2586853" y="0"/>
                </a:cubicBezTo>
                <a:cubicBezTo>
                  <a:pt x="2726177" y="-67350"/>
                  <a:pt x="2805829" y="34451"/>
                  <a:pt x="3020007" y="0"/>
                </a:cubicBezTo>
                <a:cubicBezTo>
                  <a:pt x="3234185" y="-34451"/>
                  <a:pt x="3356401" y="59976"/>
                  <a:pt x="3589947" y="0"/>
                </a:cubicBezTo>
                <a:cubicBezTo>
                  <a:pt x="3823493" y="-59976"/>
                  <a:pt x="4086553" y="35217"/>
                  <a:pt x="4296672" y="0"/>
                </a:cubicBezTo>
                <a:cubicBezTo>
                  <a:pt x="4506792" y="-35217"/>
                  <a:pt x="4859338" y="76495"/>
                  <a:pt x="5003397" y="0"/>
                </a:cubicBezTo>
                <a:cubicBezTo>
                  <a:pt x="5147457" y="-76495"/>
                  <a:pt x="5422755" y="48901"/>
                  <a:pt x="5573337" y="0"/>
                </a:cubicBezTo>
                <a:cubicBezTo>
                  <a:pt x="5723919" y="-48901"/>
                  <a:pt x="6011520" y="55106"/>
                  <a:pt x="6143277" y="0"/>
                </a:cubicBezTo>
                <a:cubicBezTo>
                  <a:pt x="6275034" y="-55106"/>
                  <a:pt x="6334823" y="37940"/>
                  <a:pt x="6508038" y="0"/>
                </a:cubicBezTo>
                <a:cubicBezTo>
                  <a:pt x="6681253" y="-37940"/>
                  <a:pt x="6858620" y="70"/>
                  <a:pt x="7055180" y="0"/>
                </a:cubicBezTo>
                <a:cubicBezTo>
                  <a:pt x="7184431" y="-20543"/>
                  <a:pt x="7273385" y="73317"/>
                  <a:pt x="7271084" y="215904"/>
                </a:cubicBezTo>
                <a:cubicBezTo>
                  <a:pt x="7298730" y="326557"/>
                  <a:pt x="7239703" y="499796"/>
                  <a:pt x="7271084" y="630428"/>
                </a:cubicBezTo>
                <a:cubicBezTo>
                  <a:pt x="7302465" y="761060"/>
                  <a:pt x="7226845" y="894413"/>
                  <a:pt x="7271084" y="1079496"/>
                </a:cubicBezTo>
                <a:cubicBezTo>
                  <a:pt x="7265831" y="1194519"/>
                  <a:pt x="7168789" y="1282496"/>
                  <a:pt x="7055180" y="1295400"/>
                </a:cubicBezTo>
                <a:cubicBezTo>
                  <a:pt x="6744795" y="1349790"/>
                  <a:pt x="6510464" y="1243772"/>
                  <a:pt x="6348455" y="1295400"/>
                </a:cubicBezTo>
                <a:cubicBezTo>
                  <a:pt x="6186447" y="1347028"/>
                  <a:pt x="6072814" y="1268322"/>
                  <a:pt x="5983693" y="1295400"/>
                </a:cubicBezTo>
                <a:cubicBezTo>
                  <a:pt x="5894572" y="1322478"/>
                  <a:pt x="5728476" y="1287488"/>
                  <a:pt x="5550539" y="1295400"/>
                </a:cubicBezTo>
                <a:cubicBezTo>
                  <a:pt x="5372602" y="1303312"/>
                  <a:pt x="5282279" y="1254003"/>
                  <a:pt x="5117385" y="1295400"/>
                </a:cubicBezTo>
                <a:cubicBezTo>
                  <a:pt x="4952491" y="1336797"/>
                  <a:pt x="4633227" y="1240209"/>
                  <a:pt x="4410660" y="1295400"/>
                </a:cubicBezTo>
                <a:cubicBezTo>
                  <a:pt x="4188094" y="1350591"/>
                  <a:pt x="4079353" y="1253881"/>
                  <a:pt x="3840720" y="1295400"/>
                </a:cubicBezTo>
                <a:cubicBezTo>
                  <a:pt x="3602087" y="1336919"/>
                  <a:pt x="3579708" y="1235385"/>
                  <a:pt x="3339173" y="1295400"/>
                </a:cubicBezTo>
                <a:cubicBezTo>
                  <a:pt x="3098638" y="1355415"/>
                  <a:pt x="3034205" y="1291047"/>
                  <a:pt x="2906019" y="1295400"/>
                </a:cubicBezTo>
                <a:cubicBezTo>
                  <a:pt x="2777833" y="1299753"/>
                  <a:pt x="2433275" y="1289976"/>
                  <a:pt x="2199294" y="1295400"/>
                </a:cubicBezTo>
                <a:cubicBezTo>
                  <a:pt x="1965313" y="1300824"/>
                  <a:pt x="1837912" y="1245153"/>
                  <a:pt x="1560962" y="1295400"/>
                </a:cubicBezTo>
                <a:cubicBezTo>
                  <a:pt x="1284012" y="1345647"/>
                  <a:pt x="1197532" y="1248923"/>
                  <a:pt x="1059415" y="1295400"/>
                </a:cubicBezTo>
                <a:cubicBezTo>
                  <a:pt x="921298" y="1341877"/>
                  <a:pt x="415646" y="1207357"/>
                  <a:pt x="215904" y="1295400"/>
                </a:cubicBezTo>
                <a:cubicBezTo>
                  <a:pt x="90283" y="1299263"/>
                  <a:pt x="-13143" y="1209533"/>
                  <a:pt x="0" y="1079496"/>
                </a:cubicBezTo>
                <a:cubicBezTo>
                  <a:pt x="-13738" y="875099"/>
                  <a:pt x="5035" y="802499"/>
                  <a:pt x="0" y="639064"/>
                </a:cubicBezTo>
                <a:cubicBezTo>
                  <a:pt x="-5035" y="475629"/>
                  <a:pt x="8648" y="355808"/>
                  <a:pt x="0" y="215904"/>
                </a:cubicBezTo>
                <a:close/>
              </a:path>
            </a:pathLst>
          </a:custGeom>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err="1">
                <a:solidFill>
                  <a:schemeClr val="accent4"/>
                </a:solidFill>
                <a:latin typeface="UTM Androgyne" panose="02040603050506020204" pitchFamily="18" charset="0"/>
              </a:rPr>
              <a:t>Luyện</a:t>
            </a:r>
            <a:r>
              <a:rPr lang="en-US" sz="4800" b="1" dirty="0">
                <a:solidFill>
                  <a:schemeClr val="accent4"/>
                </a:solidFill>
                <a:latin typeface="UTM Androgyne" panose="02040603050506020204" pitchFamily="18" charset="0"/>
              </a:rPr>
              <a:t> </a:t>
            </a:r>
            <a:r>
              <a:rPr lang="en-US" sz="4800" b="1" dirty="0" err="1">
                <a:solidFill>
                  <a:schemeClr val="accent4"/>
                </a:solidFill>
                <a:latin typeface="UTM Androgyne" panose="02040603050506020204" pitchFamily="18" charset="0"/>
              </a:rPr>
              <a:t>tập</a:t>
            </a:r>
            <a:endParaRPr lang="en-US" sz="4800" b="1" dirty="0">
              <a:solidFill>
                <a:schemeClr val="accent4"/>
              </a:solidFill>
              <a:latin typeface="UTM Androgyne" panose="02040603050506020204" pitchFamily="18" charset="0"/>
            </a:endParaRPr>
          </a:p>
        </p:txBody>
      </p:sp>
    </p:spTree>
    <p:extLst>
      <p:ext uri="{BB962C8B-B14F-4D97-AF65-F5344CB8AC3E}">
        <p14:creationId xmlns:p14="http://schemas.microsoft.com/office/powerpoint/2010/main" val="1236364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Riverside Camping MK Campaign by Slidesgo">
  <a:themeElements>
    <a:clrScheme name="Simple Light">
      <a:dk1>
        <a:srgbClr val="153C4B"/>
      </a:dk1>
      <a:lt1>
        <a:srgbClr val="31606B"/>
      </a:lt1>
      <a:dk2>
        <a:srgbClr val="78A7AF"/>
      </a:dk2>
      <a:lt2>
        <a:srgbClr val="9FCFD3"/>
      </a:lt2>
      <a:accent1>
        <a:srgbClr val="C4E2DB"/>
      </a:accent1>
      <a:accent2>
        <a:srgbClr val="99C6BB"/>
      </a:accent2>
      <a:accent3>
        <a:srgbClr val="FFFFFF"/>
      </a:accent3>
      <a:accent4>
        <a:srgbClr val="FFFFFF"/>
      </a:accent4>
      <a:accent5>
        <a:srgbClr val="FFFFFF"/>
      </a:accent5>
      <a:accent6>
        <a:srgbClr val="FFFFFF"/>
      </a:accent6>
      <a:hlink>
        <a:srgbClr val="153C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797</Words>
  <Application>Microsoft Office PowerPoint</Application>
  <PresentationFormat>On-screen Show (16:9)</PresentationFormat>
  <Paragraphs>87</Paragraphs>
  <Slides>15</Slides>
  <Notes>14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15</vt:i4>
      </vt:variant>
    </vt:vector>
  </HeadingPairs>
  <TitlesOfParts>
    <vt:vector size="33" baseType="lpstr">
      <vt:lpstr>SVN-SAF</vt:lpstr>
      <vt:lpstr>Pattaya</vt:lpstr>
      <vt:lpstr>UTM Androgyne</vt:lpstr>
      <vt:lpstr>Fira Sans</vt:lpstr>
      <vt:lpstr>汉仪夏日体W</vt:lpstr>
      <vt:lpstr>Arial</vt:lpstr>
      <vt:lpstr>Londrina Solid</vt:lpstr>
      <vt:lpstr>Archivo Black</vt:lpstr>
      <vt:lpstr>SVN-Ready</vt:lpstr>
      <vt:lpstr>SVN-Whimsy</vt:lpstr>
      <vt:lpstr>HP001 5 hàng</vt:lpstr>
      <vt:lpstr>SVN-Dancing Script</vt:lpstr>
      <vt:lpstr>Hammersmith One</vt:lpstr>
      <vt:lpstr>Calibri</vt:lpstr>
      <vt:lpstr>Arial</vt:lpstr>
      <vt:lpstr>SVN-Nickel</vt:lpstr>
      <vt:lpstr>UTM Thanh Nhac TL</vt:lpstr>
      <vt:lpstr>Riverside Camping MK Campaign by Slidesgo</vt:lpstr>
      <vt:lpstr>CỬA SÔNG</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ĐÁNH GIÁ MỤC TIÊU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CỬA SÔNG</dc:title>
  <cp:lastModifiedBy>Minh Phương</cp:lastModifiedBy>
  <cp:revision>5</cp:revision>
  <dcterms:modified xsi:type="dcterms:W3CDTF">2022-03-12T15:52:53Z</dcterms:modified>
</cp:coreProperties>
</file>