
<file path=[Content_Types].xml><?xml version="1.0" encoding="utf-8"?>
<Types xmlns="http://schemas.openxmlformats.org/package/2006/content-types">
  <Default Extension="fntdata" ContentType="application/x-fontdata"/>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81" r:id="rId2"/>
  </p:sldMasterIdLst>
  <p:notesMasterIdLst>
    <p:notesMasterId r:id="rId29"/>
  </p:notesMasterIdLst>
  <p:sldIdLst>
    <p:sldId id="325" r:id="rId3"/>
    <p:sldId id="256" r:id="rId4"/>
    <p:sldId id="261" r:id="rId5"/>
    <p:sldId id="305" r:id="rId6"/>
    <p:sldId id="306" r:id="rId7"/>
    <p:sldId id="307" r:id="rId8"/>
    <p:sldId id="293" r:id="rId9"/>
    <p:sldId id="257" r:id="rId10"/>
    <p:sldId id="312" r:id="rId11"/>
    <p:sldId id="259" r:id="rId12"/>
    <p:sldId id="321" r:id="rId13"/>
    <p:sldId id="263" r:id="rId14"/>
    <p:sldId id="339" r:id="rId15"/>
    <p:sldId id="320" r:id="rId16"/>
    <p:sldId id="322" r:id="rId17"/>
    <p:sldId id="327" r:id="rId18"/>
    <p:sldId id="328" r:id="rId19"/>
    <p:sldId id="331" r:id="rId20"/>
    <p:sldId id="330" r:id="rId21"/>
    <p:sldId id="332" r:id="rId22"/>
    <p:sldId id="333" r:id="rId23"/>
    <p:sldId id="334" r:id="rId24"/>
    <p:sldId id="336" r:id="rId25"/>
    <p:sldId id="335" r:id="rId26"/>
    <p:sldId id="338" r:id="rId27"/>
    <p:sldId id="337" r:id="rId28"/>
  </p:sldIdLst>
  <p:sldSz cx="9144000" cy="5143500" type="screen16x9"/>
  <p:notesSz cx="6858000" cy="9144000"/>
  <p:embeddedFontLst>
    <p:embeddedFont>
      <p:font typeface="Baloo 2" panose="020B0604020202020204" charset="0"/>
      <p:regular r:id="rId30"/>
      <p:bold r:id="rId31"/>
    </p:embeddedFont>
    <p:embeddedFont>
      <p:font typeface="Bebas Neue" panose="020B0604020202020204" charset="0"/>
      <p:regular r:id="rId32"/>
    </p:embeddedFont>
    <p:embeddedFont>
      <p:font typeface="Calibri" panose="020F0502020204030204" pitchFamily="34" charset="0"/>
      <p:regular r:id="rId33"/>
      <p:bold r:id="rId34"/>
      <p:italic r:id="rId35"/>
      <p:boldItalic r:id="rId36"/>
    </p:embeddedFont>
    <p:embeddedFont>
      <p:font typeface="Calibri Light" panose="020F0302020204030204" pitchFamily="34" charset="0"/>
      <p:regular r:id="rId37"/>
      <p:italic r:id="rId38"/>
    </p:embeddedFont>
    <p:embeddedFont>
      <p:font typeface="HP001 4 hàng" panose="020B0603050302020204" pitchFamily="34" charset="0"/>
      <p:regular r:id="rId39"/>
      <p:bold r:id="rId40"/>
    </p:embeddedFont>
    <p:embeddedFont>
      <p:font typeface="Nunito Light" panose="00000400000000000000" pitchFamily="2" charset="0"/>
      <p:regular r:id="rId41"/>
      <p:italic r:id="rId42"/>
    </p:embeddedFont>
    <p:embeddedFont>
      <p:font typeface="Pattaya" panose="020B0604020202020204" charset="-34"/>
      <p:regular r:id="rId43"/>
    </p:embeddedFont>
    <p:embeddedFont>
      <p:font typeface="Roboto Condensed Light" panose="02000000000000000000" pitchFamily="2" charset="0"/>
      <p:regular r:id="rId44"/>
      <p:italic r:id="rId45"/>
    </p:embeddedFont>
    <p:embeddedFont>
      <p:font typeface="Rubik" panose="020B0604020202020204" charset="-79"/>
      <p:regular r:id="rId46"/>
      <p:bold r:id="rId47"/>
      <p:italic r:id="rId48"/>
      <p:boldItalic r:id="rId49"/>
    </p:embeddedFont>
    <p:embeddedFont>
      <p:font typeface="Ultra" panose="020B0604020202020204" charset="0"/>
      <p:regular r:id="rId50"/>
    </p:embeddedFont>
    <p:embeddedFont>
      <p:font typeface="UVF Lobster12" panose="02000506000000020003" charset="0"/>
      <p:italic r:id="rId51"/>
    </p:embeddedFont>
    <p:embeddedFont>
      <p:font typeface="思源黑体 CN Bold" panose="020B0604020202020204" charset="0"/>
      <p:bold r:id="rId52"/>
    </p:embeddedFont>
  </p:embeddedFontLst>
  <p:custDataLst>
    <p:tags r:id="rId53"/>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9D576"/>
    <a:srgbClr val="A2C946"/>
    <a:srgbClr val="CC0066"/>
    <a:srgbClr val="FF0066"/>
    <a:srgbClr val="B4DE8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61D9E03-9D4F-4811-B735-7835E63BAF4D}">
  <a:tblStyle styleId="{561D9E03-9D4F-4811-B735-7835E63BAF4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BDCA0B0-D354-4312-9042-AF9A6EA4B54E}"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1" autoAdjust="0"/>
    <p:restoredTop sz="78362" autoAdjust="0"/>
  </p:normalViewPr>
  <p:slideViewPr>
    <p:cSldViewPr snapToGrid="0">
      <p:cViewPr varScale="1">
        <p:scale>
          <a:sx n="69" d="100"/>
          <a:sy n="69" d="100"/>
        </p:scale>
        <p:origin x="644" y="32"/>
      </p:cViewPr>
      <p:guideLst/>
    </p:cSldViewPr>
  </p:slideViewPr>
  <p:notesTextViewPr>
    <p:cViewPr>
      <p:scale>
        <a:sx n="100" d="100"/>
        <a:sy n="10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10.fntdata"/><Relationship Id="rId21" Type="http://schemas.openxmlformats.org/officeDocument/2006/relationships/slide" Target="slides/slide19.xml"/><Relationship Id="rId34" Type="http://schemas.openxmlformats.org/officeDocument/2006/relationships/font" Target="fonts/font5.fntdata"/><Relationship Id="rId42" Type="http://schemas.openxmlformats.org/officeDocument/2006/relationships/font" Target="fonts/font13.fntdata"/><Relationship Id="rId47" Type="http://schemas.openxmlformats.org/officeDocument/2006/relationships/font" Target="fonts/font18.fntdata"/><Relationship Id="rId50" Type="http://schemas.openxmlformats.org/officeDocument/2006/relationships/font" Target="fonts/font21.fntdata"/><Relationship Id="rId55"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notesMaster" Target="notesMasters/notesMaster1.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3.fntdata"/><Relationship Id="rId37" Type="http://schemas.openxmlformats.org/officeDocument/2006/relationships/font" Target="fonts/font8.fntdata"/><Relationship Id="rId40" Type="http://schemas.openxmlformats.org/officeDocument/2006/relationships/font" Target="fonts/font11.fntdata"/><Relationship Id="rId45" Type="http://schemas.openxmlformats.org/officeDocument/2006/relationships/font" Target="fonts/font16.fntdata"/><Relationship Id="rId53" Type="http://schemas.openxmlformats.org/officeDocument/2006/relationships/tags" Target="tags/tag1.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font" Target="fonts/font14.fntdata"/><Relationship Id="rId48" Type="http://schemas.openxmlformats.org/officeDocument/2006/relationships/font" Target="fonts/font19.fntdata"/><Relationship Id="rId56"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font" Target="fonts/font2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4.fntdata"/><Relationship Id="rId38" Type="http://schemas.openxmlformats.org/officeDocument/2006/relationships/font" Target="fonts/font9.fntdata"/><Relationship Id="rId46" Type="http://schemas.openxmlformats.org/officeDocument/2006/relationships/font" Target="fonts/font17.fntdata"/><Relationship Id="rId20" Type="http://schemas.openxmlformats.org/officeDocument/2006/relationships/slide" Target="slides/slide18.xml"/><Relationship Id="rId41" Type="http://schemas.openxmlformats.org/officeDocument/2006/relationships/font" Target="fonts/font12.fntdata"/><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7.fntdata"/><Relationship Id="rId49" Type="http://schemas.openxmlformats.org/officeDocument/2006/relationships/font" Target="fonts/font20.fntdata"/><Relationship Id="rId57"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font" Target="fonts/font2.fntdata"/><Relationship Id="rId44" Type="http://schemas.openxmlformats.org/officeDocument/2006/relationships/font" Target="fonts/font15.fntdata"/><Relationship Id="rId52" Type="http://schemas.openxmlformats.org/officeDocument/2006/relationships/font" Target="fonts/font2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4"/>
        <p:cNvGrpSpPr/>
        <p:nvPr/>
      </p:nvGrpSpPr>
      <p:grpSpPr>
        <a:xfrm>
          <a:off x="0" y="0"/>
          <a:ext cx="0" cy="0"/>
          <a:chOff x="0" y="0"/>
          <a:chExt cx="0" cy="0"/>
        </a:xfrm>
      </p:grpSpPr>
      <p:sp>
        <p:nvSpPr>
          <p:cNvPr id="2605" name="Google Shape;2605;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6" name="Google Shape;2606;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60AEB15-B0D4-49CA-A138-10A793C6CC4D}" type="slidenum">
              <a:rPr lang="zh-CN" altLang="en-US" smtClean="0"/>
              <a:t>14</a:t>
            </a:fld>
            <a:endParaRPr lang="zh-CN" altLang="en-US"/>
          </a:p>
        </p:txBody>
      </p:sp>
    </p:spTree>
    <p:extLst>
      <p:ext uri="{BB962C8B-B14F-4D97-AF65-F5344CB8AC3E}">
        <p14:creationId xmlns:p14="http://schemas.microsoft.com/office/powerpoint/2010/main" val="245828336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2066667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60AEB15-B0D4-49CA-A138-10A793C6CC4D}" type="slidenum">
              <a:rPr lang="zh-CN" altLang="en-US" smtClean="0"/>
              <a:t>16</a:t>
            </a:fld>
            <a:endParaRPr lang="zh-CN" altLang="en-US"/>
          </a:p>
        </p:txBody>
      </p:sp>
    </p:spTree>
    <p:extLst>
      <p:ext uri="{BB962C8B-B14F-4D97-AF65-F5344CB8AC3E}">
        <p14:creationId xmlns:p14="http://schemas.microsoft.com/office/powerpoint/2010/main" val="34793421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60AEB15-B0D4-49CA-A138-10A793C6CC4D}" type="slidenum">
              <a:rPr lang="zh-CN" altLang="en-US" smtClean="0"/>
              <a:t>17</a:t>
            </a:fld>
            <a:endParaRPr lang="zh-CN" altLang="en-US"/>
          </a:p>
        </p:txBody>
      </p:sp>
    </p:spTree>
    <p:extLst>
      <p:ext uri="{BB962C8B-B14F-4D97-AF65-F5344CB8AC3E}">
        <p14:creationId xmlns:p14="http://schemas.microsoft.com/office/powerpoint/2010/main" val="30062786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60AEB15-B0D4-49CA-A138-10A793C6CC4D}" type="slidenum">
              <a:rPr lang="zh-CN" altLang="en-US" smtClean="0"/>
              <a:t>18</a:t>
            </a:fld>
            <a:endParaRPr lang="zh-CN" altLang="en-US"/>
          </a:p>
        </p:txBody>
      </p:sp>
    </p:spTree>
    <p:extLst>
      <p:ext uri="{BB962C8B-B14F-4D97-AF65-F5344CB8AC3E}">
        <p14:creationId xmlns:p14="http://schemas.microsoft.com/office/powerpoint/2010/main" val="2693563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vi-VN" altLang="zh-CN" dirty="0"/>
              <a:t>Bấm</a:t>
            </a:r>
            <a:r>
              <a:rPr lang="vi-VN" altLang="zh-CN" baseline="0" dirty="0"/>
              <a:t> vào video bên phải để cho hs nghe bài Quốc tế ca (lời Việt)</a:t>
            </a:r>
            <a:endParaRPr lang="zh-CN" altLang="en-US" dirty="0"/>
          </a:p>
        </p:txBody>
      </p:sp>
      <p:sp>
        <p:nvSpPr>
          <p:cNvPr id="4" name="灯片编号占位符 3"/>
          <p:cNvSpPr>
            <a:spLocks noGrp="1"/>
          </p:cNvSpPr>
          <p:nvPr>
            <p:ph type="sldNum" sz="quarter" idx="5"/>
          </p:nvPr>
        </p:nvSpPr>
        <p:spPr/>
        <p:txBody>
          <a:bodyPr/>
          <a:lstStyle/>
          <a:p>
            <a:fld id="{660AEB15-B0D4-49CA-A138-10A793C6CC4D}" type="slidenum">
              <a:rPr lang="zh-CN" altLang="en-US" smtClean="0"/>
              <a:t>19</a:t>
            </a:fld>
            <a:endParaRPr lang="zh-CN" altLang="en-US"/>
          </a:p>
        </p:txBody>
      </p:sp>
    </p:spTree>
    <p:extLst>
      <p:ext uri="{BB962C8B-B14F-4D97-AF65-F5344CB8AC3E}">
        <p14:creationId xmlns:p14="http://schemas.microsoft.com/office/powerpoint/2010/main" val="40943474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60AEB15-B0D4-49CA-A138-10A793C6CC4D}" type="slidenum">
              <a:rPr lang="zh-CN" altLang="en-US" smtClean="0"/>
              <a:t>20</a:t>
            </a:fld>
            <a:endParaRPr lang="zh-CN" altLang="en-US"/>
          </a:p>
        </p:txBody>
      </p:sp>
    </p:spTree>
    <p:extLst>
      <p:ext uri="{BB962C8B-B14F-4D97-AF65-F5344CB8AC3E}">
        <p14:creationId xmlns:p14="http://schemas.microsoft.com/office/powerpoint/2010/main" val="322741048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60AEB15-B0D4-49CA-A138-10A793C6CC4D}" type="slidenum">
              <a:rPr lang="zh-CN" altLang="en-US" smtClean="0"/>
              <a:t>21</a:t>
            </a:fld>
            <a:endParaRPr lang="zh-CN" altLang="en-US"/>
          </a:p>
        </p:txBody>
      </p:sp>
    </p:spTree>
    <p:extLst>
      <p:ext uri="{BB962C8B-B14F-4D97-AF65-F5344CB8AC3E}">
        <p14:creationId xmlns:p14="http://schemas.microsoft.com/office/powerpoint/2010/main" val="35362074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60AEB15-B0D4-49CA-A138-10A793C6CC4D}" type="slidenum">
              <a:rPr lang="zh-CN" altLang="en-US" smtClean="0"/>
              <a:t>22</a:t>
            </a:fld>
            <a:endParaRPr lang="zh-CN" altLang="en-US"/>
          </a:p>
        </p:txBody>
      </p:sp>
    </p:spTree>
    <p:extLst>
      <p:ext uri="{BB962C8B-B14F-4D97-AF65-F5344CB8AC3E}">
        <p14:creationId xmlns:p14="http://schemas.microsoft.com/office/powerpoint/2010/main" val="371070466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660AEB15-B0D4-49CA-A138-10A793C6CC4D}" type="slidenum">
              <a:rPr lang="zh-CN" altLang="en-US" smtClean="0"/>
              <a:t>23</a:t>
            </a:fld>
            <a:endParaRPr lang="zh-CN" altLang="en-US"/>
          </a:p>
        </p:txBody>
      </p:sp>
    </p:spTree>
    <p:extLst>
      <p:ext uri="{BB962C8B-B14F-4D97-AF65-F5344CB8AC3E}">
        <p14:creationId xmlns:p14="http://schemas.microsoft.com/office/powerpoint/2010/main" val="18773867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1032b93a58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1032b93a58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1032b93a58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1032b93a58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52430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60AEB15-B0D4-49CA-A138-10A793C6CC4D}" type="slidenum">
              <a:rPr lang="zh-CN" altLang="en-US" smtClean="0"/>
              <a:t>26</a:t>
            </a:fld>
            <a:endParaRPr lang="zh-CN" altLang="en-US"/>
          </a:p>
        </p:txBody>
      </p:sp>
    </p:spTree>
    <p:extLst>
      <p:ext uri="{BB962C8B-B14F-4D97-AF65-F5344CB8AC3E}">
        <p14:creationId xmlns:p14="http://schemas.microsoft.com/office/powerpoint/2010/main" val="227199528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sz="1100" b="0" i="0" u="none" strike="noStrike" cap="none" dirty="0">
                <a:solidFill>
                  <a:srgbClr val="000000"/>
                </a:solidFill>
                <a:effectLst/>
                <a:latin typeface="Arial"/>
                <a:ea typeface="Arial"/>
                <a:cs typeface="Arial"/>
                <a:sym typeface="Arial"/>
              </a:rPr>
              <a:t>Ngày 1/5/1886, do yêu cầu của công nhân không được đáp ứng một cách đầy đủ, giới công nhân trên toàn nước Mỹ đã tham gia bãi công nhằm gây áp lực buộc giới chủ thực hiện yêu sách của mình. Đầu tiên là cuộc bãi công tại thành phố Chicago. Khoảng 40 nghìn người không đến nhà máy. Họ tổ chức mit-tinh, biểu tình trên thành phố với biểu ngữ "Từ hôm nay không người thợ nào làm việc quá 8 giờ một ngày! Phải thực hiện 8 giờ làm việc, 8 giờ nghỉ ngơi, 8 giờ vui chơi!" Cuộc đấu tranh lôi cuốn ngày càng đông người tham gia.  (H1,2) </a:t>
            </a:r>
          </a:p>
          <a:p>
            <a:r>
              <a:rPr lang="vi-VN" altLang="en-US" sz="1100" dirty="0">
                <a:solidFill>
                  <a:srgbClr val="002060"/>
                </a:solidFill>
                <a:latin typeface="HP001 4 hàng" panose="020B0603050302020204" pitchFamily="34" charset="0"/>
                <a:cs typeface="Arial" panose="020B0604020202020204" pitchFamily="34" charset="0"/>
              </a:rPr>
              <a:t>Cảnh sát đã xả súng vào đoàn người tay không ở</a:t>
            </a:r>
            <a:r>
              <a:rPr lang="vi-VN" altLang="en-US" sz="1100" baseline="0" dirty="0">
                <a:solidFill>
                  <a:srgbClr val="002060"/>
                </a:solidFill>
                <a:latin typeface="HP001 4 hàng" panose="020B0603050302020204" pitchFamily="34" charset="0"/>
                <a:cs typeface="Arial" panose="020B0604020202020204" pitchFamily="34" charset="0"/>
              </a:rPr>
              <a:t> Chi-ca-gô</a:t>
            </a:r>
            <a:r>
              <a:rPr lang="vi-VN" altLang="en-US" sz="1100" dirty="0">
                <a:solidFill>
                  <a:srgbClr val="002060"/>
                </a:solidFill>
                <a:latin typeface="HP001 4 hàng" panose="020B0603050302020204" pitchFamily="34" charset="0"/>
                <a:cs typeface="Arial" panose="020B0604020202020204" pitchFamily="34" charset="0"/>
              </a:rPr>
              <a:t>, làm hàng trăm người chết và bị thương. (H3,H4)</a:t>
            </a:r>
            <a:endParaRPr lang="vi-VN" sz="1100" b="0" i="0" u="none" strike="noStrike" cap="none" dirty="0">
              <a:solidFill>
                <a:srgbClr val="000000"/>
              </a:solidFill>
              <a:effectLst/>
              <a:latin typeface="Arial"/>
              <a:ea typeface="Arial"/>
              <a:cs typeface="Arial"/>
              <a:sym typeface="Arial"/>
            </a:endParaRPr>
          </a:p>
          <a:p>
            <a:pPr marL="158750" indent="0">
              <a:buNone/>
            </a:pPr>
            <a:endParaRPr lang="en-US" dirty="0"/>
          </a:p>
        </p:txBody>
      </p:sp>
    </p:spTree>
    <p:extLst>
      <p:ext uri="{BB962C8B-B14F-4D97-AF65-F5344CB8AC3E}">
        <p14:creationId xmlns:p14="http://schemas.microsoft.com/office/powerpoint/2010/main" val="35750021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1"/>
        <p:cNvGrpSpPr/>
        <p:nvPr/>
      </p:nvGrpSpPr>
      <p:grpSpPr>
        <a:xfrm>
          <a:off x="0" y="0"/>
          <a:ext cx="0" cy="0"/>
          <a:chOff x="0" y="0"/>
          <a:chExt cx="0" cy="0"/>
        </a:xfrm>
      </p:grpSpPr>
      <p:sp>
        <p:nvSpPr>
          <p:cNvPr id="2682" name="Google Shape;2682;ge9cbdaa8c9_0_4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3" name="Google Shape;2683;ge9cbdaa8c9_0_4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85398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0"/>
        <p:cNvGrpSpPr/>
        <p:nvPr/>
      </p:nvGrpSpPr>
      <p:grpSpPr>
        <a:xfrm>
          <a:off x="0" y="0"/>
          <a:ext cx="0" cy="0"/>
          <a:chOff x="0" y="0"/>
          <a:chExt cx="0" cy="0"/>
        </a:xfrm>
      </p:grpSpPr>
      <p:sp>
        <p:nvSpPr>
          <p:cNvPr id="2711" name="Google Shape;2711;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2" name="Google Shape;2712;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5249263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2"/>
        <p:cNvGrpSpPr/>
        <p:nvPr/>
      </p:nvGrpSpPr>
      <p:grpSpPr>
        <a:xfrm>
          <a:off x="0" y="0"/>
          <a:ext cx="0" cy="0"/>
          <a:chOff x="0" y="0"/>
          <a:chExt cx="0" cy="0"/>
        </a:xfrm>
      </p:grpSpPr>
      <p:sp>
        <p:nvSpPr>
          <p:cNvPr id="2743" name="Google Shape;2743;g1032b93a58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4" name="Google Shape;2744;g1032b93a58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60AEB15-B0D4-49CA-A138-10A793C6CC4D}" type="slidenum">
              <a:rPr lang="zh-CN" altLang="en-US" smtClean="0"/>
              <a:t>11</a:t>
            </a:fld>
            <a:endParaRPr lang="zh-CN" altLang="en-US"/>
          </a:p>
        </p:txBody>
      </p:sp>
    </p:spTree>
    <p:extLst>
      <p:ext uri="{BB962C8B-B14F-4D97-AF65-F5344CB8AC3E}">
        <p14:creationId xmlns:p14="http://schemas.microsoft.com/office/powerpoint/2010/main" val="211448518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1"/>
        <p:cNvGrpSpPr/>
        <p:nvPr/>
      </p:nvGrpSpPr>
      <p:grpSpPr>
        <a:xfrm>
          <a:off x="0" y="0"/>
          <a:ext cx="0" cy="0"/>
          <a:chOff x="0" y="0"/>
          <a:chExt cx="0" cy="0"/>
        </a:xfrm>
      </p:grpSpPr>
      <p:sp>
        <p:nvSpPr>
          <p:cNvPr id="2922" name="Google Shape;2922;g1032b93a584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3" name="Google Shape;2923;g1032b93a584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0" name="Google Shape;10;p2"/>
          <p:cNvSpPr txBox="1">
            <a:spLocks noGrp="1"/>
          </p:cNvSpPr>
          <p:nvPr>
            <p:ph type="ctrTitle"/>
          </p:nvPr>
        </p:nvSpPr>
        <p:spPr>
          <a:xfrm>
            <a:off x="711151" y="1482746"/>
            <a:ext cx="6350100" cy="1610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 name="Google Shape;12;p2"/>
          <p:cNvSpPr/>
          <p:nvPr/>
        </p:nvSpPr>
        <p:spPr>
          <a:xfrm>
            <a:off x="3820800" y="2020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 name="Google Shape;13;p2"/>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 name="Google Shape;14;p2"/>
          <p:cNvSpPr/>
          <p:nvPr/>
        </p:nvSpPr>
        <p:spPr>
          <a:xfrm>
            <a:off x="5054002" y="7510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 name="Google Shape;15;p2"/>
          <p:cNvSpPr/>
          <p:nvPr/>
        </p:nvSpPr>
        <p:spPr>
          <a:xfrm>
            <a:off x="8081912" y="457299"/>
            <a:ext cx="62349" cy="220270"/>
          </a:xfrm>
          <a:custGeom>
            <a:avLst/>
            <a:gdLst/>
            <a:ahLst/>
            <a:cxnLst/>
            <a:rect l="l" t="t" r="r" b="b"/>
            <a:pathLst>
              <a:path w="3821" h="13499" extrusionOk="0">
                <a:moveTo>
                  <a:pt x="1706" y="1"/>
                </a:moveTo>
                <a:lnTo>
                  <a:pt x="1187" y="20"/>
                </a:lnTo>
                <a:lnTo>
                  <a:pt x="779" y="75"/>
                </a:lnTo>
                <a:lnTo>
                  <a:pt x="557" y="112"/>
                </a:lnTo>
                <a:lnTo>
                  <a:pt x="353" y="168"/>
                </a:lnTo>
                <a:lnTo>
                  <a:pt x="297" y="205"/>
                </a:lnTo>
                <a:lnTo>
                  <a:pt x="260" y="279"/>
                </a:lnTo>
                <a:lnTo>
                  <a:pt x="223" y="390"/>
                </a:lnTo>
                <a:lnTo>
                  <a:pt x="186" y="539"/>
                </a:lnTo>
                <a:lnTo>
                  <a:pt x="112" y="928"/>
                </a:lnTo>
                <a:lnTo>
                  <a:pt x="75" y="1447"/>
                </a:lnTo>
                <a:lnTo>
                  <a:pt x="38" y="2059"/>
                </a:lnTo>
                <a:lnTo>
                  <a:pt x="19" y="2764"/>
                </a:lnTo>
                <a:lnTo>
                  <a:pt x="1" y="4358"/>
                </a:lnTo>
                <a:lnTo>
                  <a:pt x="1" y="6101"/>
                </a:lnTo>
                <a:lnTo>
                  <a:pt x="38" y="7862"/>
                </a:lnTo>
                <a:lnTo>
                  <a:pt x="112" y="10847"/>
                </a:lnTo>
                <a:lnTo>
                  <a:pt x="130" y="11163"/>
                </a:lnTo>
                <a:lnTo>
                  <a:pt x="186" y="12275"/>
                </a:lnTo>
                <a:lnTo>
                  <a:pt x="3820" y="13499"/>
                </a:lnTo>
                <a:lnTo>
                  <a:pt x="3616" y="12127"/>
                </a:lnTo>
                <a:lnTo>
                  <a:pt x="1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6" name="Google Shape;16;p2"/>
          <p:cNvGrpSpPr/>
          <p:nvPr/>
        </p:nvGrpSpPr>
        <p:grpSpPr>
          <a:xfrm rot="9836571">
            <a:off x="6946049" y="-143539"/>
            <a:ext cx="3261636" cy="1631393"/>
            <a:chOff x="-449225" y="436955"/>
            <a:chExt cx="3261590" cy="1631370"/>
          </a:xfrm>
        </p:grpSpPr>
        <p:sp>
          <p:nvSpPr>
            <p:cNvPr id="17" name="Google Shape;17;p2"/>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 name="Google Shape;18;p2"/>
            <p:cNvGrpSpPr/>
            <p:nvPr/>
          </p:nvGrpSpPr>
          <p:grpSpPr>
            <a:xfrm>
              <a:off x="2464214" y="951103"/>
              <a:ext cx="314426" cy="304947"/>
              <a:chOff x="5013725" y="2633775"/>
              <a:chExt cx="422900" cy="410150"/>
            </a:xfrm>
          </p:grpSpPr>
          <p:sp>
            <p:nvSpPr>
              <p:cNvPr id="19" name="Google Shape;19;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 name="Google Shape;20;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1" name="Google Shape;21;p2"/>
            <p:cNvGrpSpPr/>
            <p:nvPr/>
          </p:nvGrpSpPr>
          <p:grpSpPr>
            <a:xfrm>
              <a:off x="2497939" y="1763378"/>
              <a:ext cx="314426" cy="304947"/>
              <a:chOff x="5013725" y="2633775"/>
              <a:chExt cx="422900" cy="410150"/>
            </a:xfrm>
          </p:grpSpPr>
          <p:sp>
            <p:nvSpPr>
              <p:cNvPr id="22" name="Google Shape;22;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 name="Google Shape;23;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4" name="Google Shape;24;p2"/>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 name="Google Shape;25;p2"/>
            <p:cNvGrpSpPr/>
            <p:nvPr/>
          </p:nvGrpSpPr>
          <p:grpSpPr>
            <a:xfrm>
              <a:off x="1357005" y="1640480"/>
              <a:ext cx="174066" cy="168818"/>
              <a:chOff x="5013725" y="2633775"/>
              <a:chExt cx="422900" cy="410150"/>
            </a:xfrm>
          </p:grpSpPr>
          <p:sp>
            <p:nvSpPr>
              <p:cNvPr id="26" name="Google Shape;26;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8" name="Google Shape;28;p2"/>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9" name="Google Shape;29;p2"/>
          <p:cNvSpPr/>
          <p:nvPr/>
        </p:nvSpPr>
        <p:spPr>
          <a:xfrm>
            <a:off x="8757139" y="17875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30" name="Google Shape;30;p2"/>
          <p:cNvGrpSpPr/>
          <p:nvPr/>
        </p:nvGrpSpPr>
        <p:grpSpPr>
          <a:xfrm>
            <a:off x="-50" y="4276932"/>
            <a:ext cx="9144100" cy="860150"/>
            <a:chOff x="0" y="4327950"/>
            <a:chExt cx="9144100" cy="860150"/>
          </a:xfrm>
        </p:grpSpPr>
        <p:grpSp>
          <p:nvGrpSpPr>
            <p:cNvPr id="31" name="Google Shape;31;p2"/>
            <p:cNvGrpSpPr/>
            <p:nvPr/>
          </p:nvGrpSpPr>
          <p:grpSpPr>
            <a:xfrm>
              <a:off x="0" y="4327950"/>
              <a:ext cx="4552475" cy="860150"/>
              <a:chOff x="1262800" y="4616725"/>
              <a:chExt cx="4552475" cy="860150"/>
            </a:xfrm>
          </p:grpSpPr>
          <p:sp>
            <p:nvSpPr>
              <p:cNvPr id="32" name="Google Shape;32;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 name="Google Shape;33;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5" name="Google Shape;35;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6" name="Google Shape;36;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7" name="Google Shape;37;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8" name="Google Shape;38;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9" name="Google Shape;39;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0" name="Google Shape;40;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1" name="Google Shape;41;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2" name="Google Shape;42;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3" name="Google Shape;43;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4" name="Google Shape;44;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5" name="Google Shape;45;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6" name="Google Shape;46;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 name="Google Shape;47;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 name="Google Shape;48;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 name="Google Shape;49;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 name="Google Shape;50;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 name="Google Shape;52;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3" name="Google Shape;53;p2"/>
            <p:cNvGrpSpPr/>
            <p:nvPr/>
          </p:nvGrpSpPr>
          <p:grpSpPr>
            <a:xfrm>
              <a:off x="4591625" y="4327950"/>
              <a:ext cx="4552475" cy="860150"/>
              <a:chOff x="1262800" y="4616725"/>
              <a:chExt cx="4552475" cy="860150"/>
            </a:xfrm>
          </p:grpSpPr>
          <p:sp>
            <p:nvSpPr>
              <p:cNvPr id="54" name="Google Shape;54;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 name="Google Shape;55;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6" name="Google Shape;56;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7" name="Google Shape;57;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8" name="Google Shape;58;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9" name="Google Shape;59;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0" name="Google Shape;60;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1" name="Google Shape;61;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2" name="Google Shape;62;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3" name="Google Shape;63;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4" name="Google Shape;64;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5" name="Google Shape;65;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6" name="Google Shape;66;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7" name="Google Shape;67;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 name="Google Shape;68;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 name="Google Shape;70;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 name="Google Shape;71;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 name="Google Shape;72;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 name="Google Shape;73;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 name="Google Shape;74;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
        <p:nvSpPr>
          <p:cNvPr id="75" name="Google Shape;75;p2"/>
          <p:cNvSpPr txBox="1">
            <a:spLocks noGrp="1"/>
          </p:cNvSpPr>
          <p:nvPr>
            <p:ph type="subTitle" idx="1"/>
          </p:nvPr>
        </p:nvSpPr>
        <p:spPr>
          <a:xfrm>
            <a:off x="875619" y="3184738"/>
            <a:ext cx="45288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76" name="Google Shape;76;p2"/>
          <p:cNvGrpSpPr/>
          <p:nvPr/>
        </p:nvGrpSpPr>
        <p:grpSpPr>
          <a:xfrm flipH="1">
            <a:off x="-104560" y="3744300"/>
            <a:ext cx="1571959" cy="1610184"/>
            <a:chOff x="-3128300" y="3184750"/>
            <a:chExt cx="1745650" cy="1788100"/>
          </a:xfrm>
        </p:grpSpPr>
        <p:sp>
          <p:nvSpPr>
            <p:cNvPr id="77" name="Google Shape;77;p2"/>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 name="Google Shape;78;p2"/>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matchingName="Section header" type="secHead">
  <p:cSld name="1_Section header">
    <p:spTree>
      <p:nvGrpSpPr>
        <p:cNvPr id="1" name="Shape 79"/>
        <p:cNvGrpSpPr/>
        <p:nvPr/>
      </p:nvGrpSpPr>
      <p:grpSpPr>
        <a:xfrm>
          <a:off x="0" y="0"/>
          <a:ext cx="0" cy="0"/>
          <a:chOff x="0" y="0"/>
          <a:chExt cx="0" cy="0"/>
        </a:xfrm>
      </p:grpSpPr>
      <p:pic>
        <p:nvPicPr>
          <p:cNvPr id="80" name="Google Shape;80;p3"/>
          <p:cNvPicPr preferRelativeResize="0"/>
          <p:nvPr/>
        </p:nvPicPr>
        <p:blipFill>
          <a:blip r:embed="rId2">
            <a:alphaModFix amt="20000"/>
          </a:blip>
          <a:stretch>
            <a:fillRect/>
          </a:stretch>
        </p:blipFill>
        <p:spPr>
          <a:xfrm>
            <a:off x="0" y="2"/>
            <a:ext cx="9144000" cy="5143511"/>
          </a:xfrm>
          <a:prstGeom prst="rect">
            <a:avLst/>
          </a:prstGeom>
          <a:noFill/>
          <a:ln>
            <a:noFill/>
          </a:ln>
        </p:spPr>
      </p:pic>
      <p:grpSp>
        <p:nvGrpSpPr>
          <p:cNvPr id="81" name="Google Shape;81;p3"/>
          <p:cNvGrpSpPr/>
          <p:nvPr/>
        </p:nvGrpSpPr>
        <p:grpSpPr>
          <a:xfrm rot="2550458" flipH="1">
            <a:off x="7917287" y="3528810"/>
            <a:ext cx="3261647" cy="1631398"/>
            <a:chOff x="-449225" y="436955"/>
            <a:chExt cx="3261590" cy="1631370"/>
          </a:xfrm>
        </p:grpSpPr>
        <p:sp>
          <p:nvSpPr>
            <p:cNvPr id="82" name="Google Shape;82;p3"/>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83" name="Google Shape;83;p3"/>
            <p:cNvGrpSpPr/>
            <p:nvPr/>
          </p:nvGrpSpPr>
          <p:grpSpPr>
            <a:xfrm>
              <a:off x="2464214" y="951103"/>
              <a:ext cx="314426" cy="304947"/>
              <a:chOff x="5013725" y="2633775"/>
              <a:chExt cx="422900" cy="410150"/>
            </a:xfrm>
          </p:grpSpPr>
          <p:sp>
            <p:nvSpPr>
              <p:cNvPr id="84" name="Google Shape;84;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5" name="Google Shape;85;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86" name="Google Shape;86;p3"/>
            <p:cNvGrpSpPr/>
            <p:nvPr/>
          </p:nvGrpSpPr>
          <p:grpSpPr>
            <a:xfrm>
              <a:off x="2497939" y="1763378"/>
              <a:ext cx="314426" cy="304947"/>
              <a:chOff x="5013725" y="2633775"/>
              <a:chExt cx="422900" cy="410150"/>
            </a:xfrm>
          </p:grpSpPr>
          <p:sp>
            <p:nvSpPr>
              <p:cNvPr id="87" name="Google Shape;87;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8" name="Google Shape;88;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89" name="Google Shape;89;p3"/>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90" name="Google Shape;90;p3"/>
            <p:cNvGrpSpPr/>
            <p:nvPr/>
          </p:nvGrpSpPr>
          <p:grpSpPr>
            <a:xfrm>
              <a:off x="1357005" y="1640480"/>
              <a:ext cx="174066" cy="168818"/>
              <a:chOff x="5013725" y="2633775"/>
              <a:chExt cx="422900" cy="410150"/>
            </a:xfrm>
          </p:grpSpPr>
          <p:sp>
            <p:nvSpPr>
              <p:cNvPr id="91" name="Google Shape;91;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2" name="Google Shape;92;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93" name="Google Shape;93;p3"/>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94" name="Google Shape;94;p3"/>
          <p:cNvSpPr txBox="1">
            <a:spLocks noGrp="1"/>
          </p:cNvSpPr>
          <p:nvPr>
            <p:ph type="title"/>
          </p:nvPr>
        </p:nvSpPr>
        <p:spPr>
          <a:xfrm>
            <a:off x="1778251" y="2472575"/>
            <a:ext cx="55875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5" name="Google Shape;95;p3"/>
          <p:cNvSpPr txBox="1">
            <a:spLocks noGrp="1"/>
          </p:cNvSpPr>
          <p:nvPr>
            <p:ph type="title" idx="2" hasCustomPrompt="1"/>
          </p:nvPr>
        </p:nvSpPr>
        <p:spPr>
          <a:xfrm>
            <a:off x="4040551" y="1309273"/>
            <a:ext cx="10629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40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6" name="Google Shape;96;p3"/>
          <p:cNvSpPr txBox="1">
            <a:spLocks noGrp="1"/>
          </p:cNvSpPr>
          <p:nvPr>
            <p:ph type="subTitle" idx="1"/>
          </p:nvPr>
        </p:nvSpPr>
        <p:spPr>
          <a:xfrm>
            <a:off x="2038200" y="3433968"/>
            <a:ext cx="5067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97" name="Google Shape;97;p3"/>
          <p:cNvGrpSpPr/>
          <p:nvPr/>
        </p:nvGrpSpPr>
        <p:grpSpPr>
          <a:xfrm>
            <a:off x="-50" y="4262993"/>
            <a:ext cx="9144100" cy="860150"/>
            <a:chOff x="0" y="4327950"/>
            <a:chExt cx="9144100" cy="860150"/>
          </a:xfrm>
        </p:grpSpPr>
        <p:grpSp>
          <p:nvGrpSpPr>
            <p:cNvPr id="98" name="Google Shape;98;p3"/>
            <p:cNvGrpSpPr/>
            <p:nvPr/>
          </p:nvGrpSpPr>
          <p:grpSpPr>
            <a:xfrm>
              <a:off x="0" y="4327950"/>
              <a:ext cx="4552475" cy="860150"/>
              <a:chOff x="1262800" y="4616725"/>
              <a:chExt cx="4552475" cy="860150"/>
            </a:xfrm>
          </p:grpSpPr>
          <p:sp>
            <p:nvSpPr>
              <p:cNvPr id="99" name="Google Shape;99;p3"/>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 name="Google Shape;100;p3"/>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1" name="Google Shape;101;p3"/>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2" name="Google Shape;102;p3"/>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3" name="Google Shape;103;p3"/>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4" name="Google Shape;104;p3"/>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5" name="Google Shape;105;p3"/>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6" name="Google Shape;106;p3"/>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7" name="Google Shape;107;p3"/>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8" name="Google Shape;108;p3"/>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9" name="Google Shape;109;p3"/>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0" name="Google Shape;110;p3"/>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1" name="Google Shape;111;p3"/>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2" name="Google Shape;112;p3"/>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3" name="Google Shape;113;p3"/>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4" name="Google Shape;114;p3"/>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5" name="Google Shape;115;p3"/>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6" name="Google Shape;116;p3"/>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7" name="Google Shape;117;p3"/>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8" name="Google Shape;118;p3"/>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9" name="Google Shape;119;p3"/>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0" name="Google Shape;120;p3"/>
            <p:cNvGrpSpPr/>
            <p:nvPr/>
          </p:nvGrpSpPr>
          <p:grpSpPr>
            <a:xfrm>
              <a:off x="4591625" y="4327950"/>
              <a:ext cx="4552475" cy="860150"/>
              <a:chOff x="1262800" y="4616725"/>
              <a:chExt cx="4552475" cy="860150"/>
            </a:xfrm>
          </p:grpSpPr>
          <p:sp>
            <p:nvSpPr>
              <p:cNvPr id="121" name="Google Shape;121;p3"/>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 name="Google Shape;122;p3"/>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 name="Google Shape;123;p3"/>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 name="Google Shape;124;p3"/>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 name="Google Shape;125;p3"/>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 name="Google Shape;126;p3"/>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 name="Google Shape;127;p3"/>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 name="Google Shape;128;p3"/>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 name="Google Shape;129;p3"/>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 name="Google Shape;130;p3"/>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1" name="Google Shape;131;p3"/>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2" name="Google Shape;132;p3"/>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3" name="Google Shape;133;p3"/>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4" name="Google Shape;134;p3"/>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5" name="Google Shape;135;p3"/>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6" name="Google Shape;136;p3"/>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7" name="Google Shape;137;p3"/>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8" name="Google Shape;138;p3"/>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9" name="Google Shape;139;p3"/>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0" name="Google Shape;140;p3"/>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1" name="Google Shape;141;p3"/>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42" name="Google Shape;142;p3"/>
          <p:cNvGrpSpPr/>
          <p:nvPr/>
        </p:nvGrpSpPr>
        <p:grpSpPr>
          <a:xfrm>
            <a:off x="7679467" y="3744300"/>
            <a:ext cx="1571959" cy="1610184"/>
            <a:chOff x="-3128300" y="3184750"/>
            <a:chExt cx="1745650" cy="1788100"/>
          </a:xfrm>
        </p:grpSpPr>
        <p:sp>
          <p:nvSpPr>
            <p:cNvPr id="143" name="Google Shape;143;p3"/>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4" name="Google Shape;144;p3"/>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45" name="Google Shape;145;p3"/>
          <p:cNvGrpSpPr/>
          <p:nvPr/>
        </p:nvGrpSpPr>
        <p:grpSpPr>
          <a:xfrm flipH="1">
            <a:off x="-28360" y="3683248"/>
            <a:ext cx="1759549" cy="1514815"/>
            <a:chOff x="-5379400" y="3590150"/>
            <a:chExt cx="1532575" cy="1319525"/>
          </a:xfrm>
        </p:grpSpPr>
        <p:sp>
          <p:nvSpPr>
            <p:cNvPr id="146" name="Google Shape;146;p3"/>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7" name="Google Shape;147;p3"/>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48" name="Google Shape;148;p3"/>
          <p:cNvSpPr/>
          <p:nvPr/>
        </p:nvSpPr>
        <p:spPr>
          <a:xfrm>
            <a:off x="509202" y="2226621"/>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49" name="Google Shape;149;p3"/>
          <p:cNvGrpSpPr/>
          <p:nvPr/>
        </p:nvGrpSpPr>
        <p:grpSpPr>
          <a:xfrm>
            <a:off x="-982625" y="360755"/>
            <a:ext cx="3261591" cy="1631370"/>
            <a:chOff x="-449225" y="436955"/>
            <a:chExt cx="3261590" cy="1631370"/>
          </a:xfrm>
        </p:grpSpPr>
        <p:sp>
          <p:nvSpPr>
            <p:cNvPr id="150" name="Google Shape;150;p3"/>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51" name="Google Shape;151;p3"/>
            <p:cNvGrpSpPr/>
            <p:nvPr/>
          </p:nvGrpSpPr>
          <p:grpSpPr>
            <a:xfrm>
              <a:off x="2464214" y="951103"/>
              <a:ext cx="314426" cy="304947"/>
              <a:chOff x="5013725" y="2633775"/>
              <a:chExt cx="422900" cy="410150"/>
            </a:xfrm>
          </p:grpSpPr>
          <p:sp>
            <p:nvSpPr>
              <p:cNvPr id="152" name="Google Shape;152;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3" name="Google Shape;153;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54" name="Google Shape;154;p3"/>
            <p:cNvGrpSpPr/>
            <p:nvPr/>
          </p:nvGrpSpPr>
          <p:grpSpPr>
            <a:xfrm>
              <a:off x="2497939" y="1763378"/>
              <a:ext cx="314426" cy="304947"/>
              <a:chOff x="5013725" y="2633775"/>
              <a:chExt cx="422900" cy="410150"/>
            </a:xfrm>
          </p:grpSpPr>
          <p:sp>
            <p:nvSpPr>
              <p:cNvPr id="155" name="Google Shape;155;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6" name="Google Shape;156;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57" name="Google Shape;157;p3"/>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58" name="Google Shape;158;p3"/>
            <p:cNvGrpSpPr/>
            <p:nvPr/>
          </p:nvGrpSpPr>
          <p:grpSpPr>
            <a:xfrm>
              <a:off x="1357005" y="1640480"/>
              <a:ext cx="174066" cy="168818"/>
              <a:chOff x="5013725" y="2633775"/>
              <a:chExt cx="422900" cy="410150"/>
            </a:xfrm>
          </p:grpSpPr>
          <p:sp>
            <p:nvSpPr>
              <p:cNvPr id="159" name="Google Shape;159;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0" name="Google Shape;160;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61" name="Google Shape;161;p3"/>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62" name="Google Shape;162;p3"/>
          <p:cNvGrpSpPr/>
          <p:nvPr/>
        </p:nvGrpSpPr>
        <p:grpSpPr>
          <a:xfrm>
            <a:off x="8430471" y="391"/>
            <a:ext cx="419740" cy="2188604"/>
            <a:chOff x="9169825" y="5104875"/>
            <a:chExt cx="315950" cy="1647425"/>
          </a:xfrm>
        </p:grpSpPr>
        <p:sp>
          <p:nvSpPr>
            <p:cNvPr id="163" name="Google Shape;163;p3"/>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4" name="Google Shape;164;p3"/>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5" name="Google Shape;165;p3"/>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6" name="Google Shape;166;p3"/>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7" name="Google Shape;167;p3"/>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8" name="Google Shape;168;p3"/>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9" name="Google Shape;169;p3"/>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0" name="Google Shape;170;p3"/>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1" name="Google Shape;171;p3"/>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2" name="Google Shape;172;p3"/>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3" name="Google Shape;173;p3"/>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4" name="Google Shape;174;p3"/>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75" name="Google Shape;175;p3"/>
          <p:cNvGrpSpPr/>
          <p:nvPr/>
        </p:nvGrpSpPr>
        <p:grpSpPr>
          <a:xfrm>
            <a:off x="7468047" y="-2"/>
            <a:ext cx="657640" cy="1217404"/>
            <a:chOff x="144023" y="-1757"/>
            <a:chExt cx="959497" cy="1776195"/>
          </a:xfrm>
        </p:grpSpPr>
        <p:cxnSp>
          <p:nvCxnSpPr>
            <p:cNvPr id="176" name="Google Shape;176;p3"/>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177" name="Google Shape;177;p3"/>
            <p:cNvGrpSpPr/>
            <p:nvPr/>
          </p:nvGrpSpPr>
          <p:grpSpPr>
            <a:xfrm>
              <a:off x="144023" y="386441"/>
              <a:ext cx="959497" cy="1387997"/>
              <a:chOff x="5304550" y="274025"/>
              <a:chExt cx="1135500" cy="1642600"/>
            </a:xfrm>
          </p:grpSpPr>
          <p:sp>
            <p:nvSpPr>
              <p:cNvPr id="178" name="Google Shape;178;p3"/>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9" name="Google Shape;179;p3"/>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0" name="Google Shape;180;p3"/>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1" name="Google Shape;181;p3"/>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2" name="Google Shape;182;p3"/>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3" name="Google Shape;183;p3"/>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4" name="Google Shape;184;p3"/>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5" name="Google Shape;185;p3"/>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6" name="Google Shape;186;p3"/>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7" name="Google Shape;187;p3"/>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 name="Google Shape;188;p3"/>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 name="Google Shape;189;p3"/>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 name="Google Shape;190;p3"/>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 name="Google Shape;191;p3"/>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 name="Google Shape;192;p3"/>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 name="Google Shape;193;p3"/>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4" name="Google Shape;194;p3"/>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5" name="Google Shape;195;p3"/>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6" name="Google Shape;196;p3"/>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7" name="Google Shape;197;p3"/>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8" name="Google Shape;198;p3"/>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9" name="Google Shape;199;p3"/>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0" name="Google Shape;200;p3"/>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201" name="Google Shape;201;p3"/>
          <p:cNvGrpSpPr/>
          <p:nvPr/>
        </p:nvGrpSpPr>
        <p:grpSpPr>
          <a:xfrm>
            <a:off x="497121" y="2290878"/>
            <a:ext cx="216103" cy="209587"/>
            <a:chOff x="375445" y="3222151"/>
            <a:chExt cx="216102" cy="209587"/>
          </a:xfrm>
        </p:grpSpPr>
        <p:sp>
          <p:nvSpPr>
            <p:cNvPr id="202" name="Google Shape;202;p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3" name="Google Shape;203;p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04" name="Google Shape;204;p3"/>
          <p:cNvGrpSpPr/>
          <p:nvPr/>
        </p:nvGrpSpPr>
        <p:grpSpPr>
          <a:xfrm>
            <a:off x="147688" y="3129308"/>
            <a:ext cx="156307" cy="151594"/>
            <a:chOff x="375445" y="3222151"/>
            <a:chExt cx="216102" cy="209587"/>
          </a:xfrm>
        </p:grpSpPr>
        <p:sp>
          <p:nvSpPr>
            <p:cNvPr id="205" name="Google Shape;205;p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6" name="Google Shape;206;p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07" name="Google Shape;207;p3"/>
          <p:cNvGrpSpPr/>
          <p:nvPr/>
        </p:nvGrpSpPr>
        <p:grpSpPr>
          <a:xfrm>
            <a:off x="451231" y="2803158"/>
            <a:ext cx="156328" cy="151594"/>
            <a:chOff x="375445" y="3222151"/>
            <a:chExt cx="216102" cy="209587"/>
          </a:xfrm>
        </p:grpSpPr>
        <p:sp>
          <p:nvSpPr>
            <p:cNvPr id="208" name="Google Shape;208;p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9" name="Google Shape;209;p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35319444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matchingName="Title and body" type="tx">
  <p:cSld name="TITLE_AND_BODY">
    <p:spTree>
      <p:nvGrpSpPr>
        <p:cNvPr id="1" name="Shape 210"/>
        <p:cNvGrpSpPr/>
        <p:nvPr/>
      </p:nvGrpSpPr>
      <p:grpSpPr>
        <a:xfrm>
          <a:off x="0" y="0"/>
          <a:ext cx="0" cy="0"/>
          <a:chOff x="0" y="0"/>
          <a:chExt cx="0" cy="0"/>
        </a:xfrm>
      </p:grpSpPr>
      <p:pic>
        <p:nvPicPr>
          <p:cNvPr id="211" name="Google Shape;211;p4"/>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212" name="Google Shape;212;p4"/>
          <p:cNvSpPr txBox="1">
            <a:spLocks noGrp="1"/>
          </p:cNvSpPr>
          <p:nvPr>
            <p:ph type="title"/>
          </p:nvPr>
        </p:nvSpPr>
        <p:spPr>
          <a:xfrm>
            <a:off x="720000" y="539501"/>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3" name="Google Shape;213;p4"/>
          <p:cNvSpPr txBox="1">
            <a:spLocks noGrp="1"/>
          </p:cNvSpPr>
          <p:nvPr>
            <p:ph type="body" idx="1"/>
          </p:nvPr>
        </p:nvSpPr>
        <p:spPr>
          <a:xfrm>
            <a:off x="720000" y="1123827"/>
            <a:ext cx="7704000" cy="34164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AutoNum type="arabicPeriod"/>
              <a:defRPr sz="1200"/>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sp>
        <p:nvSpPr>
          <p:cNvPr id="214" name="Google Shape;214;p4"/>
          <p:cNvSpPr/>
          <p:nvPr/>
        </p:nvSpPr>
        <p:spPr>
          <a:xfrm>
            <a:off x="6097388" y="155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5" name="Google Shape;215;p4"/>
          <p:cNvSpPr/>
          <p:nvPr/>
        </p:nvSpPr>
        <p:spPr>
          <a:xfrm>
            <a:off x="8642373"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6" name="Google Shape;216;p4"/>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17" name="Google Shape;217;p4"/>
          <p:cNvGrpSpPr/>
          <p:nvPr/>
        </p:nvGrpSpPr>
        <p:grpSpPr>
          <a:xfrm>
            <a:off x="291839" y="1314630"/>
            <a:ext cx="314427" cy="304947"/>
            <a:chOff x="5013725" y="2633775"/>
            <a:chExt cx="422900" cy="410150"/>
          </a:xfrm>
        </p:grpSpPr>
        <p:sp>
          <p:nvSpPr>
            <p:cNvPr id="218" name="Google Shape;218;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9" name="Google Shape;219;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20" name="Google Shape;220;p4"/>
          <p:cNvSpPr/>
          <p:nvPr/>
        </p:nvSpPr>
        <p:spPr>
          <a:xfrm>
            <a:off x="217513" y="6918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21" name="Google Shape;221;p4"/>
          <p:cNvGrpSpPr/>
          <p:nvPr/>
        </p:nvGrpSpPr>
        <p:grpSpPr>
          <a:xfrm>
            <a:off x="8552413" y="3793254"/>
            <a:ext cx="314427" cy="304947"/>
            <a:chOff x="5013725" y="2633775"/>
            <a:chExt cx="422900" cy="410150"/>
          </a:xfrm>
        </p:grpSpPr>
        <p:sp>
          <p:nvSpPr>
            <p:cNvPr id="222" name="Google Shape;222;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3" name="Google Shape;223;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24" name="Google Shape;224;p4"/>
          <p:cNvGrpSpPr/>
          <p:nvPr/>
        </p:nvGrpSpPr>
        <p:grpSpPr>
          <a:xfrm>
            <a:off x="8329707" y="-2"/>
            <a:ext cx="718376" cy="1329837"/>
            <a:chOff x="144023" y="-1757"/>
            <a:chExt cx="959497" cy="1776195"/>
          </a:xfrm>
        </p:grpSpPr>
        <p:cxnSp>
          <p:nvCxnSpPr>
            <p:cNvPr id="225" name="Google Shape;225;p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226" name="Google Shape;226;p4"/>
            <p:cNvGrpSpPr/>
            <p:nvPr/>
          </p:nvGrpSpPr>
          <p:grpSpPr>
            <a:xfrm>
              <a:off x="144023" y="386441"/>
              <a:ext cx="959497" cy="1387997"/>
              <a:chOff x="5304550" y="274025"/>
              <a:chExt cx="1135500" cy="1642600"/>
            </a:xfrm>
          </p:grpSpPr>
          <p:sp>
            <p:nvSpPr>
              <p:cNvPr id="227" name="Google Shape;227;p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8" name="Google Shape;228;p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9" name="Google Shape;229;p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0" name="Google Shape;230;p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1" name="Google Shape;231;p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 name="Google Shape;232;p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3" name="Google Shape;233;p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4" name="Google Shape;234;p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5" name="Google Shape;235;p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6" name="Google Shape;236;p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7" name="Google Shape;237;p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8" name="Google Shape;238;p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9" name="Google Shape;239;p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0" name="Google Shape;240;p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 name="Google Shape;241;p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 name="Google Shape;242;p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 name="Google Shape;243;p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 name="Google Shape;244;p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 name="Google Shape;245;p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 name="Google Shape;246;p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 name="Google Shape;247;p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 name="Google Shape;248;p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 name="Google Shape;249;p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250" name="Google Shape;250;p4"/>
          <p:cNvGrpSpPr/>
          <p:nvPr/>
        </p:nvGrpSpPr>
        <p:grpSpPr>
          <a:xfrm>
            <a:off x="934639" y="3406104"/>
            <a:ext cx="314427" cy="304947"/>
            <a:chOff x="934639" y="3406102"/>
            <a:chExt cx="314426" cy="304947"/>
          </a:xfrm>
        </p:grpSpPr>
        <p:sp>
          <p:nvSpPr>
            <p:cNvPr id="251" name="Google Shape;251;p4"/>
            <p:cNvSpPr/>
            <p:nvPr/>
          </p:nvSpPr>
          <p:spPr>
            <a:xfrm rot="10800000" flipH="1">
              <a:off x="934639" y="3406102"/>
              <a:ext cx="314426" cy="30494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2" name="Google Shape;252;p4"/>
            <p:cNvSpPr/>
            <p:nvPr/>
          </p:nvSpPr>
          <p:spPr>
            <a:xfrm rot="10800000" flipH="1">
              <a:off x="1058153" y="3545044"/>
              <a:ext cx="58960" cy="58625"/>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3" name="Google Shape;253;p4"/>
          <p:cNvGrpSpPr/>
          <p:nvPr/>
        </p:nvGrpSpPr>
        <p:grpSpPr>
          <a:xfrm>
            <a:off x="40970" y="3517278"/>
            <a:ext cx="216103" cy="209587"/>
            <a:chOff x="40970" y="3517276"/>
            <a:chExt cx="216102" cy="209587"/>
          </a:xfrm>
        </p:grpSpPr>
        <p:sp>
          <p:nvSpPr>
            <p:cNvPr id="254" name="Google Shape;254;p4"/>
            <p:cNvSpPr/>
            <p:nvPr/>
          </p:nvSpPr>
          <p:spPr>
            <a:xfrm rot="10800000" flipH="1">
              <a:off x="40970" y="3517276"/>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5" name="Google Shape;255;p4"/>
            <p:cNvSpPr/>
            <p:nvPr/>
          </p:nvSpPr>
          <p:spPr>
            <a:xfrm rot="10800000" flipH="1">
              <a:off x="125861" y="3612768"/>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6" name="Google Shape;256;p4"/>
          <p:cNvGrpSpPr/>
          <p:nvPr/>
        </p:nvGrpSpPr>
        <p:grpSpPr>
          <a:xfrm>
            <a:off x="8008926" y="4362227"/>
            <a:ext cx="1093525" cy="781275"/>
            <a:chOff x="8008925" y="4362225"/>
            <a:chExt cx="1093525" cy="781275"/>
          </a:xfrm>
        </p:grpSpPr>
        <p:sp>
          <p:nvSpPr>
            <p:cNvPr id="257" name="Google Shape;257;p4"/>
            <p:cNvSpPr/>
            <p:nvPr/>
          </p:nvSpPr>
          <p:spPr>
            <a:xfrm>
              <a:off x="8663350" y="4474750"/>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 name="Google Shape;258;p4"/>
            <p:cNvSpPr/>
            <p:nvPr/>
          </p:nvSpPr>
          <p:spPr>
            <a:xfrm>
              <a:off x="8866300" y="4708575"/>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9" name="Google Shape;259;p4"/>
            <p:cNvSpPr/>
            <p:nvPr/>
          </p:nvSpPr>
          <p:spPr>
            <a:xfrm>
              <a:off x="8917475" y="4748250"/>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0" name="Google Shape;260;p4"/>
            <p:cNvSpPr/>
            <p:nvPr/>
          </p:nvSpPr>
          <p:spPr>
            <a:xfrm>
              <a:off x="8301775" y="4362225"/>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1" name="Google Shape;261;p4"/>
            <p:cNvSpPr/>
            <p:nvPr/>
          </p:nvSpPr>
          <p:spPr>
            <a:xfrm>
              <a:off x="8523625" y="4948850"/>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2" name="Google Shape;262;p4"/>
            <p:cNvSpPr/>
            <p:nvPr/>
          </p:nvSpPr>
          <p:spPr>
            <a:xfrm>
              <a:off x="8008925" y="4909650"/>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3" name="Google Shape;263;p4"/>
            <p:cNvSpPr/>
            <p:nvPr/>
          </p:nvSpPr>
          <p:spPr>
            <a:xfrm>
              <a:off x="8080875" y="4548550"/>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64" name="Google Shape;264;p4"/>
          <p:cNvGrpSpPr/>
          <p:nvPr/>
        </p:nvGrpSpPr>
        <p:grpSpPr>
          <a:xfrm>
            <a:off x="6979051" y="4283338"/>
            <a:ext cx="1029875" cy="860150"/>
            <a:chOff x="0" y="4283350"/>
            <a:chExt cx="1029875" cy="860150"/>
          </a:xfrm>
        </p:grpSpPr>
        <p:sp>
          <p:nvSpPr>
            <p:cNvPr id="265" name="Google Shape;265;p4"/>
            <p:cNvSpPr/>
            <p:nvPr/>
          </p:nvSpPr>
          <p:spPr>
            <a:xfrm>
              <a:off x="150350" y="4793450"/>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6" name="Google Shape;266;p4"/>
            <p:cNvSpPr/>
            <p:nvPr/>
          </p:nvSpPr>
          <p:spPr>
            <a:xfrm>
              <a:off x="241650" y="4938250"/>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7" name="Google Shape;267;p4"/>
            <p:cNvSpPr/>
            <p:nvPr/>
          </p:nvSpPr>
          <p:spPr>
            <a:xfrm>
              <a:off x="0" y="4283350"/>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8" name="Google Shape;268;p4"/>
            <p:cNvSpPr/>
            <p:nvPr/>
          </p:nvSpPr>
          <p:spPr>
            <a:xfrm>
              <a:off x="235650" y="4331325"/>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9" name="Google Shape;269;p4"/>
            <p:cNvSpPr/>
            <p:nvPr/>
          </p:nvSpPr>
          <p:spPr>
            <a:xfrm>
              <a:off x="496225" y="4800825"/>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0" name="Google Shape;270;p4"/>
            <p:cNvSpPr/>
            <p:nvPr/>
          </p:nvSpPr>
          <p:spPr>
            <a:xfrm>
              <a:off x="427050" y="4587750"/>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1" name="Google Shape;271;p4"/>
            <p:cNvSpPr/>
            <p:nvPr/>
          </p:nvSpPr>
          <p:spPr>
            <a:xfrm>
              <a:off x="535425" y="4311950"/>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2" name="Google Shape;272;p4"/>
            <p:cNvSpPr/>
            <p:nvPr/>
          </p:nvSpPr>
          <p:spPr>
            <a:xfrm>
              <a:off x="900700" y="4497350"/>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73" name="Google Shape;273;p4"/>
          <p:cNvSpPr/>
          <p:nvPr/>
        </p:nvSpPr>
        <p:spPr>
          <a:xfrm>
            <a:off x="163477" y="762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4" name="Google Shape;274;p4"/>
          <p:cNvSpPr/>
          <p:nvPr/>
        </p:nvSpPr>
        <p:spPr>
          <a:xfrm>
            <a:off x="8139651" y="22635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75" name="Google Shape;275;p4"/>
          <p:cNvGrpSpPr/>
          <p:nvPr/>
        </p:nvGrpSpPr>
        <p:grpSpPr>
          <a:xfrm flipH="1">
            <a:off x="-117639" y="3643200"/>
            <a:ext cx="1759549" cy="1514815"/>
            <a:chOff x="-5379400" y="3590150"/>
            <a:chExt cx="1532575" cy="1319525"/>
          </a:xfrm>
        </p:grpSpPr>
        <p:sp>
          <p:nvSpPr>
            <p:cNvPr id="276" name="Google Shape;276;p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7" name="Google Shape;277;p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78" name="Google Shape;278;p4"/>
          <p:cNvGrpSpPr/>
          <p:nvPr/>
        </p:nvGrpSpPr>
        <p:grpSpPr>
          <a:xfrm>
            <a:off x="136841" y="3262202"/>
            <a:ext cx="129747" cy="125834"/>
            <a:chOff x="-167959" y="3643202"/>
            <a:chExt cx="129746" cy="125834"/>
          </a:xfrm>
        </p:grpSpPr>
        <p:sp>
          <p:nvSpPr>
            <p:cNvPr id="279" name="Google Shape;279;p4"/>
            <p:cNvSpPr/>
            <p:nvPr/>
          </p:nvSpPr>
          <p:spPr>
            <a:xfrm rot="10800000" flipH="1">
              <a:off x="-167959" y="3643202"/>
              <a:ext cx="129746" cy="125834"/>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80" name="Google Shape;280;p4"/>
            <p:cNvSpPr/>
            <p:nvPr/>
          </p:nvSpPr>
          <p:spPr>
            <a:xfrm rot="10800000" flipH="1">
              <a:off x="-116997" y="3700539"/>
              <a:ext cx="24329" cy="24191"/>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matchingName="Title and body" type="tx">
  <p:cSld name="1_Title and body">
    <p:spTree>
      <p:nvGrpSpPr>
        <p:cNvPr id="1" name="Shape 210"/>
        <p:cNvGrpSpPr/>
        <p:nvPr/>
      </p:nvGrpSpPr>
      <p:grpSpPr>
        <a:xfrm>
          <a:off x="0" y="0"/>
          <a:ext cx="0" cy="0"/>
          <a:chOff x="0" y="0"/>
          <a:chExt cx="0" cy="0"/>
        </a:xfrm>
      </p:grpSpPr>
      <p:pic>
        <p:nvPicPr>
          <p:cNvPr id="211" name="Google Shape;211;p4"/>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212" name="Google Shape;212;p4"/>
          <p:cNvSpPr txBox="1">
            <a:spLocks noGrp="1"/>
          </p:cNvSpPr>
          <p:nvPr>
            <p:ph type="title"/>
          </p:nvPr>
        </p:nvSpPr>
        <p:spPr>
          <a:xfrm>
            <a:off x="720000" y="539501"/>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3" name="Google Shape;213;p4"/>
          <p:cNvSpPr txBox="1">
            <a:spLocks noGrp="1"/>
          </p:cNvSpPr>
          <p:nvPr>
            <p:ph type="body" idx="1"/>
          </p:nvPr>
        </p:nvSpPr>
        <p:spPr>
          <a:xfrm>
            <a:off x="720000" y="1123827"/>
            <a:ext cx="7704000" cy="34164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AutoNum type="arabicPeriod"/>
              <a:defRPr sz="1200"/>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sp>
        <p:nvSpPr>
          <p:cNvPr id="214" name="Google Shape;214;p4"/>
          <p:cNvSpPr/>
          <p:nvPr/>
        </p:nvSpPr>
        <p:spPr>
          <a:xfrm>
            <a:off x="6097388" y="155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5" name="Google Shape;215;p4"/>
          <p:cNvSpPr/>
          <p:nvPr/>
        </p:nvSpPr>
        <p:spPr>
          <a:xfrm>
            <a:off x="8642373"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6" name="Google Shape;216;p4"/>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17" name="Google Shape;217;p4"/>
          <p:cNvGrpSpPr/>
          <p:nvPr/>
        </p:nvGrpSpPr>
        <p:grpSpPr>
          <a:xfrm>
            <a:off x="291839" y="1314630"/>
            <a:ext cx="314427" cy="304947"/>
            <a:chOff x="5013725" y="2633775"/>
            <a:chExt cx="422900" cy="410150"/>
          </a:xfrm>
        </p:grpSpPr>
        <p:sp>
          <p:nvSpPr>
            <p:cNvPr id="218" name="Google Shape;218;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9" name="Google Shape;219;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20" name="Google Shape;220;p4"/>
          <p:cNvSpPr/>
          <p:nvPr/>
        </p:nvSpPr>
        <p:spPr>
          <a:xfrm>
            <a:off x="217513" y="6918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21" name="Google Shape;221;p4"/>
          <p:cNvGrpSpPr/>
          <p:nvPr/>
        </p:nvGrpSpPr>
        <p:grpSpPr>
          <a:xfrm>
            <a:off x="8552413" y="3793254"/>
            <a:ext cx="314427" cy="304947"/>
            <a:chOff x="5013725" y="2633775"/>
            <a:chExt cx="422900" cy="410150"/>
          </a:xfrm>
        </p:grpSpPr>
        <p:sp>
          <p:nvSpPr>
            <p:cNvPr id="222" name="Google Shape;222;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3" name="Google Shape;223;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24" name="Google Shape;224;p4"/>
          <p:cNvGrpSpPr/>
          <p:nvPr/>
        </p:nvGrpSpPr>
        <p:grpSpPr>
          <a:xfrm>
            <a:off x="8329707" y="-2"/>
            <a:ext cx="718376" cy="1329837"/>
            <a:chOff x="144023" y="-1757"/>
            <a:chExt cx="959497" cy="1776195"/>
          </a:xfrm>
        </p:grpSpPr>
        <p:cxnSp>
          <p:nvCxnSpPr>
            <p:cNvPr id="225" name="Google Shape;225;p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226" name="Google Shape;226;p4"/>
            <p:cNvGrpSpPr/>
            <p:nvPr/>
          </p:nvGrpSpPr>
          <p:grpSpPr>
            <a:xfrm>
              <a:off x="144023" y="386441"/>
              <a:ext cx="959497" cy="1387997"/>
              <a:chOff x="5304550" y="274025"/>
              <a:chExt cx="1135500" cy="1642600"/>
            </a:xfrm>
          </p:grpSpPr>
          <p:sp>
            <p:nvSpPr>
              <p:cNvPr id="227" name="Google Shape;227;p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8" name="Google Shape;228;p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9" name="Google Shape;229;p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0" name="Google Shape;230;p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1" name="Google Shape;231;p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 name="Google Shape;232;p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3" name="Google Shape;233;p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4" name="Google Shape;234;p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5" name="Google Shape;235;p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6" name="Google Shape;236;p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7" name="Google Shape;237;p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8" name="Google Shape;238;p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9" name="Google Shape;239;p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0" name="Google Shape;240;p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 name="Google Shape;241;p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 name="Google Shape;242;p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 name="Google Shape;243;p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 name="Google Shape;244;p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 name="Google Shape;245;p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 name="Google Shape;246;p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 name="Google Shape;247;p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 name="Google Shape;248;p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 name="Google Shape;249;p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250" name="Google Shape;250;p4"/>
          <p:cNvGrpSpPr/>
          <p:nvPr/>
        </p:nvGrpSpPr>
        <p:grpSpPr>
          <a:xfrm>
            <a:off x="934639" y="3406104"/>
            <a:ext cx="314427" cy="304947"/>
            <a:chOff x="934639" y="3406102"/>
            <a:chExt cx="314426" cy="304947"/>
          </a:xfrm>
        </p:grpSpPr>
        <p:sp>
          <p:nvSpPr>
            <p:cNvPr id="251" name="Google Shape;251;p4"/>
            <p:cNvSpPr/>
            <p:nvPr/>
          </p:nvSpPr>
          <p:spPr>
            <a:xfrm rot="10800000" flipH="1">
              <a:off x="934639" y="3406102"/>
              <a:ext cx="314426" cy="30494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2" name="Google Shape;252;p4"/>
            <p:cNvSpPr/>
            <p:nvPr/>
          </p:nvSpPr>
          <p:spPr>
            <a:xfrm rot="10800000" flipH="1">
              <a:off x="1058153" y="3545044"/>
              <a:ext cx="58960" cy="58625"/>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3" name="Google Shape;253;p4"/>
          <p:cNvGrpSpPr/>
          <p:nvPr/>
        </p:nvGrpSpPr>
        <p:grpSpPr>
          <a:xfrm>
            <a:off x="40970" y="3517278"/>
            <a:ext cx="216103" cy="209587"/>
            <a:chOff x="40970" y="3517276"/>
            <a:chExt cx="216102" cy="209587"/>
          </a:xfrm>
        </p:grpSpPr>
        <p:sp>
          <p:nvSpPr>
            <p:cNvPr id="254" name="Google Shape;254;p4"/>
            <p:cNvSpPr/>
            <p:nvPr/>
          </p:nvSpPr>
          <p:spPr>
            <a:xfrm rot="10800000" flipH="1">
              <a:off x="40970" y="3517276"/>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5" name="Google Shape;255;p4"/>
            <p:cNvSpPr/>
            <p:nvPr/>
          </p:nvSpPr>
          <p:spPr>
            <a:xfrm rot="10800000" flipH="1">
              <a:off x="125861" y="3612768"/>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6" name="Google Shape;256;p4"/>
          <p:cNvGrpSpPr/>
          <p:nvPr/>
        </p:nvGrpSpPr>
        <p:grpSpPr>
          <a:xfrm>
            <a:off x="8008926" y="4362227"/>
            <a:ext cx="1093525" cy="781275"/>
            <a:chOff x="8008925" y="4362225"/>
            <a:chExt cx="1093525" cy="781275"/>
          </a:xfrm>
        </p:grpSpPr>
        <p:sp>
          <p:nvSpPr>
            <p:cNvPr id="257" name="Google Shape;257;p4"/>
            <p:cNvSpPr/>
            <p:nvPr/>
          </p:nvSpPr>
          <p:spPr>
            <a:xfrm>
              <a:off x="8663350" y="4474750"/>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 name="Google Shape;258;p4"/>
            <p:cNvSpPr/>
            <p:nvPr/>
          </p:nvSpPr>
          <p:spPr>
            <a:xfrm>
              <a:off x="8866300" y="4708575"/>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9" name="Google Shape;259;p4"/>
            <p:cNvSpPr/>
            <p:nvPr/>
          </p:nvSpPr>
          <p:spPr>
            <a:xfrm>
              <a:off x="8917475" y="4748250"/>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0" name="Google Shape;260;p4"/>
            <p:cNvSpPr/>
            <p:nvPr/>
          </p:nvSpPr>
          <p:spPr>
            <a:xfrm>
              <a:off x="8301775" y="4362225"/>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1" name="Google Shape;261;p4"/>
            <p:cNvSpPr/>
            <p:nvPr/>
          </p:nvSpPr>
          <p:spPr>
            <a:xfrm>
              <a:off x="8523625" y="4948850"/>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2" name="Google Shape;262;p4"/>
            <p:cNvSpPr/>
            <p:nvPr/>
          </p:nvSpPr>
          <p:spPr>
            <a:xfrm>
              <a:off x="8008925" y="4909650"/>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3" name="Google Shape;263;p4"/>
            <p:cNvSpPr/>
            <p:nvPr/>
          </p:nvSpPr>
          <p:spPr>
            <a:xfrm>
              <a:off x="8080875" y="4548550"/>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64" name="Google Shape;264;p4"/>
          <p:cNvGrpSpPr/>
          <p:nvPr/>
        </p:nvGrpSpPr>
        <p:grpSpPr>
          <a:xfrm>
            <a:off x="6979051" y="4283338"/>
            <a:ext cx="1029875" cy="860150"/>
            <a:chOff x="0" y="4283350"/>
            <a:chExt cx="1029875" cy="860150"/>
          </a:xfrm>
        </p:grpSpPr>
        <p:sp>
          <p:nvSpPr>
            <p:cNvPr id="265" name="Google Shape;265;p4"/>
            <p:cNvSpPr/>
            <p:nvPr/>
          </p:nvSpPr>
          <p:spPr>
            <a:xfrm>
              <a:off x="150350" y="4793450"/>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6" name="Google Shape;266;p4"/>
            <p:cNvSpPr/>
            <p:nvPr/>
          </p:nvSpPr>
          <p:spPr>
            <a:xfrm>
              <a:off x="241650" y="4938250"/>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7" name="Google Shape;267;p4"/>
            <p:cNvSpPr/>
            <p:nvPr/>
          </p:nvSpPr>
          <p:spPr>
            <a:xfrm>
              <a:off x="0" y="4283350"/>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8" name="Google Shape;268;p4"/>
            <p:cNvSpPr/>
            <p:nvPr/>
          </p:nvSpPr>
          <p:spPr>
            <a:xfrm>
              <a:off x="235650" y="4331325"/>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9" name="Google Shape;269;p4"/>
            <p:cNvSpPr/>
            <p:nvPr/>
          </p:nvSpPr>
          <p:spPr>
            <a:xfrm>
              <a:off x="496225" y="4800825"/>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0" name="Google Shape;270;p4"/>
            <p:cNvSpPr/>
            <p:nvPr/>
          </p:nvSpPr>
          <p:spPr>
            <a:xfrm>
              <a:off x="427050" y="4587750"/>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1" name="Google Shape;271;p4"/>
            <p:cNvSpPr/>
            <p:nvPr/>
          </p:nvSpPr>
          <p:spPr>
            <a:xfrm>
              <a:off x="535425" y="4311950"/>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2" name="Google Shape;272;p4"/>
            <p:cNvSpPr/>
            <p:nvPr/>
          </p:nvSpPr>
          <p:spPr>
            <a:xfrm>
              <a:off x="900700" y="4497350"/>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73" name="Google Shape;273;p4"/>
          <p:cNvSpPr/>
          <p:nvPr/>
        </p:nvSpPr>
        <p:spPr>
          <a:xfrm>
            <a:off x="163477" y="762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4" name="Google Shape;274;p4"/>
          <p:cNvSpPr/>
          <p:nvPr/>
        </p:nvSpPr>
        <p:spPr>
          <a:xfrm>
            <a:off x="8139651" y="22635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75" name="Google Shape;275;p4"/>
          <p:cNvGrpSpPr/>
          <p:nvPr/>
        </p:nvGrpSpPr>
        <p:grpSpPr>
          <a:xfrm flipH="1">
            <a:off x="-117639" y="3643200"/>
            <a:ext cx="1759549" cy="1514815"/>
            <a:chOff x="-5379400" y="3590150"/>
            <a:chExt cx="1532575" cy="1319525"/>
          </a:xfrm>
        </p:grpSpPr>
        <p:sp>
          <p:nvSpPr>
            <p:cNvPr id="276" name="Google Shape;276;p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7" name="Google Shape;277;p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78" name="Google Shape;278;p4"/>
          <p:cNvGrpSpPr/>
          <p:nvPr/>
        </p:nvGrpSpPr>
        <p:grpSpPr>
          <a:xfrm>
            <a:off x="136841" y="3262202"/>
            <a:ext cx="129747" cy="125834"/>
            <a:chOff x="-167959" y="3643202"/>
            <a:chExt cx="129746" cy="125834"/>
          </a:xfrm>
        </p:grpSpPr>
        <p:sp>
          <p:nvSpPr>
            <p:cNvPr id="279" name="Google Shape;279;p4"/>
            <p:cNvSpPr/>
            <p:nvPr/>
          </p:nvSpPr>
          <p:spPr>
            <a:xfrm rot="10800000" flipH="1">
              <a:off x="-167959" y="3643202"/>
              <a:ext cx="129746" cy="125834"/>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80" name="Google Shape;280;p4"/>
            <p:cNvSpPr/>
            <p:nvPr/>
          </p:nvSpPr>
          <p:spPr>
            <a:xfrm rot="10800000" flipH="1">
              <a:off x="-116997" y="3700539"/>
              <a:ext cx="24329" cy="24191"/>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26751083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matchingName="Title and body" type="tx">
  <p:cSld name="1_Title and body">
    <p:spTree>
      <p:nvGrpSpPr>
        <p:cNvPr id="1" name="Shape 210"/>
        <p:cNvGrpSpPr/>
        <p:nvPr/>
      </p:nvGrpSpPr>
      <p:grpSpPr>
        <a:xfrm>
          <a:off x="0" y="0"/>
          <a:ext cx="0" cy="0"/>
          <a:chOff x="0" y="0"/>
          <a:chExt cx="0" cy="0"/>
        </a:xfrm>
      </p:grpSpPr>
      <p:pic>
        <p:nvPicPr>
          <p:cNvPr id="211" name="Google Shape;211;p4"/>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212" name="Google Shape;212;p4"/>
          <p:cNvSpPr txBox="1">
            <a:spLocks noGrp="1"/>
          </p:cNvSpPr>
          <p:nvPr>
            <p:ph type="title"/>
          </p:nvPr>
        </p:nvSpPr>
        <p:spPr>
          <a:xfrm>
            <a:off x="720000" y="539501"/>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3" name="Google Shape;213;p4"/>
          <p:cNvSpPr txBox="1">
            <a:spLocks noGrp="1"/>
          </p:cNvSpPr>
          <p:nvPr>
            <p:ph type="body" idx="1"/>
          </p:nvPr>
        </p:nvSpPr>
        <p:spPr>
          <a:xfrm>
            <a:off x="720000" y="1123827"/>
            <a:ext cx="7704000" cy="34164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AutoNum type="arabicPeriod"/>
              <a:defRPr sz="1200"/>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sp>
        <p:nvSpPr>
          <p:cNvPr id="214" name="Google Shape;214;p4"/>
          <p:cNvSpPr/>
          <p:nvPr/>
        </p:nvSpPr>
        <p:spPr>
          <a:xfrm>
            <a:off x="6097388" y="155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5" name="Google Shape;215;p4"/>
          <p:cNvSpPr/>
          <p:nvPr/>
        </p:nvSpPr>
        <p:spPr>
          <a:xfrm>
            <a:off x="8642373"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6" name="Google Shape;216;p4"/>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17" name="Google Shape;217;p4"/>
          <p:cNvGrpSpPr/>
          <p:nvPr/>
        </p:nvGrpSpPr>
        <p:grpSpPr>
          <a:xfrm>
            <a:off x="291839" y="1314630"/>
            <a:ext cx="314427" cy="304947"/>
            <a:chOff x="5013725" y="2633775"/>
            <a:chExt cx="422900" cy="410150"/>
          </a:xfrm>
        </p:grpSpPr>
        <p:sp>
          <p:nvSpPr>
            <p:cNvPr id="218" name="Google Shape;218;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9" name="Google Shape;219;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20" name="Google Shape;220;p4"/>
          <p:cNvSpPr/>
          <p:nvPr/>
        </p:nvSpPr>
        <p:spPr>
          <a:xfrm>
            <a:off x="217513" y="6918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21" name="Google Shape;221;p4"/>
          <p:cNvGrpSpPr/>
          <p:nvPr/>
        </p:nvGrpSpPr>
        <p:grpSpPr>
          <a:xfrm>
            <a:off x="8552413" y="3793254"/>
            <a:ext cx="314427" cy="304947"/>
            <a:chOff x="5013725" y="2633775"/>
            <a:chExt cx="422900" cy="410150"/>
          </a:xfrm>
        </p:grpSpPr>
        <p:sp>
          <p:nvSpPr>
            <p:cNvPr id="222" name="Google Shape;222;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3" name="Google Shape;223;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24" name="Google Shape;224;p4"/>
          <p:cNvGrpSpPr/>
          <p:nvPr/>
        </p:nvGrpSpPr>
        <p:grpSpPr>
          <a:xfrm>
            <a:off x="8329707" y="-2"/>
            <a:ext cx="718376" cy="1329837"/>
            <a:chOff x="144023" y="-1757"/>
            <a:chExt cx="959497" cy="1776195"/>
          </a:xfrm>
        </p:grpSpPr>
        <p:cxnSp>
          <p:nvCxnSpPr>
            <p:cNvPr id="225" name="Google Shape;225;p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226" name="Google Shape;226;p4"/>
            <p:cNvGrpSpPr/>
            <p:nvPr/>
          </p:nvGrpSpPr>
          <p:grpSpPr>
            <a:xfrm>
              <a:off x="144023" y="386441"/>
              <a:ext cx="959497" cy="1387997"/>
              <a:chOff x="5304550" y="274025"/>
              <a:chExt cx="1135500" cy="1642600"/>
            </a:xfrm>
          </p:grpSpPr>
          <p:sp>
            <p:nvSpPr>
              <p:cNvPr id="227" name="Google Shape;227;p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8" name="Google Shape;228;p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9" name="Google Shape;229;p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0" name="Google Shape;230;p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1" name="Google Shape;231;p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 name="Google Shape;232;p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3" name="Google Shape;233;p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4" name="Google Shape;234;p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5" name="Google Shape;235;p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6" name="Google Shape;236;p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7" name="Google Shape;237;p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8" name="Google Shape;238;p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9" name="Google Shape;239;p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0" name="Google Shape;240;p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 name="Google Shape;241;p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 name="Google Shape;242;p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 name="Google Shape;243;p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 name="Google Shape;244;p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 name="Google Shape;245;p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 name="Google Shape;246;p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 name="Google Shape;247;p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 name="Google Shape;248;p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 name="Google Shape;249;p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250" name="Google Shape;250;p4"/>
          <p:cNvGrpSpPr/>
          <p:nvPr/>
        </p:nvGrpSpPr>
        <p:grpSpPr>
          <a:xfrm>
            <a:off x="934639" y="3406104"/>
            <a:ext cx="314427" cy="304947"/>
            <a:chOff x="934639" y="3406102"/>
            <a:chExt cx="314426" cy="304947"/>
          </a:xfrm>
        </p:grpSpPr>
        <p:sp>
          <p:nvSpPr>
            <p:cNvPr id="251" name="Google Shape;251;p4"/>
            <p:cNvSpPr/>
            <p:nvPr/>
          </p:nvSpPr>
          <p:spPr>
            <a:xfrm rot="10800000" flipH="1">
              <a:off x="934639" y="3406102"/>
              <a:ext cx="314426" cy="30494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2" name="Google Shape;252;p4"/>
            <p:cNvSpPr/>
            <p:nvPr/>
          </p:nvSpPr>
          <p:spPr>
            <a:xfrm rot="10800000" flipH="1">
              <a:off x="1058153" y="3545044"/>
              <a:ext cx="58960" cy="58625"/>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3" name="Google Shape;253;p4"/>
          <p:cNvGrpSpPr/>
          <p:nvPr/>
        </p:nvGrpSpPr>
        <p:grpSpPr>
          <a:xfrm>
            <a:off x="40970" y="3517278"/>
            <a:ext cx="216103" cy="209587"/>
            <a:chOff x="40970" y="3517276"/>
            <a:chExt cx="216102" cy="209587"/>
          </a:xfrm>
        </p:grpSpPr>
        <p:sp>
          <p:nvSpPr>
            <p:cNvPr id="254" name="Google Shape;254;p4"/>
            <p:cNvSpPr/>
            <p:nvPr/>
          </p:nvSpPr>
          <p:spPr>
            <a:xfrm rot="10800000" flipH="1">
              <a:off x="40970" y="3517276"/>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5" name="Google Shape;255;p4"/>
            <p:cNvSpPr/>
            <p:nvPr/>
          </p:nvSpPr>
          <p:spPr>
            <a:xfrm rot="10800000" flipH="1">
              <a:off x="125861" y="3612768"/>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6" name="Google Shape;256;p4"/>
          <p:cNvGrpSpPr/>
          <p:nvPr/>
        </p:nvGrpSpPr>
        <p:grpSpPr>
          <a:xfrm>
            <a:off x="8008926" y="4362227"/>
            <a:ext cx="1093525" cy="781275"/>
            <a:chOff x="8008925" y="4362225"/>
            <a:chExt cx="1093525" cy="781275"/>
          </a:xfrm>
        </p:grpSpPr>
        <p:sp>
          <p:nvSpPr>
            <p:cNvPr id="257" name="Google Shape;257;p4"/>
            <p:cNvSpPr/>
            <p:nvPr/>
          </p:nvSpPr>
          <p:spPr>
            <a:xfrm>
              <a:off x="8663350" y="4474750"/>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 name="Google Shape;258;p4"/>
            <p:cNvSpPr/>
            <p:nvPr/>
          </p:nvSpPr>
          <p:spPr>
            <a:xfrm>
              <a:off x="8866300" y="4708575"/>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9" name="Google Shape;259;p4"/>
            <p:cNvSpPr/>
            <p:nvPr/>
          </p:nvSpPr>
          <p:spPr>
            <a:xfrm>
              <a:off x="8917475" y="4748250"/>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0" name="Google Shape;260;p4"/>
            <p:cNvSpPr/>
            <p:nvPr/>
          </p:nvSpPr>
          <p:spPr>
            <a:xfrm>
              <a:off x="8301775" y="4362225"/>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1" name="Google Shape;261;p4"/>
            <p:cNvSpPr/>
            <p:nvPr/>
          </p:nvSpPr>
          <p:spPr>
            <a:xfrm>
              <a:off x="8523625" y="4948850"/>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2" name="Google Shape;262;p4"/>
            <p:cNvSpPr/>
            <p:nvPr/>
          </p:nvSpPr>
          <p:spPr>
            <a:xfrm>
              <a:off x="8008925" y="4909650"/>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3" name="Google Shape;263;p4"/>
            <p:cNvSpPr/>
            <p:nvPr/>
          </p:nvSpPr>
          <p:spPr>
            <a:xfrm>
              <a:off x="8080875" y="4548550"/>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64" name="Google Shape;264;p4"/>
          <p:cNvGrpSpPr/>
          <p:nvPr/>
        </p:nvGrpSpPr>
        <p:grpSpPr>
          <a:xfrm>
            <a:off x="6979051" y="4283338"/>
            <a:ext cx="1029875" cy="860150"/>
            <a:chOff x="0" y="4283350"/>
            <a:chExt cx="1029875" cy="860150"/>
          </a:xfrm>
        </p:grpSpPr>
        <p:sp>
          <p:nvSpPr>
            <p:cNvPr id="265" name="Google Shape;265;p4"/>
            <p:cNvSpPr/>
            <p:nvPr/>
          </p:nvSpPr>
          <p:spPr>
            <a:xfrm>
              <a:off x="150350" y="4793450"/>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6" name="Google Shape;266;p4"/>
            <p:cNvSpPr/>
            <p:nvPr/>
          </p:nvSpPr>
          <p:spPr>
            <a:xfrm>
              <a:off x="241650" y="4938250"/>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7" name="Google Shape;267;p4"/>
            <p:cNvSpPr/>
            <p:nvPr/>
          </p:nvSpPr>
          <p:spPr>
            <a:xfrm>
              <a:off x="0" y="4283350"/>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8" name="Google Shape;268;p4"/>
            <p:cNvSpPr/>
            <p:nvPr/>
          </p:nvSpPr>
          <p:spPr>
            <a:xfrm>
              <a:off x="235650" y="4331325"/>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9" name="Google Shape;269;p4"/>
            <p:cNvSpPr/>
            <p:nvPr/>
          </p:nvSpPr>
          <p:spPr>
            <a:xfrm>
              <a:off x="496225" y="4800825"/>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0" name="Google Shape;270;p4"/>
            <p:cNvSpPr/>
            <p:nvPr/>
          </p:nvSpPr>
          <p:spPr>
            <a:xfrm>
              <a:off x="427050" y="4587750"/>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1" name="Google Shape;271;p4"/>
            <p:cNvSpPr/>
            <p:nvPr/>
          </p:nvSpPr>
          <p:spPr>
            <a:xfrm>
              <a:off x="535425" y="4311950"/>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2" name="Google Shape;272;p4"/>
            <p:cNvSpPr/>
            <p:nvPr/>
          </p:nvSpPr>
          <p:spPr>
            <a:xfrm>
              <a:off x="900700" y="4497350"/>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73" name="Google Shape;273;p4"/>
          <p:cNvSpPr/>
          <p:nvPr/>
        </p:nvSpPr>
        <p:spPr>
          <a:xfrm>
            <a:off x="163477" y="762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4" name="Google Shape;274;p4"/>
          <p:cNvSpPr/>
          <p:nvPr/>
        </p:nvSpPr>
        <p:spPr>
          <a:xfrm>
            <a:off x="8139651" y="22635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75" name="Google Shape;275;p4"/>
          <p:cNvGrpSpPr/>
          <p:nvPr/>
        </p:nvGrpSpPr>
        <p:grpSpPr>
          <a:xfrm flipH="1">
            <a:off x="-117639" y="3643200"/>
            <a:ext cx="1759549" cy="1514815"/>
            <a:chOff x="-5379400" y="3590150"/>
            <a:chExt cx="1532575" cy="1319525"/>
          </a:xfrm>
        </p:grpSpPr>
        <p:sp>
          <p:nvSpPr>
            <p:cNvPr id="276" name="Google Shape;276;p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7" name="Google Shape;277;p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78" name="Google Shape;278;p4"/>
          <p:cNvGrpSpPr/>
          <p:nvPr/>
        </p:nvGrpSpPr>
        <p:grpSpPr>
          <a:xfrm>
            <a:off x="136841" y="3262202"/>
            <a:ext cx="129747" cy="125834"/>
            <a:chOff x="-167959" y="3643202"/>
            <a:chExt cx="129746" cy="125834"/>
          </a:xfrm>
        </p:grpSpPr>
        <p:sp>
          <p:nvSpPr>
            <p:cNvPr id="279" name="Google Shape;279;p4"/>
            <p:cNvSpPr/>
            <p:nvPr/>
          </p:nvSpPr>
          <p:spPr>
            <a:xfrm rot="10800000" flipH="1">
              <a:off x="-167959" y="3643202"/>
              <a:ext cx="129746" cy="125834"/>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80" name="Google Shape;280;p4"/>
            <p:cNvSpPr/>
            <p:nvPr/>
          </p:nvSpPr>
          <p:spPr>
            <a:xfrm rot="10800000" flipH="1">
              <a:off x="-116997" y="3700539"/>
              <a:ext cx="24329" cy="24191"/>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32958660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matchingName="Title and body" type="tx">
  <p:cSld name="1_Title and body">
    <p:spTree>
      <p:nvGrpSpPr>
        <p:cNvPr id="1" name="Shape 210"/>
        <p:cNvGrpSpPr/>
        <p:nvPr/>
      </p:nvGrpSpPr>
      <p:grpSpPr>
        <a:xfrm>
          <a:off x="0" y="0"/>
          <a:ext cx="0" cy="0"/>
          <a:chOff x="0" y="0"/>
          <a:chExt cx="0" cy="0"/>
        </a:xfrm>
      </p:grpSpPr>
      <p:pic>
        <p:nvPicPr>
          <p:cNvPr id="211" name="Google Shape;211;p4"/>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212" name="Google Shape;212;p4"/>
          <p:cNvSpPr txBox="1">
            <a:spLocks noGrp="1"/>
          </p:cNvSpPr>
          <p:nvPr>
            <p:ph type="title"/>
          </p:nvPr>
        </p:nvSpPr>
        <p:spPr>
          <a:xfrm>
            <a:off x="720000" y="539501"/>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3" name="Google Shape;213;p4"/>
          <p:cNvSpPr txBox="1">
            <a:spLocks noGrp="1"/>
          </p:cNvSpPr>
          <p:nvPr>
            <p:ph type="body" idx="1"/>
          </p:nvPr>
        </p:nvSpPr>
        <p:spPr>
          <a:xfrm>
            <a:off x="720000" y="1123827"/>
            <a:ext cx="7704000" cy="34164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AutoNum type="arabicPeriod"/>
              <a:defRPr sz="1200"/>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sp>
        <p:nvSpPr>
          <p:cNvPr id="214" name="Google Shape;214;p4"/>
          <p:cNvSpPr/>
          <p:nvPr/>
        </p:nvSpPr>
        <p:spPr>
          <a:xfrm>
            <a:off x="6097388" y="155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5" name="Google Shape;215;p4"/>
          <p:cNvSpPr/>
          <p:nvPr/>
        </p:nvSpPr>
        <p:spPr>
          <a:xfrm>
            <a:off x="8642373"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6" name="Google Shape;216;p4"/>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17" name="Google Shape;217;p4"/>
          <p:cNvGrpSpPr/>
          <p:nvPr/>
        </p:nvGrpSpPr>
        <p:grpSpPr>
          <a:xfrm>
            <a:off x="291839" y="1314630"/>
            <a:ext cx="314427" cy="304947"/>
            <a:chOff x="5013725" y="2633775"/>
            <a:chExt cx="422900" cy="410150"/>
          </a:xfrm>
        </p:grpSpPr>
        <p:sp>
          <p:nvSpPr>
            <p:cNvPr id="218" name="Google Shape;218;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9" name="Google Shape;219;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20" name="Google Shape;220;p4"/>
          <p:cNvSpPr/>
          <p:nvPr/>
        </p:nvSpPr>
        <p:spPr>
          <a:xfrm>
            <a:off x="217513" y="6918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21" name="Google Shape;221;p4"/>
          <p:cNvGrpSpPr/>
          <p:nvPr/>
        </p:nvGrpSpPr>
        <p:grpSpPr>
          <a:xfrm>
            <a:off x="8552413" y="3793254"/>
            <a:ext cx="314427" cy="304947"/>
            <a:chOff x="5013725" y="2633775"/>
            <a:chExt cx="422900" cy="410150"/>
          </a:xfrm>
        </p:grpSpPr>
        <p:sp>
          <p:nvSpPr>
            <p:cNvPr id="222" name="Google Shape;222;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3" name="Google Shape;223;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24" name="Google Shape;224;p4"/>
          <p:cNvGrpSpPr/>
          <p:nvPr/>
        </p:nvGrpSpPr>
        <p:grpSpPr>
          <a:xfrm>
            <a:off x="8329707" y="-2"/>
            <a:ext cx="718376" cy="1329837"/>
            <a:chOff x="144023" y="-1757"/>
            <a:chExt cx="959497" cy="1776195"/>
          </a:xfrm>
        </p:grpSpPr>
        <p:cxnSp>
          <p:nvCxnSpPr>
            <p:cNvPr id="225" name="Google Shape;225;p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226" name="Google Shape;226;p4"/>
            <p:cNvGrpSpPr/>
            <p:nvPr/>
          </p:nvGrpSpPr>
          <p:grpSpPr>
            <a:xfrm>
              <a:off x="144023" y="386441"/>
              <a:ext cx="959497" cy="1387997"/>
              <a:chOff x="5304550" y="274025"/>
              <a:chExt cx="1135500" cy="1642600"/>
            </a:xfrm>
          </p:grpSpPr>
          <p:sp>
            <p:nvSpPr>
              <p:cNvPr id="227" name="Google Shape;227;p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8" name="Google Shape;228;p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9" name="Google Shape;229;p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0" name="Google Shape;230;p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1" name="Google Shape;231;p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 name="Google Shape;232;p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3" name="Google Shape;233;p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4" name="Google Shape;234;p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5" name="Google Shape;235;p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6" name="Google Shape;236;p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7" name="Google Shape;237;p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8" name="Google Shape;238;p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9" name="Google Shape;239;p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0" name="Google Shape;240;p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 name="Google Shape;241;p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 name="Google Shape;242;p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 name="Google Shape;243;p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 name="Google Shape;244;p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 name="Google Shape;245;p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 name="Google Shape;246;p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 name="Google Shape;247;p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 name="Google Shape;248;p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 name="Google Shape;249;p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250" name="Google Shape;250;p4"/>
          <p:cNvGrpSpPr/>
          <p:nvPr/>
        </p:nvGrpSpPr>
        <p:grpSpPr>
          <a:xfrm>
            <a:off x="934639" y="3406104"/>
            <a:ext cx="314427" cy="304947"/>
            <a:chOff x="934639" y="3406102"/>
            <a:chExt cx="314426" cy="304947"/>
          </a:xfrm>
        </p:grpSpPr>
        <p:sp>
          <p:nvSpPr>
            <p:cNvPr id="251" name="Google Shape;251;p4"/>
            <p:cNvSpPr/>
            <p:nvPr/>
          </p:nvSpPr>
          <p:spPr>
            <a:xfrm rot="10800000" flipH="1">
              <a:off x="934639" y="3406102"/>
              <a:ext cx="314426" cy="30494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2" name="Google Shape;252;p4"/>
            <p:cNvSpPr/>
            <p:nvPr/>
          </p:nvSpPr>
          <p:spPr>
            <a:xfrm rot="10800000" flipH="1">
              <a:off x="1058153" y="3545044"/>
              <a:ext cx="58960" cy="58625"/>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3" name="Google Shape;253;p4"/>
          <p:cNvGrpSpPr/>
          <p:nvPr/>
        </p:nvGrpSpPr>
        <p:grpSpPr>
          <a:xfrm>
            <a:off x="40970" y="3517278"/>
            <a:ext cx="216103" cy="209587"/>
            <a:chOff x="40970" y="3517276"/>
            <a:chExt cx="216102" cy="209587"/>
          </a:xfrm>
        </p:grpSpPr>
        <p:sp>
          <p:nvSpPr>
            <p:cNvPr id="254" name="Google Shape;254;p4"/>
            <p:cNvSpPr/>
            <p:nvPr/>
          </p:nvSpPr>
          <p:spPr>
            <a:xfrm rot="10800000" flipH="1">
              <a:off x="40970" y="3517276"/>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5" name="Google Shape;255;p4"/>
            <p:cNvSpPr/>
            <p:nvPr/>
          </p:nvSpPr>
          <p:spPr>
            <a:xfrm rot="10800000" flipH="1">
              <a:off x="125861" y="3612768"/>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6" name="Google Shape;256;p4"/>
          <p:cNvGrpSpPr/>
          <p:nvPr/>
        </p:nvGrpSpPr>
        <p:grpSpPr>
          <a:xfrm>
            <a:off x="8008926" y="4362227"/>
            <a:ext cx="1093525" cy="781275"/>
            <a:chOff x="8008925" y="4362225"/>
            <a:chExt cx="1093525" cy="781275"/>
          </a:xfrm>
        </p:grpSpPr>
        <p:sp>
          <p:nvSpPr>
            <p:cNvPr id="257" name="Google Shape;257;p4"/>
            <p:cNvSpPr/>
            <p:nvPr/>
          </p:nvSpPr>
          <p:spPr>
            <a:xfrm>
              <a:off x="8663350" y="4474750"/>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 name="Google Shape;258;p4"/>
            <p:cNvSpPr/>
            <p:nvPr/>
          </p:nvSpPr>
          <p:spPr>
            <a:xfrm>
              <a:off x="8866300" y="4708575"/>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9" name="Google Shape;259;p4"/>
            <p:cNvSpPr/>
            <p:nvPr/>
          </p:nvSpPr>
          <p:spPr>
            <a:xfrm>
              <a:off x="8917475" y="4748250"/>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0" name="Google Shape;260;p4"/>
            <p:cNvSpPr/>
            <p:nvPr/>
          </p:nvSpPr>
          <p:spPr>
            <a:xfrm>
              <a:off x="8301775" y="4362225"/>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1" name="Google Shape;261;p4"/>
            <p:cNvSpPr/>
            <p:nvPr/>
          </p:nvSpPr>
          <p:spPr>
            <a:xfrm>
              <a:off x="8523625" y="4948850"/>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2" name="Google Shape;262;p4"/>
            <p:cNvSpPr/>
            <p:nvPr/>
          </p:nvSpPr>
          <p:spPr>
            <a:xfrm>
              <a:off x="8008925" y="4909650"/>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3" name="Google Shape;263;p4"/>
            <p:cNvSpPr/>
            <p:nvPr/>
          </p:nvSpPr>
          <p:spPr>
            <a:xfrm>
              <a:off x="8080875" y="4548550"/>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64" name="Google Shape;264;p4"/>
          <p:cNvGrpSpPr/>
          <p:nvPr/>
        </p:nvGrpSpPr>
        <p:grpSpPr>
          <a:xfrm>
            <a:off x="6979051" y="4283338"/>
            <a:ext cx="1029875" cy="860150"/>
            <a:chOff x="0" y="4283350"/>
            <a:chExt cx="1029875" cy="860150"/>
          </a:xfrm>
        </p:grpSpPr>
        <p:sp>
          <p:nvSpPr>
            <p:cNvPr id="265" name="Google Shape;265;p4"/>
            <p:cNvSpPr/>
            <p:nvPr/>
          </p:nvSpPr>
          <p:spPr>
            <a:xfrm>
              <a:off x="150350" y="4793450"/>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6" name="Google Shape;266;p4"/>
            <p:cNvSpPr/>
            <p:nvPr/>
          </p:nvSpPr>
          <p:spPr>
            <a:xfrm>
              <a:off x="241650" y="4938250"/>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7" name="Google Shape;267;p4"/>
            <p:cNvSpPr/>
            <p:nvPr/>
          </p:nvSpPr>
          <p:spPr>
            <a:xfrm>
              <a:off x="0" y="4283350"/>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8" name="Google Shape;268;p4"/>
            <p:cNvSpPr/>
            <p:nvPr/>
          </p:nvSpPr>
          <p:spPr>
            <a:xfrm>
              <a:off x="235650" y="4331325"/>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9" name="Google Shape;269;p4"/>
            <p:cNvSpPr/>
            <p:nvPr/>
          </p:nvSpPr>
          <p:spPr>
            <a:xfrm>
              <a:off x="496225" y="4800825"/>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0" name="Google Shape;270;p4"/>
            <p:cNvSpPr/>
            <p:nvPr/>
          </p:nvSpPr>
          <p:spPr>
            <a:xfrm>
              <a:off x="427050" y="4587750"/>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1" name="Google Shape;271;p4"/>
            <p:cNvSpPr/>
            <p:nvPr/>
          </p:nvSpPr>
          <p:spPr>
            <a:xfrm>
              <a:off x="535425" y="4311950"/>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2" name="Google Shape;272;p4"/>
            <p:cNvSpPr/>
            <p:nvPr/>
          </p:nvSpPr>
          <p:spPr>
            <a:xfrm>
              <a:off x="900700" y="4497350"/>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73" name="Google Shape;273;p4"/>
          <p:cNvSpPr/>
          <p:nvPr/>
        </p:nvSpPr>
        <p:spPr>
          <a:xfrm>
            <a:off x="163477" y="762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4" name="Google Shape;274;p4"/>
          <p:cNvSpPr/>
          <p:nvPr/>
        </p:nvSpPr>
        <p:spPr>
          <a:xfrm>
            <a:off x="8139651" y="22635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75" name="Google Shape;275;p4"/>
          <p:cNvGrpSpPr/>
          <p:nvPr/>
        </p:nvGrpSpPr>
        <p:grpSpPr>
          <a:xfrm flipH="1">
            <a:off x="-117639" y="3643200"/>
            <a:ext cx="1759549" cy="1514815"/>
            <a:chOff x="-5379400" y="3590150"/>
            <a:chExt cx="1532575" cy="1319525"/>
          </a:xfrm>
        </p:grpSpPr>
        <p:sp>
          <p:nvSpPr>
            <p:cNvPr id="276" name="Google Shape;276;p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7" name="Google Shape;277;p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78" name="Google Shape;278;p4"/>
          <p:cNvGrpSpPr/>
          <p:nvPr/>
        </p:nvGrpSpPr>
        <p:grpSpPr>
          <a:xfrm>
            <a:off x="136841" y="3262202"/>
            <a:ext cx="129747" cy="125834"/>
            <a:chOff x="-167959" y="3643202"/>
            <a:chExt cx="129746" cy="125834"/>
          </a:xfrm>
        </p:grpSpPr>
        <p:sp>
          <p:nvSpPr>
            <p:cNvPr id="279" name="Google Shape;279;p4"/>
            <p:cNvSpPr/>
            <p:nvPr/>
          </p:nvSpPr>
          <p:spPr>
            <a:xfrm rot="10800000" flipH="1">
              <a:off x="-167959" y="3643202"/>
              <a:ext cx="129746" cy="125834"/>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80" name="Google Shape;280;p4"/>
            <p:cNvSpPr/>
            <p:nvPr/>
          </p:nvSpPr>
          <p:spPr>
            <a:xfrm rot="10800000" flipH="1">
              <a:off x="-116997" y="3700539"/>
              <a:ext cx="24329" cy="24191"/>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26756461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matchingName="Title and body" type="tx">
  <p:cSld name="1_Title and body">
    <p:spTree>
      <p:nvGrpSpPr>
        <p:cNvPr id="1" name="Shape 210"/>
        <p:cNvGrpSpPr/>
        <p:nvPr/>
      </p:nvGrpSpPr>
      <p:grpSpPr>
        <a:xfrm>
          <a:off x="0" y="0"/>
          <a:ext cx="0" cy="0"/>
          <a:chOff x="0" y="0"/>
          <a:chExt cx="0" cy="0"/>
        </a:xfrm>
      </p:grpSpPr>
      <p:pic>
        <p:nvPicPr>
          <p:cNvPr id="211" name="Google Shape;211;p4"/>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212" name="Google Shape;212;p4"/>
          <p:cNvSpPr txBox="1">
            <a:spLocks noGrp="1"/>
          </p:cNvSpPr>
          <p:nvPr>
            <p:ph type="title"/>
          </p:nvPr>
        </p:nvSpPr>
        <p:spPr>
          <a:xfrm>
            <a:off x="720000" y="539501"/>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3" name="Google Shape;213;p4"/>
          <p:cNvSpPr txBox="1">
            <a:spLocks noGrp="1"/>
          </p:cNvSpPr>
          <p:nvPr>
            <p:ph type="body" idx="1"/>
          </p:nvPr>
        </p:nvSpPr>
        <p:spPr>
          <a:xfrm>
            <a:off x="720000" y="1123827"/>
            <a:ext cx="7704000" cy="34164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AutoNum type="arabicPeriod"/>
              <a:defRPr sz="1200"/>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sp>
        <p:nvSpPr>
          <p:cNvPr id="214" name="Google Shape;214;p4"/>
          <p:cNvSpPr/>
          <p:nvPr/>
        </p:nvSpPr>
        <p:spPr>
          <a:xfrm>
            <a:off x="6097388" y="155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5" name="Google Shape;215;p4"/>
          <p:cNvSpPr/>
          <p:nvPr/>
        </p:nvSpPr>
        <p:spPr>
          <a:xfrm>
            <a:off x="8642373"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6" name="Google Shape;216;p4"/>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17" name="Google Shape;217;p4"/>
          <p:cNvGrpSpPr/>
          <p:nvPr/>
        </p:nvGrpSpPr>
        <p:grpSpPr>
          <a:xfrm>
            <a:off x="291839" y="1314630"/>
            <a:ext cx="314427" cy="304947"/>
            <a:chOff x="5013725" y="2633775"/>
            <a:chExt cx="422900" cy="410150"/>
          </a:xfrm>
        </p:grpSpPr>
        <p:sp>
          <p:nvSpPr>
            <p:cNvPr id="218" name="Google Shape;218;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9" name="Google Shape;219;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20" name="Google Shape;220;p4"/>
          <p:cNvSpPr/>
          <p:nvPr/>
        </p:nvSpPr>
        <p:spPr>
          <a:xfrm>
            <a:off x="217513" y="6918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21" name="Google Shape;221;p4"/>
          <p:cNvGrpSpPr/>
          <p:nvPr/>
        </p:nvGrpSpPr>
        <p:grpSpPr>
          <a:xfrm>
            <a:off x="8552413" y="3793254"/>
            <a:ext cx="314427" cy="304947"/>
            <a:chOff x="5013725" y="2633775"/>
            <a:chExt cx="422900" cy="410150"/>
          </a:xfrm>
        </p:grpSpPr>
        <p:sp>
          <p:nvSpPr>
            <p:cNvPr id="222" name="Google Shape;222;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3" name="Google Shape;223;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24" name="Google Shape;224;p4"/>
          <p:cNvGrpSpPr/>
          <p:nvPr/>
        </p:nvGrpSpPr>
        <p:grpSpPr>
          <a:xfrm>
            <a:off x="8329707" y="-2"/>
            <a:ext cx="718376" cy="1329837"/>
            <a:chOff x="144023" y="-1757"/>
            <a:chExt cx="959497" cy="1776195"/>
          </a:xfrm>
        </p:grpSpPr>
        <p:cxnSp>
          <p:nvCxnSpPr>
            <p:cNvPr id="225" name="Google Shape;225;p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226" name="Google Shape;226;p4"/>
            <p:cNvGrpSpPr/>
            <p:nvPr/>
          </p:nvGrpSpPr>
          <p:grpSpPr>
            <a:xfrm>
              <a:off x="144023" y="386441"/>
              <a:ext cx="959497" cy="1387997"/>
              <a:chOff x="5304550" y="274025"/>
              <a:chExt cx="1135500" cy="1642600"/>
            </a:xfrm>
          </p:grpSpPr>
          <p:sp>
            <p:nvSpPr>
              <p:cNvPr id="227" name="Google Shape;227;p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8" name="Google Shape;228;p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9" name="Google Shape;229;p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0" name="Google Shape;230;p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1" name="Google Shape;231;p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 name="Google Shape;232;p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3" name="Google Shape;233;p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4" name="Google Shape;234;p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5" name="Google Shape;235;p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6" name="Google Shape;236;p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7" name="Google Shape;237;p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8" name="Google Shape;238;p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9" name="Google Shape;239;p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0" name="Google Shape;240;p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 name="Google Shape;241;p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 name="Google Shape;242;p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 name="Google Shape;243;p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 name="Google Shape;244;p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 name="Google Shape;245;p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 name="Google Shape;246;p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 name="Google Shape;247;p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 name="Google Shape;248;p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 name="Google Shape;249;p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250" name="Google Shape;250;p4"/>
          <p:cNvGrpSpPr/>
          <p:nvPr/>
        </p:nvGrpSpPr>
        <p:grpSpPr>
          <a:xfrm>
            <a:off x="934639" y="3406104"/>
            <a:ext cx="314427" cy="304947"/>
            <a:chOff x="934639" y="3406102"/>
            <a:chExt cx="314426" cy="304947"/>
          </a:xfrm>
        </p:grpSpPr>
        <p:sp>
          <p:nvSpPr>
            <p:cNvPr id="251" name="Google Shape;251;p4"/>
            <p:cNvSpPr/>
            <p:nvPr/>
          </p:nvSpPr>
          <p:spPr>
            <a:xfrm rot="10800000" flipH="1">
              <a:off x="934639" y="3406102"/>
              <a:ext cx="314426" cy="30494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2" name="Google Shape;252;p4"/>
            <p:cNvSpPr/>
            <p:nvPr/>
          </p:nvSpPr>
          <p:spPr>
            <a:xfrm rot="10800000" flipH="1">
              <a:off x="1058153" y="3545044"/>
              <a:ext cx="58960" cy="58625"/>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3" name="Google Shape;253;p4"/>
          <p:cNvGrpSpPr/>
          <p:nvPr/>
        </p:nvGrpSpPr>
        <p:grpSpPr>
          <a:xfrm>
            <a:off x="40970" y="3517278"/>
            <a:ext cx="216103" cy="209587"/>
            <a:chOff x="40970" y="3517276"/>
            <a:chExt cx="216102" cy="209587"/>
          </a:xfrm>
        </p:grpSpPr>
        <p:sp>
          <p:nvSpPr>
            <p:cNvPr id="254" name="Google Shape;254;p4"/>
            <p:cNvSpPr/>
            <p:nvPr/>
          </p:nvSpPr>
          <p:spPr>
            <a:xfrm rot="10800000" flipH="1">
              <a:off x="40970" y="3517276"/>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5" name="Google Shape;255;p4"/>
            <p:cNvSpPr/>
            <p:nvPr/>
          </p:nvSpPr>
          <p:spPr>
            <a:xfrm rot="10800000" flipH="1">
              <a:off x="125861" y="3612768"/>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6" name="Google Shape;256;p4"/>
          <p:cNvGrpSpPr/>
          <p:nvPr/>
        </p:nvGrpSpPr>
        <p:grpSpPr>
          <a:xfrm>
            <a:off x="8008926" y="4362227"/>
            <a:ext cx="1093525" cy="781275"/>
            <a:chOff x="8008925" y="4362225"/>
            <a:chExt cx="1093525" cy="781275"/>
          </a:xfrm>
        </p:grpSpPr>
        <p:sp>
          <p:nvSpPr>
            <p:cNvPr id="257" name="Google Shape;257;p4"/>
            <p:cNvSpPr/>
            <p:nvPr/>
          </p:nvSpPr>
          <p:spPr>
            <a:xfrm>
              <a:off x="8663350" y="4474750"/>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 name="Google Shape;258;p4"/>
            <p:cNvSpPr/>
            <p:nvPr/>
          </p:nvSpPr>
          <p:spPr>
            <a:xfrm>
              <a:off x="8866300" y="4708575"/>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9" name="Google Shape;259;p4"/>
            <p:cNvSpPr/>
            <p:nvPr/>
          </p:nvSpPr>
          <p:spPr>
            <a:xfrm>
              <a:off x="8917475" y="4748250"/>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0" name="Google Shape;260;p4"/>
            <p:cNvSpPr/>
            <p:nvPr/>
          </p:nvSpPr>
          <p:spPr>
            <a:xfrm>
              <a:off x="8301775" y="4362225"/>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1" name="Google Shape;261;p4"/>
            <p:cNvSpPr/>
            <p:nvPr/>
          </p:nvSpPr>
          <p:spPr>
            <a:xfrm>
              <a:off x="8523625" y="4948850"/>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2" name="Google Shape;262;p4"/>
            <p:cNvSpPr/>
            <p:nvPr/>
          </p:nvSpPr>
          <p:spPr>
            <a:xfrm>
              <a:off x="8008925" y="4909650"/>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3" name="Google Shape;263;p4"/>
            <p:cNvSpPr/>
            <p:nvPr/>
          </p:nvSpPr>
          <p:spPr>
            <a:xfrm>
              <a:off x="8080875" y="4548550"/>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64" name="Google Shape;264;p4"/>
          <p:cNvGrpSpPr/>
          <p:nvPr/>
        </p:nvGrpSpPr>
        <p:grpSpPr>
          <a:xfrm>
            <a:off x="6979051" y="4283338"/>
            <a:ext cx="1029875" cy="860150"/>
            <a:chOff x="0" y="4283350"/>
            <a:chExt cx="1029875" cy="860150"/>
          </a:xfrm>
        </p:grpSpPr>
        <p:sp>
          <p:nvSpPr>
            <p:cNvPr id="265" name="Google Shape;265;p4"/>
            <p:cNvSpPr/>
            <p:nvPr/>
          </p:nvSpPr>
          <p:spPr>
            <a:xfrm>
              <a:off x="150350" y="4793450"/>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6" name="Google Shape;266;p4"/>
            <p:cNvSpPr/>
            <p:nvPr/>
          </p:nvSpPr>
          <p:spPr>
            <a:xfrm>
              <a:off x="241650" y="4938250"/>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7" name="Google Shape;267;p4"/>
            <p:cNvSpPr/>
            <p:nvPr/>
          </p:nvSpPr>
          <p:spPr>
            <a:xfrm>
              <a:off x="0" y="4283350"/>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8" name="Google Shape;268;p4"/>
            <p:cNvSpPr/>
            <p:nvPr/>
          </p:nvSpPr>
          <p:spPr>
            <a:xfrm>
              <a:off x="235650" y="4331325"/>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9" name="Google Shape;269;p4"/>
            <p:cNvSpPr/>
            <p:nvPr/>
          </p:nvSpPr>
          <p:spPr>
            <a:xfrm>
              <a:off x="496225" y="4800825"/>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0" name="Google Shape;270;p4"/>
            <p:cNvSpPr/>
            <p:nvPr/>
          </p:nvSpPr>
          <p:spPr>
            <a:xfrm>
              <a:off x="427050" y="4587750"/>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1" name="Google Shape;271;p4"/>
            <p:cNvSpPr/>
            <p:nvPr/>
          </p:nvSpPr>
          <p:spPr>
            <a:xfrm>
              <a:off x="535425" y="4311950"/>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2" name="Google Shape;272;p4"/>
            <p:cNvSpPr/>
            <p:nvPr/>
          </p:nvSpPr>
          <p:spPr>
            <a:xfrm>
              <a:off x="900700" y="4497350"/>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73" name="Google Shape;273;p4"/>
          <p:cNvSpPr/>
          <p:nvPr/>
        </p:nvSpPr>
        <p:spPr>
          <a:xfrm>
            <a:off x="163477" y="762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4" name="Google Shape;274;p4"/>
          <p:cNvSpPr/>
          <p:nvPr/>
        </p:nvSpPr>
        <p:spPr>
          <a:xfrm>
            <a:off x="8139651" y="22635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75" name="Google Shape;275;p4"/>
          <p:cNvGrpSpPr/>
          <p:nvPr/>
        </p:nvGrpSpPr>
        <p:grpSpPr>
          <a:xfrm flipH="1">
            <a:off x="-117639" y="3643200"/>
            <a:ext cx="1759549" cy="1514815"/>
            <a:chOff x="-5379400" y="3590150"/>
            <a:chExt cx="1532575" cy="1319525"/>
          </a:xfrm>
        </p:grpSpPr>
        <p:sp>
          <p:nvSpPr>
            <p:cNvPr id="276" name="Google Shape;276;p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7" name="Google Shape;277;p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78" name="Google Shape;278;p4"/>
          <p:cNvGrpSpPr/>
          <p:nvPr/>
        </p:nvGrpSpPr>
        <p:grpSpPr>
          <a:xfrm>
            <a:off x="136841" y="3262202"/>
            <a:ext cx="129747" cy="125834"/>
            <a:chOff x="-167959" y="3643202"/>
            <a:chExt cx="129746" cy="125834"/>
          </a:xfrm>
        </p:grpSpPr>
        <p:sp>
          <p:nvSpPr>
            <p:cNvPr id="279" name="Google Shape;279;p4"/>
            <p:cNvSpPr/>
            <p:nvPr/>
          </p:nvSpPr>
          <p:spPr>
            <a:xfrm rot="10800000" flipH="1">
              <a:off x="-167959" y="3643202"/>
              <a:ext cx="129746" cy="125834"/>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80" name="Google Shape;280;p4"/>
            <p:cNvSpPr/>
            <p:nvPr/>
          </p:nvSpPr>
          <p:spPr>
            <a:xfrm rot="10800000" flipH="1">
              <a:off x="-116997" y="3700539"/>
              <a:ext cx="24329" cy="24191"/>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164846993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matchingName="One column text">
  <p:cSld name="ONE_COLUMN_TEXT">
    <p:spTree>
      <p:nvGrpSpPr>
        <p:cNvPr id="1" name="Shape 467"/>
        <p:cNvGrpSpPr/>
        <p:nvPr/>
      </p:nvGrpSpPr>
      <p:grpSpPr>
        <a:xfrm>
          <a:off x="0" y="0"/>
          <a:ext cx="0" cy="0"/>
          <a:chOff x="0" y="0"/>
          <a:chExt cx="0" cy="0"/>
        </a:xfrm>
      </p:grpSpPr>
      <p:pic>
        <p:nvPicPr>
          <p:cNvPr id="468" name="Google Shape;468;p7"/>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469" name="Google Shape;469;p7"/>
          <p:cNvSpPr txBox="1">
            <a:spLocks noGrp="1"/>
          </p:cNvSpPr>
          <p:nvPr>
            <p:ph type="body" idx="1"/>
          </p:nvPr>
        </p:nvSpPr>
        <p:spPr>
          <a:xfrm>
            <a:off x="720001" y="1574275"/>
            <a:ext cx="5077500" cy="25206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30200" rtl="0">
              <a:lnSpc>
                <a:spcPct val="100000"/>
              </a:lnSpc>
              <a:spcBef>
                <a:spcPts val="1600"/>
              </a:spcBef>
              <a:spcAft>
                <a:spcPts val="0"/>
              </a:spcAft>
              <a:buSzPts val="1600"/>
              <a:buFont typeface="Nunito Light"/>
              <a:buChar char="○"/>
              <a:defRPr/>
            </a:lvl5pPr>
            <a:lvl6pPr marL="2743200" lvl="5" indent="-330200" rtl="0">
              <a:lnSpc>
                <a:spcPct val="100000"/>
              </a:lnSpc>
              <a:spcBef>
                <a:spcPts val="1600"/>
              </a:spcBef>
              <a:spcAft>
                <a:spcPts val="0"/>
              </a:spcAft>
              <a:buSzPts val="16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30200" rtl="0">
              <a:lnSpc>
                <a:spcPct val="100000"/>
              </a:lnSpc>
              <a:spcBef>
                <a:spcPts val="1600"/>
              </a:spcBef>
              <a:spcAft>
                <a:spcPts val="1600"/>
              </a:spcAft>
              <a:buSzPts val="1600"/>
              <a:buFont typeface="Nunito Light"/>
              <a:buChar char="■"/>
              <a:defRPr/>
            </a:lvl9pPr>
          </a:lstStyle>
          <a:p>
            <a:endParaRPr/>
          </a:p>
        </p:txBody>
      </p:sp>
      <p:sp>
        <p:nvSpPr>
          <p:cNvPr id="470" name="Google Shape;470;p7"/>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1" name="Google Shape;471;p7"/>
          <p:cNvGrpSpPr/>
          <p:nvPr/>
        </p:nvGrpSpPr>
        <p:grpSpPr>
          <a:xfrm>
            <a:off x="-50" y="4276932"/>
            <a:ext cx="4552475" cy="860150"/>
            <a:chOff x="1262800" y="4616725"/>
            <a:chExt cx="4552475" cy="860150"/>
          </a:xfrm>
        </p:grpSpPr>
        <p:sp>
          <p:nvSpPr>
            <p:cNvPr id="472" name="Google Shape;472;p7"/>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3" name="Google Shape;473;p7"/>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4" name="Google Shape;474;p7"/>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5" name="Google Shape;475;p7"/>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6" name="Google Shape;476;p7"/>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7" name="Google Shape;477;p7"/>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8" name="Google Shape;478;p7"/>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9" name="Google Shape;479;p7"/>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0" name="Google Shape;480;p7"/>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1" name="Google Shape;481;p7"/>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2" name="Google Shape;482;p7"/>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3" name="Google Shape;483;p7"/>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4" name="Google Shape;484;p7"/>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5" name="Google Shape;485;p7"/>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6" name="Google Shape;486;p7"/>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7" name="Google Shape;487;p7"/>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8" name="Google Shape;488;p7"/>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9" name="Google Shape;489;p7"/>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0" name="Google Shape;490;p7"/>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1" name="Google Shape;491;p7"/>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2" name="Google Shape;492;p7"/>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3" name="Google Shape;493;p7"/>
          <p:cNvGrpSpPr/>
          <p:nvPr/>
        </p:nvGrpSpPr>
        <p:grpSpPr>
          <a:xfrm>
            <a:off x="7386651" y="3630635"/>
            <a:ext cx="1759549" cy="1514815"/>
            <a:chOff x="-5379400" y="3590150"/>
            <a:chExt cx="1532575" cy="1319525"/>
          </a:xfrm>
        </p:grpSpPr>
        <p:sp>
          <p:nvSpPr>
            <p:cNvPr id="494" name="Google Shape;494;p7"/>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5" name="Google Shape;495;p7"/>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6" name="Google Shape;496;p7"/>
          <p:cNvGrpSpPr/>
          <p:nvPr/>
        </p:nvGrpSpPr>
        <p:grpSpPr>
          <a:xfrm>
            <a:off x="448921" y="813003"/>
            <a:ext cx="216103" cy="209587"/>
            <a:chOff x="375445" y="3222151"/>
            <a:chExt cx="216102" cy="209587"/>
          </a:xfrm>
        </p:grpSpPr>
        <p:sp>
          <p:nvSpPr>
            <p:cNvPr id="497" name="Google Shape;497;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8" name="Google Shape;498;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9" name="Google Shape;499;p7"/>
          <p:cNvGrpSpPr/>
          <p:nvPr/>
        </p:nvGrpSpPr>
        <p:grpSpPr>
          <a:xfrm>
            <a:off x="99488" y="1651433"/>
            <a:ext cx="156307" cy="151594"/>
            <a:chOff x="375445" y="3222151"/>
            <a:chExt cx="216102" cy="209587"/>
          </a:xfrm>
        </p:grpSpPr>
        <p:sp>
          <p:nvSpPr>
            <p:cNvPr id="500" name="Google Shape;500;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1" name="Google Shape;501;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2" name="Google Shape;502;p7"/>
          <p:cNvGrpSpPr/>
          <p:nvPr/>
        </p:nvGrpSpPr>
        <p:grpSpPr>
          <a:xfrm>
            <a:off x="403031" y="1325283"/>
            <a:ext cx="156328" cy="151594"/>
            <a:chOff x="375445" y="3222151"/>
            <a:chExt cx="216102" cy="209587"/>
          </a:xfrm>
        </p:grpSpPr>
        <p:sp>
          <p:nvSpPr>
            <p:cNvPr id="503" name="Google Shape;503;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4" name="Google Shape;504;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5" name="Google Shape;505;p7"/>
          <p:cNvGrpSpPr/>
          <p:nvPr/>
        </p:nvGrpSpPr>
        <p:grpSpPr>
          <a:xfrm>
            <a:off x="8423989" y="-533405"/>
            <a:ext cx="591491" cy="2037135"/>
            <a:chOff x="1395700" y="238125"/>
            <a:chExt cx="1034075" cy="3561425"/>
          </a:xfrm>
        </p:grpSpPr>
        <p:sp>
          <p:nvSpPr>
            <p:cNvPr id="506" name="Google Shape;506;p7"/>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7" name="Google Shape;507;p7"/>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8" name="Google Shape;508;p7"/>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9" name="Google Shape;509;p7"/>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0" name="Google Shape;510;p7"/>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1" name="Google Shape;511;p7"/>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2" name="Google Shape;512;p7"/>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3" name="Google Shape;513;p7"/>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4" name="Google Shape;514;p7"/>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5" name="Google Shape;515;p7"/>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6" name="Google Shape;516;p7"/>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7" name="Google Shape;517;p7"/>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8" name="Google Shape;518;p7"/>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9" name="Google Shape;519;p7"/>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0" name="Google Shape;520;p7"/>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1" name="Google Shape;521;p7"/>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2" name="Google Shape;522;p7"/>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3" name="Google Shape;523;p7"/>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4" name="Google Shape;524;p7"/>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5" name="Google Shape;525;p7"/>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6" name="Google Shape;526;p7"/>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7" name="Google Shape;527;p7"/>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8" name="Google Shape;528;p7"/>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9" name="Google Shape;529;p7"/>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0" name="Google Shape;530;p7"/>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1" name="Google Shape;531;p7"/>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2" name="Google Shape;532;p7"/>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3" name="Google Shape;533;p7"/>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4" name="Google Shape;534;p7"/>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5" name="Google Shape;535;p7"/>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6" name="Google Shape;536;p7"/>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7" name="Google Shape;537;p7"/>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8" name="Google Shape;538;p7"/>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9" name="Google Shape;539;p7"/>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0" name="Google Shape;540;p7"/>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1" name="Google Shape;541;p7"/>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2" name="Google Shape;542;p7"/>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3" name="Google Shape;543;p7"/>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4" name="Google Shape;544;p7"/>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5" name="Google Shape;545;p7"/>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6" name="Google Shape;546;p7"/>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7" name="Google Shape;547;p7"/>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548" name="Google Shape;548;p7"/>
          <p:cNvSpPr/>
          <p:nvPr/>
        </p:nvSpPr>
        <p:spPr>
          <a:xfrm>
            <a:off x="-260949" y="20768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9" name="Google Shape;549;p7"/>
          <p:cNvSpPr/>
          <p:nvPr/>
        </p:nvSpPr>
        <p:spPr>
          <a:xfrm>
            <a:off x="8149626" y="16654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0" name="Google Shape;550;p7"/>
          <p:cNvSpPr/>
          <p:nvPr/>
        </p:nvSpPr>
        <p:spPr>
          <a:xfrm>
            <a:off x="87328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1" name="Google Shape;551;p7"/>
          <p:cNvSpPr/>
          <p:nvPr/>
        </p:nvSpPr>
        <p:spPr>
          <a:xfrm>
            <a:off x="8075639" y="9518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2" name="Google Shape;552;p7"/>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3" name="Google Shape;553;p7"/>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matchingName="One column text">
  <p:cSld name="1_One column text">
    <p:spTree>
      <p:nvGrpSpPr>
        <p:cNvPr id="1" name="Shape 467"/>
        <p:cNvGrpSpPr/>
        <p:nvPr/>
      </p:nvGrpSpPr>
      <p:grpSpPr>
        <a:xfrm>
          <a:off x="0" y="0"/>
          <a:ext cx="0" cy="0"/>
          <a:chOff x="0" y="0"/>
          <a:chExt cx="0" cy="0"/>
        </a:xfrm>
      </p:grpSpPr>
      <p:pic>
        <p:nvPicPr>
          <p:cNvPr id="468" name="Google Shape;468;p7"/>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469" name="Google Shape;469;p7"/>
          <p:cNvSpPr txBox="1">
            <a:spLocks noGrp="1"/>
          </p:cNvSpPr>
          <p:nvPr>
            <p:ph type="body" idx="1"/>
          </p:nvPr>
        </p:nvSpPr>
        <p:spPr>
          <a:xfrm>
            <a:off x="720001" y="1574275"/>
            <a:ext cx="5077500" cy="25206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30200" rtl="0">
              <a:lnSpc>
                <a:spcPct val="100000"/>
              </a:lnSpc>
              <a:spcBef>
                <a:spcPts val="1600"/>
              </a:spcBef>
              <a:spcAft>
                <a:spcPts val="0"/>
              </a:spcAft>
              <a:buSzPts val="1600"/>
              <a:buFont typeface="Nunito Light"/>
              <a:buChar char="○"/>
              <a:defRPr/>
            </a:lvl5pPr>
            <a:lvl6pPr marL="2743200" lvl="5" indent="-330200" rtl="0">
              <a:lnSpc>
                <a:spcPct val="100000"/>
              </a:lnSpc>
              <a:spcBef>
                <a:spcPts val="1600"/>
              </a:spcBef>
              <a:spcAft>
                <a:spcPts val="0"/>
              </a:spcAft>
              <a:buSzPts val="16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30200" rtl="0">
              <a:lnSpc>
                <a:spcPct val="100000"/>
              </a:lnSpc>
              <a:spcBef>
                <a:spcPts val="1600"/>
              </a:spcBef>
              <a:spcAft>
                <a:spcPts val="1600"/>
              </a:spcAft>
              <a:buSzPts val="1600"/>
              <a:buFont typeface="Nunito Light"/>
              <a:buChar char="■"/>
              <a:defRPr/>
            </a:lvl9pPr>
          </a:lstStyle>
          <a:p>
            <a:endParaRPr/>
          </a:p>
        </p:txBody>
      </p:sp>
      <p:sp>
        <p:nvSpPr>
          <p:cNvPr id="470" name="Google Shape;470;p7"/>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1" name="Google Shape;471;p7"/>
          <p:cNvGrpSpPr/>
          <p:nvPr/>
        </p:nvGrpSpPr>
        <p:grpSpPr>
          <a:xfrm>
            <a:off x="-50" y="4276932"/>
            <a:ext cx="4552475" cy="860150"/>
            <a:chOff x="1262800" y="4616725"/>
            <a:chExt cx="4552475" cy="860150"/>
          </a:xfrm>
        </p:grpSpPr>
        <p:sp>
          <p:nvSpPr>
            <p:cNvPr id="472" name="Google Shape;472;p7"/>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3" name="Google Shape;473;p7"/>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4" name="Google Shape;474;p7"/>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5" name="Google Shape;475;p7"/>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6" name="Google Shape;476;p7"/>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7" name="Google Shape;477;p7"/>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8" name="Google Shape;478;p7"/>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9" name="Google Shape;479;p7"/>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0" name="Google Shape;480;p7"/>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1" name="Google Shape;481;p7"/>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2" name="Google Shape;482;p7"/>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3" name="Google Shape;483;p7"/>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4" name="Google Shape;484;p7"/>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5" name="Google Shape;485;p7"/>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6" name="Google Shape;486;p7"/>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7" name="Google Shape;487;p7"/>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8" name="Google Shape;488;p7"/>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9" name="Google Shape;489;p7"/>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0" name="Google Shape;490;p7"/>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1" name="Google Shape;491;p7"/>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2" name="Google Shape;492;p7"/>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3" name="Google Shape;493;p7"/>
          <p:cNvGrpSpPr/>
          <p:nvPr/>
        </p:nvGrpSpPr>
        <p:grpSpPr>
          <a:xfrm>
            <a:off x="7386651" y="3630635"/>
            <a:ext cx="1759549" cy="1514815"/>
            <a:chOff x="-5379400" y="3590150"/>
            <a:chExt cx="1532575" cy="1319525"/>
          </a:xfrm>
        </p:grpSpPr>
        <p:sp>
          <p:nvSpPr>
            <p:cNvPr id="494" name="Google Shape;494;p7"/>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5" name="Google Shape;495;p7"/>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6" name="Google Shape;496;p7"/>
          <p:cNvGrpSpPr/>
          <p:nvPr/>
        </p:nvGrpSpPr>
        <p:grpSpPr>
          <a:xfrm>
            <a:off x="448921" y="813003"/>
            <a:ext cx="216103" cy="209587"/>
            <a:chOff x="375445" y="3222151"/>
            <a:chExt cx="216102" cy="209587"/>
          </a:xfrm>
        </p:grpSpPr>
        <p:sp>
          <p:nvSpPr>
            <p:cNvPr id="497" name="Google Shape;497;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8" name="Google Shape;498;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9" name="Google Shape;499;p7"/>
          <p:cNvGrpSpPr/>
          <p:nvPr/>
        </p:nvGrpSpPr>
        <p:grpSpPr>
          <a:xfrm>
            <a:off x="99488" y="1651433"/>
            <a:ext cx="156307" cy="151594"/>
            <a:chOff x="375445" y="3222151"/>
            <a:chExt cx="216102" cy="209587"/>
          </a:xfrm>
        </p:grpSpPr>
        <p:sp>
          <p:nvSpPr>
            <p:cNvPr id="500" name="Google Shape;500;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1" name="Google Shape;501;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2" name="Google Shape;502;p7"/>
          <p:cNvGrpSpPr/>
          <p:nvPr/>
        </p:nvGrpSpPr>
        <p:grpSpPr>
          <a:xfrm>
            <a:off x="403031" y="1325283"/>
            <a:ext cx="156328" cy="151594"/>
            <a:chOff x="375445" y="3222151"/>
            <a:chExt cx="216102" cy="209587"/>
          </a:xfrm>
        </p:grpSpPr>
        <p:sp>
          <p:nvSpPr>
            <p:cNvPr id="503" name="Google Shape;503;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4" name="Google Shape;504;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5" name="Google Shape;505;p7"/>
          <p:cNvGrpSpPr/>
          <p:nvPr/>
        </p:nvGrpSpPr>
        <p:grpSpPr>
          <a:xfrm>
            <a:off x="8423989" y="-533405"/>
            <a:ext cx="591491" cy="2037135"/>
            <a:chOff x="1395700" y="238125"/>
            <a:chExt cx="1034075" cy="3561425"/>
          </a:xfrm>
        </p:grpSpPr>
        <p:sp>
          <p:nvSpPr>
            <p:cNvPr id="506" name="Google Shape;506;p7"/>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7" name="Google Shape;507;p7"/>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8" name="Google Shape;508;p7"/>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9" name="Google Shape;509;p7"/>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0" name="Google Shape;510;p7"/>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1" name="Google Shape;511;p7"/>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2" name="Google Shape;512;p7"/>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3" name="Google Shape;513;p7"/>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4" name="Google Shape;514;p7"/>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5" name="Google Shape;515;p7"/>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6" name="Google Shape;516;p7"/>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7" name="Google Shape;517;p7"/>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8" name="Google Shape;518;p7"/>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9" name="Google Shape;519;p7"/>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0" name="Google Shape;520;p7"/>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1" name="Google Shape;521;p7"/>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2" name="Google Shape;522;p7"/>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3" name="Google Shape;523;p7"/>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4" name="Google Shape;524;p7"/>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5" name="Google Shape;525;p7"/>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6" name="Google Shape;526;p7"/>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7" name="Google Shape;527;p7"/>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8" name="Google Shape;528;p7"/>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9" name="Google Shape;529;p7"/>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0" name="Google Shape;530;p7"/>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1" name="Google Shape;531;p7"/>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2" name="Google Shape;532;p7"/>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3" name="Google Shape;533;p7"/>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4" name="Google Shape;534;p7"/>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5" name="Google Shape;535;p7"/>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6" name="Google Shape;536;p7"/>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7" name="Google Shape;537;p7"/>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8" name="Google Shape;538;p7"/>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9" name="Google Shape;539;p7"/>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0" name="Google Shape;540;p7"/>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1" name="Google Shape;541;p7"/>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2" name="Google Shape;542;p7"/>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3" name="Google Shape;543;p7"/>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4" name="Google Shape;544;p7"/>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5" name="Google Shape;545;p7"/>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6" name="Google Shape;546;p7"/>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7" name="Google Shape;547;p7"/>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548" name="Google Shape;548;p7"/>
          <p:cNvSpPr/>
          <p:nvPr/>
        </p:nvSpPr>
        <p:spPr>
          <a:xfrm>
            <a:off x="-260949" y="20768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9" name="Google Shape;549;p7"/>
          <p:cNvSpPr/>
          <p:nvPr/>
        </p:nvSpPr>
        <p:spPr>
          <a:xfrm>
            <a:off x="8149626" y="16654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0" name="Google Shape;550;p7"/>
          <p:cNvSpPr/>
          <p:nvPr/>
        </p:nvSpPr>
        <p:spPr>
          <a:xfrm>
            <a:off x="87328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1" name="Google Shape;551;p7"/>
          <p:cNvSpPr/>
          <p:nvPr/>
        </p:nvSpPr>
        <p:spPr>
          <a:xfrm>
            <a:off x="8075639" y="9518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2" name="Google Shape;552;p7"/>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3" name="Google Shape;553;p7"/>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61617841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matchingName="One column text">
  <p:cSld name="1_One column text">
    <p:spTree>
      <p:nvGrpSpPr>
        <p:cNvPr id="1" name="Shape 467"/>
        <p:cNvGrpSpPr/>
        <p:nvPr/>
      </p:nvGrpSpPr>
      <p:grpSpPr>
        <a:xfrm>
          <a:off x="0" y="0"/>
          <a:ext cx="0" cy="0"/>
          <a:chOff x="0" y="0"/>
          <a:chExt cx="0" cy="0"/>
        </a:xfrm>
      </p:grpSpPr>
      <p:pic>
        <p:nvPicPr>
          <p:cNvPr id="468" name="Google Shape;468;p7"/>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469" name="Google Shape;469;p7"/>
          <p:cNvSpPr txBox="1">
            <a:spLocks noGrp="1"/>
          </p:cNvSpPr>
          <p:nvPr>
            <p:ph type="body" idx="1"/>
          </p:nvPr>
        </p:nvSpPr>
        <p:spPr>
          <a:xfrm>
            <a:off x="720001" y="1574275"/>
            <a:ext cx="5077500" cy="25206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30200" rtl="0">
              <a:lnSpc>
                <a:spcPct val="100000"/>
              </a:lnSpc>
              <a:spcBef>
                <a:spcPts val="1600"/>
              </a:spcBef>
              <a:spcAft>
                <a:spcPts val="0"/>
              </a:spcAft>
              <a:buSzPts val="1600"/>
              <a:buFont typeface="Nunito Light"/>
              <a:buChar char="○"/>
              <a:defRPr/>
            </a:lvl5pPr>
            <a:lvl6pPr marL="2743200" lvl="5" indent="-330200" rtl="0">
              <a:lnSpc>
                <a:spcPct val="100000"/>
              </a:lnSpc>
              <a:spcBef>
                <a:spcPts val="1600"/>
              </a:spcBef>
              <a:spcAft>
                <a:spcPts val="0"/>
              </a:spcAft>
              <a:buSzPts val="16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30200" rtl="0">
              <a:lnSpc>
                <a:spcPct val="100000"/>
              </a:lnSpc>
              <a:spcBef>
                <a:spcPts val="1600"/>
              </a:spcBef>
              <a:spcAft>
                <a:spcPts val="1600"/>
              </a:spcAft>
              <a:buSzPts val="1600"/>
              <a:buFont typeface="Nunito Light"/>
              <a:buChar char="■"/>
              <a:defRPr/>
            </a:lvl9pPr>
          </a:lstStyle>
          <a:p>
            <a:endParaRPr/>
          </a:p>
        </p:txBody>
      </p:sp>
      <p:sp>
        <p:nvSpPr>
          <p:cNvPr id="470" name="Google Shape;470;p7"/>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1" name="Google Shape;471;p7"/>
          <p:cNvGrpSpPr/>
          <p:nvPr/>
        </p:nvGrpSpPr>
        <p:grpSpPr>
          <a:xfrm>
            <a:off x="-50" y="4276932"/>
            <a:ext cx="4552475" cy="860150"/>
            <a:chOff x="1262800" y="4616725"/>
            <a:chExt cx="4552475" cy="860150"/>
          </a:xfrm>
        </p:grpSpPr>
        <p:sp>
          <p:nvSpPr>
            <p:cNvPr id="472" name="Google Shape;472;p7"/>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3" name="Google Shape;473;p7"/>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4" name="Google Shape;474;p7"/>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5" name="Google Shape;475;p7"/>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6" name="Google Shape;476;p7"/>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7" name="Google Shape;477;p7"/>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8" name="Google Shape;478;p7"/>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9" name="Google Shape;479;p7"/>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0" name="Google Shape;480;p7"/>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1" name="Google Shape;481;p7"/>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2" name="Google Shape;482;p7"/>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3" name="Google Shape;483;p7"/>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4" name="Google Shape;484;p7"/>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5" name="Google Shape;485;p7"/>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6" name="Google Shape;486;p7"/>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7" name="Google Shape;487;p7"/>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8" name="Google Shape;488;p7"/>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9" name="Google Shape;489;p7"/>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0" name="Google Shape;490;p7"/>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1" name="Google Shape;491;p7"/>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2" name="Google Shape;492;p7"/>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3" name="Google Shape;493;p7"/>
          <p:cNvGrpSpPr/>
          <p:nvPr/>
        </p:nvGrpSpPr>
        <p:grpSpPr>
          <a:xfrm>
            <a:off x="7386651" y="3630635"/>
            <a:ext cx="1759549" cy="1514815"/>
            <a:chOff x="-5379400" y="3590150"/>
            <a:chExt cx="1532575" cy="1319525"/>
          </a:xfrm>
        </p:grpSpPr>
        <p:sp>
          <p:nvSpPr>
            <p:cNvPr id="494" name="Google Shape;494;p7"/>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5" name="Google Shape;495;p7"/>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6" name="Google Shape;496;p7"/>
          <p:cNvGrpSpPr/>
          <p:nvPr/>
        </p:nvGrpSpPr>
        <p:grpSpPr>
          <a:xfrm>
            <a:off x="448921" y="813003"/>
            <a:ext cx="216103" cy="209587"/>
            <a:chOff x="375445" y="3222151"/>
            <a:chExt cx="216102" cy="209587"/>
          </a:xfrm>
        </p:grpSpPr>
        <p:sp>
          <p:nvSpPr>
            <p:cNvPr id="497" name="Google Shape;497;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8" name="Google Shape;498;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9" name="Google Shape;499;p7"/>
          <p:cNvGrpSpPr/>
          <p:nvPr/>
        </p:nvGrpSpPr>
        <p:grpSpPr>
          <a:xfrm>
            <a:off x="99488" y="1651433"/>
            <a:ext cx="156307" cy="151594"/>
            <a:chOff x="375445" y="3222151"/>
            <a:chExt cx="216102" cy="209587"/>
          </a:xfrm>
        </p:grpSpPr>
        <p:sp>
          <p:nvSpPr>
            <p:cNvPr id="500" name="Google Shape;500;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1" name="Google Shape;501;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2" name="Google Shape;502;p7"/>
          <p:cNvGrpSpPr/>
          <p:nvPr/>
        </p:nvGrpSpPr>
        <p:grpSpPr>
          <a:xfrm>
            <a:off x="403031" y="1325283"/>
            <a:ext cx="156328" cy="151594"/>
            <a:chOff x="375445" y="3222151"/>
            <a:chExt cx="216102" cy="209587"/>
          </a:xfrm>
        </p:grpSpPr>
        <p:sp>
          <p:nvSpPr>
            <p:cNvPr id="503" name="Google Shape;503;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4" name="Google Shape;504;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5" name="Google Shape;505;p7"/>
          <p:cNvGrpSpPr/>
          <p:nvPr/>
        </p:nvGrpSpPr>
        <p:grpSpPr>
          <a:xfrm>
            <a:off x="8423989" y="-533405"/>
            <a:ext cx="591491" cy="2037135"/>
            <a:chOff x="1395700" y="238125"/>
            <a:chExt cx="1034075" cy="3561425"/>
          </a:xfrm>
        </p:grpSpPr>
        <p:sp>
          <p:nvSpPr>
            <p:cNvPr id="506" name="Google Shape;506;p7"/>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7" name="Google Shape;507;p7"/>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8" name="Google Shape;508;p7"/>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9" name="Google Shape;509;p7"/>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0" name="Google Shape;510;p7"/>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1" name="Google Shape;511;p7"/>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2" name="Google Shape;512;p7"/>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3" name="Google Shape;513;p7"/>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4" name="Google Shape;514;p7"/>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5" name="Google Shape;515;p7"/>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6" name="Google Shape;516;p7"/>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7" name="Google Shape;517;p7"/>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8" name="Google Shape;518;p7"/>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9" name="Google Shape;519;p7"/>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0" name="Google Shape;520;p7"/>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1" name="Google Shape;521;p7"/>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2" name="Google Shape;522;p7"/>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3" name="Google Shape;523;p7"/>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4" name="Google Shape;524;p7"/>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5" name="Google Shape;525;p7"/>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6" name="Google Shape;526;p7"/>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7" name="Google Shape;527;p7"/>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8" name="Google Shape;528;p7"/>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9" name="Google Shape;529;p7"/>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0" name="Google Shape;530;p7"/>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1" name="Google Shape;531;p7"/>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2" name="Google Shape;532;p7"/>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3" name="Google Shape;533;p7"/>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4" name="Google Shape;534;p7"/>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5" name="Google Shape;535;p7"/>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6" name="Google Shape;536;p7"/>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7" name="Google Shape;537;p7"/>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8" name="Google Shape;538;p7"/>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9" name="Google Shape;539;p7"/>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0" name="Google Shape;540;p7"/>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1" name="Google Shape;541;p7"/>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2" name="Google Shape;542;p7"/>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3" name="Google Shape;543;p7"/>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4" name="Google Shape;544;p7"/>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5" name="Google Shape;545;p7"/>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6" name="Google Shape;546;p7"/>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7" name="Google Shape;547;p7"/>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548" name="Google Shape;548;p7"/>
          <p:cNvSpPr/>
          <p:nvPr/>
        </p:nvSpPr>
        <p:spPr>
          <a:xfrm>
            <a:off x="-260949" y="20768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9" name="Google Shape;549;p7"/>
          <p:cNvSpPr/>
          <p:nvPr/>
        </p:nvSpPr>
        <p:spPr>
          <a:xfrm>
            <a:off x="8149626" y="16654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0" name="Google Shape;550;p7"/>
          <p:cNvSpPr/>
          <p:nvPr/>
        </p:nvSpPr>
        <p:spPr>
          <a:xfrm>
            <a:off x="87328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1" name="Google Shape;551;p7"/>
          <p:cNvSpPr/>
          <p:nvPr/>
        </p:nvSpPr>
        <p:spPr>
          <a:xfrm>
            <a:off x="8075639" y="9518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2" name="Google Shape;552;p7"/>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3" name="Google Shape;553;p7"/>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30451947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matchingName="One column text">
  <p:cSld name="1_One column text">
    <p:spTree>
      <p:nvGrpSpPr>
        <p:cNvPr id="1" name="Shape 467"/>
        <p:cNvGrpSpPr/>
        <p:nvPr/>
      </p:nvGrpSpPr>
      <p:grpSpPr>
        <a:xfrm>
          <a:off x="0" y="0"/>
          <a:ext cx="0" cy="0"/>
          <a:chOff x="0" y="0"/>
          <a:chExt cx="0" cy="0"/>
        </a:xfrm>
      </p:grpSpPr>
      <p:pic>
        <p:nvPicPr>
          <p:cNvPr id="468" name="Google Shape;468;p7"/>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469" name="Google Shape;469;p7"/>
          <p:cNvSpPr txBox="1">
            <a:spLocks noGrp="1"/>
          </p:cNvSpPr>
          <p:nvPr>
            <p:ph type="body" idx="1"/>
          </p:nvPr>
        </p:nvSpPr>
        <p:spPr>
          <a:xfrm>
            <a:off x="720001" y="1574275"/>
            <a:ext cx="5077500" cy="25206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30200" rtl="0">
              <a:lnSpc>
                <a:spcPct val="100000"/>
              </a:lnSpc>
              <a:spcBef>
                <a:spcPts val="1600"/>
              </a:spcBef>
              <a:spcAft>
                <a:spcPts val="0"/>
              </a:spcAft>
              <a:buSzPts val="1600"/>
              <a:buFont typeface="Nunito Light"/>
              <a:buChar char="○"/>
              <a:defRPr/>
            </a:lvl5pPr>
            <a:lvl6pPr marL="2743200" lvl="5" indent="-330200" rtl="0">
              <a:lnSpc>
                <a:spcPct val="100000"/>
              </a:lnSpc>
              <a:spcBef>
                <a:spcPts val="1600"/>
              </a:spcBef>
              <a:spcAft>
                <a:spcPts val="0"/>
              </a:spcAft>
              <a:buSzPts val="16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30200" rtl="0">
              <a:lnSpc>
                <a:spcPct val="100000"/>
              </a:lnSpc>
              <a:spcBef>
                <a:spcPts val="1600"/>
              </a:spcBef>
              <a:spcAft>
                <a:spcPts val="1600"/>
              </a:spcAft>
              <a:buSzPts val="1600"/>
              <a:buFont typeface="Nunito Light"/>
              <a:buChar char="■"/>
              <a:defRPr/>
            </a:lvl9pPr>
          </a:lstStyle>
          <a:p>
            <a:endParaRPr/>
          </a:p>
        </p:txBody>
      </p:sp>
      <p:sp>
        <p:nvSpPr>
          <p:cNvPr id="470" name="Google Shape;470;p7"/>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1" name="Google Shape;471;p7"/>
          <p:cNvGrpSpPr/>
          <p:nvPr/>
        </p:nvGrpSpPr>
        <p:grpSpPr>
          <a:xfrm>
            <a:off x="-50" y="4276932"/>
            <a:ext cx="4552475" cy="860150"/>
            <a:chOff x="1262800" y="4616725"/>
            <a:chExt cx="4552475" cy="860150"/>
          </a:xfrm>
        </p:grpSpPr>
        <p:sp>
          <p:nvSpPr>
            <p:cNvPr id="472" name="Google Shape;472;p7"/>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3" name="Google Shape;473;p7"/>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4" name="Google Shape;474;p7"/>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5" name="Google Shape;475;p7"/>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6" name="Google Shape;476;p7"/>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7" name="Google Shape;477;p7"/>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8" name="Google Shape;478;p7"/>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9" name="Google Shape;479;p7"/>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0" name="Google Shape;480;p7"/>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1" name="Google Shape;481;p7"/>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2" name="Google Shape;482;p7"/>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3" name="Google Shape;483;p7"/>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4" name="Google Shape;484;p7"/>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5" name="Google Shape;485;p7"/>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6" name="Google Shape;486;p7"/>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7" name="Google Shape;487;p7"/>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8" name="Google Shape;488;p7"/>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9" name="Google Shape;489;p7"/>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0" name="Google Shape;490;p7"/>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1" name="Google Shape;491;p7"/>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2" name="Google Shape;492;p7"/>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3" name="Google Shape;493;p7"/>
          <p:cNvGrpSpPr/>
          <p:nvPr/>
        </p:nvGrpSpPr>
        <p:grpSpPr>
          <a:xfrm>
            <a:off x="7386651" y="3630635"/>
            <a:ext cx="1759549" cy="1514815"/>
            <a:chOff x="-5379400" y="3590150"/>
            <a:chExt cx="1532575" cy="1319525"/>
          </a:xfrm>
        </p:grpSpPr>
        <p:sp>
          <p:nvSpPr>
            <p:cNvPr id="494" name="Google Shape;494;p7"/>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5" name="Google Shape;495;p7"/>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6" name="Google Shape;496;p7"/>
          <p:cNvGrpSpPr/>
          <p:nvPr/>
        </p:nvGrpSpPr>
        <p:grpSpPr>
          <a:xfrm>
            <a:off x="448921" y="813003"/>
            <a:ext cx="216103" cy="209587"/>
            <a:chOff x="375445" y="3222151"/>
            <a:chExt cx="216102" cy="209587"/>
          </a:xfrm>
        </p:grpSpPr>
        <p:sp>
          <p:nvSpPr>
            <p:cNvPr id="497" name="Google Shape;497;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8" name="Google Shape;498;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9" name="Google Shape;499;p7"/>
          <p:cNvGrpSpPr/>
          <p:nvPr/>
        </p:nvGrpSpPr>
        <p:grpSpPr>
          <a:xfrm>
            <a:off x="99488" y="1651433"/>
            <a:ext cx="156307" cy="151594"/>
            <a:chOff x="375445" y="3222151"/>
            <a:chExt cx="216102" cy="209587"/>
          </a:xfrm>
        </p:grpSpPr>
        <p:sp>
          <p:nvSpPr>
            <p:cNvPr id="500" name="Google Shape;500;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1" name="Google Shape;501;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2" name="Google Shape;502;p7"/>
          <p:cNvGrpSpPr/>
          <p:nvPr/>
        </p:nvGrpSpPr>
        <p:grpSpPr>
          <a:xfrm>
            <a:off x="403031" y="1325283"/>
            <a:ext cx="156328" cy="151594"/>
            <a:chOff x="375445" y="3222151"/>
            <a:chExt cx="216102" cy="209587"/>
          </a:xfrm>
        </p:grpSpPr>
        <p:sp>
          <p:nvSpPr>
            <p:cNvPr id="503" name="Google Shape;503;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4" name="Google Shape;504;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5" name="Google Shape;505;p7"/>
          <p:cNvGrpSpPr/>
          <p:nvPr/>
        </p:nvGrpSpPr>
        <p:grpSpPr>
          <a:xfrm>
            <a:off x="8423989" y="-533405"/>
            <a:ext cx="591491" cy="2037135"/>
            <a:chOff x="1395700" y="238125"/>
            <a:chExt cx="1034075" cy="3561425"/>
          </a:xfrm>
        </p:grpSpPr>
        <p:sp>
          <p:nvSpPr>
            <p:cNvPr id="506" name="Google Shape;506;p7"/>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7" name="Google Shape;507;p7"/>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8" name="Google Shape;508;p7"/>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9" name="Google Shape;509;p7"/>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0" name="Google Shape;510;p7"/>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1" name="Google Shape;511;p7"/>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2" name="Google Shape;512;p7"/>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3" name="Google Shape;513;p7"/>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4" name="Google Shape;514;p7"/>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5" name="Google Shape;515;p7"/>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6" name="Google Shape;516;p7"/>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7" name="Google Shape;517;p7"/>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8" name="Google Shape;518;p7"/>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9" name="Google Shape;519;p7"/>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0" name="Google Shape;520;p7"/>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1" name="Google Shape;521;p7"/>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2" name="Google Shape;522;p7"/>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3" name="Google Shape;523;p7"/>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4" name="Google Shape;524;p7"/>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5" name="Google Shape;525;p7"/>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6" name="Google Shape;526;p7"/>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7" name="Google Shape;527;p7"/>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8" name="Google Shape;528;p7"/>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9" name="Google Shape;529;p7"/>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0" name="Google Shape;530;p7"/>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1" name="Google Shape;531;p7"/>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2" name="Google Shape;532;p7"/>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3" name="Google Shape;533;p7"/>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4" name="Google Shape;534;p7"/>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5" name="Google Shape;535;p7"/>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6" name="Google Shape;536;p7"/>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7" name="Google Shape;537;p7"/>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8" name="Google Shape;538;p7"/>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9" name="Google Shape;539;p7"/>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0" name="Google Shape;540;p7"/>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1" name="Google Shape;541;p7"/>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2" name="Google Shape;542;p7"/>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3" name="Google Shape;543;p7"/>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4" name="Google Shape;544;p7"/>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5" name="Google Shape;545;p7"/>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6" name="Google Shape;546;p7"/>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7" name="Google Shape;547;p7"/>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548" name="Google Shape;548;p7"/>
          <p:cNvSpPr/>
          <p:nvPr/>
        </p:nvSpPr>
        <p:spPr>
          <a:xfrm>
            <a:off x="-260949" y="20768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9" name="Google Shape;549;p7"/>
          <p:cNvSpPr/>
          <p:nvPr/>
        </p:nvSpPr>
        <p:spPr>
          <a:xfrm>
            <a:off x="8149626" y="16654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0" name="Google Shape;550;p7"/>
          <p:cNvSpPr/>
          <p:nvPr/>
        </p:nvSpPr>
        <p:spPr>
          <a:xfrm>
            <a:off x="87328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1" name="Google Shape;551;p7"/>
          <p:cNvSpPr/>
          <p:nvPr/>
        </p:nvSpPr>
        <p:spPr>
          <a:xfrm>
            <a:off x="8075639" y="9518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2" name="Google Shape;552;p7"/>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3" name="Google Shape;553;p7"/>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36228005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matchingName="Title slide" type="title">
  <p:cSld name="1_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0" name="Google Shape;10;p2"/>
          <p:cNvSpPr txBox="1">
            <a:spLocks noGrp="1"/>
          </p:cNvSpPr>
          <p:nvPr>
            <p:ph type="ctrTitle"/>
          </p:nvPr>
        </p:nvSpPr>
        <p:spPr>
          <a:xfrm>
            <a:off x="711151" y="1482746"/>
            <a:ext cx="6350100" cy="1610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 name="Google Shape;12;p2"/>
          <p:cNvSpPr/>
          <p:nvPr/>
        </p:nvSpPr>
        <p:spPr>
          <a:xfrm>
            <a:off x="3820800" y="2020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 name="Google Shape;13;p2"/>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 name="Google Shape;14;p2"/>
          <p:cNvSpPr/>
          <p:nvPr/>
        </p:nvSpPr>
        <p:spPr>
          <a:xfrm>
            <a:off x="5054002" y="7510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 name="Google Shape;15;p2"/>
          <p:cNvSpPr/>
          <p:nvPr/>
        </p:nvSpPr>
        <p:spPr>
          <a:xfrm>
            <a:off x="8081912" y="457299"/>
            <a:ext cx="62349" cy="220270"/>
          </a:xfrm>
          <a:custGeom>
            <a:avLst/>
            <a:gdLst/>
            <a:ahLst/>
            <a:cxnLst/>
            <a:rect l="l" t="t" r="r" b="b"/>
            <a:pathLst>
              <a:path w="3821" h="13499" extrusionOk="0">
                <a:moveTo>
                  <a:pt x="1706" y="1"/>
                </a:moveTo>
                <a:lnTo>
                  <a:pt x="1187" y="20"/>
                </a:lnTo>
                <a:lnTo>
                  <a:pt x="779" y="75"/>
                </a:lnTo>
                <a:lnTo>
                  <a:pt x="557" y="112"/>
                </a:lnTo>
                <a:lnTo>
                  <a:pt x="353" y="168"/>
                </a:lnTo>
                <a:lnTo>
                  <a:pt x="297" y="205"/>
                </a:lnTo>
                <a:lnTo>
                  <a:pt x="260" y="279"/>
                </a:lnTo>
                <a:lnTo>
                  <a:pt x="223" y="390"/>
                </a:lnTo>
                <a:lnTo>
                  <a:pt x="186" y="539"/>
                </a:lnTo>
                <a:lnTo>
                  <a:pt x="112" y="928"/>
                </a:lnTo>
                <a:lnTo>
                  <a:pt x="75" y="1447"/>
                </a:lnTo>
                <a:lnTo>
                  <a:pt x="38" y="2059"/>
                </a:lnTo>
                <a:lnTo>
                  <a:pt x="19" y="2764"/>
                </a:lnTo>
                <a:lnTo>
                  <a:pt x="1" y="4358"/>
                </a:lnTo>
                <a:lnTo>
                  <a:pt x="1" y="6101"/>
                </a:lnTo>
                <a:lnTo>
                  <a:pt x="38" y="7862"/>
                </a:lnTo>
                <a:lnTo>
                  <a:pt x="112" y="10847"/>
                </a:lnTo>
                <a:lnTo>
                  <a:pt x="130" y="11163"/>
                </a:lnTo>
                <a:lnTo>
                  <a:pt x="186" y="12275"/>
                </a:lnTo>
                <a:lnTo>
                  <a:pt x="3820" y="13499"/>
                </a:lnTo>
                <a:lnTo>
                  <a:pt x="3616" y="12127"/>
                </a:lnTo>
                <a:lnTo>
                  <a:pt x="1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6" name="Google Shape;16;p2"/>
          <p:cNvGrpSpPr/>
          <p:nvPr/>
        </p:nvGrpSpPr>
        <p:grpSpPr>
          <a:xfrm rot="9836571">
            <a:off x="6946049" y="-143539"/>
            <a:ext cx="3261636" cy="1631393"/>
            <a:chOff x="-449225" y="436955"/>
            <a:chExt cx="3261590" cy="1631370"/>
          </a:xfrm>
        </p:grpSpPr>
        <p:sp>
          <p:nvSpPr>
            <p:cNvPr id="17" name="Google Shape;17;p2"/>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 name="Google Shape;18;p2"/>
            <p:cNvGrpSpPr/>
            <p:nvPr/>
          </p:nvGrpSpPr>
          <p:grpSpPr>
            <a:xfrm>
              <a:off x="2464214" y="951103"/>
              <a:ext cx="314426" cy="304947"/>
              <a:chOff x="5013725" y="2633775"/>
              <a:chExt cx="422900" cy="410150"/>
            </a:xfrm>
          </p:grpSpPr>
          <p:sp>
            <p:nvSpPr>
              <p:cNvPr id="19" name="Google Shape;19;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 name="Google Shape;20;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1" name="Google Shape;21;p2"/>
            <p:cNvGrpSpPr/>
            <p:nvPr/>
          </p:nvGrpSpPr>
          <p:grpSpPr>
            <a:xfrm>
              <a:off x="2497939" y="1763378"/>
              <a:ext cx="314426" cy="304947"/>
              <a:chOff x="5013725" y="2633775"/>
              <a:chExt cx="422900" cy="410150"/>
            </a:xfrm>
          </p:grpSpPr>
          <p:sp>
            <p:nvSpPr>
              <p:cNvPr id="22" name="Google Shape;22;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 name="Google Shape;23;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4" name="Google Shape;24;p2"/>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 name="Google Shape;25;p2"/>
            <p:cNvGrpSpPr/>
            <p:nvPr/>
          </p:nvGrpSpPr>
          <p:grpSpPr>
            <a:xfrm>
              <a:off x="1357005" y="1640480"/>
              <a:ext cx="174066" cy="168818"/>
              <a:chOff x="5013725" y="2633775"/>
              <a:chExt cx="422900" cy="410150"/>
            </a:xfrm>
          </p:grpSpPr>
          <p:sp>
            <p:nvSpPr>
              <p:cNvPr id="26" name="Google Shape;26;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8" name="Google Shape;28;p2"/>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9" name="Google Shape;29;p2"/>
          <p:cNvSpPr/>
          <p:nvPr/>
        </p:nvSpPr>
        <p:spPr>
          <a:xfrm>
            <a:off x="8757139" y="17875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30" name="Google Shape;30;p2"/>
          <p:cNvGrpSpPr/>
          <p:nvPr/>
        </p:nvGrpSpPr>
        <p:grpSpPr>
          <a:xfrm>
            <a:off x="-50" y="4276932"/>
            <a:ext cx="9144100" cy="860150"/>
            <a:chOff x="0" y="4327950"/>
            <a:chExt cx="9144100" cy="860150"/>
          </a:xfrm>
        </p:grpSpPr>
        <p:grpSp>
          <p:nvGrpSpPr>
            <p:cNvPr id="31" name="Google Shape;31;p2"/>
            <p:cNvGrpSpPr/>
            <p:nvPr/>
          </p:nvGrpSpPr>
          <p:grpSpPr>
            <a:xfrm>
              <a:off x="0" y="4327950"/>
              <a:ext cx="4552475" cy="860150"/>
              <a:chOff x="1262800" y="4616725"/>
              <a:chExt cx="4552475" cy="860150"/>
            </a:xfrm>
          </p:grpSpPr>
          <p:sp>
            <p:nvSpPr>
              <p:cNvPr id="32" name="Google Shape;32;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 name="Google Shape;33;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5" name="Google Shape;35;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6" name="Google Shape;36;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7" name="Google Shape;37;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8" name="Google Shape;38;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9" name="Google Shape;39;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0" name="Google Shape;40;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1" name="Google Shape;41;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2" name="Google Shape;42;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3" name="Google Shape;43;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4" name="Google Shape;44;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5" name="Google Shape;45;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6" name="Google Shape;46;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 name="Google Shape;47;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 name="Google Shape;48;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 name="Google Shape;49;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 name="Google Shape;50;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 name="Google Shape;52;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3" name="Google Shape;53;p2"/>
            <p:cNvGrpSpPr/>
            <p:nvPr/>
          </p:nvGrpSpPr>
          <p:grpSpPr>
            <a:xfrm>
              <a:off x="4591625" y="4327950"/>
              <a:ext cx="4552475" cy="860150"/>
              <a:chOff x="1262800" y="4616725"/>
              <a:chExt cx="4552475" cy="860150"/>
            </a:xfrm>
          </p:grpSpPr>
          <p:sp>
            <p:nvSpPr>
              <p:cNvPr id="54" name="Google Shape;54;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 name="Google Shape;55;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6" name="Google Shape;56;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7" name="Google Shape;57;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8" name="Google Shape;58;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9" name="Google Shape;59;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0" name="Google Shape;60;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1" name="Google Shape;61;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2" name="Google Shape;62;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3" name="Google Shape;63;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4" name="Google Shape;64;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5" name="Google Shape;65;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6" name="Google Shape;66;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7" name="Google Shape;67;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 name="Google Shape;68;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 name="Google Shape;70;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 name="Google Shape;71;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 name="Google Shape;72;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 name="Google Shape;73;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 name="Google Shape;74;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
        <p:nvSpPr>
          <p:cNvPr id="75" name="Google Shape;75;p2"/>
          <p:cNvSpPr txBox="1">
            <a:spLocks noGrp="1"/>
          </p:cNvSpPr>
          <p:nvPr>
            <p:ph type="subTitle" idx="1"/>
          </p:nvPr>
        </p:nvSpPr>
        <p:spPr>
          <a:xfrm>
            <a:off x="875619" y="3184738"/>
            <a:ext cx="45288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76" name="Google Shape;76;p2"/>
          <p:cNvGrpSpPr/>
          <p:nvPr/>
        </p:nvGrpSpPr>
        <p:grpSpPr>
          <a:xfrm flipH="1">
            <a:off x="-104560" y="3744300"/>
            <a:ext cx="1571959" cy="1610184"/>
            <a:chOff x="-3128300" y="3184750"/>
            <a:chExt cx="1745650" cy="1788100"/>
          </a:xfrm>
        </p:grpSpPr>
        <p:sp>
          <p:nvSpPr>
            <p:cNvPr id="77" name="Google Shape;77;p2"/>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 name="Google Shape;78;p2"/>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255314843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matchingName="One column text">
  <p:cSld name="1_One column text">
    <p:spTree>
      <p:nvGrpSpPr>
        <p:cNvPr id="1" name="Shape 467"/>
        <p:cNvGrpSpPr/>
        <p:nvPr/>
      </p:nvGrpSpPr>
      <p:grpSpPr>
        <a:xfrm>
          <a:off x="0" y="0"/>
          <a:ext cx="0" cy="0"/>
          <a:chOff x="0" y="0"/>
          <a:chExt cx="0" cy="0"/>
        </a:xfrm>
      </p:grpSpPr>
      <p:pic>
        <p:nvPicPr>
          <p:cNvPr id="468" name="Google Shape;468;p7"/>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469" name="Google Shape;469;p7"/>
          <p:cNvSpPr txBox="1">
            <a:spLocks noGrp="1"/>
          </p:cNvSpPr>
          <p:nvPr>
            <p:ph type="body" idx="1"/>
          </p:nvPr>
        </p:nvSpPr>
        <p:spPr>
          <a:xfrm>
            <a:off x="720001" y="1574275"/>
            <a:ext cx="5077500" cy="25206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30200" rtl="0">
              <a:lnSpc>
                <a:spcPct val="100000"/>
              </a:lnSpc>
              <a:spcBef>
                <a:spcPts val="1600"/>
              </a:spcBef>
              <a:spcAft>
                <a:spcPts val="0"/>
              </a:spcAft>
              <a:buSzPts val="1600"/>
              <a:buFont typeface="Nunito Light"/>
              <a:buChar char="○"/>
              <a:defRPr/>
            </a:lvl5pPr>
            <a:lvl6pPr marL="2743200" lvl="5" indent="-330200" rtl="0">
              <a:lnSpc>
                <a:spcPct val="100000"/>
              </a:lnSpc>
              <a:spcBef>
                <a:spcPts val="1600"/>
              </a:spcBef>
              <a:spcAft>
                <a:spcPts val="0"/>
              </a:spcAft>
              <a:buSzPts val="16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30200" rtl="0">
              <a:lnSpc>
                <a:spcPct val="100000"/>
              </a:lnSpc>
              <a:spcBef>
                <a:spcPts val="1600"/>
              </a:spcBef>
              <a:spcAft>
                <a:spcPts val="1600"/>
              </a:spcAft>
              <a:buSzPts val="1600"/>
              <a:buFont typeface="Nunito Light"/>
              <a:buChar char="■"/>
              <a:defRPr/>
            </a:lvl9pPr>
          </a:lstStyle>
          <a:p>
            <a:endParaRPr/>
          </a:p>
        </p:txBody>
      </p:sp>
      <p:sp>
        <p:nvSpPr>
          <p:cNvPr id="470" name="Google Shape;470;p7"/>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1" name="Google Shape;471;p7"/>
          <p:cNvGrpSpPr/>
          <p:nvPr/>
        </p:nvGrpSpPr>
        <p:grpSpPr>
          <a:xfrm>
            <a:off x="-50" y="4276932"/>
            <a:ext cx="4552475" cy="860150"/>
            <a:chOff x="1262800" y="4616725"/>
            <a:chExt cx="4552475" cy="860150"/>
          </a:xfrm>
        </p:grpSpPr>
        <p:sp>
          <p:nvSpPr>
            <p:cNvPr id="472" name="Google Shape;472;p7"/>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3" name="Google Shape;473;p7"/>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4" name="Google Shape;474;p7"/>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5" name="Google Shape;475;p7"/>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6" name="Google Shape;476;p7"/>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7" name="Google Shape;477;p7"/>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8" name="Google Shape;478;p7"/>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9" name="Google Shape;479;p7"/>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0" name="Google Shape;480;p7"/>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1" name="Google Shape;481;p7"/>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2" name="Google Shape;482;p7"/>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3" name="Google Shape;483;p7"/>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4" name="Google Shape;484;p7"/>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5" name="Google Shape;485;p7"/>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6" name="Google Shape;486;p7"/>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7" name="Google Shape;487;p7"/>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8" name="Google Shape;488;p7"/>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9" name="Google Shape;489;p7"/>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0" name="Google Shape;490;p7"/>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1" name="Google Shape;491;p7"/>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2" name="Google Shape;492;p7"/>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3" name="Google Shape;493;p7"/>
          <p:cNvGrpSpPr/>
          <p:nvPr/>
        </p:nvGrpSpPr>
        <p:grpSpPr>
          <a:xfrm>
            <a:off x="7386651" y="3630635"/>
            <a:ext cx="1759549" cy="1514815"/>
            <a:chOff x="-5379400" y="3590150"/>
            <a:chExt cx="1532575" cy="1319525"/>
          </a:xfrm>
        </p:grpSpPr>
        <p:sp>
          <p:nvSpPr>
            <p:cNvPr id="494" name="Google Shape;494;p7"/>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5" name="Google Shape;495;p7"/>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6" name="Google Shape;496;p7"/>
          <p:cNvGrpSpPr/>
          <p:nvPr/>
        </p:nvGrpSpPr>
        <p:grpSpPr>
          <a:xfrm>
            <a:off x="448921" y="813003"/>
            <a:ext cx="216103" cy="209587"/>
            <a:chOff x="375445" y="3222151"/>
            <a:chExt cx="216102" cy="209587"/>
          </a:xfrm>
        </p:grpSpPr>
        <p:sp>
          <p:nvSpPr>
            <p:cNvPr id="497" name="Google Shape;497;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8" name="Google Shape;498;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9" name="Google Shape;499;p7"/>
          <p:cNvGrpSpPr/>
          <p:nvPr/>
        </p:nvGrpSpPr>
        <p:grpSpPr>
          <a:xfrm>
            <a:off x="99488" y="1651433"/>
            <a:ext cx="156307" cy="151594"/>
            <a:chOff x="375445" y="3222151"/>
            <a:chExt cx="216102" cy="209587"/>
          </a:xfrm>
        </p:grpSpPr>
        <p:sp>
          <p:nvSpPr>
            <p:cNvPr id="500" name="Google Shape;500;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1" name="Google Shape;501;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2" name="Google Shape;502;p7"/>
          <p:cNvGrpSpPr/>
          <p:nvPr/>
        </p:nvGrpSpPr>
        <p:grpSpPr>
          <a:xfrm>
            <a:off x="403031" y="1325283"/>
            <a:ext cx="156328" cy="151594"/>
            <a:chOff x="375445" y="3222151"/>
            <a:chExt cx="216102" cy="209587"/>
          </a:xfrm>
        </p:grpSpPr>
        <p:sp>
          <p:nvSpPr>
            <p:cNvPr id="503" name="Google Shape;503;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4" name="Google Shape;504;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5" name="Google Shape;505;p7"/>
          <p:cNvGrpSpPr/>
          <p:nvPr/>
        </p:nvGrpSpPr>
        <p:grpSpPr>
          <a:xfrm>
            <a:off x="8423989" y="-533405"/>
            <a:ext cx="591491" cy="2037135"/>
            <a:chOff x="1395700" y="238125"/>
            <a:chExt cx="1034075" cy="3561425"/>
          </a:xfrm>
        </p:grpSpPr>
        <p:sp>
          <p:nvSpPr>
            <p:cNvPr id="506" name="Google Shape;506;p7"/>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7" name="Google Shape;507;p7"/>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8" name="Google Shape;508;p7"/>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9" name="Google Shape;509;p7"/>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0" name="Google Shape;510;p7"/>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1" name="Google Shape;511;p7"/>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2" name="Google Shape;512;p7"/>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3" name="Google Shape;513;p7"/>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4" name="Google Shape;514;p7"/>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5" name="Google Shape;515;p7"/>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6" name="Google Shape;516;p7"/>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7" name="Google Shape;517;p7"/>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8" name="Google Shape;518;p7"/>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9" name="Google Shape;519;p7"/>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0" name="Google Shape;520;p7"/>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1" name="Google Shape;521;p7"/>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2" name="Google Shape;522;p7"/>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3" name="Google Shape;523;p7"/>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4" name="Google Shape;524;p7"/>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5" name="Google Shape;525;p7"/>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6" name="Google Shape;526;p7"/>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7" name="Google Shape;527;p7"/>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8" name="Google Shape;528;p7"/>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9" name="Google Shape;529;p7"/>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0" name="Google Shape;530;p7"/>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1" name="Google Shape;531;p7"/>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2" name="Google Shape;532;p7"/>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3" name="Google Shape;533;p7"/>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4" name="Google Shape;534;p7"/>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5" name="Google Shape;535;p7"/>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6" name="Google Shape;536;p7"/>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7" name="Google Shape;537;p7"/>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8" name="Google Shape;538;p7"/>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9" name="Google Shape;539;p7"/>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0" name="Google Shape;540;p7"/>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1" name="Google Shape;541;p7"/>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2" name="Google Shape;542;p7"/>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3" name="Google Shape;543;p7"/>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4" name="Google Shape;544;p7"/>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5" name="Google Shape;545;p7"/>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6" name="Google Shape;546;p7"/>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7" name="Google Shape;547;p7"/>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548" name="Google Shape;548;p7"/>
          <p:cNvSpPr/>
          <p:nvPr/>
        </p:nvSpPr>
        <p:spPr>
          <a:xfrm>
            <a:off x="-260949" y="20768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9" name="Google Shape;549;p7"/>
          <p:cNvSpPr/>
          <p:nvPr/>
        </p:nvSpPr>
        <p:spPr>
          <a:xfrm>
            <a:off x="8149626" y="16654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0" name="Google Shape;550;p7"/>
          <p:cNvSpPr/>
          <p:nvPr/>
        </p:nvSpPr>
        <p:spPr>
          <a:xfrm>
            <a:off x="87328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1" name="Google Shape;551;p7"/>
          <p:cNvSpPr/>
          <p:nvPr/>
        </p:nvSpPr>
        <p:spPr>
          <a:xfrm>
            <a:off x="8075639" y="9518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2" name="Google Shape;552;p7"/>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3" name="Google Shape;553;p7"/>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31617150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matchingName="One column text">
  <p:cSld name="1_One column text">
    <p:spTree>
      <p:nvGrpSpPr>
        <p:cNvPr id="1" name="Shape 467"/>
        <p:cNvGrpSpPr/>
        <p:nvPr/>
      </p:nvGrpSpPr>
      <p:grpSpPr>
        <a:xfrm>
          <a:off x="0" y="0"/>
          <a:ext cx="0" cy="0"/>
          <a:chOff x="0" y="0"/>
          <a:chExt cx="0" cy="0"/>
        </a:xfrm>
      </p:grpSpPr>
      <p:pic>
        <p:nvPicPr>
          <p:cNvPr id="468" name="Google Shape;468;p7"/>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469" name="Google Shape;469;p7"/>
          <p:cNvSpPr txBox="1">
            <a:spLocks noGrp="1"/>
          </p:cNvSpPr>
          <p:nvPr>
            <p:ph type="body" idx="1"/>
          </p:nvPr>
        </p:nvSpPr>
        <p:spPr>
          <a:xfrm>
            <a:off x="720001" y="1574275"/>
            <a:ext cx="5077500" cy="25206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30200" rtl="0">
              <a:lnSpc>
                <a:spcPct val="100000"/>
              </a:lnSpc>
              <a:spcBef>
                <a:spcPts val="1600"/>
              </a:spcBef>
              <a:spcAft>
                <a:spcPts val="0"/>
              </a:spcAft>
              <a:buSzPts val="1600"/>
              <a:buFont typeface="Nunito Light"/>
              <a:buChar char="○"/>
              <a:defRPr/>
            </a:lvl5pPr>
            <a:lvl6pPr marL="2743200" lvl="5" indent="-330200" rtl="0">
              <a:lnSpc>
                <a:spcPct val="100000"/>
              </a:lnSpc>
              <a:spcBef>
                <a:spcPts val="1600"/>
              </a:spcBef>
              <a:spcAft>
                <a:spcPts val="0"/>
              </a:spcAft>
              <a:buSzPts val="16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30200" rtl="0">
              <a:lnSpc>
                <a:spcPct val="100000"/>
              </a:lnSpc>
              <a:spcBef>
                <a:spcPts val="1600"/>
              </a:spcBef>
              <a:spcAft>
                <a:spcPts val="1600"/>
              </a:spcAft>
              <a:buSzPts val="1600"/>
              <a:buFont typeface="Nunito Light"/>
              <a:buChar char="■"/>
              <a:defRPr/>
            </a:lvl9pPr>
          </a:lstStyle>
          <a:p>
            <a:endParaRPr/>
          </a:p>
        </p:txBody>
      </p:sp>
      <p:sp>
        <p:nvSpPr>
          <p:cNvPr id="470" name="Google Shape;470;p7"/>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1" name="Google Shape;471;p7"/>
          <p:cNvGrpSpPr/>
          <p:nvPr/>
        </p:nvGrpSpPr>
        <p:grpSpPr>
          <a:xfrm>
            <a:off x="-50" y="4276932"/>
            <a:ext cx="4552475" cy="860150"/>
            <a:chOff x="1262800" y="4616725"/>
            <a:chExt cx="4552475" cy="860150"/>
          </a:xfrm>
        </p:grpSpPr>
        <p:sp>
          <p:nvSpPr>
            <p:cNvPr id="472" name="Google Shape;472;p7"/>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3" name="Google Shape;473;p7"/>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4" name="Google Shape;474;p7"/>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5" name="Google Shape;475;p7"/>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6" name="Google Shape;476;p7"/>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7" name="Google Shape;477;p7"/>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8" name="Google Shape;478;p7"/>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9" name="Google Shape;479;p7"/>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0" name="Google Shape;480;p7"/>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1" name="Google Shape;481;p7"/>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2" name="Google Shape;482;p7"/>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3" name="Google Shape;483;p7"/>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4" name="Google Shape;484;p7"/>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5" name="Google Shape;485;p7"/>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6" name="Google Shape;486;p7"/>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7" name="Google Shape;487;p7"/>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8" name="Google Shape;488;p7"/>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9" name="Google Shape;489;p7"/>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0" name="Google Shape;490;p7"/>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1" name="Google Shape;491;p7"/>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2" name="Google Shape;492;p7"/>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3" name="Google Shape;493;p7"/>
          <p:cNvGrpSpPr/>
          <p:nvPr/>
        </p:nvGrpSpPr>
        <p:grpSpPr>
          <a:xfrm>
            <a:off x="7386651" y="3630635"/>
            <a:ext cx="1759549" cy="1514815"/>
            <a:chOff x="-5379400" y="3590150"/>
            <a:chExt cx="1532575" cy="1319525"/>
          </a:xfrm>
        </p:grpSpPr>
        <p:sp>
          <p:nvSpPr>
            <p:cNvPr id="494" name="Google Shape;494;p7"/>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5" name="Google Shape;495;p7"/>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6" name="Google Shape;496;p7"/>
          <p:cNvGrpSpPr/>
          <p:nvPr/>
        </p:nvGrpSpPr>
        <p:grpSpPr>
          <a:xfrm>
            <a:off x="448921" y="813003"/>
            <a:ext cx="216103" cy="209587"/>
            <a:chOff x="375445" y="3222151"/>
            <a:chExt cx="216102" cy="209587"/>
          </a:xfrm>
        </p:grpSpPr>
        <p:sp>
          <p:nvSpPr>
            <p:cNvPr id="497" name="Google Shape;497;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8" name="Google Shape;498;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9" name="Google Shape;499;p7"/>
          <p:cNvGrpSpPr/>
          <p:nvPr/>
        </p:nvGrpSpPr>
        <p:grpSpPr>
          <a:xfrm>
            <a:off x="99488" y="1651433"/>
            <a:ext cx="156307" cy="151594"/>
            <a:chOff x="375445" y="3222151"/>
            <a:chExt cx="216102" cy="209587"/>
          </a:xfrm>
        </p:grpSpPr>
        <p:sp>
          <p:nvSpPr>
            <p:cNvPr id="500" name="Google Shape;500;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1" name="Google Shape;501;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2" name="Google Shape;502;p7"/>
          <p:cNvGrpSpPr/>
          <p:nvPr/>
        </p:nvGrpSpPr>
        <p:grpSpPr>
          <a:xfrm>
            <a:off x="403031" y="1325283"/>
            <a:ext cx="156328" cy="151594"/>
            <a:chOff x="375445" y="3222151"/>
            <a:chExt cx="216102" cy="209587"/>
          </a:xfrm>
        </p:grpSpPr>
        <p:sp>
          <p:nvSpPr>
            <p:cNvPr id="503" name="Google Shape;503;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4" name="Google Shape;504;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5" name="Google Shape;505;p7"/>
          <p:cNvGrpSpPr/>
          <p:nvPr/>
        </p:nvGrpSpPr>
        <p:grpSpPr>
          <a:xfrm>
            <a:off x="8423989" y="-533405"/>
            <a:ext cx="591491" cy="2037135"/>
            <a:chOff x="1395700" y="238125"/>
            <a:chExt cx="1034075" cy="3561425"/>
          </a:xfrm>
        </p:grpSpPr>
        <p:sp>
          <p:nvSpPr>
            <p:cNvPr id="506" name="Google Shape;506;p7"/>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7" name="Google Shape;507;p7"/>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8" name="Google Shape;508;p7"/>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9" name="Google Shape;509;p7"/>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0" name="Google Shape;510;p7"/>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1" name="Google Shape;511;p7"/>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2" name="Google Shape;512;p7"/>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3" name="Google Shape;513;p7"/>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4" name="Google Shape;514;p7"/>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5" name="Google Shape;515;p7"/>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6" name="Google Shape;516;p7"/>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7" name="Google Shape;517;p7"/>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8" name="Google Shape;518;p7"/>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9" name="Google Shape;519;p7"/>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0" name="Google Shape;520;p7"/>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1" name="Google Shape;521;p7"/>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2" name="Google Shape;522;p7"/>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3" name="Google Shape;523;p7"/>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4" name="Google Shape;524;p7"/>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5" name="Google Shape;525;p7"/>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6" name="Google Shape;526;p7"/>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7" name="Google Shape;527;p7"/>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8" name="Google Shape;528;p7"/>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9" name="Google Shape;529;p7"/>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0" name="Google Shape;530;p7"/>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1" name="Google Shape;531;p7"/>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2" name="Google Shape;532;p7"/>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3" name="Google Shape;533;p7"/>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4" name="Google Shape;534;p7"/>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5" name="Google Shape;535;p7"/>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6" name="Google Shape;536;p7"/>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7" name="Google Shape;537;p7"/>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8" name="Google Shape;538;p7"/>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9" name="Google Shape;539;p7"/>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0" name="Google Shape;540;p7"/>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1" name="Google Shape;541;p7"/>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2" name="Google Shape;542;p7"/>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3" name="Google Shape;543;p7"/>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4" name="Google Shape;544;p7"/>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5" name="Google Shape;545;p7"/>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6" name="Google Shape;546;p7"/>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7" name="Google Shape;547;p7"/>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548" name="Google Shape;548;p7"/>
          <p:cNvSpPr/>
          <p:nvPr/>
        </p:nvSpPr>
        <p:spPr>
          <a:xfrm>
            <a:off x="-260949" y="20768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9" name="Google Shape;549;p7"/>
          <p:cNvSpPr/>
          <p:nvPr/>
        </p:nvSpPr>
        <p:spPr>
          <a:xfrm>
            <a:off x="8149626" y="16654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0" name="Google Shape;550;p7"/>
          <p:cNvSpPr/>
          <p:nvPr/>
        </p:nvSpPr>
        <p:spPr>
          <a:xfrm>
            <a:off x="87328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1" name="Google Shape;551;p7"/>
          <p:cNvSpPr/>
          <p:nvPr/>
        </p:nvSpPr>
        <p:spPr>
          <a:xfrm>
            <a:off x="8075639" y="9518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2" name="Google Shape;552;p7"/>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3" name="Google Shape;553;p7"/>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4141532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matchingName="One column text">
  <p:cSld name="1_One column text">
    <p:spTree>
      <p:nvGrpSpPr>
        <p:cNvPr id="1" name="Shape 467"/>
        <p:cNvGrpSpPr/>
        <p:nvPr/>
      </p:nvGrpSpPr>
      <p:grpSpPr>
        <a:xfrm>
          <a:off x="0" y="0"/>
          <a:ext cx="0" cy="0"/>
          <a:chOff x="0" y="0"/>
          <a:chExt cx="0" cy="0"/>
        </a:xfrm>
      </p:grpSpPr>
      <p:pic>
        <p:nvPicPr>
          <p:cNvPr id="468" name="Google Shape;468;p7"/>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469" name="Google Shape;469;p7"/>
          <p:cNvSpPr txBox="1">
            <a:spLocks noGrp="1"/>
          </p:cNvSpPr>
          <p:nvPr>
            <p:ph type="body" idx="1"/>
          </p:nvPr>
        </p:nvSpPr>
        <p:spPr>
          <a:xfrm>
            <a:off x="720001" y="1574275"/>
            <a:ext cx="5077500" cy="25206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30200" rtl="0">
              <a:lnSpc>
                <a:spcPct val="100000"/>
              </a:lnSpc>
              <a:spcBef>
                <a:spcPts val="1600"/>
              </a:spcBef>
              <a:spcAft>
                <a:spcPts val="0"/>
              </a:spcAft>
              <a:buSzPts val="1600"/>
              <a:buFont typeface="Nunito Light"/>
              <a:buChar char="○"/>
              <a:defRPr/>
            </a:lvl5pPr>
            <a:lvl6pPr marL="2743200" lvl="5" indent="-330200" rtl="0">
              <a:lnSpc>
                <a:spcPct val="100000"/>
              </a:lnSpc>
              <a:spcBef>
                <a:spcPts val="1600"/>
              </a:spcBef>
              <a:spcAft>
                <a:spcPts val="0"/>
              </a:spcAft>
              <a:buSzPts val="16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30200" rtl="0">
              <a:lnSpc>
                <a:spcPct val="100000"/>
              </a:lnSpc>
              <a:spcBef>
                <a:spcPts val="1600"/>
              </a:spcBef>
              <a:spcAft>
                <a:spcPts val="1600"/>
              </a:spcAft>
              <a:buSzPts val="1600"/>
              <a:buFont typeface="Nunito Light"/>
              <a:buChar char="■"/>
              <a:defRPr/>
            </a:lvl9pPr>
          </a:lstStyle>
          <a:p>
            <a:endParaRPr/>
          </a:p>
        </p:txBody>
      </p:sp>
      <p:sp>
        <p:nvSpPr>
          <p:cNvPr id="470" name="Google Shape;470;p7"/>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1" name="Google Shape;471;p7"/>
          <p:cNvGrpSpPr/>
          <p:nvPr/>
        </p:nvGrpSpPr>
        <p:grpSpPr>
          <a:xfrm>
            <a:off x="-50" y="4276932"/>
            <a:ext cx="4552475" cy="860150"/>
            <a:chOff x="1262800" y="4616725"/>
            <a:chExt cx="4552475" cy="860150"/>
          </a:xfrm>
        </p:grpSpPr>
        <p:sp>
          <p:nvSpPr>
            <p:cNvPr id="472" name="Google Shape;472;p7"/>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3" name="Google Shape;473;p7"/>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4" name="Google Shape;474;p7"/>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5" name="Google Shape;475;p7"/>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6" name="Google Shape;476;p7"/>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7" name="Google Shape;477;p7"/>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8" name="Google Shape;478;p7"/>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9" name="Google Shape;479;p7"/>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0" name="Google Shape;480;p7"/>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1" name="Google Shape;481;p7"/>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2" name="Google Shape;482;p7"/>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3" name="Google Shape;483;p7"/>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4" name="Google Shape;484;p7"/>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5" name="Google Shape;485;p7"/>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6" name="Google Shape;486;p7"/>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7" name="Google Shape;487;p7"/>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8" name="Google Shape;488;p7"/>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9" name="Google Shape;489;p7"/>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0" name="Google Shape;490;p7"/>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1" name="Google Shape;491;p7"/>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2" name="Google Shape;492;p7"/>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3" name="Google Shape;493;p7"/>
          <p:cNvGrpSpPr/>
          <p:nvPr/>
        </p:nvGrpSpPr>
        <p:grpSpPr>
          <a:xfrm>
            <a:off x="7386651" y="3630635"/>
            <a:ext cx="1759549" cy="1514815"/>
            <a:chOff x="-5379400" y="3590150"/>
            <a:chExt cx="1532575" cy="1319525"/>
          </a:xfrm>
        </p:grpSpPr>
        <p:sp>
          <p:nvSpPr>
            <p:cNvPr id="494" name="Google Shape;494;p7"/>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5" name="Google Shape;495;p7"/>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6" name="Google Shape;496;p7"/>
          <p:cNvGrpSpPr/>
          <p:nvPr/>
        </p:nvGrpSpPr>
        <p:grpSpPr>
          <a:xfrm>
            <a:off x="448921" y="813003"/>
            <a:ext cx="216103" cy="209587"/>
            <a:chOff x="375445" y="3222151"/>
            <a:chExt cx="216102" cy="209587"/>
          </a:xfrm>
        </p:grpSpPr>
        <p:sp>
          <p:nvSpPr>
            <p:cNvPr id="497" name="Google Shape;497;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8" name="Google Shape;498;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9" name="Google Shape;499;p7"/>
          <p:cNvGrpSpPr/>
          <p:nvPr/>
        </p:nvGrpSpPr>
        <p:grpSpPr>
          <a:xfrm>
            <a:off x="99488" y="1651433"/>
            <a:ext cx="156307" cy="151594"/>
            <a:chOff x="375445" y="3222151"/>
            <a:chExt cx="216102" cy="209587"/>
          </a:xfrm>
        </p:grpSpPr>
        <p:sp>
          <p:nvSpPr>
            <p:cNvPr id="500" name="Google Shape;500;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1" name="Google Shape;501;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2" name="Google Shape;502;p7"/>
          <p:cNvGrpSpPr/>
          <p:nvPr/>
        </p:nvGrpSpPr>
        <p:grpSpPr>
          <a:xfrm>
            <a:off x="403031" y="1325283"/>
            <a:ext cx="156328" cy="151594"/>
            <a:chOff x="375445" y="3222151"/>
            <a:chExt cx="216102" cy="209587"/>
          </a:xfrm>
        </p:grpSpPr>
        <p:sp>
          <p:nvSpPr>
            <p:cNvPr id="503" name="Google Shape;503;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4" name="Google Shape;504;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5" name="Google Shape;505;p7"/>
          <p:cNvGrpSpPr/>
          <p:nvPr/>
        </p:nvGrpSpPr>
        <p:grpSpPr>
          <a:xfrm>
            <a:off x="8423989" y="-533405"/>
            <a:ext cx="591491" cy="2037135"/>
            <a:chOff x="1395700" y="238125"/>
            <a:chExt cx="1034075" cy="3561425"/>
          </a:xfrm>
        </p:grpSpPr>
        <p:sp>
          <p:nvSpPr>
            <p:cNvPr id="506" name="Google Shape;506;p7"/>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7" name="Google Shape;507;p7"/>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8" name="Google Shape;508;p7"/>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9" name="Google Shape;509;p7"/>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0" name="Google Shape;510;p7"/>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1" name="Google Shape;511;p7"/>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2" name="Google Shape;512;p7"/>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3" name="Google Shape;513;p7"/>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4" name="Google Shape;514;p7"/>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5" name="Google Shape;515;p7"/>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6" name="Google Shape;516;p7"/>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7" name="Google Shape;517;p7"/>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8" name="Google Shape;518;p7"/>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9" name="Google Shape;519;p7"/>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0" name="Google Shape;520;p7"/>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1" name="Google Shape;521;p7"/>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2" name="Google Shape;522;p7"/>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3" name="Google Shape;523;p7"/>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4" name="Google Shape;524;p7"/>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5" name="Google Shape;525;p7"/>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6" name="Google Shape;526;p7"/>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7" name="Google Shape;527;p7"/>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8" name="Google Shape;528;p7"/>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9" name="Google Shape;529;p7"/>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0" name="Google Shape;530;p7"/>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1" name="Google Shape;531;p7"/>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2" name="Google Shape;532;p7"/>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3" name="Google Shape;533;p7"/>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4" name="Google Shape;534;p7"/>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5" name="Google Shape;535;p7"/>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6" name="Google Shape;536;p7"/>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7" name="Google Shape;537;p7"/>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8" name="Google Shape;538;p7"/>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9" name="Google Shape;539;p7"/>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0" name="Google Shape;540;p7"/>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1" name="Google Shape;541;p7"/>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2" name="Google Shape;542;p7"/>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3" name="Google Shape;543;p7"/>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4" name="Google Shape;544;p7"/>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5" name="Google Shape;545;p7"/>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6" name="Google Shape;546;p7"/>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7" name="Google Shape;547;p7"/>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548" name="Google Shape;548;p7"/>
          <p:cNvSpPr/>
          <p:nvPr/>
        </p:nvSpPr>
        <p:spPr>
          <a:xfrm>
            <a:off x="-260949" y="20768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9" name="Google Shape;549;p7"/>
          <p:cNvSpPr/>
          <p:nvPr/>
        </p:nvSpPr>
        <p:spPr>
          <a:xfrm>
            <a:off x="8149626" y="16654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0" name="Google Shape;550;p7"/>
          <p:cNvSpPr/>
          <p:nvPr/>
        </p:nvSpPr>
        <p:spPr>
          <a:xfrm>
            <a:off x="87328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1" name="Google Shape;551;p7"/>
          <p:cNvSpPr/>
          <p:nvPr/>
        </p:nvSpPr>
        <p:spPr>
          <a:xfrm>
            <a:off x="8075639" y="9518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2" name="Google Shape;552;p7"/>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3" name="Google Shape;553;p7"/>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1709498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matchingName="One column text">
  <p:cSld name="1_One column text">
    <p:spTree>
      <p:nvGrpSpPr>
        <p:cNvPr id="1" name="Shape 467"/>
        <p:cNvGrpSpPr/>
        <p:nvPr/>
      </p:nvGrpSpPr>
      <p:grpSpPr>
        <a:xfrm>
          <a:off x="0" y="0"/>
          <a:ext cx="0" cy="0"/>
          <a:chOff x="0" y="0"/>
          <a:chExt cx="0" cy="0"/>
        </a:xfrm>
      </p:grpSpPr>
      <p:pic>
        <p:nvPicPr>
          <p:cNvPr id="468" name="Google Shape;468;p7"/>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469" name="Google Shape;469;p7"/>
          <p:cNvSpPr txBox="1">
            <a:spLocks noGrp="1"/>
          </p:cNvSpPr>
          <p:nvPr>
            <p:ph type="body" idx="1"/>
          </p:nvPr>
        </p:nvSpPr>
        <p:spPr>
          <a:xfrm>
            <a:off x="720001" y="1574275"/>
            <a:ext cx="5077500" cy="25206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30200" rtl="0">
              <a:lnSpc>
                <a:spcPct val="100000"/>
              </a:lnSpc>
              <a:spcBef>
                <a:spcPts val="1600"/>
              </a:spcBef>
              <a:spcAft>
                <a:spcPts val="0"/>
              </a:spcAft>
              <a:buSzPts val="1600"/>
              <a:buFont typeface="Nunito Light"/>
              <a:buChar char="○"/>
              <a:defRPr/>
            </a:lvl5pPr>
            <a:lvl6pPr marL="2743200" lvl="5" indent="-330200" rtl="0">
              <a:lnSpc>
                <a:spcPct val="100000"/>
              </a:lnSpc>
              <a:spcBef>
                <a:spcPts val="1600"/>
              </a:spcBef>
              <a:spcAft>
                <a:spcPts val="0"/>
              </a:spcAft>
              <a:buSzPts val="16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30200" rtl="0">
              <a:lnSpc>
                <a:spcPct val="100000"/>
              </a:lnSpc>
              <a:spcBef>
                <a:spcPts val="1600"/>
              </a:spcBef>
              <a:spcAft>
                <a:spcPts val="1600"/>
              </a:spcAft>
              <a:buSzPts val="1600"/>
              <a:buFont typeface="Nunito Light"/>
              <a:buChar char="■"/>
              <a:defRPr/>
            </a:lvl9pPr>
          </a:lstStyle>
          <a:p>
            <a:endParaRPr/>
          </a:p>
        </p:txBody>
      </p:sp>
      <p:sp>
        <p:nvSpPr>
          <p:cNvPr id="470" name="Google Shape;470;p7"/>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1" name="Google Shape;471;p7"/>
          <p:cNvGrpSpPr/>
          <p:nvPr/>
        </p:nvGrpSpPr>
        <p:grpSpPr>
          <a:xfrm>
            <a:off x="-50" y="4276932"/>
            <a:ext cx="4552475" cy="860150"/>
            <a:chOff x="1262800" y="4616725"/>
            <a:chExt cx="4552475" cy="860150"/>
          </a:xfrm>
        </p:grpSpPr>
        <p:sp>
          <p:nvSpPr>
            <p:cNvPr id="472" name="Google Shape;472;p7"/>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3" name="Google Shape;473;p7"/>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4" name="Google Shape;474;p7"/>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5" name="Google Shape;475;p7"/>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6" name="Google Shape;476;p7"/>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7" name="Google Shape;477;p7"/>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8" name="Google Shape;478;p7"/>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9" name="Google Shape;479;p7"/>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0" name="Google Shape;480;p7"/>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1" name="Google Shape;481;p7"/>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2" name="Google Shape;482;p7"/>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3" name="Google Shape;483;p7"/>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4" name="Google Shape;484;p7"/>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5" name="Google Shape;485;p7"/>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6" name="Google Shape;486;p7"/>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7" name="Google Shape;487;p7"/>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8" name="Google Shape;488;p7"/>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9" name="Google Shape;489;p7"/>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0" name="Google Shape;490;p7"/>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1" name="Google Shape;491;p7"/>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2" name="Google Shape;492;p7"/>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3" name="Google Shape;493;p7"/>
          <p:cNvGrpSpPr/>
          <p:nvPr/>
        </p:nvGrpSpPr>
        <p:grpSpPr>
          <a:xfrm>
            <a:off x="7386651" y="3630635"/>
            <a:ext cx="1759549" cy="1514815"/>
            <a:chOff x="-5379400" y="3590150"/>
            <a:chExt cx="1532575" cy="1319525"/>
          </a:xfrm>
        </p:grpSpPr>
        <p:sp>
          <p:nvSpPr>
            <p:cNvPr id="494" name="Google Shape;494;p7"/>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5" name="Google Shape;495;p7"/>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6" name="Google Shape;496;p7"/>
          <p:cNvGrpSpPr/>
          <p:nvPr/>
        </p:nvGrpSpPr>
        <p:grpSpPr>
          <a:xfrm>
            <a:off x="448921" y="813003"/>
            <a:ext cx="216103" cy="209587"/>
            <a:chOff x="375445" y="3222151"/>
            <a:chExt cx="216102" cy="209587"/>
          </a:xfrm>
        </p:grpSpPr>
        <p:sp>
          <p:nvSpPr>
            <p:cNvPr id="497" name="Google Shape;497;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8" name="Google Shape;498;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499" name="Google Shape;499;p7"/>
          <p:cNvGrpSpPr/>
          <p:nvPr/>
        </p:nvGrpSpPr>
        <p:grpSpPr>
          <a:xfrm>
            <a:off x="99488" y="1651433"/>
            <a:ext cx="156307" cy="151594"/>
            <a:chOff x="375445" y="3222151"/>
            <a:chExt cx="216102" cy="209587"/>
          </a:xfrm>
        </p:grpSpPr>
        <p:sp>
          <p:nvSpPr>
            <p:cNvPr id="500" name="Google Shape;500;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1" name="Google Shape;501;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2" name="Google Shape;502;p7"/>
          <p:cNvGrpSpPr/>
          <p:nvPr/>
        </p:nvGrpSpPr>
        <p:grpSpPr>
          <a:xfrm>
            <a:off x="403031" y="1325283"/>
            <a:ext cx="156328" cy="151594"/>
            <a:chOff x="375445" y="3222151"/>
            <a:chExt cx="216102" cy="209587"/>
          </a:xfrm>
        </p:grpSpPr>
        <p:sp>
          <p:nvSpPr>
            <p:cNvPr id="503" name="Google Shape;503;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4" name="Google Shape;504;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05" name="Google Shape;505;p7"/>
          <p:cNvGrpSpPr/>
          <p:nvPr/>
        </p:nvGrpSpPr>
        <p:grpSpPr>
          <a:xfrm>
            <a:off x="8423989" y="-533405"/>
            <a:ext cx="591491" cy="2037135"/>
            <a:chOff x="1395700" y="238125"/>
            <a:chExt cx="1034075" cy="3561425"/>
          </a:xfrm>
        </p:grpSpPr>
        <p:sp>
          <p:nvSpPr>
            <p:cNvPr id="506" name="Google Shape;506;p7"/>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7" name="Google Shape;507;p7"/>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8" name="Google Shape;508;p7"/>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9" name="Google Shape;509;p7"/>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0" name="Google Shape;510;p7"/>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1" name="Google Shape;511;p7"/>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2" name="Google Shape;512;p7"/>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3" name="Google Shape;513;p7"/>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4" name="Google Shape;514;p7"/>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5" name="Google Shape;515;p7"/>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6" name="Google Shape;516;p7"/>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7" name="Google Shape;517;p7"/>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8" name="Google Shape;518;p7"/>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9" name="Google Shape;519;p7"/>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0" name="Google Shape;520;p7"/>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1" name="Google Shape;521;p7"/>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2" name="Google Shape;522;p7"/>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3" name="Google Shape;523;p7"/>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4" name="Google Shape;524;p7"/>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5" name="Google Shape;525;p7"/>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6" name="Google Shape;526;p7"/>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7" name="Google Shape;527;p7"/>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8" name="Google Shape;528;p7"/>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9" name="Google Shape;529;p7"/>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0" name="Google Shape;530;p7"/>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1" name="Google Shape;531;p7"/>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2" name="Google Shape;532;p7"/>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3" name="Google Shape;533;p7"/>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4" name="Google Shape;534;p7"/>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5" name="Google Shape;535;p7"/>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6" name="Google Shape;536;p7"/>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7" name="Google Shape;537;p7"/>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8" name="Google Shape;538;p7"/>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39" name="Google Shape;539;p7"/>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0" name="Google Shape;540;p7"/>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1" name="Google Shape;541;p7"/>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2" name="Google Shape;542;p7"/>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3" name="Google Shape;543;p7"/>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4" name="Google Shape;544;p7"/>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5" name="Google Shape;545;p7"/>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6" name="Google Shape;546;p7"/>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7" name="Google Shape;547;p7"/>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548" name="Google Shape;548;p7"/>
          <p:cNvSpPr/>
          <p:nvPr/>
        </p:nvSpPr>
        <p:spPr>
          <a:xfrm>
            <a:off x="-260949" y="20768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49" name="Google Shape;549;p7"/>
          <p:cNvSpPr/>
          <p:nvPr/>
        </p:nvSpPr>
        <p:spPr>
          <a:xfrm>
            <a:off x="8149626" y="16654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0" name="Google Shape;550;p7"/>
          <p:cNvSpPr/>
          <p:nvPr/>
        </p:nvSpPr>
        <p:spPr>
          <a:xfrm>
            <a:off x="87328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1" name="Google Shape;551;p7"/>
          <p:cNvSpPr/>
          <p:nvPr/>
        </p:nvSpPr>
        <p:spPr>
          <a:xfrm>
            <a:off x="8075639" y="9518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2" name="Google Shape;552;p7"/>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3" name="Google Shape;553;p7"/>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9151485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_TITLE_AND_DESCRIPTION">
    <p:spTree>
      <p:nvGrpSpPr>
        <p:cNvPr id="1" name="Shape 675"/>
        <p:cNvGrpSpPr/>
        <p:nvPr/>
      </p:nvGrpSpPr>
      <p:grpSpPr>
        <a:xfrm>
          <a:off x="0" y="0"/>
          <a:ext cx="0" cy="0"/>
          <a:chOff x="0" y="0"/>
          <a:chExt cx="0" cy="0"/>
        </a:xfrm>
      </p:grpSpPr>
      <p:pic>
        <p:nvPicPr>
          <p:cNvPr id="676" name="Google Shape;676;p9"/>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677" name="Google Shape;677;p9"/>
          <p:cNvSpPr txBox="1">
            <a:spLocks noGrp="1"/>
          </p:cNvSpPr>
          <p:nvPr>
            <p:ph type="title"/>
          </p:nvPr>
        </p:nvSpPr>
        <p:spPr>
          <a:xfrm>
            <a:off x="2424600" y="1610705"/>
            <a:ext cx="4294800" cy="105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78" name="Google Shape;678;p9"/>
          <p:cNvSpPr txBox="1">
            <a:spLocks noGrp="1"/>
          </p:cNvSpPr>
          <p:nvPr>
            <p:ph type="subTitle" idx="1"/>
          </p:nvPr>
        </p:nvSpPr>
        <p:spPr>
          <a:xfrm>
            <a:off x="2205451" y="2618395"/>
            <a:ext cx="4733100" cy="91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679" name="Google Shape;679;p9"/>
          <p:cNvGrpSpPr/>
          <p:nvPr/>
        </p:nvGrpSpPr>
        <p:grpSpPr>
          <a:xfrm rot="-10450454">
            <a:off x="6842520" y="313716"/>
            <a:ext cx="3261475" cy="1631312"/>
            <a:chOff x="-449225" y="436955"/>
            <a:chExt cx="3261590" cy="1631370"/>
          </a:xfrm>
        </p:grpSpPr>
        <p:sp>
          <p:nvSpPr>
            <p:cNvPr id="680" name="Google Shape;680;p9"/>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681" name="Google Shape;681;p9"/>
            <p:cNvGrpSpPr/>
            <p:nvPr/>
          </p:nvGrpSpPr>
          <p:grpSpPr>
            <a:xfrm>
              <a:off x="2464214" y="951103"/>
              <a:ext cx="314426" cy="304947"/>
              <a:chOff x="5013725" y="2633775"/>
              <a:chExt cx="422900" cy="410150"/>
            </a:xfrm>
          </p:grpSpPr>
          <p:sp>
            <p:nvSpPr>
              <p:cNvPr id="682" name="Google Shape;682;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3" name="Google Shape;683;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684" name="Google Shape;684;p9"/>
            <p:cNvGrpSpPr/>
            <p:nvPr/>
          </p:nvGrpSpPr>
          <p:grpSpPr>
            <a:xfrm>
              <a:off x="2497939" y="1763378"/>
              <a:ext cx="314426" cy="304947"/>
              <a:chOff x="5013725" y="2633775"/>
              <a:chExt cx="422900" cy="410150"/>
            </a:xfrm>
          </p:grpSpPr>
          <p:sp>
            <p:nvSpPr>
              <p:cNvPr id="685" name="Google Shape;685;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6" name="Google Shape;686;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687" name="Google Shape;687;p9"/>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688" name="Google Shape;688;p9"/>
            <p:cNvGrpSpPr/>
            <p:nvPr/>
          </p:nvGrpSpPr>
          <p:grpSpPr>
            <a:xfrm>
              <a:off x="1357005" y="1640480"/>
              <a:ext cx="174066" cy="168818"/>
              <a:chOff x="5013725" y="2633775"/>
              <a:chExt cx="422900" cy="410150"/>
            </a:xfrm>
          </p:grpSpPr>
          <p:sp>
            <p:nvSpPr>
              <p:cNvPr id="689" name="Google Shape;689;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0" name="Google Shape;690;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691" name="Google Shape;691;p9"/>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692" name="Google Shape;692;p9"/>
          <p:cNvGrpSpPr/>
          <p:nvPr/>
        </p:nvGrpSpPr>
        <p:grpSpPr>
          <a:xfrm>
            <a:off x="2510671" y="-2"/>
            <a:ext cx="657640" cy="1217404"/>
            <a:chOff x="144023" y="-1757"/>
            <a:chExt cx="959497" cy="1776195"/>
          </a:xfrm>
        </p:grpSpPr>
        <p:cxnSp>
          <p:nvCxnSpPr>
            <p:cNvPr id="693" name="Google Shape;693;p9"/>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694" name="Google Shape;694;p9"/>
            <p:cNvGrpSpPr/>
            <p:nvPr/>
          </p:nvGrpSpPr>
          <p:grpSpPr>
            <a:xfrm>
              <a:off x="144023" y="386441"/>
              <a:ext cx="959497" cy="1387997"/>
              <a:chOff x="5304550" y="274025"/>
              <a:chExt cx="1135500" cy="1642600"/>
            </a:xfrm>
          </p:grpSpPr>
          <p:sp>
            <p:nvSpPr>
              <p:cNvPr id="695" name="Google Shape;695;p9"/>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6" name="Google Shape;696;p9"/>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7" name="Google Shape;697;p9"/>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8" name="Google Shape;698;p9"/>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9" name="Google Shape;699;p9"/>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0" name="Google Shape;700;p9"/>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1" name="Google Shape;701;p9"/>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2" name="Google Shape;702;p9"/>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3" name="Google Shape;703;p9"/>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4" name="Google Shape;704;p9"/>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5" name="Google Shape;705;p9"/>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6" name="Google Shape;706;p9"/>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7" name="Google Shape;707;p9"/>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8" name="Google Shape;708;p9"/>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9" name="Google Shape;709;p9"/>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0" name="Google Shape;710;p9"/>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1" name="Google Shape;711;p9"/>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2" name="Google Shape;712;p9"/>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3" name="Google Shape;713;p9"/>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4" name="Google Shape;714;p9"/>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5" name="Google Shape;715;p9"/>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6" name="Google Shape;716;p9"/>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7" name="Google Shape;717;p9"/>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718" name="Google Shape;718;p9"/>
          <p:cNvGrpSpPr/>
          <p:nvPr/>
        </p:nvGrpSpPr>
        <p:grpSpPr>
          <a:xfrm>
            <a:off x="274140" y="-5"/>
            <a:ext cx="591491" cy="2037135"/>
            <a:chOff x="1395700" y="238125"/>
            <a:chExt cx="1034075" cy="3561425"/>
          </a:xfrm>
        </p:grpSpPr>
        <p:sp>
          <p:nvSpPr>
            <p:cNvPr id="719" name="Google Shape;719;p9"/>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0" name="Google Shape;720;p9"/>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1" name="Google Shape;721;p9"/>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2" name="Google Shape;722;p9"/>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3" name="Google Shape;723;p9"/>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4" name="Google Shape;724;p9"/>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5" name="Google Shape;725;p9"/>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6" name="Google Shape;726;p9"/>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7" name="Google Shape;727;p9"/>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8" name="Google Shape;728;p9"/>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9" name="Google Shape;729;p9"/>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0" name="Google Shape;730;p9"/>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1" name="Google Shape;731;p9"/>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2" name="Google Shape;732;p9"/>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3" name="Google Shape;733;p9"/>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4" name="Google Shape;734;p9"/>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5" name="Google Shape;735;p9"/>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6" name="Google Shape;736;p9"/>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7" name="Google Shape;737;p9"/>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8" name="Google Shape;738;p9"/>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9" name="Google Shape;739;p9"/>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0" name="Google Shape;740;p9"/>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1" name="Google Shape;741;p9"/>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2" name="Google Shape;742;p9"/>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3" name="Google Shape;743;p9"/>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4" name="Google Shape;744;p9"/>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5" name="Google Shape;745;p9"/>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6" name="Google Shape;746;p9"/>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7" name="Google Shape;747;p9"/>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8" name="Google Shape;748;p9"/>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9" name="Google Shape;749;p9"/>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0" name="Google Shape;750;p9"/>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1" name="Google Shape;751;p9"/>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2" name="Google Shape;752;p9"/>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3" name="Google Shape;753;p9"/>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4" name="Google Shape;754;p9"/>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5" name="Google Shape;755;p9"/>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6" name="Google Shape;756;p9"/>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7" name="Google Shape;757;p9"/>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8" name="Google Shape;758;p9"/>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9" name="Google Shape;759;p9"/>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0" name="Google Shape;760;p9"/>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761" name="Google Shape;761;p9"/>
          <p:cNvSpPr/>
          <p:nvPr/>
        </p:nvSpPr>
        <p:spPr>
          <a:xfrm>
            <a:off x="5889675" y="217125"/>
            <a:ext cx="784263"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2" name="Google Shape;762;p9"/>
          <p:cNvSpPr/>
          <p:nvPr/>
        </p:nvSpPr>
        <p:spPr>
          <a:xfrm>
            <a:off x="1115051" y="217130"/>
            <a:ext cx="784087"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3" name="Google Shape;763;p9"/>
          <p:cNvSpPr/>
          <p:nvPr/>
        </p:nvSpPr>
        <p:spPr>
          <a:xfrm>
            <a:off x="3752800" y="2286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4" name="Google Shape;764;p9"/>
          <p:cNvSpPr/>
          <p:nvPr/>
        </p:nvSpPr>
        <p:spPr>
          <a:xfrm>
            <a:off x="8664363" y="1524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5" name="Google Shape;765;p9"/>
          <p:cNvSpPr/>
          <p:nvPr/>
        </p:nvSpPr>
        <p:spPr>
          <a:xfrm>
            <a:off x="5021173" y="250138"/>
            <a:ext cx="198665" cy="214007"/>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766" name="Google Shape;766;p9"/>
          <p:cNvGrpSpPr/>
          <p:nvPr/>
        </p:nvGrpSpPr>
        <p:grpSpPr>
          <a:xfrm flipH="1">
            <a:off x="-104560" y="3744300"/>
            <a:ext cx="1571959" cy="1610184"/>
            <a:chOff x="-3128300" y="3184750"/>
            <a:chExt cx="1745650" cy="1788100"/>
          </a:xfrm>
        </p:grpSpPr>
        <p:sp>
          <p:nvSpPr>
            <p:cNvPr id="767" name="Google Shape;767;p9"/>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8" name="Google Shape;768;p9"/>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769" name="Google Shape;769;p9"/>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770" name="Google Shape;770;p9"/>
          <p:cNvGrpSpPr/>
          <p:nvPr/>
        </p:nvGrpSpPr>
        <p:grpSpPr>
          <a:xfrm>
            <a:off x="7386651" y="3630635"/>
            <a:ext cx="1759549" cy="1514815"/>
            <a:chOff x="-5379400" y="3590150"/>
            <a:chExt cx="1532575" cy="1319525"/>
          </a:xfrm>
        </p:grpSpPr>
        <p:sp>
          <p:nvSpPr>
            <p:cNvPr id="771" name="Google Shape;771;p9"/>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2" name="Google Shape;772;p9"/>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3" name="Google Shape;773;p9"/>
          <p:cNvGrpSpPr/>
          <p:nvPr/>
        </p:nvGrpSpPr>
        <p:grpSpPr>
          <a:xfrm>
            <a:off x="8780221" y="2119428"/>
            <a:ext cx="216103" cy="209587"/>
            <a:chOff x="375445" y="3222151"/>
            <a:chExt cx="216102" cy="209587"/>
          </a:xfrm>
        </p:grpSpPr>
        <p:sp>
          <p:nvSpPr>
            <p:cNvPr id="774" name="Google Shape;774;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5" name="Google Shape;775;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6" name="Google Shape;776;p9"/>
          <p:cNvGrpSpPr/>
          <p:nvPr/>
        </p:nvGrpSpPr>
        <p:grpSpPr>
          <a:xfrm>
            <a:off x="8430788" y="2957858"/>
            <a:ext cx="156307" cy="151594"/>
            <a:chOff x="375445" y="3222151"/>
            <a:chExt cx="216102" cy="209587"/>
          </a:xfrm>
        </p:grpSpPr>
        <p:sp>
          <p:nvSpPr>
            <p:cNvPr id="777" name="Google Shape;777;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8" name="Google Shape;778;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9" name="Google Shape;779;p9"/>
          <p:cNvGrpSpPr/>
          <p:nvPr/>
        </p:nvGrpSpPr>
        <p:grpSpPr>
          <a:xfrm>
            <a:off x="8734331" y="2631708"/>
            <a:ext cx="156328" cy="151594"/>
            <a:chOff x="375445" y="3222151"/>
            <a:chExt cx="216102" cy="209587"/>
          </a:xfrm>
        </p:grpSpPr>
        <p:sp>
          <p:nvSpPr>
            <p:cNvPr id="780" name="Google Shape;780;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1" name="Google Shape;781;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1_Section title and description">
    <p:spTree>
      <p:nvGrpSpPr>
        <p:cNvPr id="1" name="Shape 675"/>
        <p:cNvGrpSpPr/>
        <p:nvPr/>
      </p:nvGrpSpPr>
      <p:grpSpPr>
        <a:xfrm>
          <a:off x="0" y="0"/>
          <a:ext cx="0" cy="0"/>
          <a:chOff x="0" y="0"/>
          <a:chExt cx="0" cy="0"/>
        </a:xfrm>
      </p:grpSpPr>
      <p:pic>
        <p:nvPicPr>
          <p:cNvPr id="676" name="Google Shape;676;p9"/>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677" name="Google Shape;677;p9"/>
          <p:cNvSpPr txBox="1">
            <a:spLocks noGrp="1"/>
          </p:cNvSpPr>
          <p:nvPr>
            <p:ph type="title"/>
          </p:nvPr>
        </p:nvSpPr>
        <p:spPr>
          <a:xfrm>
            <a:off x="2424600" y="1610705"/>
            <a:ext cx="4294800" cy="105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78" name="Google Shape;678;p9"/>
          <p:cNvSpPr txBox="1">
            <a:spLocks noGrp="1"/>
          </p:cNvSpPr>
          <p:nvPr>
            <p:ph type="subTitle" idx="1"/>
          </p:nvPr>
        </p:nvSpPr>
        <p:spPr>
          <a:xfrm>
            <a:off x="2205451" y="2618395"/>
            <a:ext cx="4733100" cy="91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679" name="Google Shape;679;p9"/>
          <p:cNvGrpSpPr/>
          <p:nvPr/>
        </p:nvGrpSpPr>
        <p:grpSpPr>
          <a:xfrm rot="-10450454">
            <a:off x="6842520" y="313716"/>
            <a:ext cx="3261475" cy="1631312"/>
            <a:chOff x="-449225" y="436955"/>
            <a:chExt cx="3261590" cy="1631370"/>
          </a:xfrm>
        </p:grpSpPr>
        <p:sp>
          <p:nvSpPr>
            <p:cNvPr id="680" name="Google Shape;680;p9"/>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681" name="Google Shape;681;p9"/>
            <p:cNvGrpSpPr/>
            <p:nvPr/>
          </p:nvGrpSpPr>
          <p:grpSpPr>
            <a:xfrm>
              <a:off x="2464214" y="951103"/>
              <a:ext cx="314426" cy="304947"/>
              <a:chOff x="5013725" y="2633775"/>
              <a:chExt cx="422900" cy="410150"/>
            </a:xfrm>
          </p:grpSpPr>
          <p:sp>
            <p:nvSpPr>
              <p:cNvPr id="682" name="Google Shape;682;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3" name="Google Shape;683;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684" name="Google Shape;684;p9"/>
            <p:cNvGrpSpPr/>
            <p:nvPr/>
          </p:nvGrpSpPr>
          <p:grpSpPr>
            <a:xfrm>
              <a:off x="2497939" y="1763378"/>
              <a:ext cx="314426" cy="304947"/>
              <a:chOff x="5013725" y="2633775"/>
              <a:chExt cx="422900" cy="410150"/>
            </a:xfrm>
          </p:grpSpPr>
          <p:sp>
            <p:nvSpPr>
              <p:cNvPr id="685" name="Google Shape;685;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6" name="Google Shape;686;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687" name="Google Shape;687;p9"/>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688" name="Google Shape;688;p9"/>
            <p:cNvGrpSpPr/>
            <p:nvPr/>
          </p:nvGrpSpPr>
          <p:grpSpPr>
            <a:xfrm>
              <a:off x="1357005" y="1640480"/>
              <a:ext cx="174066" cy="168818"/>
              <a:chOff x="5013725" y="2633775"/>
              <a:chExt cx="422900" cy="410150"/>
            </a:xfrm>
          </p:grpSpPr>
          <p:sp>
            <p:nvSpPr>
              <p:cNvPr id="689" name="Google Shape;689;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0" name="Google Shape;690;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691" name="Google Shape;691;p9"/>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692" name="Google Shape;692;p9"/>
          <p:cNvGrpSpPr/>
          <p:nvPr/>
        </p:nvGrpSpPr>
        <p:grpSpPr>
          <a:xfrm>
            <a:off x="2510671" y="-2"/>
            <a:ext cx="657640" cy="1217404"/>
            <a:chOff x="144023" y="-1757"/>
            <a:chExt cx="959497" cy="1776195"/>
          </a:xfrm>
        </p:grpSpPr>
        <p:cxnSp>
          <p:nvCxnSpPr>
            <p:cNvPr id="693" name="Google Shape;693;p9"/>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694" name="Google Shape;694;p9"/>
            <p:cNvGrpSpPr/>
            <p:nvPr/>
          </p:nvGrpSpPr>
          <p:grpSpPr>
            <a:xfrm>
              <a:off x="144023" y="386441"/>
              <a:ext cx="959497" cy="1387997"/>
              <a:chOff x="5304550" y="274025"/>
              <a:chExt cx="1135500" cy="1642600"/>
            </a:xfrm>
          </p:grpSpPr>
          <p:sp>
            <p:nvSpPr>
              <p:cNvPr id="695" name="Google Shape;695;p9"/>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6" name="Google Shape;696;p9"/>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7" name="Google Shape;697;p9"/>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8" name="Google Shape;698;p9"/>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9" name="Google Shape;699;p9"/>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0" name="Google Shape;700;p9"/>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1" name="Google Shape;701;p9"/>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2" name="Google Shape;702;p9"/>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3" name="Google Shape;703;p9"/>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4" name="Google Shape;704;p9"/>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5" name="Google Shape;705;p9"/>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6" name="Google Shape;706;p9"/>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7" name="Google Shape;707;p9"/>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8" name="Google Shape;708;p9"/>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9" name="Google Shape;709;p9"/>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0" name="Google Shape;710;p9"/>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1" name="Google Shape;711;p9"/>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2" name="Google Shape;712;p9"/>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3" name="Google Shape;713;p9"/>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4" name="Google Shape;714;p9"/>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5" name="Google Shape;715;p9"/>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6" name="Google Shape;716;p9"/>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7" name="Google Shape;717;p9"/>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718" name="Google Shape;718;p9"/>
          <p:cNvGrpSpPr/>
          <p:nvPr/>
        </p:nvGrpSpPr>
        <p:grpSpPr>
          <a:xfrm>
            <a:off x="274140" y="-5"/>
            <a:ext cx="591491" cy="2037135"/>
            <a:chOff x="1395700" y="238125"/>
            <a:chExt cx="1034075" cy="3561425"/>
          </a:xfrm>
        </p:grpSpPr>
        <p:sp>
          <p:nvSpPr>
            <p:cNvPr id="719" name="Google Shape;719;p9"/>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0" name="Google Shape;720;p9"/>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1" name="Google Shape;721;p9"/>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2" name="Google Shape;722;p9"/>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3" name="Google Shape;723;p9"/>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4" name="Google Shape;724;p9"/>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5" name="Google Shape;725;p9"/>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6" name="Google Shape;726;p9"/>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7" name="Google Shape;727;p9"/>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8" name="Google Shape;728;p9"/>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9" name="Google Shape;729;p9"/>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0" name="Google Shape;730;p9"/>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1" name="Google Shape;731;p9"/>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2" name="Google Shape;732;p9"/>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3" name="Google Shape;733;p9"/>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4" name="Google Shape;734;p9"/>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5" name="Google Shape;735;p9"/>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6" name="Google Shape;736;p9"/>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7" name="Google Shape;737;p9"/>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8" name="Google Shape;738;p9"/>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9" name="Google Shape;739;p9"/>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0" name="Google Shape;740;p9"/>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1" name="Google Shape;741;p9"/>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2" name="Google Shape;742;p9"/>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3" name="Google Shape;743;p9"/>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4" name="Google Shape;744;p9"/>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5" name="Google Shape;745;p9"/>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6" name="Google Shape;746;p9"/>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7" name="Google Shape;747;p9"/>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8" name="Google Shape;748;p9"/>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9" name="Google Shape;749;p9"/>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0" name="Google Shape;750;p9"/>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1" name="Google Shape;751;p9"/>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2" name="Google Shape;752;p9"/>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3" name="Google Shape;753;p9"/>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4" name="Google Shape;754;p9"/>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5" name="Google Shape;755;p9"/>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6" name="Google Shape;756;p9"/>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7" name="Google Shape;757;p9"/>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8" name="Google Shape;758;p9"/>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9" name="Google Shape;759;p9"/>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0" name="Google Shape;760;p9"/>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761" name="Google Shape;761;p9"/>
          <p:cNvSpPr/>
          <p:nvPr/>
        </p:nvSpPr>
        <p:spPr>
          <a:xfrm>
            <a:off x="5889675" y="217125"/>
            <a:ext cx="784263"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2" name="Google Shape;762;p9"/>
          <p:cNvSpPr/>
          <p:nvPr/>
        </p:nvSpPr>
        <p:spPr>
          <a:xfrm>
            <a:off x="1115051" y="217130"/>
            <a:ext cx="784087"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3" name="Google Shape;763;p9"/>
          <p:cNvSpPr/>
          <p:nvPr/>
        </p:nvSpPr>
        <p:spPr>
          <a:xfrm>
            <a:off x="3752800" y="2286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4" name="Google Shape;764;p9"/>
          <p:cNvSpPr/>
          <p:nvPr/>
        </p:nvSpPr>
        <p:spPr>
          <a:xfrm>
            <a:off x="8664363" y="1524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5" name="Google Shape;765;p9"/>
          <p:cNvSpPr/>
          <p:nvPr/>
        </p:nvSpPr>
        <p:spPr>
          <a:xfrm>
            <a:off x="5021173" y="250138"/>
            <a:ext cx="198665" cy="214007"/>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766" name="Google Shape;766;p9"/>
          <p:cNvGrpSpPr/>
          <p:nvPr/>
        </p:nvGrpSpPr>
        <p:grpSpPr>
          <a:xfrm flipH="1">
            <a:off x="-104560" y="3744300"/>
            <a:ext cx="1571959" cy="1610184"/>
            <a:chOff x="-3128300" y="3184750"/>
            <a:chExt cx="1745650" cy="1788100"/>
          </a:xfrm>
        </p:grpSpPr>
        <p:sp>
          <p:nvSpPr>
            <p:cNvPr id="767" name="Google Shape;767;p9"/>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8" name="Google Shape;768;p9"/>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769" name="Google Shape;769;p9"/>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770" name="Google Shape;770;p9"/>
          <p:cNvGrpSpPr/>
          <p:nvPr/>
        </p:nvGrpSpPr>
        <p:grpSpPr>
          <a:xfrm>
            <a:off x="7386651" y="3630635"/>
            <a:ext cx="1759549" cy="1514815"/>
            <a:chOff x="-5379400" y="3590150"/>
            <a:chExt cx="1532575" cy="1319525"/>
          </a:xfrm>
        </p:grpSpPr>
        <p:sp>
          <p:nvSpPr>
            <p:cNvPr id="771" name="Google Shape;771;p9"/>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2" name="Google Shape;772;p9"/>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3" name="Google Shape;773;p9"/>
          <p:cNvGrpSpPr/>
          <p:nvPr/>
        </p:nvGrpSpPr>
        <p:grpSpPr>
          <a:xfrm>
            <a:off x="8780221" y="2119428"/>
            <a:ext cx="216103" cy="209587"/>
            <a:chOff x="375445" y="3222151"/>
            <a:chExt cx="216102" cy="209587"/>
          </a:xfrm>
        </p:grpSpPr>
        <p:sp>
          <p:nvSpPr>
            <p:cNvPr id="774" name="Google Shape;774;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5" name="Google Shape;775;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6" name="Google Shape;776;p9"/>
          <p:cNvGrpSpPr/>
          <p:nvPr/>
        </p:nvGrpSpPr>
        <p:grpSpPr>
          <a:xfrm>
            <a:off x="8430788" y="2957858"/>
            <a:ext cx="156307" cy="151594"/>
            <a:chOff x="375445" y="3222151"/>
            <a:chExt cx="216102" cy="209587"/>
          </a:xfrm>
        </p:grpSpPr>
        <p:sp>
          <p:nvSpPr>
            <p:cNvPr id="777" name="Google Shape;777;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8" name="Google Shape;778;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9" name="Google Shape;779;p9"/>
          <p:cNvGrpSpPr/>
          <p:nvPr/>
        </p:nvGrpSpPr>
        <p:grpSpPr>
          <a:xfrm>
            <a:off x="8734331" y="2631708"/>
            <a:ext cx="156328" cy="151594"/>
            <a:chOff x="375445" y="3222151"/>
            <a:chExt cx="216102" cy="209587"/>
          </a:xfrm>
        </p:grpSpPr>
        <p:sp>
          <p:nvSpPr>
            <p:cNvPr id="780" name="Google Shape;780;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1" name="Google Shape;781;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134364140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1_Section title and description">
    <p:spTree>
      <p:nvGrpSpPr>
        <p:cNvPr id="1" name="Shape 675"/>
        <p:cNvGrpSpPr/>
        <p:nvPr/>
      </p:nvGrpSpPr>
      <p:grpSpPr>
        <a:xfrm>
          <a:off x="0" y="0"/>
          <a:ext cx="0" cy="0"/>
          <a:chOff x="0" y="0"/>
          <a:chExt cx="0" cy="0"/>
        </a:xfrm>
      </p:grpSpPr>
      <p:pic>
        <p:nvPicPr>
          <p:cNvPr id="676" name="Google Shape;676;p9"/>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677" name="Google Shape;677;p9"/>
          <p:cNvSpPr txBox="1">
            <a:spLocks noGrp="1"/>
          </p:cNvSpPr>
          <p:nvPr>
            <p:ph type="title"/>
          </p:nvPr>
        </p:nvSpPr>
        <p:spPr>
          <a:xfrm>
            <a:off x="2424600" y="1610705"/>
            <a:ext cx="4294800" cy="105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78" name="Google Shape;678;p9"/>
          <p:cNvSpPr txBox="1">
            <a:spLocks noGrp="1"/>
          </p:cNvSpPr>
          <p:nvPr>
            <p:ph type="subTitle" idx="1"/>
          </p:nvPr>
        </p:nvSpPr>
        <p:spPr>
          <a:xfrm>
            <a:off x="2205451" y="2618395"/>
            <a:ext cx="4733100" cy="91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679" name="Google Shape;679;p9"/>
          <p:cNvGrpSpPr/>
          <p:nvPr/>
        </p:nvGrpSpPr>
        <p:grpSpPr>
          <a:xfrm rot="-10450454">
            <a:off x="6842520" y="313716"/>
            <a:ext cx="3261475" cy="1631312"/>
            <a:chOff x="-449225" y="436955"/>
            <a:chExt cx="3261590" cy="1631370"/>
          </a:xfrm>
        </p:grpSpPr>
        <p:sp>
          <p:nvSpPr>
            <p:cNvPr id="680" name="Google Shape;680;p9"/>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681" name="Google Shape;681;p9"/>
            <p:cNvGrpSpPr/>
            <p:nvPr/>
          </p:nvGrpSpPr>
          <p:grpSpPr>
            <a:xfrm>
              <a:off x="2464214" y="951103"/>
              <a:ext cx="314426" cy="304947"/>
              <a:chOff x="5013725" y="2633775"/>
              <a:chExt cx="422900" cy="410150"/>
            </a:xfrm>
          </p:grpSpPr>
          <p:sp>
            <p:nvSpPr>
              <p:cNvPr id="682" name="Google Shape;682;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3" name="Google Shape;683;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684" name="Google Shape;684;p9"/>
            <p:cNvGrpSpPr/>
            <p:nvPr/>
          </p:nvGrpSpPr>
          <p:grpSpPr>
            <a:xfrm>
              <a:off x="2497939" y="1763378"/>
              <a:ext cx="314426" cy="304947"/>
              <a:chOff x="5013725" y="2633775"/>
              <a:chExt cx="422900" cy="410150"/>
            </a:xfrm>
          </p:grpSpPr>
          <p:sp>
            <p:nvSpPr>
              <p:cNvPr id="685" name="Google Shape;685;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6" name="Google Shape;686;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687" name="Google Shape;687;p9"/>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688" name="Google Shape;688;p9"/>
            <p:cNvGrpSpPr/>
            <p:nvPr/>
          </p:nvGrpSpPr>
          <p:grpSpPr>
            <a:xfrm>
              <a:off x="1357005" y="1640480"/>
              <a:ext cx="174066" cy="168818"/>
              <a:chOff x="5013725" y="2633775"/>
              <a:chExt cx="422900" cy="410150"/>
            </a:xfrm>
          </p:grpSpPr>
          <p:sp>
            <p:nvSpPr>
              <p:cNvPr id="689" name="Google Shape;689;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0" name="Google Shape;690;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691" name="Google Shape;691;p9"/>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692" name="Google Shape;692;p9"/>
          <p:cNvGrpSpPr/>
          <p:nvPr/>
        </p:nvGrpSpPr>
        <p:grpSpPr>
          <a:xfrm>
            <a:off x="2510671" y="-2"/>
            <a:ext cx="657640" cy="1217404"/>
            <a:chOff x="144023" y="-1757"/>
            <a:chExt cx="959497" cy="1776195"/>
          </a:xfrm>
        </p:grpSpPr>
        <p:cxnSp>
          <p:nvCxnSpPr>
            <p:cNvPr id="693" name="Google Shape;693;p9"/>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694" name="Google Shape;694;p9"/>
            <p:cNvGrpSpPr/>
            <p:nvPr/>
          </p:nvGrpSpPr>
          <p:grpSpPr>
            <a:xfrm>
              <a:off x="144023" y="386441"/>
              <a:ext cx="959497" cy="1387997"/>
              <a:chOff x="5304550" y="274025"/>
              <a:chExt cx="1135500" cy="1642600"/>
            </a:xfrm>
          </p:grpSpPr>
          <p:sp>
            <p:nvSpPr>
              <p:cNvPr id="695" name="Google Shape;695;p9"/>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6" name="Google Shape;696;p9"/>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7" name="Google Shape;697;p9"/>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8" name="Google Shape;698;p9"/>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9" name="Google Shape;699;p9"/>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0" name="Google Shape;700;p9"/>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1" name="Google Shape;701;p9"/>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2" name="Google Shape;702;p9"/>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3" name="Google Shape;703;p9"/>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4" name="Google Shape;704;p9"/>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5" name="Google Shape;705;p9"/>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6" name="Google Shape;706;p9"/>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7" name="Google Shape;707;p9"/>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8" name="Google Shape;708;p9"/>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9" name="Google Shape;709;p9"/>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0" name="Google Shape;710;p9"/>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1" name="Google Shape;711;p9"/>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2" name="Google Shape;712;p9"/>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3" name="Google Shape;713;p9"/>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4" name="Google Shape;714;p9"/>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5" name="Google Shape;715;p9"/>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6" name="Google Shape;716;p9"/>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7" name="Google Shape;717;p9"/>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718" name="Google Shape;718;p9"/>
          <p:cNvGrpSpPr/>
          <p:nvPr/>
        </p:nvGrpSpPr>
        <p:grpSpPr>
          <a:xfrm>
            <a:off x="274140" y="-5"/>
            <a:ext cx="591491" cy="2037135"/>
            <a:chOff x="1395700" y="238125"/>
            <a:chExt cx="1034075" cy="3561425"/>
          </a:xfrm>
        </p:grpSpPr>
        <p:sp>
          <p:nvSpPr>
            <p:cNvPr id="719" name="Google Shape;719;p9"/>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0" name="Google Shape;720;p9"/>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1" name="Google Shape;721;p9"/>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2" name="Google Shape;722;p9"/>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3" name="Google Shape;723;p9"/>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4" name="Google Shape;724;p9"/>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5" name="Google Shape;725;p9"/>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6" name="Google Shape;726;p9"/>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7" name="Google Shape;727;p9"/>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8" name="Google Shape;728;p9"/>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9" name="Google Shape;729;p9"/>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0" name="Google Shape;730;p9"/>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1" name="Google Shape;731;p9"/>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2" name="Google Shape;732;p9"/>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3" name="Google Shape;733;p9"/>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4" name="Google Shape;734;p9"/>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5" name="Google Shape;735;p9"/>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6" name="Google Shape;736;p9"/>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7" name="Google Shape;737;p9"/>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8" name="Google Shape;738;p9"/>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9" name="Google Shape;739;p9"/>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0" name="Google Shape;740;p9"/>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1" name="Google Shape;741;p9"/>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2" name="Google Shape;742;p9"/>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3" name="Google Shape;743;p9"/>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4" name="Google Shape;744;p9"/>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5" name="Google Shape;745;p9"/>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6" name="Google Shape;746;p9"/>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7" name="Google Shape;747;p9"/>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8" name="Google Shape;748;p9"/>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9" name="Google Shape;749;p9"/>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0" name="Google Shape;750;p9"/>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1" name="Google Shape;751;p9"/>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2" name="Google Shape;752;p9"/>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3" name="Google Shape;753;p9"/>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4" name="Google Shape;754;p9"/>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5" name="Google Shape;755;p9"/>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6" name="Google Shape;756;p9"/>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7" name="Google Shape;757;p9"/>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8" name="Google Shape;758;p9"/>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9" name="Google Shape;759;p9"/>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0" name="Google Shape;760;p9"/>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761" name="Google Shape;761;p9"/>
          <p:cNvSpPr/>
          <p:nvPr/>
        </p:nvSpPr>
        <p:spPr>
          <a:xfrm>
            <a:off x="5889675" y="217125"/>
            <a:ext cx="784263"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2" name="Google Shape;762;p9"/>
          <p:cNvSpPr/>
          <p:nvPr/>
        </p:nvSpPr>
        <p:spPr>
          <a:xfrm>
            <a:off x="1115051" y="217130"/>
            <a:ext cx="784087"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3" name="Google Shape;763;p9"/>
          <p:cNvSpPr/>
          <p:nvPr/>
        </p:nvSpPr>
        <p:spPr>
          <a:xfrm>
            <a:off x="3752800" y="2286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4" name="Google Shape;764;p9"/>
          <p:cNvSpPr/>
          <p:nvPr/>
        </p:nvSpPr>
        <p:spPr>
          <a:xfrm>
            <a:off x="8664363" y="1524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5" name="Google Shape;765;p9"/>
          <p:cNvSpPr/>
          <p:nvPr/>
        </p:nvSpPr>
        <p:spPr>
          <a:xfrm>
            <a:off x="5021173" y="250138"/>
            <a:ext cx="198665" cy="214007"/>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766" name="Google Shape;766;p9"/>
          <p:cNvGrpSpPr/>
          <p:nvPr/>
        </p:nvGrpSpPr>
        <p:grpSpPr>
          <a:xfrm flipH="1">
            <a:off x="-104560" y="3744300"/>
            <a:ext cx="1571959" cy="1610184"/>
            <a:chOff x="-3128300" y="3184750"/>
            <a:chExt cx="1745650" cy="1788100"/>
          </a:xfrm>
        </p:grpSpPr>
        <p:sp>
          <p:nvSpPr>
            <p:cNvPr id="767" name="Google Shape;767;p9"/>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8" name="Google Shape;768;p9"/>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769" name="Google Shape;769;p9"/>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770" name="Google Shape;770;p9"/>
          <p:cNvGrpSpPr/>
          <p:nvPr/>
        </p:nvGrpSpPr>
        <p:grpSpPr>
          <a:xfrm>
            <a:off x="7386651" y="3630635"/>
            <a:ext cx="1759549" cy="1514815"/>
            <a:chOff x="-5379400" y="3590150"/>
            <a:chExt cx="1532575" cy="1319525"/>
          </a:xfrm>
        </p:grpSpPr>
        <p:sp>
          <p:nvSpPr>
            <p:cNvPr id="771" name="Google Shape;771;p9"/>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2" name="Google Shape;772;p9"/>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3" name="Google Shape;773;p9"/>
          <p:cNvGrpSpPr/>
          <p:nvPr/>
        </p:nvGrpSpPr>
        <p:grpSpPr>
          <a:xfrm>
            <a:off x="8780221" y="2119428"/>
            <a:ext cx="216103" cy="209587"/>
            <a:chOff x="375445" y="3222151"/>
            <a:chExt cx="216102" cy="209587"/>
          </a:xfrm>
        </p:grpSpPr>
        <p:sp>
          <p:nvSpPr>
            <p:cNvPr id="774" name="Google Shape;774;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5" name="Google Shape;775;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6" name="Google Shape;776;p9"/>
          <p:cNvGrpSpPr/>
          <p:nvPr/>
        </p:nvGrpSpPr>
        <p:grpSpPr>
          <a:xfrm>
            <a:off x="8430788" y="2957858"/>
            <a:ext cx="156307" cy="151594"/>
            <a:chOff x="375445" y="3222151"/>
            <a:chExt cx="216102" cy="209587"/>
          </a:xfrm>
        </p:grpSpPr>
        <p:sp>
          <p:nvSpPr>
            <p:cNvPr id="777" name="Google Shape;777;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8" name="Google Shape;778;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9" name="Google Shape;779;p9"/>
          <p:cNvGrpSpPr/>
          <p:nvPr/>
        </p:nvGrpSpPr>
        <p:grpSpPr>
          <a:xfrm>
            <a:off x="8734331" y="2631708"/>
            <a:ext cx="156328" cy="151594"/>
            <a:chOff x="375445" y="3222151"/>
            <a:chExt cx="216102" cy="209587"/>
          </a:xfrm>
        </p:grpSpPr>
        <p:sp>
          <p:nvSpPr>
            <p:cNvPr id="780" name="Google Shape;780;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1" name="Google Shape;781;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28103668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1_Section title and description">
    <p:spTree>
      <p:nvGrpSpPr>
        <p:cNvPr id="1" name="Shape 675"/>
        <p:cNvGrpSpPr/>
        <p:nvPr/>
      </p:nvGrpSpPr>
      <p:grpSpPr>
        <a:xfrm>
          <a:off x="0" y="0"/>
          <a:ext cx="0" cy="0"/>
          <a:chOff x="0" y="0"/>
          <a:chExt cx="0" cy="0"/>
        </a:xfrm>
      </p:grpSpPr>
      <p:pic>
        <p:nvPicPr>
          <p:cNvPr id="676" name="Google Shape;676;p9"/>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677" name="Google Shape;677;p9"/>
          <p:cNvSpPr txBox="1">
            <a:spLocks noGrp="1"/>
          </p:cNvSpPr>
          <p:nvPr>
            <p:ph type="title"/>
          </p:nvPr>
        </p:nvSpPr>
        <p:spPr>
          <a:xfrm>
            <a:off x="2424600" y="1610705"/>
            <a:ext cx="4294800" cy="105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78" name="Google Shape;678;p9"/>
          <p:cNvSpPr txBox="1">
            <a:spLocks noGrp="1"/>
          </p:cNvSpPr>
          <p:nvPr>
            <p:ph type="subTitle" idx="1"/>
          </p:nvPr>
        </p:nvSpPr>
        <p:spPr>
          <a:xfrm>
            <a:off x="2205451" y="2618395"/>
            <a:ext cx="4733100" cy="91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679" name="Google Shape;679;p9"/>
          <p:cNvGrpSpPr/>
          <p:nvPr/>
        </p:nvGrpSpPr>
        <p:grpSpPr>
          <a:xfrm rot="-10450454">
            <a:off x="6842520" y="313716"/>
            <a:ext cx="3261475" cy="1631312"/>
            <a:chOff x="-449225" y="436955"/>
            <a:chExt cx="3261590" cy="1631370"/>
          </a:xfrm>
        </p:grpSpPr>
        <p:sp>
          <p:nvSpPr>
            <p:cNvPr id="680" name="Google Shape;680;p9"/>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681" name="Google Shape;681;p9"/>
            <p:cNvGrpSpPr/>
            <p:nvPr/>
          </p:nvGrpSpPr>
          <p:grpSpPr>
            <a:xfrm>
              <a:off x="2464214" y="951103"/>
              <a:ext cx="314426" cy="304947"/>
              <a:chOff x="5013725" y="2633775"/>
              <a:chExt cx="422900" cy="410150"/>
            </a:xfrm>
          </p:grpSpPr>
          <p:sp>
            <p:nvSpPr>
              <p:cNvPr id="682" name="Google Shape;682;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3" name="Google Shape;683;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684" name="Google Shape;684;p9"/>
            <p:cNvGrpSpPr/>
            <p:nvPr/>
          </p:nvGrpSpPr>
          <p:grpSpPr>
            <a:xfrm>
              <a:off x="2497939" y="1763378"/>
              <a:ext cx="314426" cy="304947"/>
              <a:chOff x="5013725" y="2633775"/>
              <a:chExt cx="422900" cy="410150"/>
            </a:xfrm>
          </p:grpSpPr>
          <p:sp>
            <p:nvSpPr>
              <p:cNvPr id="685" name="Google Shape;685;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6" name="Google Shape;686;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687" name="Google Shape;687;p9"/>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688" name="Google Shape;688;p9"/>
            <p:cNvGrpSpPr/>
            <p:nvPr/>
          </p:nvGrpSpPr>
          <p:grpSpPr>
            <a:xfrm>
              <a:off x="1357005" y="1640480"/>
              <a:ext cx="174066" cy="168818"/>
              <a:chOff x="5013725" y="2633775"/>
              <a:chExt cx="422900" cy="410150"/>
            </a:xfrm>
          </p:grpSpPr>
          <p:sp>
            <p:nvSpPr>
              <p:cNvPr id="689" name="Google Shape;689;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0" name="Google Shape;690;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691" name="Google Shape;691;p9"/>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692" name="Google Shape;692;p9"/>
          <p:cNvGrpSpPr/>
          <p:nvPr/>
        </p:nvGrpSpPr>
        <p:grpSpPr>
          <a:xfrm>
            <a:off x="2510671" y="-2"/>
            <a:ext cx="657640" cy="1217404"/>
            <a:chOff x="144023" y="-1757"/>
            <a:chExt cx="959497" cy="1776195"/>
          </a:xfrm>
        </p:grpSpPr>
        <p:cxnSp>
          <p:nvCxnSpPr>
            <p:cNvPr id="693" name="Google Shape;693;p9"/>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694" name="Google Shape;694;p9"/>
            <p:cNvGrpSpPr/>
            <p:nvPr/>
          </p:nvGrpSpPr>
          <p:grpSpPr>
            <a:xfrm>
              <a:off x="144023" y="386441"/>
              <a:ext cx="959497" cy="1387997"/>
              <a:chOff x="5304550" y="274025"/>
              <a:chExt cx="1135500" cy="1642600"/>
            </a:xfrm>
          </p:grpSpPr>
          <p:sp>
            <p:nvSpPr>
              <p:cNvPr id="695" name="Google Shape;695;p9"/>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6" name="Google Shape;696;p9"/>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7" name="Google Shape;697;p9"/>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8" name="Google Shape;698;p9"/>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9" name="Google Shape;699;p9"/>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0" name="Google Shape;700;p9"/>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1" name="Google Shape;701;p9"/>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2" name="Google Shape;702;p9"/>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3" name="Google Shape;703;p9"/>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4" name="Google Shape;704;p9"/>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5" name="Google Shape;705;p9"/>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6" name="Google Shape;706;p9"/>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7" name="Google Shape;707;p9"/>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8" name="Google Shape;708;p9"/>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9" name="Google Shape;709;p9"/>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0" name="Google Shape;710;p9"/>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1" name="Google Shape;711;p9"/>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2" name="Google Shape;712;p9"/>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3" name="Google Shape;713;p9"/>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4" name="Google Shape;714;p9"/>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5" name="Google Shape;715;p9"/>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6" name="Google Shape;716;p9"/>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7" name="Google Shape;717;p9"/>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718" name="Google Shape;718;p9"/>
          <p:cNvGrpSpPr/>
          <p:nvPr/>
        </p:nvGrpSpPr>
        <p:grpSpPr>
          <a:xfrm>
            <a:off x="274140" y="-5"/>
            <a:ext cx="591491" cy="2037135"/>
            <a:chOff x="1395700" y="238125"/>
            <a:chExt cx="1034075" cy="3561425"/>
          </a:xfrm>
        </p:grpSpPr>
        <p:sp>
          <p:nvSpPr>
            <p:cNvPr id="719" name="Google Shape;719;p9"/>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0" name="Google Shape;720;p9"/>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1" name="Google Shape;721;p9"/>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2" name="Google Shape;722;p9"/>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3" name="Google Shape;723;p9"/>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4" name="Google Shape;724;p9"/>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5" name="Google Shape;725;p9"/>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6" name="Google Shape;726;p9"/>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7" name="Google Shape;727;p9"/>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8" name="Google Shape;728;p9"/>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9" name="Google Shape;729;p9"/>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0" name="Google Shape;730;p9"/>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1" name="Google Shape;731;p9"/>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2" name="Google Shape;732;p9"/>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3" name="Google Shape;733;p9"/>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4" name="Google Shape;734;p9"/>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5" name="Google Shape;735;p9"/>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6" name="Google Shape;736;p9"/>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7" name="Google Shape;737;p9"/>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8" name="Google Shape;738;p9"/>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9" name="Google Shape;739;p9"/>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0" name="Google Shape;740;p9"/>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1" name="Google Shape;741;p9"/>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2" name="Google Shape;742;p9"/>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3" name="Google Shape;743;p9"/>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4" name="Google Shape;744;p9"/>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5" name="Google Shape;745;p9"/>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6" name="Google Shape;746;p9"/>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7" name="Google Shape;747;p9"/>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8" name="Google Shape;748;p9"/>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9" name="Google Shape;749;p9"/>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0" name="Google Shape;750;p9"/>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1" name="Google Shape;751;p9"/>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2" name="Google Shape;752;p9"/>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3" name="Google Shape;753;p9"/>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4" name="Google Shape;754;p9"/>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5" name="Google Shape;755;p9"/>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6" name="Google Shape;756;p9"/>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7" name="Google Shape;757;p9"/>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8" name="Google Shape;758;p9"/>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9" name="Google Shape;759;p9"/>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0" name="Google Shape;760;p9"/>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761" name="Google Shape;761;p9"/>
          <p:cNvSpPr/>
          <p:nvPr/>
        </p:nvSpPr>
        <p:spPr>
          <a:xfrm>
            <a:off x="5889675" y="217125"/>
            <a:ext cx="784263"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2" name="Google Shape;762;p9"/>
          <p:cNvSpPr/>
          <p:nvPr/>
        </p:nvSpPr>
        <p:spPr>
          <a:xfrm>
            <a:off x="1115051" y="217130"/>
            <a:ext cx="784087"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3" name="Google Shape;763;p9"/>
          <p:cNvSpPr/>
          <p:nvPr/>
        </p:nvSpPr>
        <p:spPr>
          <a:xfrm>
            <a:off x="3752800" y="2286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4" name="Google Shape;764;p9"/>
          <p:cNvSpPr/>
          <p:nvPr/>
        </p:nvSpPr>
        <p:spPr>
          <a:xfrm>
            <a:off x="8664363" y="1524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5" name="Google Shape;765;p9"/>
          <p:cNvSpPr/>
          <p:nvPr/>
        </p:nvSpPr>
        <p:spPr>
          <a:xfrm>
            <a:off x="5021173" y="250138"/>
            <a:ext cx="198665" cy="214007"/>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766" name="Google Shape;766;p9"/>
          <p:cNvGrpSpPr/>
          <p:nvPr/>
        </p:nvGrpSpPr>
        <p:grpSpPr>
          <a:xfrm flipH="1">
            <a:off x="-104560" y="3744300"/>
            <a:ext cx="1571959" cy="1610184"/>
            <a:chOff x="-3128300" y="3184750"/>
            <a:chExt cx="1745650" cy="1788100"/>
          </a:xfrm>
        </p:grpSpPr>
        <p:sp>
          <p:nvSpPr>
            <p:cNvPr id="767" name="Google Shape;767;p9"/>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68" name="Google Shape;768;p9"/>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769" name="Google Shape;769;p9"/>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770" name="Google Shape;770;p9"/>
          <p:cNvGrpSpPr/>
          <p:nvPr/>
        </p:nvGrpSpPr>
        <p:grpSpPr>
          <a:xfrm>
            <a:off x="7386651" y="3630635"/>
            <a:ext cx="1759549" cy="1514815"/>
            <a:chOff x="-5379400" y="3590150"/>
            <a:chExt cx="1532575" cy="1319525"/>
          </a:xfrm>
        </p:grpSpPr>
        <p:sp>
          <p:nvSpPr>
            <p:cNvPr id="771" name="Google Shape;771;p9"/>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2" name="Google Shape;772;p9"/>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3" name="Google Shape;773;p9"/>
          <p:cNvGrpSpPr/>
          <p:nvPr/>
        </p:nvGrpSpPr>
        <p:grpSpPr>
          <a:xfrm>
            <a:off x="8780221" y="2119428"/>
            <a:ext cx="216103" cy="209587"/>
            <a:chOff x="375445" y="3222151"/>
            <a:chExt cx="216102" cy="209587"/>
          </a:xfrm>
        </p:grpSpPr>
        <p:sp>
          <p:nvSpPr>
            <p:cNvPr id="774" name="Google Shape;774;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5" name="Google Shape;775;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6" name="Google Shape;776;p9"/>
          <p:cNvGrpSpPr/>
          <p:nvPr/>
        </p:nvGrpSpPr>
        <p:grpSpPr>
          <a:xfrm>
            <a:off x="8430788" y="2957858"/>
            <a:ext cx="156307" cy="151594"/>
            <a:chOff x="375445" y="3222151"/>
            <a:chExt cx="216102" cy="209587"/>
          </a:xfrm>
        </p:grpSpPr>
        <p:sp>
          <p:nvSpPr>
            <p:cNvPr id="777" name="Google Shape;777;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8" name="Google Shape;778;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779" name="Google Shape;779;p9"/>
          <p:cNvGrpSpPr/>
          <p:nvPr/>
        </p:nvGrpSpPr>
        <p:grpSpPr>
          <a:xfrm>
            <a:off x="8734331" y="2631708"/>
            <a:ext cx="156328" cy="151594"/>
            <a:chOff x="375445" y="3222151"/>
            <a:chExt cx="216102" cy="209587"/>
          </a:xfrm>
        </p:grpSpPr>
        <p:sp>
          <p:nvSpPr>
            <p:cNvPr id="780" name="Google Shape;780;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1" name="Google Shape;781;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2372893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matchingName="Table of contents">
  <p:cSld name="1_Table of contents">
    <p:spTree>
      <p:nvGrpSpPr>
        <p:cNvPr id="1" name="Shape 893"/>
        <p:cNvGrpSpPr/>
        <p:nvPr/>
      </p:nvGrpSpPr>
      <p:grpSpPr>
        <a:xfrm>
          <a:off x="0" y="0"/>
          <a:ext cx="0" cy="0"/>
          <a:chOff x="0" y="0"/>
          <a:chExt cx="0" cy="0"/>
        </a:xfrm>
      </p:grpSpPr>
      <p:pic>
        <p:nvPicPr>
          <p:cNvPr id="894" name="Google Shape;894;p13"/>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895" name="Google Shape;895;p13"/>
          <p:cNvSpPr txBox="1">
            <a:spLocks noGrp="1"/>
          </p:cNvSpPr>
          <p:nvPr>
            <p:ph type="title"/>
          </p:nvPr>
        </p:nvSpPr>
        <p:spPr>
          <a:xfrm>
            <a:off x="1921677" y="1759050"/>
            <a:ext cx="24705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96" name="Google Shape;896;p13"/>
          <p:cNvSpPr txBox="1">
            <a:spLocks noGrp="1"/>
          </p:cNvSpPr>
          <p:nvPr>
            <p:ph type="subTitle" idx="1"/>
          </p:nvPr>
        </p:nvSpPr>
        <p:spPr>
          <a:xfrm>
            <a:off x="1921666" y="2040775"/>
            <a:ext cx="25209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897" name="Google Shape;897;p13"/>
          <p:cNvSpPr txBox="1">
            <a:spLocks noGrp="1"/>
          </p:cNvSpPr>
          <p:nvPr>
            <p:ph type="title" idx="2"/>
          </p:nvPr>
        </p:nvSpPr>
        <p:spPr>
          <a:xfrm>
            <a:off x="5613397" y="1759050"/>
            <a:ext cx="23055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98" name="Google Shape;898;p13"/>
          <p:cNvSpPr txBox="1">
            <a:spLocks noGrp="1"/>
          </p:cNvSpPr>
          <p:nvPr>
            <p:ph type="subTitle" idx="3"/>
          </p:nvPr>
        </p:nvSpPr>
        <p:spPr>
          <a:xfrm>
            <a:off x="5613397" y="2040775"/>
            <a:ext cx="25209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899" name="Google Shape;899;p13"/>
          <p:cNvSpPr txBox="1">
            <a:spLocks noGrp="1"/>
          </p:cNvSpPr>
          <p:nvPr>
            <p:ph type="title" idx="4"/>
          </p:nvPr>
        </p:nvSpPr>
        <p:spPr>
          <a:xfrm>
            <a:off x="1921666" y="3316743"/>
            <a:ext cx="23055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00" name="Google Shape;900;p13"/>
          <p:cNvSpPr txBox="1">
            <a:spLocks noGrp="1"/>
          </p:cNvSpPr>
          <p:nvPr>
            <p:ph type="subTitle" idx="5"/>
          </p:nvPr>
        </p:nvSpPr>
        <p:spPr>
          <a:xfrm>
            <a:off x="1921666" y="3598468"/>
            <a:ext cx="25209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901" name="Google Shape;901;p13"/>
          <p:cNvSpPr txBox="1">
            <a:spLocks noGrp="1"/>
          </p:cNvSpPr>
          <p:nvPr>
            <p:ph type="title" idx="6"/>
          </p:nvPr>
        </p:nvSpPr>
        <p:spPr>
          <a:xfrm>
            <a:off x="5613397" y="3316743"/>
            <a:ext cx="23055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02" name="Google Shape;902;p13"/>
          <p:cNvSpPr txBox="1">
            <a:spLocks noGrp="1"/>
          </p:cNvSpPr>
          <p:nvPr>
            <p:ph type="subTitle" idx="7"/>
          </p:nvPr>
        </p:nvSpPr>
        <p:spPr>
          <a:xfrm>
            <a:off x="5613397" y="3598468"/>
            <a:ext cx="25209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903" name="Google Shape;903;p13"/>
          <p:cNvSpPr txBox="1">
            <a:spLocks noGrp="1"/>
          </p:cNvSpPr>
          <p:nvPr>
            <p:ph type="title" idx="8" hasCustomPrompt="1"/>
          </p:nvPr>
        </p:nvSpPr>
        <p:spPr>
          <a:xfrm>
            <a:off x="1009705" y="1948387"/>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4" name="Google Shape;904;p13"/>
          <p:cNvSpPr txBox="1">
            <a:spLocks noGrp="1"/>
          </p:cNvSpPr>
          <p:nvPr>
            <p:ph type="title" idx="9" hasCustomPrompt="1"/>
          </p:nvPr>
        </p:nvSpPr>
        <p:spPr>
          <a:xfrm>
            <a:off x="1009705" y="3507937"/>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5" name="Google Shape;905;p13"/>
          <p:cNvSpPr txBox="1">
            <a:spLocks noGrp="1"/>
          </p:cNvSpPr>
          <p:nvPr>
            <p:ph type="title" idx="13" hasCustomPrompt="1"/>
          </p:nvPr>
        </p:nvSpPr>
        <p:spPr>
          <a:xfrm>
            <a:off x="4704554" y="1948387"/>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6" name="Google Shape;906;p13"/>
          <p:cNvSpPr txBox="1">
            <a:spLocks noGrp="1"/>
          </p:cNvSpPr>
          <p:nvPr>
            <p:ph type="title" idx="14" hasCustomPrompt="1"/>
          </p:nvPr>
        </p:nvSpPr>
        <p:spPr>
          <a:xfrm>
            <a:off x="4755129" y="3507937"/>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7" name="Google Shape;907;p13"/>
          <p:cNvSpPr txBox="1">
            <a:spLocks noGrp="1"/>
          </p:cNvSpPr>
          <p:nvPr>
            <p:ph type="title" idx="15"/>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908" name="Google Shape;908;p13"/>
          <p:cNvSpPr/>
          <p:nvPr/>
        </p:nvSpPr>
        <p:spPr>
          <a:xfrm>
            <a:off x="-213600" y="255164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909" name="Google Shape;909;p13"/>
          <p:cNvGrpSpPr/>
          <p:nvPr/>
        </p:nvGrpSpPr>
        <p:grpSpPr>
          <a:xfrm rot="6066999" flipH="1">
            <a:off x="-1615603" y="977663"/>
            <a:ext cx="3261468" cy="1631309"/>
            <a:chOff x="-449225" y="436955"/>
            <a:chExt cx="3261590" cy="1631370"/>
          </a:xfrm>
        </p:grpSpPr>
        <p:sp>
          <p:nvSpPr>
            <p:cNvPr id="910" name="Google Shape;910;p13"/>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911" name="Google Shape;911;p13"/>
            <p:cNvGrpSpPr/>
            <p:nvPr/>
          </p:nvGrpSpPr>
          <p:grpSpPr>
            <a:xfrm>
              <a:off x="2464214" y="951103"/>
              <a:ext cx="314426" cy="304947"/>
              <a:chOff x="5013725" y="2633775"/>
              <a:chExt cx="422900" cy="410150"/>
            </a:xfrm>
          </p:grpSpPr>
          <p:sp>
            <p:nvSpPr>
              <p:cNvPr id="912" name="Google Shape;912;p1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13" name="Google Shape;913;p1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914" name="Google Shape;914;p13"/>
            <p:cNvGrpSpPr/>
            <p:nvPr/>
          </p:nvGrpSpPr>
          <p:grpSpPr>
            <a:xfrm>
              <a:off x="2497939" y="1763378"/>
              <a:ext cx="314426" cy="304947"/>
              <a:chOff x="5013725" y="2633775"/>
              <a:chExt cx="422900" cy="410150"/>
            </a:xfrm>
          </p:grpSpPr>
          <p:sp>
            <p:nvSpPr>
              <p:cNvPr id="915" name="Google Shape;915;p1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16" name="Google Shape;916;p1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917" name="Google Shape;917;p13"/>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918" name="Google Shape;918;p13"/>
            <p:cNvGrpSpPr/>
            <p:nvPr/>
          </p:nvGrpSpPr>
          <p:grpSpPr>
            <a:xfrm>
              <a:off x="1357005" y="1640480"/>
              <a:ext cx="174066" cy="168818"/>
              <a:chOff x="5013725" y="2633775"/>
              <a:chExt cx="422900" cy="410150"/>
            </a:xfrm>
          </p:grpSpPr>
          <p:sp>
            <p:nvSpPr>
              <p:cNvPr id="919" name="Google Shape;919;p1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20" name="Google Shape;920;p1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921" name="Google Shape;921;p13"/>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922" name="Google Shape;922;p13"/>
          <p:cNvGrpSpPr/>
          <p:nvPr/>
        </p:nvGrpSpPr>
        <p:grpSpPr>
          <a:xfrm>
            <a:off x="322146" y="1294129"/>
            <a:ext cx="216103" cy="209587"/>
            <a:chOff x="5013725" y="2633775"/>
            <a:chExt cx="422900" cy="410150"/>
          </a:xfrm>
        </p:grpSpPr>
        <p:sp>
          <p:nvSpPr>
            <p:cNvPr id="923" name="Google Shape;923;p1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24" name="Google Shape;924;p1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925" name="Google Shape;925;p13"/>
          <p:cNvSpPr/>
          <p:nvPr/>
        </p:nvSpPr>
        <p:spPr>
          <a:xfrm>
            <a:off x="8447351" y="1812171"/>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926" name="Google Shape;926;p13"/>
          <p:cNvGrpSpPr/>
          <p:nvPr/>
        </p:nvGrpSpPr>
        <p:grpSpPr>
          <a:xfrm>
            <a:off x="8849970" y="2727528"/>
            <a:ext cx="216103" cy="209587"/>
            <a:chOff x="375445" y="3222151"/>
            <a:chExt cx="216102" cy="209587"/>
          </a:xfrm>
        </p:grpSpPr>
        <p:sp>
          <p:nvSpPr>
            <p:cNvPr id="927" name="Google Shape;927;p1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28" name="Google Shape;928;p1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929" name="Google Shape;929;p13"/>
          <p:cNvGrpSpPr/>
          <p:nvPr/>
        </p:nvGrpSpPr>
        <p:grpSpPr>
          <a:xfrm>
            <a:off x="8500537" y="3565958"/>
            <a:ext cx="156307" cy="151594"/>
            <a:chOff x="375445" y="3222151"/>
            <a:chExt cx="216102" cy="209587"/>
          </a:xfrm>
        </p:grpSpPr>
        <p:sp>
          <p:nvSpPr>
            <p:cNvPr id="930" name="Google Shape;930;p1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31" name="Google Shape;931;p1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932" name="Google Shape;932;p13"/>
          <p:cNvGrpSpPr/>
          <p:nvPr/>
        </p:nvGrpSpPr>
        <p:grpSpPr>
          <a:xfrm>
            <a:off x="8804081" y="3239808"/>
            <a:ext cx="156328" cy="151594"/>
            <a:chOff x="375445" y="3222151"/>
            <a:chExt cx="216102" cy="209587"/>
          </a:xfrm>
        </p:grpSpPr>
        <p:sp>
          <p:nvSpPr>
            <p:cNvPr id="933" name="Google Shape;933;p1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34" name="Google Shape;934;p1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935" name="Google Shape;935;p13"/>
          <p:cNvGrpSpPr/>
          <p:nvPr/>
        </p:nvGrpSpPr>
        <p:grpSpPr>
          <a:xfrm>
            <a:off x="8423989" y="-533405"/>
            <a:ext cx="591491" cy="2037135"/>
            <a:chOff x="1395700" y="238125"/>
            <a:chExt cx="1034075" cy="3561425"/>
          </a:xfrm>
        </p:grpSpPr>
        <p:sp>
          <p:nvSpPr>
            <p:cNvPr id="936" name="Google Shape;936;p13"/>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37" name="Google Shape;937;p13"/>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38" name="Google Shape;938;p13"/>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39" name="Google Shape;939;p13"/>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0" name="Google Shape;940;p13"/>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1" name="Google Shape;941;p13"/>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2" name="Google Shape;942;p13"/>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3" name="Google Shape;943;p13"/>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4" name="Google Shape;944;p13"/>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5" name="Google Shape;945;p13"/>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6" name="Google Shape;946;p13"/>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7" name="Google Shape;947;p13"/>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8" name="Google Shape;948;p13"/>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49" name="Google Shape;949;p13"/>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0" name="Google Shape;950;p13"/>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1" name="Google Shape;951;p13"/>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2" name="Google Shape;952;p13"/>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3" name="Google Shape;953;p13"/>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4" name="Google Shape;954;p13"/>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5" name="Google Shape;955;p13"/>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6" name="Google Shape;956;p13"/>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7" name="Google Shape;957;p13"/>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8" name="Google Shape;958;p13"/>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59" name="Google Shape;959;p13"/>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0" name="Google Shape;960;p13"/>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1" name="Google Shape;961;p13"/>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2" name="Google Shape;962;p13"/>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3" name="Google Shape;963;p13"/>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4" name="Google Shape;964;p13"/>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5" name="Google Shape;965;p13"/>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6" name="Google Shape;966;p13"/>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7" name="Google Shape;967;p13"/>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8" name="Google Shape;968;p13"/>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69" name="Google Shape;969;p13"/>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70" name="Google Shape;970;p13"/>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71" name="Google Shape;971;p13"/>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72" name="Google Shape;972;p13"/>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73" name="Google Shape;973;p13"/>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74" name="Google Shape;974;p13"/>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75" name="Google Shape;975;p13"/>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76" name="Google Shape;976;p13"/>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77" name="Google Shape;977;p13"/>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978" name="Google Shape;978;p13"/>
          <p:cNvGrpSpPr/>
          <p:nvPr/>
        </p:nvGrpSpPr>
        <p:grpSpPr>
          <a:xfrm>
            <a:off x="7766490" y="3770275"/>
            <a:ext cx="1571959" cy="1610184"/>
            <a:chOff x="-3128300" y="3184750"/>
            <a:chExt cx="1745650" cy="1788100"/>
          </a:xfrm>
        </p:grpSpPr>
        <p:sp>
          <p:nvSpPr>
            <p:cNvPr id="979" name="Google Shape;979;p13"/>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80" name="Google Shape;980;p13"/>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981" name="Google Shape;981;p13"/>
          <p:cNvSpPr/>
          <p:nvPr/>
        </p:nvSpPr>
        <p:spPr>
          <a:xfrm>
            <a:off x="8481348" y="253220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82" name="Google Shape;982;p13"/>
          <p:cNvSpPr/>
          <p:nvPr/>
        </p:nvSpPr>
        <p:spPr>
          <a:xfrm>
            <a:off x="64163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83" name="Google Shape;983;p13"/>
          <p:cNvSpPr/>
          <p:nvPr/>
        </p:nvSpPr>
        <p:spPr>
          <a:xfrm>
            <a:off x="7724222" y="125780"/>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84" name="Google Shape;984;p13"/>
          <p:cNvSpPr/>
          <p:nvPr/>
        </p:nvSpPr>
        <p:spPr>
          <a:xfrm>
            <a:off x="0" y="4670750"/>
            <a:ext cx="182651"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85" name="Google Shape;985;p13"/>
          <p:cNvSpPr/>
          <p:nvPr/>
        </p:nvSpPr>
        <p:spPr>
          <a:xfrm>
            <a:off x="205225" y="4389427"/>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86" name="Google Shape;986;p13"/>
          <p:cNvSpPr/>
          <p:nvPr/>
        </p:nvSpPr>
        <p:spPr>
          <a:xfrm>
            <a:off x="908101" y="4335927"/>
            <a:ext cx="686751"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87" name="Google Shape;987;p13"/>
          <p:cNvSpPr/>
          <p:nvPr/>
        </p:nvSpPr>
        <p:spPr>
          <a:xfrm>
            <a:off x="1699501" y="4474750"/>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88" name="Google Shape;988;p13"/>
          <p:cNvSpPr/>
          <p:nvPr/>
        </p:nvSpPr>
        <p:spPr>
          <a:xfrm>
            <a:off x="1902451" y="4708577"/>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89" name="Google Shape;989;p13"/>
          <p:cNvSpPr/>
          <p:nvPr/>
        </p:nvSpPr>
        <p:spPr>
          <a:xfrm>
            <a:off x="1953626" y="4748250"/>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990" name="Google Shape;990;p13"/>
          <p:cNvGrpSpPr/>
          <p:nvPr/>
        </p:nvGrpSpPr>
        <p:grpSpPr>
          <a:xfrm>
            <a:off x="2178201" y="4283350"/>
            <a:ext cx="4552475" cy="860150"/>
            <a:chOff x="1262800" y="4616725"/>
            <a:chExt cx="4552475" cy="860150"/>
          </a:xfrm>
        </p:grpSpPr>
        <p:sp>
          <p:nvSpPr>
            <p:cNvPr id="991" name="Google Shape;991;p13"/>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2" name="Google Shape;992;p13"/>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3" name="Google Shape;993;p13"/>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4" name="Google Shape;994;p13"/>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5" name="Google Shape;995;p13"/>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6" name="Google Shape;996;p13"/>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7" name="Google Shape;997;p13"/>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8" name="Google Shape;998;p13"/>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9" name="Google Shape;999;p13"/>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0" name="Google Shape;1000;p13"/>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1" name="Google Shape;1001;p13"/>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2" name="Google Shape;1002;p13"/>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3" name="Google Shape;1003;p13"/>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4" name="Google Shape;1004;p13"/>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5" name="Google Shape;1005;p13"/>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6" name="Google Shape;1006;p13"/>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7" name="Google Shape;1007;p13"/>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8" name="Google Shape;1008;p13"/>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9" name="Google Shape;1009;p13"/>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10" name="Google Shape;1010;p13"/>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11" name="Google Shape;1011;p13"/>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012" name="Google Shape;1012;p13"/>
          <p:cNvSpPr/>
          <p:nvPr/>
        </p:nvSpPr>
        <p:spPr>
          <a:xfrm>
            <a:off x="3932190" y="163171"/>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13" name="Google Shape;1013;p13"/>
          <p:cNvSpPr/>
          <p:nvPr/>
        </p:nvSpPr>
        <p:spPr>
          <a:xfrm>
            <a:off x="719997" y="663304"/>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83832853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matchingName="Title only 1">
  <p:cSld name="CUSTOM_22">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matchingName="Title slide" type="title">
  <p:cSld name="1_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0" name="Google Shape;10;p2"/>
          <p:cNvSpPr txBox="1">
            <a:spLocks noGrp="1"/>
          </p:cNvSpPr>
          <p:nvPr>
            <p:ph type="ctrTitle"/>
          </p:nvPr>
        </p:nvSpPr>
        <p:spPr>
          <a:xfrm>
            <a:off x="711151" y="1482746"/>
            <a:ext cx="6350100" cy="1610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 name="Google Shape;12;p2"/>
          <p:cNvSpPr/>
          <p:nvPr/>
        </p:nvSpPr>
        <p:spPr>
          <a:xfrm>
            <a:off x="3820800" y="2020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 name="Google Shape;13;p2"/>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 name="Google Shape;14;p2"/>
          <p:cNvSpPr/>
          <p:nvPr/>
        </p:nvSpPr>
        <p:spPr>
          <a:xfrm>
            <a:off x="5054002" y="7510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 name="Google Shape;15;p2"/>
          <p:cNvSpPr/>
          <p:nvPr/>
        </p:nvSpPr>
        <p:spPr>
          <a:xfrm>
            <a:off x="8081912" y="457299"/>
            <a:ext cx="62349" cy="220270"/>
          </a:xfrm>
          <a:custGeom>
            <a:avLst/>
            <a:gdLst/>
            <a:ahLst/>
            <a:cxnLst/>
            <a:rect l="l" t="t" r="r" b="b"/>
            <a:pathLst>
              <a:path w="3821" h="13499" extrusionOk="0">
                <a:moveTo>
                  <a:pt x="1706" y="1"/>
                </a:moveTo>
                <a:lnTo>
                  <a:pt x="1187" y="20"/>
                </a:lnTo>
                <a:lnTo>
                  <a:pt x="779" y="75"/>
                </a:lnTo>
                <a:lnTo>
                  <a:pt x="557" y="112"/>
                </a:lnTo>
                <a:lnTo>
                  <a:pt x="353" y="168"/>
                </a:lnTo>
                <a:lnTo>
                  <a:pt x="297" y="205"/>
                </a:lnTo>
                <a:lnTo>
                  <a:pt x="260" y="279"/>
                </a:lnTo>
                <a:lnTo>
                  <a:pt x="223" y="390"/>
                </a:lnTo>
                <a:lnTo>
                  <a:pt x="186" y="539"/>
                </a:lnTo>
                <a:lnTo>
                  <a:pt x="112" y="928"/>
                </a:lnTo>
                <a:lnTo>
                  <a:pt x="75" y="1447"/>
                </a:lnTo>
                <a:lnTo>
                  <a:pt x="38" y="2059"/>
                </a:lnTo>
                <a:lnTo>
                  <a:pt x="19" y="2764"/>
                </a:lnTo>
                <a:lnTo>
                  <a:pt x="1" y="4358"/>
                </a:lnTo>
                <a:lnTo>
                  <a:pt x="1" y="6101"/>
                </a:lnTo>
                <a:lnTo>
                  <a:pt x="38" y="7862"/>
                </a:lnTo>
                <a:lnTo>
                  <a:pt x="112" y="10847"/>
                </a:lnTo>
                <a:lnTo>
                  <a:pt x="130" y="11163"/>
                </a:lnTo>
                <a:lnTo>
                  <a:pt x="186" y="12275"/>
                </a:lnTo>
                <a:lnTo>
                  <a:pt x="3820" y="13499"/>
                </a:lnTo>
                <a:lnTo>
                  <a:pt x="3616" y="12127"/>
                </a:lnTo>
                <a:lnTo>
                  <a:pt x="1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6" name="Google Shape;16;p2"/>
          <p:cNvGrpSpPr/>
          <p:nvPr/>
        </p:nvGrpSpPr>
        <p:grpSpPr>
          <a:xfrm rot="9836571">
            <a:off x="6946049" y="-143539"/>
            <a:ext cx="3261636" cy="1631393"/>
            <a:chOff x="-449225" y="436955"/>
            <a:chExt cx="3261590" cy="1631370"/>
          </a:xfrm>
        </p:grpSpPr>
        <p:sp>
          <p:nvSpPr>
            <p:cNvPr id="17" name="Google Shape;17;p2"/>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 name="Google Shape;18;p2"/>
            <p:cNvGrpSpPr/>
            <p:nvPr/>
          </p:nvGrpSpPr>
          <p:grpSpPr>
            <a:xfrm>
              <a:off x="2464214" y="951103"/>
              <a:ext cx="314426" cy="304947"/>
              <a:chOff x="5013725" y="2633775"/>
              <a:chExt cx="422900" cy="410150"/>
            </a:xfrm>
          </p:grpSpPr>
          <p:sp>
            <p:nvSpPr>
              <p:cNvPr id="19" name="Google Shape;19;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 name="Google Shape;20;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1" name="Google Shape;21;p2"/>
            <p:cNvGrpSpPr/>
            <p:nvPr/>
          </p:nvGrpSpPr>
          <p:grpSpPr>
            <a:xfrm>
              <a:off x="2497939" y="1763378"/>
              <a:ext cx="314426" cy="304947"/>
              <a:chOff x="5013725" y="2633775"/>
              <a:chExt cx="422900" cy="410150"/>
            </a:xfrm>
          </p:grpSpPr>
          <p:sp>
            <p:nvSpPr>
              <p:cNvPr id="22" name="Google Shape;22;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 name="Google Shape;23;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4" name="Google Shape;24;p2"/>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 name="Google Shape;25;p2"/>
            <p:cNvGrpSpPr/>
            <p:nvPr/>
          </p:nvGrpSpPr>
          <p:grpSpPr>
            <a:xfrm>
              <a:off x="1357005" y="1640480"/>
              <a:ext cx="174066" cy="168818"/>
              <a:chOff x="5013725" y="2633775"/>
              <a:chExt cx="422900" cy="410150"/>
            </a:xfrm>
          </p:grpSpPr>
          <p:sp>
            <p:nvSpPr>
              <p:cNvPr id="26" name="Google Shape;26;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8" name="Google Shape;28;p2"/>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9" name="Google Shape;29;p2"/>
          <p:cNvSpPr/>
          <p:nvPr/>
        </p:nvSpPr>
        <p:spPr>
          <a:xfrm>
            <a:off x="8757139" y="17875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30" name="Google Shape;30;p2"/>
          <p:cNvGrpSpPr/>
          <p:nvPr/>
        </p:nvGrpSpPr>
        <p:grpSpPr>
          <a:xfrm>
            <a:off x="-50" y="4276932"/>
            <a:ext cx="9144100" cy="860150"/>
            <a:chOff x="0" y="4327950"/>
            <a:chExt cx="9144100" cy="860150"/>
          </a:xfrm>
        </p:grpSpPr>
        <p:grpSp>
          <p:nvGrpSpPr>
            <p:cNvPr id="31" name="Google Shape;31;p2"/>
            <p:cNvGrpSpPr/>
            <p:nvPr/>
          </p:nvGrpSpPr>
          <p:grpSpPr>
            <a:xfrm>
              <a:off x="0" y="4327950"/>
              <a:ext cx="4552475" cy="860150"/>
              <a:chOff x="1262800" y="4616725"/>
              <a:chExt cx="4552475" cy="860150"/>
            </a:xfrm>
          </p:grpSpPr>
          <p:sp>
            <p:nvSpPr>
              <p:cNvPr id="32" name="Google Shape;32;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 name="Google Shape;33;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5" name="Google Shape;35;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6" name="Google Shape;36;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7" name="Google Shape;37;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8" name="Google Shape;38;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9" name="Google Shape;39;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0" name="Google Shape;40;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1" name="Google Shape;41;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2" name="Google Shape;42;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3" name="Google Shape;43;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4" name="Google Shape;44;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5" name="Google Shape;45;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6" name="Google Shape;46;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 name="Google Shape;47;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 name="Google Shape;48;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 name="Google Shape;49;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 name="Google Shape;50;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 name="Google Shape;52;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3" name="Google Shape;53;p2"/>
            <p:cNvGrpSpPr/>
            <p:nvPr/>
          </p:nvGrpSpPr>
          <p:grpSpPr>
            <a:xfrm>
              <a:off x="4591625" y="4327950"/>
              <a:ext cx="4552475" cy="860150"/>
              <a:chOff x="1262800" y="4616725"/>
              <a:chExt cx="4552475" cy="860150"/>
            </a:xfrm>
          </p:grpSpPr>
          <p:sp>
            <p:nvSpPr>
              <p:cNvPr id="54" name="Google Shape;54;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 name="Google Shape;55;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6" name="Google Shape;56;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7" name="Google Shape;57;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8" name="Google Shape;58;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9" name="Google Shape;59;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0" name="Google Shape;60;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1" name="Google Shape;61;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2" name="Google Shape;62;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3" name="Google Shape;63;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4" name="Google Shape;64;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5" name="Google Shape;65;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6" name="Google Shape;66;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7" name="Google Shape;67;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 name="Google Shape;68;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 name="Google Shape;70;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 name="Google Shape;71;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 name="Google Shape;72;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 name="Google Shape;73;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 name="Google Shape;74;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
        <p:nvSpPr>
          <p:cNvPr id="75" name="Google Shape;75;p2"/>
          <p:cNvSpPr txBox="1">
            <a:spLocks noGrp="1"/>
          </p:cNvSpPr>
          <p:nvPr>
            <p:ph type="subTitle" idx="1"/>
          </p:nvPr>
        </p:nvSpPr>
        <p:spPr>
          <a:xfrm>
            <a:off x="875619" y="3184738"/>
            <a:ext cx="45288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76" name="Google Shape;76;p2"/>
          <p:cNvGrpSpPr/>
          <p:nvPr/>
        </p:nvGrpSpPr>
        <p:grpSpPr>
          <a:xfrm flipH="1">
            <a:off x="-104560" y="3744300"/>
            <a:ext cx="1571959" cy="1610184"/>
            <a:chOff x="-3128300" y="3184750"/>
            <a:chExt cx="1745650" cy="1788100"/>
          </a:xfrm>
        </p:grpSpPr>
        <p:sp>
          <p:nvSpPr>
            <p:cNvPr id="77" name="Google Shape;77;p2"/>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 name="Google Shape;78;p2"/>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234766719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8488399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60526928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384075933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327595743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310355518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65139822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388319720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20470685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43629926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matchingName="Title only 1">
  <p:cSld name="1_Title only 1">
    <p:spTree>
      <p:nvGrpSpPr>
        <p:cNvPr id="1" name="Shape 1223"/>
        <p:cNvGrpSpPr/>
        <p:nvPr/>
      </p:nvGrpSpPr>
      <p:grpSpPr>
        <a:xfrm>
          <a:off x="0" y="0"/>
          <a:ext cx="0" cy="0"/>
          <a:chOff x="0" y="0"/>
          <a:chExt cx="0" cy="0"/>
        </a:xfrm>
      </p:grpSpPr>
      <p:pic>
        <p:nvPicPr>
          <p:cNvPr id="1224" name="Google Shape;1224;p16"/>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225" name="Google Shape;1225;p1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226" name="Google Shape;1226;p16"/>
          <p:cNvGrpSpPr/>
          <p:nvPr/>
        </p:nvGrpSpPr>
        <p:grpSpPr>
          <a:xfrm>
            <a:off x="210395" y="-9534"/>
            <a:ext cx="419740" cy="2188604"/>
            <a:chOff x="9169825" y="5104875"/>
            <a:chExt cx="315950" cy="1647425"/>
          </a:xfrm>
        </p:grpSpPr>
        <p:sp>
          <p:nvSpPr>
            <p:cNvPr id="1227" name="Google Shape;1227;p1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8" name="Google Shape;1228;p1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9" name="Google Shape;1229;p1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0" name="Google Shape;1230;p1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1" name="Google Shape;1231;p1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2" name="Google Shape;1232;p1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3" name="Google Shape;1233;p1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4" name="Google Shape;1234;p1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5" name="Google Shape;1235;p1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6" name="Google Shape;1236;p1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7" name="Google Shape;1237;p1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8" name="Google Shape;1238;p1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39" name="Google Shape;1239;p16"/>
          <p:cNvGrpSpPr/>
          <p:nvPr/>
        </p:nvGrpSpPr>
        <p:grpSpPr>
          <a:xfrm flipH="1">
            <a:off x="-50" y="4276932"/>
            <a:ext cx="9144100" cy="860150"/>
            <a:chOff x="0" y="4327950"/>
            <a:chExt cx="9144100" cy="860150"/>
          </a:xfrm>
        </p:grpSpPr>
        <p:grpSp>
          <p:nvGrpSpPr>
            <p:cNvPr id="1240" name="Google Shape;1240;p16"/>
            <p:cNvGrpSpPr/>
            <p:nvPr/>
          </p:nvGrpSpPr>
          <p:grpSpPr>
            <a:xfrm>
              <a:off x="0" y="4327950"/>
              <a:ext cx="4552475" cy="860150"/>
              <a:chOff x="1262800" y="4616725"/>
              <a:chExt cx="4552475" cy="860150"/>
            </a:xfrm>
          </p:grpSpPr>
          <p:sp>
            <p:nvSpPr>
              <p:cNvPr id="1241" name="Google Shape;1241;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2" name="Google Shape;1242;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3" name="Google Shape;1243;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4" name="Google Shape;1244;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5" name="Google Shape;1245;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6" name="Google Shape;1246;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7" name="Google Shape;1247;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8" name="Google Shape;1248;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9" name="Google Shape;1249;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0" name="Google Shape;1250;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1" name="Google Shape;1251;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2" name="Google Shape;1252;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3" name="Google Shape;1253;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4" name="Google Shape;1254;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5" name="Google Shape;1255;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6" name="Google Shape;1256;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7" name="Google Shape;1257;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8" name="Google Shape;1258;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9" name="Google Shape;1259;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0" name="Google Shape;1260;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1" name="Google Shape;1261;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62" name="Google Shape;1262;p16"/>
            <p:cNvGrpSpPr/>
            <p:nvPr/>
          </p:nvGrpSpPr>
          <p:grpSpPr>
            <a:xfrm>
              <a:off x="4591625" y="4327950"/>
              <a:ext cx="4552475" cy="860150"/>
              <a:chOff x="1262800" y="4616725"/>
              <a:chExt cx="4552475" cy="860150"/>
            </a:xfrm>
          </p:grpSpPr>
          <p:sp>
            <p:nvSpPr>
              <p:cNvPr id="1263" name="Google Shape;1263;p16"/>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4" name="Google Shape;1264;p16"/>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5" name="Google Shape;1265;p16"/>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6" name="Google Shape;1266;p16"/>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7" name="Google Shape;1267;p16"/>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8" name="Google Shape;1268;p16"/>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9" name="Google Shape;1269;p16"/>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0" name="Google Shape;1270;p16"/>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1" name="Google Shape;1271;p16"/>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2" name="Google Shape;1272;p16"/>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3" name="Google Shape;1273;p16"/>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4" name="Google Shape;1274;p16"/>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5" name="Google Shape;1275;p16"/>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6" name="Google Shape;1276;p16"/>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7" name="Google Shape;1277;p16"/>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8" name="Google Shape;1278;p16"/>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9" name="Google Shape;1279;p16"/>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0" name="Google Shape;1280;p16"/>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1" name="Google Shape;1281;p16"/>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2" name="Google Shape;1282;p16"/>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3" name="Google Shape;1283;p16"/>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284" name="Google Shape;1284;p16"/>
          <p:cNvGrpSpPr/>
          <p:nvPr/>
        </p:nvGrpSpPr>
        <p:grpSpPr>
          <a:xfrm rot="-10450454">
            <a:off x="8121095" y="257491"/>
            <a:ext cx="3261475" cy="1631312"/>
            <a:chOff x="-449225" y="436955"/>
            <a:chExt cx="3261590" cy="1631370"/>
          </a:xfrm>
        </p:grpSpPr>
        <p:sp>
          <p:nvSpPr>
            <p:cNvPr id="1285" name="Google Shape;1285;p1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86" name="Google Shape;1286;p16"/>
            <p:cNvGrpSpPr/>
            <p:nvPr/>
          </p:nvGrpSpPr>
          <p:grpSpPr>
            <a:xfrm>
              <a:off x="2464214" y="951103"/>
              <a:ext cx="314426" cy="304947"/>
              <a:chOff x="5013725" y="2633775"/>
              <a:chExt cx="422900" cy="410150"/>
            </a:xfrm>
          </p:grpSpPr>
          <p:sp>
            <p:nvSpPr>
              <p:cNvPr id="1287" name="Google Shape;1287;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8" name="Google Shape;1288;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89" name="Google Shape;1289;p16"/>
            <p:cNvGrpSpPr/>
            <p:nvPr/>
          </p:nvGrpSpPr>
          <p:grpSpPr>
            <a:xfrm>
              <a:off x="2497939" y="1763378"/>
              <a:ext cx="314426" cy="304947"/>
              <a:chOff x="5013725" y="2633775"/>
              <a:chExt cx="422900" cy="410150"/>
            </a:xfrm>
          </p:grpSpPr>
          <p:sp>
            <p:nvSpPr>
              <p:cNvPr id="1290" name="Google Shape;1290;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1" name="Google Shape;1291;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2" name="Google Shape;1292;p1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293" name="Google Shape;1293;p16"/>
            <p:cNvGrpSpPr/>
            <p:nvPr/>
          </p:nvGrpSpPr>
          <p:grpSpPr>
            <a:xfrm>
              <a:off x="1357005" y="1640480"/>
              <a:ext cx="174066" cy="168818"/>
              <a:chOff x="5013725" y="2633775"/>
              <a:chExt cx="422900" cy="410150"/>
            </a:xfrm>
          </p:grpSpPr>
          <p:sp>
            <p:nvSpPr>
              <p:cNvPr id="1294" name="Google Shape;1294;p1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5" name="Google Shape;1295;p1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6" name="Google Shape;1296;p1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97" name="Google Shape;1297;p16"/>
          <p:cNvSpPr/>
          <p:nvPr/>
        </p:nvSpPr>
        <p:spPr>
          <a:xfrm>
            <a:off x="4428177" y="189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8" name="Google Shape;1298;p16"/>
          <p:cNvSpPr/>
          <p:nvPr/>
        </p:nvSpPr>
        <p:spPr>
          <a:xfrm>
            <a:off x="8616351" y="12496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9" name="Google Shape;1299;p16"/>
          <p:cNvSpPr/>
          <p:nvPr/>
        </p:nvSpPr>
        <p:spPr>
          <a:xfrm>
            <a:off x="8589988" y="19043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0" name="Google Shape;1300;p16"/>
          <p:cNvSpPr/>
          <p:nvPr/>
        </p:nvSpPr>
        <p:spPr>
          <a:xfrm>
            <a:off x="884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1" name="Google Shape;1301;p16"/>
          <p:cNvSpPr/>
          <p:nvPr/>
        </p:nvSpPr>
        <p:spPr>
          <a:xfrm>
            <a:off x="6850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2" name="Google Shape;1302;p16"/>
          <p:cNvSpPr/>
          <p:nvPr/>
        </p:nvSpPr>
        <p:spPr>
          <a:xfrm>
            <a:off x="8136801" y="1478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3" name="Google Shape;1303;p16"/>
          <p:cNvSpPr/>
          <p:nvPr/>
        </p:nvSpPr>
        <p:spPr>
          <a:xfrm>
            <a:off x="2365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9562555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matchingName="Title slide" type="title">
  <p:cSld name="1_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0" name="Google Shape;10;p2"/>
          <p:cNvSpPr txBox="1">
            <a:spLocks noGrp="1"/>
          </p:cNvSpPr>
          <p:nvPr>
            <p:ph type="ctrTitle"/>
          </p:nvPr>
        </p:nvSpPr>
        <p:spPr>
          <a:xfrm>
            <a:off x="711151" y="1482746"/>
            <a:ext cx="6350100" cy="1610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 name="Google Shape;12;p2"/>
          <p:cNvSpPr/>
          <p:nvPr/>
        </p:nvSpPr>
        <p:spPr>
          <a:xfrm>
            <a:off x="3820800" y="2020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 name="Google Shape;13;p2"/>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 name="Google Shape;14;p2"/>
          <p:cNvSpPr/>
          <p:nvPr/>
        </p:nvSpPr>
        <p:spPr>
          <a:xfrm>
            <a:off x="5054002" y="7510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 name="Google Shape;15;p2"/>
          <p:cNvSpPr/>
          <p:nvPr/>
        </p:nvSpPr>
        <p:spPr>
          <a:xfrm>
            <a:off x="8081912" y="457299"/>
            <a:ext cx="62349" cy="220270"/>
          </a:xfrm>
          <a:custGeom>
            <a:avLst/>
            <a:gdLst/>
            <a:ahLst/>
            <a:cxnLst/>
            <a:rect l="l" t="t" r="r" b="b"/>
            <a:pathLst>
              <a:path w="3821" h="13499" extrusionOk="0">
                <a:moveTo>
                  <a:pt x="1706" y="1"/>
                </a:moveTo>
                <a:lnTo>
                  <a:pt x="1187" y="20"/>
                </a:lnTo>
                <a:lnTo>
                  <a:pt x="779" y="75"/>
                </a:lnTo>
                <a:lnTo>
                  <a:pt x="557" y="112"/>
                </a:lnTo>
                <a:lnTo>
                  <a:pt x="353" y="168"/>
                </a:lnTo>
                <a:lnTo>
                  <a:pt x="297" y="205"/>
                </a:lnTo>
                <a:lnTo>
                  <a:pt x="260" y="279"/>
                </a:lnTo>
                <a:lnTo>
                  <a:pt x="223" y="390"/>
                </a:lnTo>
                <a:lnTo>
                  <a:pt x="186" y="539"/>
                </a:lnTo>
                <a:lnTo>
                  <a:pt x="112" y="928"/>
                </a:lnTo>
                <a:lnTo>
                  <a:pt x="75" y="1447"/>
                </a:lnTo>
                <a:lnTo>
                  <a:pt x="38" y="2059"/>
                </a:lnTo>
                <a:lnTo>
                  <a:pt x="19" y="2764"/>
                </a:lnTo>
                <a:lnTo>
                  <a:pt x="1" y="4358"/>
                </a:lnTo>
                <a:lnTo>
                  <a:pt x="1" y="6101"/>
                </a:lnTo>
                <a:lnTo>
                  <a:pt x="38" y="7862"/>
                </a:lnTo>
                <a:lnTo>
                  <a:pt x="112" y="10847"/>
                </a:lnTo>
                <a:lnTo>
                  <a:pt x="130" y="11163"/>
                </a:lnTo>
                <a:lnTo>
                  <a:pt x="186" y="12275"/>
                </a:lnTo>
                <a:lnTo>
                  <a:pt x="3820" y="13499"/>
                </a:lnTo>
                <a:lnTo>
                  <a:pt x="3616" y="12127"/>
                </a:lnTo>
                <a:lnTo>
                  <a:pt x="1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6" name="Google Shape;16;p2"/>
          <p:cNvGrpSpPr/>
          <p:nvPr/>
        </p:nvGrpSpPr>
        <p:grpSpPr>
          <a:xfrm rot="9836571">
            <a:off x="6946049" y="-143539"/>
            <a:ext cx="3261636" cy="1631393"/>
            <a:chOff x="-449225" y="436955"/>
            <a:chExt cx="3261590" cy="1631370"/>
          </a:xfrm>
        </p:grpSpPr>
        <p:sp>
          <p:nvSpPr>
            <p:cNvPr id="17" name="Google Shape;17;p2"/>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 name="Google Shape;18;p2"/>
            <p:cNvGrpSpPr/>
            <p:nvPr/>
          </p:nvGrpSpPr>
          <p:grpSpPr>
            <a:xfrm>
              <a:off x="2464214" y="951103"/>
              <a:ext cx="314426" cy="304947"/>
              <a:chOff x="5013725" y="2633775"/>
              <a:chExt cx="422900" cy="410150"/>
            </a:xfrm>
          </p:grpSpPr>
          <p:sp>
            <p:nvSpPr>
              <p:cNvPr id="19" name="Google Shape;19;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 name="Google Shape;20;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1" name="Google Shape;21;p2"/>
            <p:cNvGrpSpPr/>
            <p:nvPr/>
          </p:nvGrpSpPr>
          <p:grpSpPr>
            <a:xfrm>
              <a:off x="2497939" y="1763378"/>
              <a:ext cx="314426" cy="304947"/>
              <a:chOff x="5013725" y="2633775"/>
              <a:chExt cx="422900" cy="410150"/>
            </a:xfrm>
          </p:grpSpPr>
          <p:sp>
            <p:nvSpPr>
              <p:cNvPr id="22" name="Google Shape;22;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 name="Google Shape;23;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4" name="Google Shape;24;p2"/>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 name="Google Shape;25;p2"/>
            <p:cNvGrpSpPr/>
            <p:nvPr/>
          </p:nvGrpSpPr>
          <p:grpSpPr>
            <a:xfrm>
              <a:off x="1357005" y="1640480"/>
              <a:ext cx="174066" cy="168818"/>
              <a:chOff x="5013725" y="2633775"/>
              <a:chExt cx="422900" cy="410150"/>
            </a:xfrm>
          </p:grpSpPr>
          <p:sp>
            <p:nvSpPr>
              <p:cNvPr id="26" name="Google Shape;26;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8" name="Google Shape;28;p2"/>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9" name="Google Shape;29;p2"/>
          <p:cNvSpPr/>
          <p:nvPr/>
        </p:nvSpPr>
        <p:spPr>
          <a:xfrm>
            <a:off x="8757139" y="17875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30" name="Google Shape;30;p2"/>
          <p:cNvGrpSpPr/>
          <p:nvPr/>
        </p:nvGrpSpPr>
        <p:grpSpPr>
          <a:xfrm>
            <a:off x="-50" y="4276932"/>
            <a:ext cx="9144100" cy="860150"/>
            <a:chOff x="0" y="4327950"/>
            <a:chExt cx="9144100" cy="860150"/>
          </a:xfrm>
        </p:grpSpPr>
        <p:grpSp>
          <p:nvGrpSpPr>
            <p:cNvPr id="31" name="Google Shape;31;p2"/>
            <p:cNvGrpSpPr/>
            <p:nvPr/>
          </p:nvGrpSpPr>
          <p:grpSpPr>
            <a:xfrm>
              <a:off x="0" y="4327950"/>
              <a:ext cx="4552475" cy="860150"/>
              <a:chOff x="1262800" y="4616725"/>
              <a:chExt cx="4552475" cy="860150"/>
            </a:xfrm>
          </p:grpSpPr>
          <p:sp>
            <p:nvSpPr>
              <p:cNvPr id="32" name="Google Shape;32;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 name="Google Shape;33;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5" name="Google Shape;35;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6" name="Google Shape;36;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7" name="Google Shape;37;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8" name="Google Shape;38;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9" name="Google Shape;39;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0" name="Google Shape;40;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1" name="Google Shape;41;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2" name="Google Shape;42;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3" name="Google Shape;43;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4" name="Google Shape;44;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5" name="Google Shape;45;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6" name="Google Shape;46;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 name="Google Shape;47;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 name="Google Shape;48;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 name="Google Shape;49;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 name="Google Shape;50;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 name="Google Shape;52;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3" name="Google Shape;53;p2"/>
            <p:cNvGrpSpPr/>
            <p:nvPr/>
          </p:nvGrpSpPr>
          <p:grpSpPr>
            <a:xfrm>
              <a:off x="4591625" y="4327950"/>
              <a:ext cx="4552475" cy="860150"/>
              <a:chOff x="1262800" y="4616725"/>
              <a:chExt cx="4552475" cy="860150"/>
            </a:xfrm>
          </p:grpSpPr>
          <p:sp>
            <p:nvSpPr>
              <p:cNvPr id="54" name="Google Shape;54;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 name="Google Shape;55;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6" name="Google Shape;56;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7" name="Google Shape;57;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8" name="Google Shape;58;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9" name="Google Shape;59;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0" name="Google Shape;60;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1" name="Google Shape;61;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2" name="Google Shape;62;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3" name="Google Shape;63;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4" name="Google Shape;64;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5" name="Google Shape;65;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6" name="Google Shape;66;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7" name="Google Shape;67;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 name="Google Shape;68;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 name="Google Shape;70;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 name="Google Shape;71;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 name="Google Shape;72;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 name="Google Shape;73;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 name="Google Shape;74;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
        <p:nvSpPr>
          <p:cNvPr id="75" name="Google Shape;75;p2"/>
          <p:cNvSpPr txBox="1">
            <a:spLocks noGrp="1"/>
          </p:cNvSpPr>
          <p:nvPr>
            <p:ph type="subTitle" idx="1"/>
          </p:nvPr>
        </p:nvSpPr>
        <p:spPr>
          <a:xfrm>
            <a:off x="875619" y="3184738"/>
            <a:ext cx="45288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76" name="Google Shape;76;p2"/>
          <p:cNvGrpSpPr/>
          <p:nvPr/>
        </p:nvGrpSpPr>
        <p:grpSpPr>
          <a:xfrm flipH="1">
            <a:off x="-104560" y="3744300"/>
            <a:ext cx="1571959" cy="1610184"/>
            <a:chOff x="-3128300" y="3184750"/>
            <a:chExt cx="1745650" cy="1788100"/>
          </a:xfrm>
        </p:grpSpPr>
        <p:sp>
          <p:nvSpPr>
            <p:cNvPr id="77" name="Google Shape;77;p2"/>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 name="Google Shape;78;p2"/>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283807401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matchingName="Title and three columns">
  <p:cSld name="CUSTOM_6">
    <p:spTree>
      <p:nvGrpSpPr>
        <p:cNvPr id="1" name="Shape 1866"/>
        <p:cNvGrpSpPr/>
        <p:nvPr/>
      </p:nvGrpSpPr>
      <p:grpSpPr>
        <a:xfrm>
          <a:off x="0" y="0"/>
          <a:ext cx="0" cy="0"/>
          <a:chOff x="0" y="0"/>
          <a:chExt cx="0" cy="0"/>
        </a:xfrm>
      </p:grpSpPr>
      <p:pic>
        <p:nvPicPr>
          <p:cNvPr id="1867" name="Google Shape;1867;p24"/>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868" name="Google Shape;1868;p24"/>
          <p:cNvSpPr txBox="1">
            <a:spLocks noGrp="1"/>
          </p:cNvSpPr>
          <p:nvPr>
            <p:ph type="title"/>
          </p:nvPr>
        </p:nvSpPr>
        <p:spPr>
          <a:xfrm>
            <a:off x="937627"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69" name="Google Shape;1869;p24"/>
          <p:cNvSpPr txBox="1">
            <a:spLocks noGrp="1"/>
          </p:cNvSpPr>
          <p:nvPr>
            <p:ph type="subTitle" idx="1"/>
          </p:nvPr>
        </p:nvSpPr>
        <p:spPr>
          <a:xfrm>
            <a:off x="937627"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0" name="Google Shape;1870;p24"/>
          <p:cNvSpPr txBox="1">
            <a:spLocks noGrp="1"/>
          </p:cNvSpPr>
          <p:nvPr>
            <p:ph type="title" idx="2"/>
          </p:nvPr>
        </p:nvSpPr>
        <p:spPr>
          <a:xfrm>
            <a:off x="3484347"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71" name="Google Shape;1871;p24"/>
          <p:cNvSpPr txBox="1">
            <a:spLocks noGrp="1"/>
          </p:cNvSpPr>
          <p:nvPr>
            <p:ph type="subTitle" idx="3"/>
          </p:nvPr>
        </p:nvSpPr>
        <p:spPr>
          <a:xfrm>
            <a:off x="3484347"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2" name="Google Shape;1872;p24"/>
          <p:cNvSpPr txBox="1">
            <a:spLocks noGrp="1"/>
          </p:cNvSpPr>
          <p:nvPr>
            <p:ph type="title" idx="4"/>
          </p:nvPr>
        </p:nvSpPr>
        <p:spPr>
          <a:xfrm>
            <a:off x="6031075"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73" name="Google Shape;1873;p24"/>
          <p:cNvSpPr txBox="1">
            <a:spLocks noGrp="1"/>
          </p:cNvSpPr>
          <p:nvPr>
            <p:ph type="subTitle" idx="5"/>
          </p:nvPr>
        </p:nvSpPr>
        <p:spPr>
          <a:xfrm>
            <a:off x="6031075"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4" name="Google Shape;1874;p24"/>
          <p:cNvSpPr txBox="1">
            <a:spLocks noGrp="1"/>
          </p:cNvSpPr>
          <p:nvPr>
            <p:ph type="title" idx="6"/>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875" name="Google Shape;1875;p24"/>
          <p:cNvSpPr/>
          <p:nvPr/>
        </p:nvSpPr>
        <p:spPr>
          <a:xfrm>
            <a:off x="8530626" y="33379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76" name="Google Shape;1876;p24"/>
          <p:cNvSpPr/>
          <p:nvPr/>
        </p:nvSpPr>
        <p:spPr>
          <a:xfrm>
            <a:off x="224826" y="126538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77" name="Google Shape;1877;p24"/>
          <p:cNvGrpSpPr/>
          <p:nvPr/>
        </p:nvGrpSpPr>
        <p:grpSpPr>
          <a:xfrm>
            <a:off x="8261896" y="-2"/>
            <a:ext cx="657640" cy="1217404"/>
            <a:chOff x="144023" y="-1757"/>
            <a:chExt cx="959497" cy="1776195"/>
          </a:xfrm>
        </p:grpSpPr>
        <p:cxnSp>
          <p:nvCxnSpPr>
            <p:cNvPr id="1878" name="Google Shape;1878;p2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1879" name="Google Shape;1879;p24"/>
            <p:cNvGrpSpPr/>
            <p:nvPr/>
          </p:nvGrpSpPr>
          <p:grpSpPr>
            <a:xfrm>
              <a:off x="144023" y="386441"/>
              <a:ext cx="959497" cy="1387997"/>
              <a:chOff x="5304550" y="274025"/>
              <a:chExt cx="1135500" cy="1642600"/>
            </a:xfrm>
          </p:grpSpPr>
          <p:sp>
            <p:nvSpPr>
              <p:cNvPr id="1880" name="Google Shape;1880;p2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1" name="Google Shape;1881;p2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2" name="Google Shape;1882;p2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3" name="Google Shape;1883;p2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4" name="Google Shape;1884;p2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5" name="Google Shape;1885;p2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6" name="Google Shape;1886;p2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7" name="Google Shape;1887;p2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8" name="Google Shape;1888;p2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9" name="Google Shape;1889;p2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0" name="Google Shape;1890;p2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1" name="Google Shape;1891;p2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2" name="Google Shape;1892;p2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3" name="Google Shape;1893;p2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4" name="Google Shape;1894;p2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5" name="Google Shape;1895;p2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6" name="Google Shape;1896;p2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7" name="Google Shape;1897;p2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8" name="Google Shape;1898;p2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9" name="Google Shape;1899;p2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0" name="Google Shape;1900;p2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1" name="Google Shape;1901;p2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2" name="Google Shape;1902;p2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903" name="Google Shape;1903;p24"/>
          <p:cNvGrpSpPr/>
          <p:nvPr/>
        </p:nvGrpSpPr>
        <p:grpSpPr>
          <a:xfrm rot="-222724">
            <a:off x="7650231" y="3668003"/>
            <a:ext cx="1571939" cy="1610165"/>
            <a:chOff x="-3128300" y="3184750"/>
            <a:chExt cx="1745650" cy="1788100"/>
          </a:xfrm>
        </p:grpSpPr>
        <p:sp>
          <p:nvSpPr>
            <p:cNvPr id="1904" name="Google Shape;1904;p24"/>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5" name="Google Shape;1905;p24"/>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06" name="Google Shape;1906;p24"/>
          <p:cNvGrpSpPr/>
          <p:nvPr/>
        </p:nvGrpSpPr>
        <p:grpSpPr>
          <a:xfrm rot="6163624" flipH="1">
            <a:off x="-1387048" y="1286151"/>
            <a:ext cx="3261487" cy="1631319"/>
            <a:chOff x="-449225" y="436955"/>
            <a:chExt cx="3261590" cy="1631370"/>
          </a:xfrm>
        </p:grpSpPr>
        <p:sp>
          <p:nvSpPr>
            <p:cNvPr id="1907" name="Google Shape;1907;p24"/>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908" name="Google Shape;1908;p24"/>
            <p:cNvGrpSpPr/>
            <p:nvPr/>
          </p:nvGrpSpPr>
          <p:grpSpPr>
            <a:xfrm>
              <a:off x="2464214" y="951103"/>
              <a:ext cx="314426" cy="304947"/>
              <a:chOff x="5013725" y="2633775"/>
              <a:chExt cx="422900" cy="410150"/>
            </a:xfrm>
          </p:grpSpPr>
          <p:sp>
            <p:nvSpPr>
              <p:cNvPr id="1909" name="Google Shape;1909;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0" name="Google Shape;1910;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11" name="Google Shape;1911;p24"/>
            <p:cNvGrpSpPr/>
            <p:nvPr/>
          </p:nvGrpSpPr>
          <p:grpSpPr>
            <a:xfrm>
              <a:off x="2497939" y="1763378"/>
              <a:ext cx="314426" cy="304947"/>
              <a:chOff x="5013725" y="2633775"/>
              <a:chExt cx="422900" cy="410150"/>
            </a:xfrm>
          </p:grpSpPr>
          <p:sp>
            <p:nvSpPr>
              <p:cNvPr id="1912" name="Google Shape;1912;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3" name="Google Shape;1913;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914" name="Google Shape;1914;p24"/>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915" name="Google Shape;1915;p24"/>
            <p:cNvGrpSpPr/>
            <p:nvPr/>
          </p:nvGrpSpPr>
          <p:grpSpPr>
            <a:xfrm>
              <a:off x="1357005" y="1640480"/>
              <a:ext cx="174066" cy="168818"/>
              <a:chOff x="5013725" y="2633775"/>
              <a:chExt cx="422900" cy="410150"/>
            </a:xfrm>
          </p:grpSpPr>
          <p:sp>
            <p:nvSpPr>
              <p:cNvPr id="1916" name="Google Shape;1916;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7" name="Google Shape;1917;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918" name="Google Shape;1918;p24"/>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19" name="Google Shape;1919;p24"/>
          <p:cNvGrpSpPr/>
          <p:nvPr/>
        </p:nvGrpSpPr>
        <p:grpSpPr>
          <a:xfrm flipH="1">
            <a:off x="-14149" y="3647735"/>
            <a:ext cx="1759549" cy="1514815"/>
            <a:chOff x="-5379400" y="3590150"/>
            <a:chExt cx="1532575" cy="1319525"/>
          </a:xfrm>
        </p:grpSpPr>
        <p:sp>
          <p:nvSpPr>
            <p:cNvPr id="1920" name="Google Shape;1920;p2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1" name="Google Shape;1921;p2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22" name="Google Shape;1922;p24"/>
          <p:cNvGrpSpPr/>
          <p:nvPr/>
        </p:nvGrpSpPr>
        <p:grpSpPr>
          <a:xfrm>
            <a:off x="522045" y="2490901"/>
            <a:ext cx="216103" cy="209587"/>
            <a:chOff x="375445" y="3222151"/>
            <a:chExt cx="216102" cy="209587"/>
          </a:xfrm>
        </p:grpSpPr>
        <p:sp>
          <p:nvSpPr>
            <p:cNvPr id="1923" name="Google Shape;1923;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4" name="Google Shape;1924;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25" name="Google Shape;1925;p24"/>
          <p:cNvGrpSpPr/>
          <p:nvPr/>
        </p:nvGrpSpPr>
        <p:grpSpPr>
          <a:xfrm>
            <a:off x="172613" y="3329333"/>
            <a:ext cx="156307" cy="151594"/>
            <a:chOff x="375445" y="3222151"/>
            <a:chExt cx="216102" cy="209587"/>
          </a:xfrm>
        </p:grpSpPr>
        <p:sp>
          <p:nvSpPr>
            <p:cNvPr id="1926" name="Google Shape;1926;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7" name="Google Shape;1927;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28" name="Google Shape;1928;p24"/>
          <p:cNvGrpSpPr/>
          <p:nvPr/>
        </p:nvGrpSpPr>
        <p:grpSpPr>
          <a:xfrm>
            <a:off x="476156" y="3003183"/>
            <a:ext cx="156328" cy="151594"/>
            <a:chOff x="375445" y="3222151"/>
            <a:chExt cx="216102" cy="209587"/>
          </a:xfrm>
        </p:grpSpPr>
        <p:sp>
          <p:nvSpPr>
            <p:cNvPr id="1929" name="Google Shape;1929;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0" name="Google Shape;1930;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31" name="Google Shape;1931;p24"/>
          <p:cNvGrpSpPr/>
          <p:nvPr/>
        </p:nvGrpSpPr>
        <p:grpSpPr>
          <a:xfrm rot="10800000" flipH="1">
            <a:off x="8623095" y="2194717"/>
            <a:ext cx="216103" cy="209587"/>
            <a:chOff x="375445" y="3222151"/>
            <a:chExt cx="216102" cy="209587"/>
          </a:xfrm>
        </p:grpSpPr>
        <p:sp>
          <p:nvSpPr>
            <p:cNvPr id="1932" name="Google Shape;1932;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3" name="Google Shape;1933;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34" name="Google Shape;1934;p24"/>
          <p:cNvGrpSpPr/>
          <p:nvPr/>
        </p:nvGrpSpPr>
        <p:grpSpPr>
          <a:xfrm rot="10800000" flipH="1">
            <a:off x="8729607" y="1664226"/>
            <a:ext cx="156328" cy="151594"/>
            <a:chOff x="375445" y="3222151"/>
            <a:chExt cx="216102" cy="209587"/>
          </a:xfrm>
        </p:grpSpPr>
        <p:sp>
          <p:nvSpPr>
            <p:cNvPr id="1935" name="Google Shape;1935;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6" name="Google Shape;1936;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937" name="Google Shape;1937;p24"/>
          <p:cNvSpPr/>
          <p:nvPr/>
        </p:nvSpPr>
        <p:spPr>
          <a:xfrm>
            <a:off x="8837651" y="11541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8" name="Google Shape;1938;p24"/>
          <p:cNvSpPr/>
          <p:nvPr/>
        </p:nvSpPr>
        <p:spPr>
          <a:xfrm>
            <a:off x="331813" y="1034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9" name="Google Shape;1939;p24"/>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40" name="Google Shape;1940;p24"/>
          <p:cNvSpPr/>
          <p:nvPr/>
        </p:nvSpPr>
        <p:spPr>
          <a:xfrm>
            <a:off x="6465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matchingName="Title and three columns">
  <p:cSld name="1_Title and three columns">
    <p:spTree>
      <p:nvGrpSpPr>
        <p:cNvPr id="1" name="Shape 1866"/>
        <p:cNvGrpSpPr/>
        <p:nvPr/>
      </p:nvGrpSpPr>
      <p:grpSpPr>
        <a:xfrm>
          <a:off x="0" y="0"/>
          <a:ext cx="0" cy="0"/>
          <a:chOff x="0" y="0"/>
          <a:chExt cx="0" cy="0"/>
        </a:xfrm>
      </p:grpSpPr>
      <p:pic>
        <p:nvPicPr>
          <p:cNvPr id="1867" name="Google Shape;1867;p24"/>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868" name="Google Shape;1868;p24"/>
          <p:cNvSpPr txBox="1">
            <a:spLocks noGrp="1"/>
          </p:cNvSpPr>
          <p:nvPr>
            <p:ph type="title"/>
          </p:nvPr>
        </p:nvSpPr>
        <p:spPr>
          <a:xfrm>
            <a:off x="937627"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69" name="Google Shape;1869;p24"/>
          <p:cNvSpPr txBox="1">
            <a:spLocks noGrp="1"/>
          </p:cNvSpPr>
          <p:nvPr>
            <p:ph type="subTitle" idx="1"/>
          </p:nvPr>
        </p:nvSpPr>
        <p:spPr>
          <a:xfrm>
            <a:off x="937627"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0" name="Google Shape;1870;p24"/>
          <p:cNvSpPr txBox="1">
            <a:spLocks noGrp="1"/>
          </p:cNvSpPr>
          <p:nvPr>
            <p:ph type="title" idx="2"/>
          </p:nvPr>
        </p:nvSpPr>
        <p:spPr>
          <a:xfrm>
            <a:off x="3484347"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71" name="Google Shape;1871;p24"/>
          <p:cNvSpPr txBox="1">
            <a:spLocks noGrp="1"/>
          </p:cNvSpPr>
          <p:nvPr>
            <p:ph type="subTitle" idx="3"/>
          </p:nvPr>
        </p:nvSpPr>
        <p:spPr>
          <a:xfrm>
            <a:off x="3484347"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2" name="Google Shape;1872;p24"/>
          <p:cNvSpPr txBox="1">
            <a:spLocks noGrp="1"/>
          </p:cNvSpPr>
          <p:nvPr>
            <p:ph type="title" idx="4"/>
          </p:nvPr>
        </p:nvSpPr>
        <p:spPr>
          <a:xfrm>
            <a:off x="6031075"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73" name="Google Shape;1873;p24"/>
          <p:cNvSpPr txBox="1">
            <a:spLocks noGrp="1"/>
          </p:cNvSpPr>
          <p:nvPr>
            <p:ph type="subTitle" idx="5"/>
          </p:nvPr>
        </p:nvSpPr>
        <p:spPr>
          <a:xfrm>
            <a:off x="6031075"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4" name="Google Shape;1874;p24"/>
          <p:cNvSpPr txBox="1">
            <a:spLocks noGrp="1"/>
          </p:cNvSpPr>
          <p:nvPr>
            <p:ph type="title" idx="6"/>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875" name="Google Shape;1875;p24"/>
          <p:cNvSpPr/>
          <p:nvPr/>
        </p:nvSpPr>
        <p:spPr>
          <a:xfrm>
            <a:off x="8530626" y="33379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76" name="Google Shape;1876;p24"/>
          <p:cNvSpPr/>
          <p:nvPr/>
        </p:nvSpPr>
        <p:spPr>
          <a:xfrm>
            <a:off x="224826" y="126538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77" name="Google Shape;1877;p24"/>
          <p:cNvGrpSpPr/>
          <p:nvPr/>
        </p:nvGrpSpPr>
        <p:grpSpPr>
          <a:xfrm>
            <a:off x="8261896" y="-2"/>
            <a:ext cx="657640" cy="1217404"/>
            <a:chOff x="144023" y="-1757"/>
            <a:chExt cx="959497" cy="1776195"/>
          </a:xfrm>
        </p:grpSpPr>
        <p:cxnSp>
          <p:nvCxnSpPr>
            <p:cNvPr id="1878" name="Google Shape;1878;p2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1879" name="Google Shape;1879;p24"/>
            <p:cNvGrpSpPr/>
            <p:nvPr/>
          </p:nvGrpSpPr>
          <p:grpSpPr>
            <a:xfrm>
              <a:off x="144023" y="386441"/>
              <a:ext cx="959497" cy="1387997"/>
              <a:chOff x="5304550" y="274025"/>
              <a:chExt cx="1135500" cy="1642600"/>
            </a:xfrm>
          </p:grpSpPr>
          <p:sp>
            <p:nvSpPr>
              <p:cNvPr id="1880" name="Google Shape;1880;p2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1" name="Google Shape;1881;p2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2" name="Google Shape;1882;p2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3" name="Google Shape;1883;p2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4" name="Google Shape;1884;p2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5" name="Google Shape;1885;p2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6" name="Google Shape;1886;p2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7" name="Google Shape;1887;p2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8" name="Google Shape;1888;p2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9" name="Google Shape;1889;p2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0" name="Google Shape;1890;p2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1" name="Google Shape;1891;p2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2" name="Google Shape;1892;p2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3" name="Google Shape;1893;p2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4" name="Google Shape;1894;p2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5" name="Google Shape;1895;p2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6" name="Google Shape;1896;p2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7" name="Google Shape;1897;p2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8" name="Google Shape;1898;p2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9" name="Google Shape;1899;p2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0" name="Google Shape;1900;p2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1" name="Google Shape;1901;p2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2" name="Google Shape;1902;p2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903" name="Google Shape;1903;p24"/>
          <p:cNvGrpSpPr/>
          <p:nvPr/>
        </p:nvGrpSpPr>
        <p:grpSpPr>
          <a:xfrm rot="-222724">
            <a:off x="7650231" y="3668003"/>
            <a:ext cx="1571939" cy="1610165"/>
            <a:chOff x="-3128300" y="3184750"/>
            <a:chExt cx="1745650" cy="1788100"/>
          </a:xfrm>
        </p:grpSpPr>
        <p:sp>
          <p:nvSpPr>
            <p:cNvPr id="1904" name="Google Shape;1904;p24"/>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5" name="Google Shape;1905;p24"/>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06" name="Google Shape;1906;p24"/>
          <p:cNvGrpSpPr/>
          <p:nvPr/>
        </p:nvGrpSpPr>
        <p:grpSpPr>
          <a:xfrm rot="6163624" flipH="1">
            <a:off x="-1387048" y="1286151"/>
            <a:ext cx="3261487" cy="1631319"/>
            <a:chOff x="-449225" y="436955"/>
            <a:chExt cx="3261590" cy="1631370"/>
          </a:xfrm>
        </p:grpSpPr>
        <p:sp>
          <p:nvSpPr>
            <p:cNvPr id="1907" name="Google Shape;1907;p24"/>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908" name="Google Shape;1908;p24"/>
            <p:cNvGrpSpPr/>
            <p:nvPr/>
          </p:nvGrpSpPr>
          <p:grpSpPr>
            <a:xfrm>
              <a:off x="2464214" y="951103"/>
              <a:ext cx="314426" cy="304947"/>
              <a:chOff x="5013725" y="2633775"/>
              <a:chExt cx="422900" cy="410150"/>
            </a:xfrm>
          </p:grpSpPr>
          <p:sp>
            <p:nvSpPr>
              <p:cNvPr id="1909" name="Google Shape;1909;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0" name="Google Shape;1910;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11" name="Google Shape;1911;p24"/>
            <p:cNvGrpSpPr/>
            <p:nvPr/>
          </p:nvGrpSpPr>
          <p:grpSpPr>
            <a:xfrm>
              <a:off x="2497939" y="1763378"/>
              <a:ext cx="314426" cy="304947"/>
              <a:chOff x="5013725" y="2633775"/>
              <a:chExt cx="422900" cy="410150"/>
            </a:xfrm>
          </p:grpSpPr>
          <p:sp>
            <p:nvSpPr>
              <p:cNvPr id="1912" name="Google Shape;1912;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3" name="Google Shape;1913;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914" name="Google Shape;1914;p24"/>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915" name="Google Shape;1915;p24"/>
            <p:cNvGrpSpPr/>
            <p:nvPr/>
          </p:nvGrpSpPr>
          <p:grpSpPr>
            <a:xfrm>
              <a:off x="1357005" y="1640480"/>
              <a:ext cx="174066" cy="168818"/>
              <a:chOff x="5013725" y="2633775"/>
              <a:chExt cx="422900" cy="410150"/>
            </a:xfrm>
          </p:grpSpPr>
          <p:sp>
            <p:nvSpPr>
              <p:cNvPr id="1916" name="Google Shape;1916;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7" name="Google Shape;1917;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918" name="Google Shape;1918;p24"/>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19" name="Google Shape;1919;p24"/>
          <p:cNvGrpSpPr/>
          <p:nvPr/>
        </p:nvGrpSpPr>
        <p:grpSpPr>
          <a:xfrm flipH="1">
            <a:off x="-14149" y="3647735"/>
            <a:ext cx="1759549" cy="1514815"/>
            <a:chOff x="-5379400" y="3590150"/>
            <a:chExt cx="1532575" cy="1319525"/>
          </a:xfrm>
        </p:grpSpPr>
        <p:sp>
          <p:nvSpPr>
            <p:cNvPr id="1920" name="Google Shape;1920;p2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1" name="Google Shape;1921;p2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22" name="Google Shape;1922;p24"/>
          <p:cNvGrpSpPr/>
          <p:nvPr/>
        </p:nvGrpSpPr>
        <p:grpSpPr>
          <a:xfrm>
            <a:off x="522045" y="2490901"/>
            <a:ext cx="216103" cy="209587"/>
            <a:chOff x="375445" y="3222151"/>
            <a:chExt cx="216102" cy="209587"/>
          </a:xfrm>
        </p:grpSpPr>
        <p:sp>
          <p:nvSpPr>
            <p:cNvPr id="1923" name="Google Shape;1923;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4" name="Google Shape;1924;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25" name="Google Shape;1925;p24"/>
          <p:cNvGrpSpPr/>
          <p:nvPr/>
        </p:nvGrpSpPr>
        <p:grpSpPr>
          <a:xfrm>
            <a:off x="172613" y="3329333"/>
            <a:ext cx="156307" cy="151594"/>
            <a:chOff x="375445" y="3222151"/>
            <a:chExt cx="216102" cy="209587"/>
          </a:xfrm>
        </p:grpSpPr>
        <p:sp>
          <p:nvSpPr>
            <p:cNvPr id="1926" name="Google Shape;1926;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7" name="Google Shape;1927;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28" name="Google Shape;1928;p24"/>
          <p:cNvGrpSpPr/>
          <p:nvPr/>
        </p:nvGrpSpPr>
        <p:grpSpPr>
          <a:xfrm>
            <a:off x="476156" y="3003183"/>
            <a:ext cx="156328" cy="151594"/>
            <a:chOff x="375445" y="3222151"/>
            <a:chExt cx="216102" cy="209587"/>
          </a:xfrm>
        </p:grpSpPr>
        <p:sp>
          <p:nvSpPr>
            <p:cNvPr id="1929" name="Google Shape;1929;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0" name="Google Shape;1930;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31" name="Google Shape;1931;p24"/>
          <p:cNvGrpSpPr/>
          <p:nvPr/>
        </p:nvGrpSpPr>
        <p:grpSpPr>
          <a:xfrm rot="10800000" flipH="1">
            <a:off x="8623095" y="2194717"/>
            <a:ext cx="216103" cy="209587"/>
            <a:chOff x="375445" y="3222151"/>
            <a:chExt cx="216102" cy="209587"/>
          </a:xfrm>
        </p:grpSpPr>
        <p:sp>
          <p:nvSpPr>
            <p:cNvPr id="1932" name="Google Shape;1932;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3" name="Google Shape;1933;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34" name="Google Shape;1934;p24"/>
          <p:cNvGrpSpPr/>
          <p:nvPr/>
        </p:nvGrpSpPr>
        <p:grpSpPr>
          <a:xfrm rot="10800000" flipH="1">
            <a:off x="8729607" y="1664226"/>
            <a:ext cx="156328" cy="151594"/>
            <a:chOff x="375445" y="3222151"/>
            <a:chExt cx="216102" cy="209587"/>
          </a:xfrm>
        </p:grpSpPr>
        <p:sp>
          <p:nvSpPr>
            <p:cNvPr id="1935" name="Google Shape;1935;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6" name="Google Shape;1936;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937" name="Google Shape;1937;p24"/>
          <p:cNvSpPr/>
          <p:nvPr/>
        </p:nvSpPr>
        <p:spPr>
          <a:xfrm>
            <a:off x="8837651" y="11541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8" name="Google Shape;1938;p24"/>
          <p:cNvSpPr/>
          <p:nvPr/>
        </p:nvSpPr>
        <p:spPr>
          <a:xfrm>
            <a:off x="331813" y="1034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9" name="Google Shape;1939;p24"/>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40" name="Google Shape;1940;p24"/>
          <p:cNvSpPr/>
          <p:nvPr/>
        </p:nvSpPr>
        <p:spPr>
          <a:xfrm>
            <a:off x="6465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50429384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matchingName="Title and three columns">
  <p:cSld name="1_Title and three columns">
    <p:spTree>
      <p:nvGrpSpPr>
        <p:cNvPr id="1" name="Shape 1866"/>
        <p:cNvGrpSpPr/>
        <p:nvPr/>
      </p:nvGrpSpPr>
      <p:grpSpPr>
        <a:xfrm>
          <a:off x="0" y="0"/>
          <a:ext cx="0" cy="0"/>
          <a:chOff x="0" y="0"/>
          <a:chExt cx="0" cy="0"/>
        </a:xfrm>
      </p:grpSpPr>
      <p:pic>
        <p:nvPicPr>
          <p:cNvPr id="1867" name="Google Shape;1867;p24"/>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868" name="Google Shape;1868;p24"/>
          <p:cNvSpPr txBox="1">
            <a:spLocks noGrp="1"/>
          </p:cNvSpPr>
          <p:nvPr>
            <p:ph type="title"/>
          </p:nvPr>
        </p:nvSpPr>
        <p:spPr>
          <a:xfrm>
            <a:off x="937627"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69" name="Google Shape;1869;p24"/>
          <p:cNvSpPr txBox="1">
            <a:spLocks noGrp="1"/>
          </p:cNvSpPr>
          <p:nvPr>
            <p:ph type="subTitle" idx="1"/>
          </p:nvPr>
        </p:nvSpPr>
        <p:spPr>
          <a:xfrm>
            <a:off x="937627"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0" name="Google Shape;1870;p24"/>
          <p:cNvSpPr txBox="1">
            <a:spLocks noGrp="1"/>
          </p:cNvSpPr>
          <p:nvPr>
            <p:ph type="title" idx="2"/>
          </p:nvPr>
        </p:nvSpPr>
        <p:spPr>
          <a:xfrm>
            <a:off x="3484347"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71" name="Google Shape;1871;p24"/>
          <p:cNvSpPr txBox="1">
            <a:spLocks noGrp="1"/>
          </p:cNvSpPr>
          <p:nvPr>
            <p:ph type="subTitle" idx="3"/>
          </p:nvPr>
        </p:nvSpPr>
        <p:spPr>
          <a:xfrm>
            <a:off x="3484347"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2" name="Google Shape;1872;p24"/>
          <p:cNvSpPr txBox="1">
            <a:spLocks noGrp="1"/>
          </p:cNvSpPr>
          <p:nvPr>
            <p:ph type="title" idx="4"/>
          </p:nvPr>
        </p:nvSpPr>
        <p:spPr>
          <a:xfrm>
            <a:off x="6031075"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73" name="Google Shape;1873;p24"/>
          <p:cNvSpPr txBox="1">
            <a:spLocks noGrp="1"/>
          </p:cNvSpPr>
          <p:nvPr>
            <p:ph type="subTitle" idx="5"/>
          </p:nvPr>
        </p:nvSpPr>
        <p:spPr>
          <a:xfrm>
            <a:off x="6031075"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4" name="Google Shape;1874;p24"/>
          <p:cNvSpPr txBox="1">
            <a:spLocks noGrp="1"/>
          </p:cNvSpPr>
          <p:nvPr>
            <p:ph type="title" idx="6"/>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875" name="Google Shape;1875;p24"/>
          <p:cNvSpPr/>
          <p:nvPr/>
        </p:nvSpPr>
        <p:spPr>
          <a:xfrm>
            <a:off x="8530626" y="33379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76" name="Google Shape;1876;p24"/>
          <p:cNvSpPr/>
          <p:nvPr/>
        </p:nvSpPr>
        <p:spPr>
          <a:xfrm>
            <a:off x="224826" y="126538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77" name="Google Shape;1877;p24"/>
          <p:cNvGrpSpPr/>
          <p:nvPr/>
        </p:nvGrpSpPr>
        <p:grpSpPr>
          <a:xfrm>
            <a:off x="8261896" y="-2"/>
            <a:ext cx="657640" cy="1217404"/>
            <a:chOff x="144023" y="-1757"/>
            <a:chExt cx="959497" cy="1776195"/>
          </a:xfrm>
        </p:grpSpPr>
        <p:cxnSp>
          <p:nvCxnSpPr>
            <p:cNvPr id="1878" name="Google Shape;1878;p2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1879" name="Google Shape;1879;p24"/>
            <p:cNvGrpSpPr/>
            <p:nvPr/>
          </p:nvGrpSpPr>
          <p:grpSpPr>
            <a:xfrm>
              <a:off x="144023" y="386441"/>
              <a:ext cx="959497" cy="1387997"/>
              <a:chOff x="5304550" y="274025"/>
              <a:chExt cx="1135500" cy="1642600"/>
            </a:xfrm>
          </p:grpSpPr>
          <p:sp>
            <p:nvSpPr>
              <p:cNvPr id="1880" name="Google Shape;1880;p2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1" name="Google Shape;1881;p2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2" name="Google Shape;1882;p2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3" name="Google Shape;1883;p2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4" name="Google Shape;1884;p2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5" name="Google Shape;1885;p2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6" name="Google Shape;1886;p2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7" name="Google Shape;1887;p2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8" name="Google Shape;1888;p2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9" name="Google Shape;1889;p2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0" name="Google Shape;1890;p2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1" name="Google Shape;1891;p2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2" name="Google Shape;1892;p2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3" name="Google Shape;1893;p2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4" name="Google Shape;1894;p2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5" name="Google Shape;1895;p2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6" name="Google Shape;1896;p2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7" name="Google Shape;1897;p2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8" name="Google Shape;1898;p2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9" name="Google Shape;1899;p2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0" name="Google Shape;1900;p2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1" name="Google Shape;1901;p2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2" name="Google Shape;1902;p2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903" name="Google Shape;1903;p24"/>
          <p:cNvGrpSpPr/>
          <p:nvPr/>
        </p:nvGrpSpPr>
        <p:grpSpPr>
          <a:xfrm rot="-222724">
            <a:off x="7650231" y="3668003"/>
            <a:ext cx="1571939" cy="1610165"/>
            <a:chOff x="-3128300" y="3184750"/>
            <a:chExt cx="1745650" cy="1788100"/>
          </a:xfrm>
        </p:grpSpPr>
        <p:sp>
          <p:nvSpPr>
            <p:cNvPr id="1904" name="Google Shape;1904;p24"/>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5" name="Google Shape;1905;p24"/>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06" name="Google Shape;1906;p24"/>
          <p:cNvGrpSpPr/>
          <p:nvPr/>
        </p:nvGrpSpPr>
        <p:grpSpPr>
          <a:xfrm rot="6163624" flipH="1">
            <a:off x="-1387048" y="1286151"/>
            <a:ext cx="3261487" cy="1631319"/>
            <a:chOff x="-449225" y="436955"/>
            <a:chExt cx="3261590" cy="1631370"/>
          </a:xfrm>
        </p:grpSpPr>
        <p:sp>
          <p:nvSpPr>
            <p:cNvPr id="1907" name="Google Shape;1907;p24"/>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908" name="Google Shape;1908;p24"/>
            <p:cNvGrpSpPr/>
            <p:nvPr/>
          </p:nvGrpSpPr>
          <p:grpSpPr>
            <a:xfrm>
              <a:off x="2464214" y="951103"/>
              <a:ext cx="314426" cy="304947"/>
              <a:chOff x="5013725" y="2633775"/>
              <a:chExt cx="422900" cy="410150"/>
            </a:xfrm>
          </p:grpSpPr>
          <p:sp>
            <p:nvSpPr>
              <p:cNvPr id="1909" name="Google Shape;1909;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0" name="Google Shape;1910;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11" name="Google Shape;1911;p24"/>
            <p:cNvGrpSpPr/>
            <p:nvPr/>
          </p:nvGrpSpPr>
          <p:grpSpPr>
            <a:xfrm>
              <a:off x="2497939" y="1763378"/>
              <a:ext cx="314426" cy="304947"/>
              <a:chOff x="5013725" y="2633775"/>
              <a:chExt cx="422900" cy="410150"/>
            </a:xfrm>
          </p:grpSpPr>
          <p:sp>
            <p:nvSpPr>
              <p:cNvPr id="1912" name="Google Shape;1912;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3" name="Google Shape;1913;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914" name="Google Shape;1914;p24"/>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915" name="Google Shape;1915;p24"/>
            <p:cNvGrpSpPr/>
            <p:nvPr/>
          </p:nvGrpSpPr>
          <p:grpSpPr>
            <a:xfrm>
              <a:off x="1357005" y="1640480"/>
              <a:ext cx="174066" cy="168818"/>
              <a:chOff x="5013725" y="2633775"/>
              <a:chExt cx="422900" cy="410150"/>
            </a:xfrm>
          </p:grpSpPr>
          <p:sp>
            <p:nvSpPr>
              <p:cNvPr id="1916" name="Google Shape;1916;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7" name="Google Shape;1917;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918" name="Google Shape;1918;p24"/>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19" name="Google Shape;1919;p24"/>
          <p:cNvGrpSpPr/>
          <p:nvPr/>
        </p:nvGrpSpPr>
        <p:grpSpPr>
          <a:xfrm flipH="1">
            <a:off x="-14149" y="3647735"/>
            <a:ext cx="1759549" cy="1514815"/>
            <a:chOff x="-5379400" y="3590150"/>
            <a:chExt cx="1532575" cy="1319525"/>
          </a:xfrm>
        </p:grpSpPr>
        <p:sp>
          <p:nvSpPr>
            <p:cNvPr id="1920" name="Google Shape;1920;p2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1" name="Google Shape;1921;p2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22" name="Google Shape;1922;p24"/>
          <p:cNvGrpSpPr/>
          <p:nvPr/>
        </p:nvGrpSpPr>
        <p:grpSpPr>
          <a:xfrm>
            <a:off x="522045" y="2490901"/>
            <a:ext cx="216103" cy="209587"/>
            <a:chOff x="375445" y="3222151"/>
            <a:chExt cx="216102" cy="209587"/>
          </a:xfrm>
        </p:grpSpPr>
        <p:sp>
          <p:nvSpPr>
            <p:cNvPr id="1923" name="Google Shape;1923;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4" name="Google Shape;1924;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25" name="Google Shape;1925;p24"/>
          <p:cNvGrpSpPr/>
          <p:nvPr/>
        </p:nvGrpSpPr>
        <p:grpSpPr>
          <a:xfrm>
            <a:off x="172613" y="3329333"/>
            <a:ext cx="156307" cy="151594"/>
            <a:chOff x="375445" y="3222151"/>
            <a:chExt cx="216102" cy="209587"/>
          </a:xfrm>
        </p:grpSpPr>
        <p:sp>
          <p:nvSpPr>
            <p:cNvPr id="1926" name="Google Shape;1926;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7" name="Google Shape;1927;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28" name="Google Shape;1928;p24"/>
          <p:cNvGrpSpPr/>
          <p:nvPr/>
        </p:nvGrpSpPr>
        <p:grpSpPr>
          <a:xfrm>
            <a:off x="476156" y="3003183"/>
            <a:ext cx="156328" cy="151594"/>
            <a:chOff x="375445" y="3222151"/>
            <a:chExt cx="216102" cy="209587"/>
          </a:xfrm>
        </p:grpSpPr>
        <p:sp>
          <p:nvSpPr>
            <p:cNvPr id="1929" name="Google Shape;1929;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0" name="Google Shape;1930;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31" name="Google Shape;1931;p24"/>
          <p:cNvGrpSpPr/>
          <p:nvPr/>
        </p:nvGrpSpPr>
        <p:grpSpPr>
          <a:xfrm rot="10800000" flipH="1">
            <a:off x="8623095" y="2194717"/>
            <a:ext cx="216103" cy="209587"/>
            <a:chOff x="375445" y="3222151"/>
            <a:chExt cx="216102" cy="209587"/>
          </a:xfrm>
        </p:grpSpPr>
        <p:sp>
          <p:nvSpPr>
            <p:cNvPr id="1932" name="Google Shape;1932;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3" name="Google Shape;1933;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934" name="Google Shape;1934;p24"/>
          <p:cNvGrpSpPr/>
          <p:nvPr/>
        </p:nvGrpSpPr>
        <p:grpSpPr>
          <a:xfrm rot="10800000" flipH="1">
            <a:off x="8729607" y="1664226"/>
            <a:ext cx="156328" cy="151594"/>
            <a:chOff x="375445" y="3222151"/>
            <a:chExt cx="216102" cy="209587"/>
          </a:xfrm>
        </p:grpSpPr>
        <p:sp>
          <p:nvSpPr>
            <p:cNvPr id="1935" name="Google Shape;1935;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6" name="Google Shape;1936;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937" name="Google Shape;1937;p24"/>
          <p:cNvSpPr/>
          <p:nvPr/>
        </p:nvSpPr>
        <p:spPr>
          <a:xfrm>
            <a:off x="8837651" y="11541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8" name="Google Shape;1938;p24"/>
          <p:cNvSpPr/>
          <p:nvPr/>
        </p:nvSpPr>
        <p:spPr>
          <a:xfrm>
            <a:off x="331813" y="1034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9" name="Google Shape;1939;p24"/>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40" name="Google Shape;1940;p24"/>
          <p:cNvSpPr/>
          <p:nvPr/>
        </p:nvSpPr>
        <p:spPr>
          <a:xfrm>
            <a:off x="6465926"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30783664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matchingName="Background">
  <p:cSld name="CUSTOM_9">
    <p:spTree>
      <p:nvGrpSpPr>
        <p:cNvPr id="1" name="Shape 2408"/>
        <p:cNvGrpSpPr/>
        <p:nvPr/>
      </p:nvGrpSpPr>
      <p:grpSpPr>
        <a:xfrm>
          <a:off x="0" y="0"/>
          <a:ext cx="0" cy="0"/>
          <a:chOff x="0" y="0"/>
          <a:chExt cx="0" cy="0"/>
        </a:xfrm>
      </p:grpSpPr>
      <p:pic>
        <p:nvPicPr>
          <p:cNvPr id="2409" name="Google Shape;2409;p30"/>
          <p:cNvPicPr preferRelativeResize="0"/>
          <p:nvPr/>
        </p:nvPicPr>
        <p:blipFill>
          <a:blip r:embed="rId2">
            <a:alphaModFix amt="20000"/>
          </a:blip>
          <a:stretch>
            <a:fillRect/>
          </a:stretch>
        </p:blipFill>
        <p:spPr>
          <a:xfrm>
            <a:off x="0" y="2"/>
            <a:ext cx="9144000" cy="5143511"/>
          </a:xfrm>
          <a:prstGeom prst="rect">
            <a:avLst/>
          </a:prstGeom>
          <a:noFill/>
          <a:ln>
            <a:noFill/>
          </a:ln>
        </p:spPr>
      </p:pic>
      <p:grpSp>
        <p:nvGrpSpPr>
          <p:cNvPr id="2410" name="Google Shape;2410;p30"/>
          <p:cNvGrpSpPr/>
          <p:nvPr/>
        </p:nvGrpSpPr>
        <p:grpSpPr>
          <a:xfrm>
            <a:off x="-50" y="4276932"/>
            <a:ext cx="9144100" cy="860150"/>
            <a:chOff x="0" y="4327950"/>
            <a:chExt cx="9144100" cy="860150"/>
          </a:xfrm>
        </p:grpSpPr>
        <p:grpSp>
          <p:nvGrpSpPr>
            <p:cNvPr id="2411" name="Google Shape;2411;p30"/>
            <p:cNvGrpSpPr/>
            <p:nvPr/>
          </p:nvGrpSpPr>
          <p:grpSpPr>
            <a:xfrm>
              <a:off x="0" y="4327950"/>
              <a:ext cx="4552475" cy="860150"/>
              <a:chOff x="1262800" y="4616725"/>
              <a:chExt cx="4552475" cy="860150"/>
            </a:xfrm>
          </p:grpSpPr>
          <p:sp>
            <p:nvSpPr>
              <p:cNvPr id="2412" name="Google Shape;2412;p30"/>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3" name="Google Shape;2413;p30"/>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4" name="Google Shape;2414;p30"/>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5" name="Google Shape;2415;p30"/>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6" name="Google Shape;2416;p30"/>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7" name="Google Shape;2417;p30"/>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8" name="Google Shape;2418;p30"/>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9" name="Google Shape;2419;p30"/>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0" name="Google Shape;2420;p30"/>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1" name="Google Shape;2421;p30"/>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2" name="Google Shape;2422;p30"/>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3" name="Google Shape;2423;p30"/>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4" name="Google Shape;2424;p30"/>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5" name="Google Shape;2425;p30"/>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6" name="Google Shape;2426;p30"/>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7" name="Google Shape;2427;p30"/>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8" name="Google Shape;2428;p30"/>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29" name="Google Shape;2429;p30"/>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0" name="Google Shape;2430;p30"/>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1" name="Google Shape;2431;p30"/>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2" name="Google Shape;2432;p30"/>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433" name="Google Shape;2433;p30"/>
            <p:cNvGrpSpPr/>
            <p:nvPr/>
          </p:nvGrpSpPr>
          <p:grpSpPr>
            <a:xfrm>
              <a:off x="4591625" y="4327950"/>
              <a:ext cx="4552475" cy="860150"/>
              <a:chOff x="1262800" y="4616725"/>
              <a:chExt cx="4552475" cy="860150"/>
            </a:xfrm>
          </p:grpSpPr>
          <p:sp>
            <p:nvSpPr>
              <p:cNvPr id="2434" name="Google Shape;2434;p30"/>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5" name="Google Shape;2435;p30"/>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6" name="Google Shape;2436;p30"/>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7" name="Google Shape;2437;p30"/>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8" name="Google Shape;2438;p30"/>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39" name="Google Shape;2439;p30"/>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0" name="Google Shape;2440;p30"/>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1" name="Google Shape;2441;p30"/>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2" name="Google Shape;2442;p30"/>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3" name="Google Shape;2443;p30"/>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4" name="Google Shape;2444;p30"/>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5" name="Google Shape;2445;p30"/>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6" name="Google Shape;2446;p30"/>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7" name="Google Shape;2447;p30"/>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8" name="Google Shape;2448;p30"/>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49" name="Google Shape;2449;p30"/>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0" name="Google Shape;2450;p30"/>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1" name="Google Shape;2451;p30"/>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2" name="Google Shape;2452;p30"/>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3" name="Google Shape;2453;p30"/>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4" name="Google Shape;2454;p30"/>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2455" name="Google Shape;2455;p30"/>
          <p:cNvGrpSpPr/>
          <p:nvPr/>
        </p:nvGrpSpPr>
        <p:grpSpPr>
          <a:xfrm flipH="1">
            <a:off x="-104560" y="3744300"/>
            <a:ext cx="1571959" cy="1610184"/>
            <a:chOff x="-3128300" y="3184750"/>
            <a:chExt cx="1745650" cy="1788100"/>
          </a:xfrm>
        </p:grpSpPr>
        <p:sp>
          <p:nvSpPr>
            <p:cNvPr id="2456" name="Google Shape;2456;p30"/>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57" name="Google Shape;2457;p30"/>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458" name="Google Shape;2458;p30"/>
          <p:cNvGrpSpPr/>
          <p:nvPr/>
        </p:nvGrpSpPr>
        <p:grpSpPr>
          <a:xfrm>
            <a:off x="7386651" y="3630635"/>
            <a:ext cx="1759549" cy="1514815"/>
            <a:chOff x="-5379400" y="3590150"/>
            <a:chExt cx="1532575" cy="1319525"/>
          </a:xfrm>
        </p:grpSpPr>
        <p:sp>
          <p:nvSpPr>
            <p:cNvPr id="2459" name="Google Shape;2459;p30"/>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0" name="Google Shape;2460;p30"/>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461" name="Google Shape;2461;p30"/>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2" name="Google Shape;2462;p30"/>
          <p:cNvSpPr/>
          <p:nvPr/>
        </p:nvSpPr>
        <p:spPr>
          <a:xfrm>
            <a:off x="6516877" y="23668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463" name="Google Shape;2463;p30"/>
          <p:cNvGrpSpPr/>
          <p:nvPr/>
        </p:nvGrpSpPr>
        <p:grpSpPr>
          <a:xfrm>
            <a:off x="8423989" y="-533405"/>
            <a:ext cx="591491" cy="2037135"/>
            <a:chOff x="1395700" y="238125"/>
            <a:chExt cx="1034075" cy="3561425"/>
          </a:xfrm>
        </p:grpSpPr>
        <p:sp>
          <p:nvSpPr>
            <p:cNvPr id="2464" name="Google Shape;2464;p30"/>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5" name="Google Shape;2465;p30"/>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6" name="Google Shape;2466;p30"/>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7" name="Google Shape;2467;p30"/>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8" name="Google Shape;2468;p30"/>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69" name="Google Shape;2469;p30"/>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0" name="Google Shape;2470;p30"/>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1" name="Google Shape;2471;p30"/>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2" name="Google Shape;2472;p30"/>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3" name="Google Shape;2473;p30"/>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4" name="Google Shape;2474;p30"/>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5" name="Google Shape;2475;p30"/>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6" name="Google Shape;2476;p30"/>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7" name="Google Shape;2477;p30"/>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8" name="Google Shape;2478;p30"/>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79" name="Google Shape;2479;p30"/>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0" name="Google Shape;2480;p30"/>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1" name="Google Shape;2481;p30"/>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2" name="Google Shape;2482;p30"/>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3" name="Google Shape;2483;p30"/>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4" name="Google Shape;2484;p30"/>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5" name="Google Shape;2485;p30"/>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6" name="Google Shape;2486;p30"/>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7" name="Google Shape;2487;p30"/>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8" name="Google Shape;2488;p30"/>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89" name="Google Shape;2489;p30"/>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0" name="Google Shape;2490;p30"/>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1" name="Google Shape;2491;p30"/>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2" name="Google Shape;2492;p30"/>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3" name="Google Shape;2493;p30"/>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4" name="Google Shape;2494;p30"/>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5" name="Google Shape;2495;p30"/>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6" name="Google Shape;2496;p30"/>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7" name="Google Shape;2497;p30"/>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8" name="Google Shape;2498;p30"/>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99" name="Google Shape;2499;p30"/>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00" name="Google Shape;2500;p30"/>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01" name="Google Shape;2501;p30"/>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02" name="Google Shape;2502;p30"/>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03" name="Google Shape;2503;p30"/>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04" name="Google Shape;2504;p30"/>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05" name="Google Shape;2505;p30"/>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06" name="Google Shape;2506;p30"/>
          <p:cNvGrpSpPr/>
          <p:nvPr/>
        </p:nvGrpSpPr>
        <p:grpSpPr>
          <a:xfrm>
            <a:off x="7630371" y="-9"/>
            <a:ext cx="419740" cy="2188604"/>
            <a:chOff x="9169825" y="5104875"/>
            <a:chExt cx="315950" cy="1647425"/>
          </a:xfrm>
        </p:grpSpPr>
        <p:sp>
          <p:nvSpPr>
            <p:cNvPr id="2507" name="Google Shape;2507;p30"/>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08" name="Google Shape;2508;p30"/>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09" name="Google Shape;2509;p30"/>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0" name="Google Shape;2510;p30"/>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1" name="Google Shape;2511;p30"/>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2" name="Google Shape;2512;p30"/>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3" name="Google Shape;2513;p30"/>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4" name="Google Shape;2514;p30"/>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5" name="Google Shape;2515;p30"/>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6" name="Google Shape;2516;p30"/>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7" name="Google Shape;2517;p30"/>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18" name="Google Shape;2518;p30"/>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19" name="Google Shape;2519;p30"/>
          <p:cNvGrpSpPr/>
          <p:nvPr/>
        </p:nvGrpSpPr>
        <p:grpSpPr>
          <a:xfrm rot="10450454" flipH="1">
            <a:off x="-1006080" y="447991"/>
            <a:ext cx="3261475" cy="1631312"/>
            <a:chOff x="-449225" y="436955"/>
            <a:chExt cx="3261590" cy="1631370"/>
          </a:xfrm>
        </p:grpSpPr>
        <p:sp>
          <p:nvSpPr>
            <p:cNvPr id="2520" name="Google Shape;2520;p30"/>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21" name="Google Shape;2521;p30"/>
            <p:cNvGrpSpPr/>
            <p:nvPr/>
          </p:nvGrpSpPr>
          <p:grpSpPr>
            <a:xfrm>
              <a:off x="2464214" y="951103"/>
              <a:ext cx="314426" cy="304947"/>
              <a:chOff x="5013725" y="2633775"/>
              <a:chExt cx="422900" cy="410150"/>
            </a:xfrm>
          </p:grpSpPr>
          <p:sp>
            <p:nvSpPr>
              <p:cNvPr id="2522" name="Google Shape;2522;p30"/>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23" name="Google Shape;2523;p30"/>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24" name="Google Shape;2524;p30"/>
            <p:cNvGrpSpPr/>
            <p:nvPr/>
          </p:nvGrpSpPr>
          <p:grpSpPr>
            <a:xfrm>
              <a:off x="2497939" y="1763378"/>
              <a:ext cx="314426" cy="304947"/>
              <a:chOff x="5013725" y="2633775"/>
              <a:chExt cx="422900" cy="410150"/>
            </a:xfrm>
          </p:grpSpPr>
          <p:sp>
            <p:nvSpPr>
              <p:cNvPr id="2525" name="Google Shape;2525;p30"/>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26" name="Google Shape;2526;p30"/>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527" name="Google Shape;2527;p30"/>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28" name="Google Shape;2528;p30"/>
            <p:cNvGrpSpPr/>
            <p:nvPr/>
          </p:nvGrpSpPr>
          <p:grpSpPr>
            <a:xfrm>
              <a:off x="1357005" y="1640480"/>
              <a:ext cx="174066" cy="168818"/>
              <a:chOff x="5013725" y="2633775"/>
              <a:chExt cx="422900" cy="410150"/>
            </a:xfrm>
          </p:grpSpPr>
          <p:sp>
            <p:nvSpPr>
              <p:cNvPr id="2529" name="Google Shape;2529;p30"/>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30" name="Google Shape;2530;p30"/>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531" name="Google Shape;2531;p30"/>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532" name="Google Shape;2532;p30"/>
          <p:cNvSpPr/>
          <p:nvPr/>
        </p:nvSpPr>
        <p:spPr>
          <a:xfrm>
            <a:off x="2744977" y="4462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33" name="Google Shape;2533;p30"/>
          <p:cNvSpPr/>
          <p:nvPr/>
        </p:nvSpPr>
        <p:spPr>
          <a:xfrm>
            <a:off x="344351" y="2866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34" name="Google Shape;2534;p30"/>
          <p:cNvSpPr/>
          <p:nvPr/>
        </p:nvSpPr>
        <p:spPr>
          <a:xfrm>
            <a:off x="5592626" y="19143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35" name="Google Shape;2535;p30"/>
          <p:cNvSpPr/>
          <p:nvPr/>
        </p:nvSpPr>
        <p:spPr>
          <a:xfrm>
            <a:off x="8726351" y="20202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matchingName="Background 1">
  <p:cSld name="CUSTOM_9_1">
    <p:spTree>
      <p:nvGrpSpPr>
        <p:cNvPr id="1" name="Shape 2536"/>
        <p:cNvGrpSpPr/>
        <p:nvPr/>
      </p:nvGrpSpPr>
      <p:grpSpPr>
        <a:xfrm>
          <a:off x="0" y="0"/>
          <a:ext cx="0" cy="0"/>
          <a:chOff x="0" y="0"/>
          <a:chExt cx="0" cy="0"/>
        </a:xfrm>
      </p:grpSpPr>
      <p:pic>
        <p:nvPicPr>
          <p:cNvPr id="2537" name="Google Shape;2537;p31"/>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2538" name="Google Shape;2538;p31"/>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39" name="Google Shape;2539;p31"/>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40" name="Google Shape;2540;p31"/>
          <p:cNvGrpSpPr/>
          <p:nvPr/>
        </p:nvGrpSpPr>
        <p:grpSpPr>
          <a:xfrm rot="5400000" flipH="1">
            <a:off x="-691282" y="2810120"/>
            <a:ext cx="3261590" cy="1631371"/>
            <a:chOff x="-449225" y="436955"/>
            <a:chExt cx="3261590" cy="1631370"/>
          </a:xfrm>
        </p:grpSpPr>
        <p:sp>
          <p:nvSpPr>
            <p:cNvPr id="2541" name="Google Shape;2541;p31"/>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42" name="Google Shape;2542;p31"/>
            <p:cNvGrpSpPr/>
            <p:nvPr/>
          </p:nvGrpSpPr>
          <p:grpSpPr>
            <a:xfrm>
              <a:off x="2464214" y="951103"/>
              <a:ext cx="314426" cy="304947"/>
              <a:chOff x="5013725" y="2633775"/>
              <a:chExt cx="422900" cy="410150"/>
            </a:xfrm>
          </p:grpSpPr>
          <p:sp>
            <p:nvSpPr>
              <p:cNvPr id="2543" name="Google Shape;2543;p3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44" name="Google Shape;2544;p3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45" name="Google Shape;2545;p31"/>
            <p:cNvGrpSpPr/>
            <p:nvPr/>
          </p:nvGrpSpPr>
          <p:grpSpPr>
            <a:xfrm>
              <a:off x="2497939" y="1763378"/>
              <a:ext cx="314426" cy="304947"/>
              <a:chOff x="5013725" y="2633775"/>
              <a:chExt cx="422900" cy="410150"/>
            </a:xfrm>
          </p:grpSpPr>
          <p:sp>
            <p:nvSpPr>
              <p:cNvPr id="2546" name="Google Shape;2546;p3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47" name="Google Shape;2547;p3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548" name="Google Shape;2548;p31"/>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49" name="Google Shape;2549;p31"/>
            <p:cNvGrpSpPr/>
            <p:nvPr/>
          </p:nvGrpSpPr>
          <p:grpSpPr>
            <a:xfrm>
              <a:off x="1357005" y="1640480"/>
              <a:ext cx="174066" cy="168818"/>
              <a:chOff x="5013725" y="2633775"/>
              <a:chExt cx="422900" cy="410150"/>
            </a:xfrm>
          </p:grpSpPr>
          <p:sp>
            <p:nvSpPr>
              <p:cNvPr id="2550" name="Google Shape;2550;p3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51" name="Google Shape;2551;p3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552" name="Google Shape;2552;p31"/>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53" name="Google Shape;2553;p31"/>
          <p:cNvGrpSpPr/>
          <p:nvPr/>
        </p:nvGrpSpPr>
        <p:grpSpPr>
          <a:xfrm>
            <a:off x="7650442" y="3744300"/>
            <a:ext cx="1571959" cy="1610184"/>
            <a:chOff x="-3128300" y="3184750"/>
            <a:chExt cx="1745650" cy="1788100"/>
          </a:xfrm>
        </p:grpSpPr>
        <p:sp>
          <p:nvSpPr>
            <p:cNvPr id="2554" name="Google Shape;2554;p31"/>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55" name="Google Shape;2555;p31"/>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56" name="Google Shape;2556;p31"/>
          <p:cNvGrpSpPr/>
          <p:nvPr/>
        </p:nvGrpSpPr>
        <p:grpSpPr>
          <a:xfrm flipH="1">
            <a:off x="-28360" y="3630635"/>
            <a:ext cx="1759549" cy="1514815"/>
            <a:chOff x="-5379400" y="3590150"/>
            <a:chExt cx="1532575" cy="1319525"/>
          </a:xfrm>
        </p:grpSpPr>
        <p:sp>
          <p:nvSpPr>
            <p:cNvPr id="2557" name="Google Shape;2557;p31"/>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58" name="Google Shape;2558;p31"/>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59" name="Google Shape;2559;p31"/>
          <p:cNvGrpSpPr/>
          <p:nvPr/>
        </p:nvGrpSpPr>
        <p:grpSpPr>
          <a:xfrm>
            <a:off x="8080921" y="-2"/>
            <a:ext cx="657640" cy="1217404"/>
            <a:chOff x="144023" y="-1757"/>
            <a:chExt cx="959497" cy="1776195"/>
          </a:xfrm>
        </p:grpSpPr>
        <p:cxnSp>
          <p:nvCxnSpPr>
            <p:cNvPr id="2560" name="Google Shape;2560;p31"/>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2561" name="Google Shape;2561;p31"/>
            <p:cNvGrpSpPr/>
            <p:nvPr/>
          </p:nvGrpSpPr>
          <p:grpSpPr>
            <a:xfrm>
              <a:off x="144023" y="386441"/>
              <a:ext cx="959497" cy="1387997"/>
              <a:chOff x="5304550" y="274025"/>
              <a:chExt cx="1135500" cy="1642600"/>
            </a:xfrm>
          </p:grpSpPr>
          <p:sp>
            <p:nvSpPr>
              <p:cNvPr id="2562" name="Google Shape;2562;p31"/>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63" name="Google Shape;2563;p31"/>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64" name="Google Shape;2564;p31"/>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65" name="Google Shape;2565;p31"/>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66" name="Google Shape;2566;p31"/>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67" name="Google Shape;2567;p31"/>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68" name="Google Shape;2568;p31"/>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69" name="Google Shape;2569;p31"/>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0" name="Google Shape;2570;p31"/>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1" name="Google Shape;2571;p31"/>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2" name="Google Shape;2572;p31"/>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3" name="Google Shape;2573;p31"/>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4" name="Google Shape;2574;p31"/>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5" name="Google Shape;2575;p31"/>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6" name="Google Shape;2576;p31"/>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7" name="Google Shape;2577;p31"/>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8" name="Google Shape;2578;p31"/>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9" name="Google Shape;2579;p31"/>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0" name="Google Shape;2580;p31"/>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1" name="Google Shape;2581;p31"/>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2" name="Google Shape;2582;p31"/>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3" name="Google Shape;2583;p31"/>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4" name="Google Shape;2584;p31"/>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
        <p:nvSpPr>
          <p:cNvPr id="2585" name="Google Shape;2585;p31"/>
          <p:cNvSpPr/>
          <p:nvPr/>
        </p:nvSpPr>
        <p:spPr>
          <a:xfrm>
            <a:off x="1116202" y="6653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6" name="Google Shape;2586;p31"/>
          <p:cNvSpPr/>
          <p:nvPr/>
        </p:nvSpPr>
        <p:spPr>
          <a:xfrm>
            <a:off x="6780677" y="4749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7" name="Google Shape;2587;p31"/>
          <p:cNvSpPr/>
          <p:nvPr/>
        </p:nvSpPr>
        <p:spPr>
          <a:xfrm>
            <a:off x="8738551" y="16687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88" name="Google Shape;2588;p31"/>
          <p:cNvSpPr/>
          <p:nvPr/>
        </p:nvSpPr>
        <p:spPr>
          <a:xfrm>
            <a:off x="5461951"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89" name="Google Shape;2589;p31"/>
          <p:cNvGrpSpPr/>
          <p:nvPr/>
        </p:nvGrpSpPr>
        <p:grpSpPr>
          <a:xfrm>
            <a:off x="8780221" y="2165553"/>
            <a:ext cx="216103" cy="209587"/>
            <a:chOff x="375445" y="3222151"/>
            <a:chExt cx="216102" cy="209587"/>
          </a:xfrm>
        </p:grpSpPr>
        <p:sp>
          <p:nvSpPr>
            <p:cNvPr id="2590" name="Google Shape;2590;p3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91" name="Google Shape;2591;p3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92" name="Google Shape;2592;p31"/>
          <p:cNvGrpSpPr/>
          <p:nvPr/>
        </p:nvGrpSpPr>
        <p:grpSpPr>
          <a:xfrm>
            <a:off x="8430788" y="3003983"/>
            <a:ext cx="156307" cy="151594"/>
            <a:chOff x="375445" y="3222151"/>
            <a:chExt cx="216102" cy="209587"/>
          </a:xfrm>
        </p:grpSpPr>
        <p:sp>
          <p:nvSpPr>
            <p:cNvPr id="2593" name="Google Shape;2593;p3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94" name="Google Shape;2594;p3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595" name="Google Shape;2595;p31"/>
          <p:cNvGrpSpPr/>
          <p:nvPr/>
        </p:nvGrpSpPr>
        <p:grpSpPr>
          <a:xfrm>
            <a:off x="8734331" y="2677833"/>
            <a:ext cx="156328" cy="151594"/>
            <a:chOff x="375445" y="3222151"/>
            <a:chExt cx="216102" cy="209587"/>
          </a:xfrm>
        </p:grpSpPr>
        <p:sp>
          <p:nvSpPr>
            <p:cNvPr id="2596" name="Google Shape;2596;p3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97" name="Google Shape;2597;p3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FA514-416B-4FC4-B60D-71B1F9A33477}"/>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44715B68-EBB1-40B6-B7D5-1D5D216A8CA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7474D502-C8EB-4070-9FE2-30DFD61F5EE5}"/>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1BCD3C3C-308F-471B-A2B9-C85BF210374C}"/>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01A90EFB-F314-4568-A513-6EFF709A24C8}"/>
              </a:ext>
            </a:extLst>
          </p:cNvPr>
          <p:cNvSpPr>
            <a:spLocks noGrp="1"/>
          </p:cNvSpPr>
          <p:nvPr>
            <p:ph type="sldNum" sz="quarter" idx="12"/>
          </p:nvPr>
        </p:nvSpPr>
        <p:spPr/>
        <p:txBody>
          <a:bodyPr/>
          <a:lstStyle/>
          <a:p>
            <a:pPr>
              <a:defRPr/>
            </a:pPr>
            <a:fld id="{B9E86EA7-3D39-4C85-AE4E-5E4E06453F07}" type="slidenum">
              <a:rPr lang="en-US" smtClean="0"/>
              <a:pPr>
                <a:defRPr/>
              </a:pPr>
              <a:t>‹#›</a:t>
            </a:fld>
            <a:endParaRPr lang="en-US"/>
          </a:p>
        </p:txBody>
      </p:sp>
    </p:spTree>
    <p:extLst>
      <p:ext uri="{BB962C8B-B14F-4D97-AF65-F5344CB8AC3E}">
        <p14:creationId xmlns:p14="http://schemas.microsoft.com/office/powerpoint/2010/main" val="24089901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obj">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FA514-416B-4FC4-B60D-71B1F9A33477}"/>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44715B68-EBB1-40B6-B7D5-1D5D216A8CA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7474D502-C8EB-4070-9FE2-30DFD61F5EE5}"/>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1BCD3C3C-308F-471B-A2B9-C85BF210374C}"/>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01A90EFB-F314-4568-A513-6EFF709A24C8}"/>
              </a:ext>
            </a:extLst>
          </p:cNvPr>
          <p:cNvSpPr>
            <a:spLocks noGrp="1"/>
          </p:cNvSpPr>
          <p:nvPr>
            <p:ph type="sldNum" sz="quarter" idx="12"/>
          </p:nvPr>
        </p:nvSpPr>
        <p:spPr/>
        <p:txBody>
          <a:bodyPr/>
          <a:lstStyle/>
          <a:p>
            <a:pPr>
              <a:defRPr/>
            </a:pPr>
            <a:fld id="{B9E86EA7-3D39-4C85-AE4E-5E4E06453F07}" type="slidenum">
              <a:rPr lang="en-US" smtClean="0"/>
              <a:pPr>
                <a:defRPr/>
              </a:pPr>
              <a:t>‹#›</a:t>
            </a:fld>
            <a:endParaRPr lang="en-US"/>
          </a:p>
        </p:txBody>
      </p:sp>
    </p:spTree>
    <p:extLst>
      <p:ext uri="{BB962C8B-B14F-4D97-AF65-F5344CB8AC3E}">
        <p14:creationId xmlns:p14="http://schemas.microsoft.com/office/powerpoint/2010/main" val="279041139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obj">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FA514-416B-4FC4-B60D-71B1F9A33477}"/>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44715B68-EBB1-40B6-B7D5-1D5D216A8CA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7474D502-C8EB-4070-9FE2-30DFD61F5EE5}"/>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1BCD3C3C-308F-471B-A2B9-C85BF210374C}"/>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01A90EFB-F314-4568-A513-6EFF709A24C8}"/>
              </a:ext>
            </a:extLst>
          </p:cNvPr>
          <p:cNvSpPr>
            <a:spLocks noGrp="1"/>
          </p:cNvSpPr>
          <p:nvPr>
            <p:ph type="sldNum" sz="quarter" idx="12"/>
          </p:nvPr>
        </p:nvSpPr>
        <p:spPr/>
        <p:txBody>
          <a:bodyPr/>
          <a:lstStyle/>
          <a:p>
            <a:pPr>
              <a:defRPr/>
            </a:pPr>
            <a:fld id="{B9E86EA7-3D39-4C85-AE4E-5E4E06453F07}" type="slidenum">
              <a:rPr lang="en-US" smtClean="0"/>
              <a:pPr>
                <a:defRPr/>
              </a:pPr>
              <a:t>‹#›</a:t>
            </a:fld>
            <a:endParaRPr lang="en-US"/>
          </a:p>
        </p:txBody>
      </p:sp>
    </p:spTree>
    <p:extLst>
      <p:ext uri="{BB962C8B-B14F-4D97-AF65-F5344CB8AC3E}">
        <p14:creationId xmlns:p14="http://schemas.microsoft.com/office/powerpoint/2010/main" val="266028960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FA514-416B-4FC4-B60D-71B1F9A33477}"/>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44715B68-EBB1-40B6-B7D5-1D5D216A8CA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7474D502-C8EB-4070-9FE2-30DFD61F5EE5}"/>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1BCD3C3C-308F-471B-A2B9-C85BF210374C}"/>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01A90EFB-F314-4568-A513-6EFF709A24C8}"/>
              </a:ext>
            </a:extLst>
          </p:cNvPr>
          <p:cNvSpPr>
            <a:spLocks noGrp="1"/>
          </p:cNvSpPr>
          <p:nvPr>
            <p:ph type="sldNum" sz="quarter" idx="12"/>
          </p:nvPr>
        </p:nvSpPr>
        <p:spPr/>
        <p:txBody>
          <a:bodyPr/>
          <a:lstStyle/>
          <a:p>
            <a:pPr>
              <a:defRPr/>
            </a:pPr>
            <a:fld id="{B9E86EA7-3D39-4C85-AE4E-5E4E06453F07}" type="slidenum">
              <a:rPr lang="en-US" smtClean="0"/>
              <a:pPr>
                <a:defRPr/>
              </a:pPr>
              <a:t>‹#›</a:t>
            </a:fld>
            <a:endParaRPr lang="en-US"/>
          </a:p>
        </p:txBody>
      </p:sp>
    </p:spTree>
    <p:extLst>
      <p:ext uri="{BB962C8B-B14F-4D97-AF65-F5344CB8AC3E}">
        <p14:creationId xmlns:p14="http://schemas.microsoft.com/office/powerpoint/2010/main" val="257976950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FA514-416B-4FC4-B60D-71B1F9A33477}"/>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44715B68-EBB1-40B6-B7D5-1D5D216A8CA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7474D502-C8EB-4070-9FE2-30DFD61F5EE5}"/>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1BCD3C3C-308F-471B-A2B9-C85BF210374C}"/>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01A90EFB-F314-4568-A513-6EFF709A24C8}"/>
              </a:ext>
            </a:extLst>
          </p:cNvPr>
          <p:cNvSpPr>
            <a:spLocks noGrp="1"/>
          </p:cNvSpPr>
          <p:nvPr>
            <p:ph type="sldNum" sz="quarter" idx="12"/>
          </p:nvPr>
        </p:nvSpPr>
        <p:spPr/>
        <p:txBody>
          <a:bodyPr/>
          <a:lstStyle/>
          <a:p>
            <a:pPr>
              <a:defRPr/>
            </a:pPr>
            <a:fld id="{B9E86EA7-3D39-4C85-AE4E-5E4E06453F07}" type="slidenum">
              <a:rPr lang="en-US" smtClean="0"/>
              <a:pPr>
                <a:defRPr/>
              </a:pPr>
              <a:t>‹#›</a:t>
            </a:fld>
            <a:endParaRPr lang="en-US"/>
          </a:p>
        </p:txBody>
      </p:sp>
    </p:spTree>
    <p:extLst>
      <p:ext uri="{BB962C8B-B14F-4D97-AF65-F5344CB8AC3E}">
        <p14:creationId xmlns:p14="http://schemas.microsoft.com/office/powerpoint/2010/main" val="24457660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matchingName="Title slide" type="title">
  <p:cSld name="1_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0" name="Google Shape;10;p2"/>
          <p:cNvSpPr txBox="1">
            <a:spLocks noGrp="1"/>
          </p:cNvSpPr>
          <p:nvPr>
            <p:ph type="ctrTitle"/>
          </p:nvPr>
        </p:nvSpPr>
        <p:spPr>
          <a:xfrm>
            <a:off x="711151" y="1482746"/>
            <a:ext cx="6350100" cy="1610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 name="Google Shape;12;p2"/>
          <p:cNvSpPr/>
          <p:nvPr/>
        </p:nvSpPr>
        <p:spPr>
          <a:xfrm>
            <a:off x="3820800" y="2020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 name="Google Shape;13;p2"/>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 name="Google Shape;14;p2"/>
          <p:cNvSpPr/>
          <p:nvPr/>
        </p:nvSpPr>
        <p:spPr>
          <a:xfrm>
            <a:off x="5054002" y="7510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 name="Google Shape;15;p2"/>
          <p:cNvSpPr/>
          <p:nvPr/>
        </p:nvSpPr>
        <p:spPr>
          <a:xfrm>
            <a:off x="8081912" y="457299"/>
            <a:ext cx="62349" cy="220270"/>
          </a:xfrm>
          <a:custGeom>
            <a:avLst/>
            <a:gdLst/>
            <a:ahLst/>
            <a:cxnLst/>
            <a:rect l="l" t="t" r="r" b="b"/>
            <a:pathLst>
              <a:path w="3821" h="13499" extrusionOk="0">
                <a:moveTo>
                  <a:pt x="1706" y="1"/>
                </a:moveTo>
                <a:lnTo>
                  <a:pt x="1187" y="20"/>
                </a:lnTo>
                <a:lnTo>
                  <a:pt x="779" y="75"/>
                </a:lnTo>
                <a:lnTo>
                  <a:pt x="557" y="112"/>
                </a:lnTo>
                <a:lnTo>
                  <a:pt x="353" y="168"/>
                </a:lnTo>
                <a:lnTo>
                  <a:pt x="297" y="205"/>
                </a:lnTo>
                <a:lnTo>
                  <a:pt x="260" y="279"/>
                </a:lnTo>
                <a:lnTo>
                  <a:pt x="223" y="390"/>
                </a:lnTo>
                <a:lnTo>
                  <a:pt x="186" y="539"/>
                </a:lnTo>
                <a:lnTo>
                  <a:pt x="112" y="928"/>
                </a:lnTo>
                <a:lnTo>
                  <a:pt x="75" y="1447"/>
                </a:lnTo>
                <a:lnTo>
                  <a:pt x="38" y="2059"/>
                </a:lnTo>
                <a:lnTo>
                  <a:pt x="19" y="2764"/>
                </a:lnTo>
                <a:lnTo>
                  <a:pt x="1" y="4358"/>
                </a:lnTo>
                <a:lnTo>
                  <a:pt x="1" y="6101"/>
                </a:lnTo>
                <a:lnTo>
                  <a:pt x="38" y="7862"/>
                </a:lnTo>
                <a:lnTo>
                  <a:pt x="112" y="10847"/>
                </a:lnTo>
                <a:lnTo>
                  <a:pt x="130" y="11163"/>
                </a:lnTo>
                <a:lnTo>
                  <a:pt x="186" y="12275"/>
                </a:lnTo>
                <a:lnTo>
                  <a:pt x="3820" y="13499"/>
                </a:lnTo>
                <a:lnTo>
                  <a:pt x="3616" y="12127"/>
                </a:lnTo>
                <a:lnTo>
                  <a:pt x="1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6" name="Google Shape;16;p2"/>
          <p:cNvGrpSpPr/>
          <p:nvPr/>
        </p:nvGrpSpPr>
        <p:grpSpPr>
          <a:xfrm rot="9836571">
            <a:off x="6946049" y="-143539"/>
            <a:ext cx="3261636" cy="1631393"/>
            <a:chOff x="-449225" y="436955"/>
            <a:chExt cx="3261590" cy="1631370"/>
          </a:xfrm>
        </p:grpSpPr>
        <p:sp>
          <p:nvSpPr>
            <p:cNvPr id="17" name="Google Shape;17;p2"/>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 name="Google Shape;18;p2"/>
            <p:cNvGrpSpPr/>
            <p:nvPr/>
          </p:nvGrpSpPr>
          <p:grpSpPr>
            <a:xfrm>
              <a:off x="2464214" y="951103"/>
              <a:ext cx="314426" cy="304947"/>
              <a:chOff x="5013725" y="2633775"/>
              <a:chExt cx="422900" cy="410150"/>
            </a:xfrm>
          </p:grpSpPr>
          <p:sp>
            <p:nvSpPr>
              <p:cNvPr id="19" name="Google Shape;19;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 name="Google Shape;20;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1" name="Google Shape;21;p2"/>
            <p:cNvGrpSpPr/>
            <p:nvPr/>
          </p:nvGrpSpPr>
          <p:grpSpPr>
            <a:xfrm>
              <a:off x="2497939" y="1763378"/>
              <a:ext cx="314426" cy="304947"/>
              <a:chOff x="5013725" y="2633775"/>
              <a:chExt cx="422900" cy="410150"/>
            </a:xfrm>
          </p:grpSpPr>
          <p:sp>
            <p:nvSpPr>
              <p:cNvPr id="22" name="Google Shape;22;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 name="Google Shape;23;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4" name="Google Shape;24;p2"/>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 name="Google Shape;25;p2"/>
            <p:cNvGrpSpPr/>
            <p:nvPr/>
          </p:nvGrpSpPr>
          <p:grpSpPr>
            <a:xfrm>
              <a:off x="1357005" y="1640480"/>
              <a:ext cx="174066" cy="168818"/>
              <a:chOff x="5013725" y="2633775"/>
              <a:chExt cx="422900" cy="410150"/>
            </a:xfrm>
          </p:grpSpPr>
          <p:sp>
            <p:nvSpPr>
              <p:cNvPr id="26" name="Google Shape;26;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8" name="Google Shape;28;p2"/>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9" name="Google Shape;29;p2"/>
          <p:cNvSpPr/>
          <p:nvPr/>
        </p:nvSpPr>
        <p:spPr>
          <a:xfrm>
            <a:off x="8757139" y="17875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30" name="Google Shape;30;p2"/>
          <p:cNvGrpSpPr/>
          <p:nvPr/>
        </p:nvGrpSpPr>
        <p:grpSpPr>
          <a:xfrm>
            <a:off x="-50" y="4276932"/>
            <a:ext cx="9144100" cy="860150"/>
            <a:chOff x="0" y="4327950"/>
            <a:chExt cx="9144100" cy="860150"/>
          </a:xfrm>
        </p:grpSpPr>
        <p:grpSp>
          <p:nvGrpSpPr>
            <p:cNvPr id="31" name="Google Shape;31;p2"/>
            <p:cNvGrpSpPr/>
            <p:nvPr/>
          </p:nvGrpSpPr>
          <p:grpSpPr>
            <a:xfrm>
              <a:off x="0" y="4327950"/>
              <a:ext cx="4552475" cy="860150"/>
              <a:chOff x="1262800" y="4616725"/>
              <a:chExt cx="4552475" cy="860150"/>
            </a:xfrm>
          </p:grpSpPr>
          <p:sp>
            <p:nvSpPr>
              <p:cNvPr id="32" name="Google Shape;32;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 name="Google Shape;33;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5" name="Google Shape;35;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6" name="Google Shape;36;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7" name="Google Shape;37;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8" name="Google Shape;38;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9" name="Google Shape;39;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0" name="Google Shape;40;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1" name="Google Shape;41;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2" name="Google Shape;42;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3" name="Google Shape;43;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4" name="Google Shape;44;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5" name="Google Shape;45;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6" name="Google Shape;46;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 name="Google Shape;47;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 name="Google Shape;48;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 name="Google Shape;49;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 name="Google Shape;50;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 name="Google Shape;52;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3" name="Google Shape;53;p2"/>
            <p:cNvGrpSpPr/>
            <p:nvPr/>
          </p:nvGrpSpPr>
          <p:grpSpPr>
            <a:xfrm>
              <a:off x="4591625" y="4327950"/>
              <a:ext cx="4552475" cy="860150"/>
              <a:chOff x="1262800" y="4616725"/>
              <a:chExt cx="4552475" cy="860150"/>
            </a:xfrm>
          </p:grpSpPr>
          <p:sp>
            <p:nvSpPr>
              <p:cNvPr id="54" name="Google Shape;54;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 name="Google Shape;55;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6" name="Google Shape;56;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7" name="Google Shape;57;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8" name="Google Shape;58;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9" name="Google Shape;59;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0" name="Google Shape;60;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1" name="Google Shape;61;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2" name="Google Shape;62;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3" name="Google Shape;63;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4" name="Google Shape;64;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5" name="Google Shape;65;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6" name="Google Shape;66;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7" name="Google Shape;67;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 name="Google Shape;68;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 name="Google Shape;70;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 name="Google Shape;71;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 name="Google Shape;72;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 name="Google Shape;73;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 name="Google Shape;74;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
        <p:nvSpPr>
          <p:cNvPr id="75" name="Google Shape;75;p2"/>
          <p:cNvSpPr txBox="1">
            <a:spLocks noGrp="1"/>
          </p:cNvSpPr>
          <p:nvPr>
            <p:ph type="subTitle" idx="1"/>
          </p:nvPr>
        </p:nvSpPr>
        <p:spPr>
          <a:xfrm>
            <a:off x="875619" y="3184738"/>
            <a:ext cx="45288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76" name="Google Shape;76;p2"/>
          <p:cNvGrpSpPr/>
          <p:nvPr/>
        </p:nvGrpSpPr>
        <p:grpSpPr>
          <a:xfrm flipH="1">
            <a:off x="-104560" y="3744300"/>
            <a:ext cx="1571959" cy="1610184"/>
            <a:chOff x="-3128300" y="3184750"/>
            <a:chExt cx="1745650" cy="1788100"/>
          </a:xfrm>
        </p:grpSpPr>
        <p:sp>
          <p:nvSpPr>
            <p:cNvPr id="77" name="Google Shape;77;p2"/>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 name="Google Shape;78;p2"/>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315596167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内容页">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3A70B09E-B74C-4DF4-A280-B70EAFCB50B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9144000" cy="5143500"/>
          </a:xfrm>
          <a:prstGeom prst="rect">
            <a:avLst/>
          </a:prstGeom>
        </p:spPr>
      </p:pic>
      <p:pic>
        <p:nvPicPr>
          <p:cNvPr id="3" name="图片 2">
            <a:extLst>
              <a:ext uri="{FF2B5EF4-FFF2-40B4-BE49-F238E27FC236}">
                <a16:creationId xmlns:a16="http://schemas.microsoft.com/office/drawing/2014/main" id="{6D1169B3-C06C-4EA0-A39D-7BC333595F6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a:stretch/>
        </p:blipFill>
        <p:spPr>
          <a:xfrm>
            <a:off x="2" y="4343400"/>
            <a:ext cx="9143997" cy="800100"/>
          </a:xfrm>
          <a:prstGeom prst="rect">
            <a:avLst/>
          </a:prstGeom>
        </p:spPr>
      </p:pic>
    </p:spTree>
    <p:extLst>
      <p:ext uri="{BB962C8B-B14F-4D97-AF65-F5344CB8AC3E}">
        <p14:creationId xmlns:p14="http://schemas.microsoft.com/office/powerpoint/2010/main" val="369431568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1_内容页">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3A70B09E-B74C-4DF4-A280-B70EAFCB50B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9144000" cy="5143500"/>
          </a:xfrm>
          <a:prstGeom prst="rect">
            <a:avLst/>
          </a:prstGeom>
        </p:spPr>
      </p:pic>
      <p:pic>
        <p:nvPicPr>
          <p:cNvPr id="3" name="图片 2">
            <a:extLst>
              <a:ext uri="{FF2B5EF4-FFF2-40B4-BE49-F238E27FC236}">
                <a16:creationId xmlns:a16="http://schemas.microsoft.com/office/drawing/2014/main" id="{6D1169B3-C06C-4EA0-A39D-7BC333595F6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a:stretch/>
        </p:blipFill>
        <p:spPr>
          <a:xfrm>
            <a:off x="2" y="4343400"/>
            <a:ext cx="9143997" cy="800100"/>
          </a:xfrm>
          <a:prstGeom prst="rect">
            <a:avLst/>
          </a:prstGeom>
        </p:spPr>
      </p:pic>
    </p:spTree>
    <p:extLst>
      <p:ext uri="{BB962C8B-B14F-4D97-AF65-F5344CB8AC3E}">
        <p14:creationId xmlns:p14="http://schemas.microsoft.com/office/powerpoint/2010/main" val="196640682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77341850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20621633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66118291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obj" preserve="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16157286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obj" preserve="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7490893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obj" preserve="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109587473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obj" preserve="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59490082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0907892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matchingName="Title slide" type="title">
  <p:cSld name="1_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0" name="Google Shape;10;p2"/>
          <p:cNvSpPr txBox="1">
            <a:spLocks noGrp="1"/>
          </p:cNvSpPr>
          <p:nvPr>
            <p:ph type="ctrTitle"/>
          </p:nvPr>
        </p:nvSpPr>
        <p:spPr>
          <a:xfrm>
            <a:off x="711151" y="1482746"/>
            <a:ext cx="6350100" cy="1610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 name="Google Shape;12;p2"/>
          <p:cNvSpPr/>
          <p:nvPr/>
        </p:nvSpPr>
        <p:spPr>
          <a:xfrm>
            <a:off x="3820800" y="2020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 name="Google Shape;13;p2"/>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 name="Google Shape;14;p2"/>
          <p:cNvSpPr/>
          <p:nvPr/>
        </p:nvSpPr>
        <p:spPr>
          <a:xfrm>
            <a:off x="5054002" y="7510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 name="Google Shape;15;p2"/>
          <p:cNvSpPr/>
          <p:nvPr/>
        </p:nvSpPr>
        <p:spPr>
          <a:xfrm>
            <a:off x="8081912" y="457299"/>
            <a:ext cx="62349" cy="220270"/>
          </a:xfrm>
          <a:custGeom>
            <a:avLst/>
            <a:gdLst/>
            <a:ahLst/>
            <a:cxnLst/>
            <a:rect l="l" t="t" r="r" b="b"/>
            <a:pathLst>
              <a:path w="3821" h="13499" extrusionOk="0">
                <a:moveTo>
                  <a:pt x="1706" y="1"/>
                </a:moveTo>
                <a:lnTo>
                  <a:pt x="1187" y="20"/>
                </a:lnTo>
                <a:lnTo>
                  <a:pt x="779" y="75"/>
                </a:lnTo>
                <a:lnTo>
                  <a:pt x="557" y="112"/>
                </a:lnTo>
                <a:lnTo>
                  <a:pt x="353" y="168"/>
                </a:lnTo>
                <a:lnTo>
                  <a:pt x="297" y="205"/>
                </a:lnTo>
                <a:lnTo>
                  <a:pt x="260" y="279"/>
                </a:lnTo>
                <a:lnTo>
                  <a:pt x="223" y="390"/>
                </a:lnTo>
                <a:lnTo>
                  <a:pt x="186" y="539"/>
                </a:lnTo>
                <a:lnTo>
                  <a:pt x="112" y="928"/>
                </a:lnTo>
                <a:lnTo>
                  <a:pt x="75" y="1447"/>
                </a:lnTo>
                <a:lnTo>
                  <a:pt x="38" y="2059"/>
                </a:lnTo>
                <a:lnTo>
                  <a:pt x="19" y="2764"/>
                </a:lnTo>
                <a:lnTo>
                  <a:pt x="1" y="4358"/>
                </a:lnTo>
                <a:lnTo>
                  <a:pt x="1" y="6101"/>
                </a:lnTo>
                <a:lnTo>
                  <a:pt x="38" y="7862"/>
                </a:lnTo>
                <a:lnTo>
                  <a:pt x="112" y="10847"/>
                </a:lnTo>
                <a:lnTo>
                  <a:pt x="130" y="11163"/>
                </a:lnTo>
                <a:lnTo>
                  <a:pt x="186" y="12275"/>
                </a:lnTo>
                <a:lnTo>
                  <a:pt x="3820" y="13499"/>
                </a:lnTo>
                <a:lnTo>
                  <a:pt x="3616" y="12127"/>
                </a:lnTo>
                <a:lnTo>
                  <a:pt x="1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6" name="Google Shape;16;p2"/>
          <p:cNvGrpSpPr/>
          <p:nvPr/>
        </p:nvGrpSpPr>
        <p:grpSpPr>
          <a:xfrm rot="9836571">
            <a:off x="6946049" y="-143539"/>
            <a:ext cx="3261636" cy="1631393"/>
            <a:chOff x="-449225" y="436955"/>
            <a:chExt cx="3261590" cy="1631370"/>
          </a:xfrm>
        </p:grpSpPr>
        <p:sp>
          <p:nvSpPr>
            <p:cNvPr id="17" name="Google Shape;17;p2"/>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 name="Google Shape;18;p2"/>
            <p:cNvGrpSpPr/>
            <p:nvPr/>
          </p:nvGrpSpPr>
          <p:grpSpPr>
            <a:xfrm>
              <a:off x="2464214" y="951103"/>
              <a:ext cx="314426" cy="304947"/>
              <a:chOff x="5013725" y="2633775"/>
              <a:chExt cx="422900" cy="410150"/>
            </a:xfrm>
          </p:grpSpPr>
          <p:sp>
            <p:nvSpPr>
              <p:cNvPr id="19" name="Google Shape;19;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 name="Google Shape;20;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1" name="Google Shape;21;p2"/>
            <p:cNvGrpSpPr/>
            <p:nvPr/>
          </p:nvGrpSpPr>
          <p:grpSpPr>
            <a:xfrm>
              <a:off x="2497939" y="1763378"/>
              <a:ext cx="314426" cy="304947"/>
              <a:chOff x="5013725" y="2633775"/>
              <a:chExt cx="422900" cy="410150"/>
            </a:xfrm>
          </p:grpSpPr>
          <p:sp>
            <p:nvSpPr>
              <p:cNvPr id="22" name="Google Shape;22;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 name="Google Shape;23;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4" name="Google Shape;24;p2"/>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 name="Google Shape;25;p2"/>
            <p:cNvGrpSpPr/>
            <p:nvPr/>
          </p:nvGrpSpPr>
          <p:grpSpPr>
            <a:xfrm>
              <a:off x="1357005" y="1640480"/>
              <a:ext cx="174066" cy="168818"/>
              <a:chOff x="5013725" y="2633775"/>
              <a:chExt cx="422900" cy="410150"/>
            </a:xfrm>
          </p:grpSpPr>
          <p:sp>
            <p:nvSpPr>
              <p:cNvPr id="26" name="Google Shape;26;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8" name="Google Shape;28;p2"/>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9" name="Google Shape;29;p2"/>
          <p:cNvSpPr/>
          <p:nvPr/>
        </p:nvSpPr>
        <p:spPr>
          <a:xfrm>
            <a:off x="8757139" y="17875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30" name="Google Shape;30;p2"/>
          <p:cNvGrpSpPr/>
          <p:nvPr/>
        </p:nvGrpSpPr>
        <p:grpSpPr>
          <a:xfrm>
            <a:off x="-50" y="4276932"/>
            <a:ext cx="9144100" cy="860150"/>
            <a:chOff x="0" y="4327950"/>
            <a:chExt cx="9144100" cy="860150"/>
          </a:xfrm>
        </p:grpSpPr>
        <p:grpSp>
          <p:nvGrpSpPr>
            <p:cNvPr id="31" name="Google Shape;31;p2"/>
            <p:cNvGrpSpPr/>
            <p:nvPr/>
          </p:nvGrpSpPr>
          <p:grpSpPr>
            <a:xfrm>
              <a:off x="0" y="4327950"/>
              <a:ext cx="4552475" cy="860150"/>
              <a:chOff x="1262800" y="4616725"/>
              <a:chExt cx="4552475" cy="860150"/>
            </a:xfrm>
          </p:grpSpPr>
          <p:sp>
            <p:nvSpPr>
              <p:cNvPr id="32" name="Google Shape;32;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 name="Google Shape;33;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5" name="Google Shape;35;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6" name="Google Shape;36;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7" name="Google Shape;37;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8" name="Google Shape;38;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9" name="Google Shape;39;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0" name="Google Shape;40;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1" name="Google Shape;41;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2" name="Google Shape;42;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3" name="Google Shape;43;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4" name="Google Shape;44;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5" name="Google Shape;45;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6" name="Google Shape;46;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 name="Google Shape;47;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 name="Google Shape;48;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 name="Google Shape;49;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 name="Google Shape;50;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 name="Google Shape;52;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3" name="Google Shape;53;p2"/>
            <p:cNvGrpSpPr/>
            <p:nvPr/>
          </p:nvGrpSpPr>
          <p:grpSpPr>
            <a:xfrm>
              <a:off x="4591625" y="4327950"/>
              <a:ext cx="4552475" cy="860150"/>
              <a:chOff x="1262800" y="4616725"/>
              <a:chExt cx="4552475" cy="860150"/>
            </a:xfrm>
          </p:grpSpPr>
          <p:sp>
            <p:nvSpPr>
              <p:cNvPr id="54" name="Google Shape;54;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 name="Google Shape;55;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6" name="Google Shape;56;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7" name="Google Shape;57;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8" name="Google Shape;58;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9" name="Google Shape;59;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0" name="Google Shape;60;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1" name="Google Shape;61;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2" name="Google Shape;62;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3" name="Google Shape;63;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4" name="Google Shape;64;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5" name="Google Shape;65;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6" name="Google Shape;66;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7" name="Google Shape;67;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 name="Google Shape;68;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 name="Google Shape;70;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 name="Google Shape;71;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 name="Google Shape;72;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 name="Google Shape;73;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 name="Google Shape;74;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
        <p:nvSpPr>
          <p:cNvPr id="75" name="Google Shape;75;p2"/>
          <p:cNvSpPr txBox="1">
            <a:spLocks noGrp="1"/>
          </p:cNvSpPr>
          <p:nvPr>
            <p:ph type="subTitle" idx="1"/>
          </p:nvPr>
        </p:nvSpPr>
        <p:spPr>
          <a:xfrm>
            <a:off x="875619" y="3184738"/>
            <a:ext cx="45288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76" name="Google Shape;76;p2"/>
          <p:cNvGrpSpPr/>
          <p:nvPr/>
        </p:nvGrpSpPr>
        <p:grpSpPr>
          <a:xfrm flipH="1">
            <a:off x="-104560" y="3744300"/>
            <a:ext cx="1571959" cy="1610184"/>
            <a:chOff x="-3128300" y="3184750"/>
            <a:chExt cx="1745650" cy="1788100"/>
          </a:xfrm>
        </p:grpSpPr>
        <p:sp>
          <p:nvSpPr>
            <p:cNvPr id="77" name="Google Shape;77;p2"/>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 name="Google Shape;78;p2"/>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333931898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9" y="1282306"/>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9"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7405719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1"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1"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64873056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2"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7"/>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7"/>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8" name="Footer Placeholder 7"/>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6346062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4" name="Footer Placeholder 3"/>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54061803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3" name="Footer Placeholder 2"/>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4" name="Slide Number Placeholder 3"/>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187337223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9"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71"/>
            <a:ext cx="4629151"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2"/>
            <a:ext cx="2949179"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129802969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9"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71"/>
            <a:ext cx="4629151"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2"/>
            <a:ext cx="2949179"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28563365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6014849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6"/>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1" y="273846"/>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78476700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matchingName="Title slide" type="title">
  <p:cSld name="1_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0" name="Google Shape;10;p2"/>
          <p:cNvSpPr txBox="1">
            <a:spLocks noGrp="1"/>
          </p:cNvSpPr>
          <p:nvPr>
            <p:ph type="ctrTitle"/>
          </p:nvPr>
        </p:nvSpPr>
        <p:spPr>
          <a:xfrm>
            <a:off x="711151" y="1482746"/>
            <a:ext cx="6350100" cy="1610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 name="Google Shape;12;p2"/>
          <p:cNvSpPr/>
          <p:nvPr/>
        </p:nvSpPr>
        <p:spPr>
          <a:xfrm>
            <a:off x="3820800" y="2020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 name="Google Shape;13;p2"/>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 name="Google Shape;14;p2"/>
          <p:cNvSpPr/>
          <p:nvPr/>
        </p:nvSpPr>
        <p:spPr>
          <a:xfrm>
            <a:off x="5054002" y="7510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 name="Google Shape;15;p2"/>
          <p:cNvSpPr/>
          <p:nvPr/>
        </p:nvSpPr>
        <p:spPr>
          <a:xfrm>
            <a:off x="8081912" y="457299"/>
            <a:ext cx="62349" cy="220270"/>
          </a:xfrm>
          <a:custGeom>
            <a:avLst/>
            <a:gdLst/>
            <a:ahLst/>
            <a:cxnLst/>
            <a:rect l="l" t="t" r="r" b="b"/>
            <a:pathLst>
              <a:path w="3821" h="13499" extrusionOk="0">
                <a:moveTo>
                  <a:pt x="1706" y="1"/>
                </a:moveTo>
                <a:lnTo>
                  <a:pt x="1187" y="20"/>
                </a:lnTo>
                <a:lnTo>
                  <a:pt x="779" y="75"/>
                </a:lnTo>
                <a:lnTo>
                  <a:pt x="557" y="112"/>
                </a:lnTo>
                <a:lnTo>
                  <a:pt x="353" y="168"/>
                </a:lnTo>
                <a:lnTo>
                  <a:pt x="297" y="205"/>
                </a:lnTo>
                <a:lnTo>
                  <a:pt x="260" y="279"/>
                </a:lnTo>
                <a:lnTo>
                  <a:pt x="223" y="390"/>
                </a:lnTo>
                <a:lnTo>
                  <a:pt x="186" y="539"/>
                </a:lnTo>
                <a:lnTo>
                  <a:pt x="112" y="928"/>
                </a:lnTo>
                <a:lnTo>
                  <a:pt x="75" y="1447"/>
                </a:lnTo>
                <a:lnTo>
                  <a:pt x="38" y="2059"/>
                </a:lnTo>
                <a:lnTo>
                  <a:pt x="19" y="2764"/>
                </a:lnTo>
                <a:lnTo>
                  <a:pt x="1" y="4358"/>
                </a:lnTo>
                <a:lnTo>
                  <a:pt x="1" y="6101"/>
                </a:lnTo>
                <a:lnTo>
                  <a:pt x="38" y="7862"/>
                </a:lnTo>
                <a:lnTo>
                  <a:pt x="112" y="10847"/>
                </a:lnTo>
                <a:lnTo>
                  <a:pt x="130" y="11163"/>
                </a:lnTo>
                <a:lnTo>
                  <a:pt x="186" y="12275"/>
                </a:lnTo>
                <a:lnTo>
                  <a:pt x="3820" y="13499"/>
                </a:lnTo>
                <a:lnTo>
                  <a:pt x="3616" y="12127"/>
                </a:lnTo>
                <a:lnTo>
                  <a:pt x="1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6" name="Google Shape;16;p2"/>
          <p:cNvGrpSpPr/>
          <p:nvPr/>
        </p:nvGrpSpPr>
        <p:grpSpPr>
          <a:xfrm rot="9836571">
            <a:off x="6946049" y="-143539"/>
            <a:ext cx="3261636" cy="1631393"/>
            <a:chOff x="-449225" y="436955"/>
            <a:chExt cx="3261590" cy="1631370"/>
          </a:xfrm>
        </p:grpSpPr>
        <p:sp>
          <p:nvSpPr>
            <p:cNvPr id="17" name="Google Shape;17;p2"/>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 name="Google Shape;18;p2"/>
            <p:cNvGrpSpPr/>
            <p:nvPr/>
          </p:nvGrpSpPr>
          <p:grpSpPr>
            <a:xfrm>
              <a:off x="2464214" y="951103"/>
              <a:ext cx="314426" cy="304947"/>
              <a:chOff x="5013725" y="2633775"/>
              <a:chExt cx="422900" cy="410150"/>
            </a:xfrm>
          </p:grpSpPr>
          <p:sp>
            <p:nvSpPr>
              <p:cNvPr id="19" name="Google Shape;19;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 name="Google Shape;20;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1" name="Google Shape;21;p2"/>
            <p:cNvGrpSpPr/>
            <p:nvPr/>
          </p:nvGrpSpPr>
          <p:grpSpPr>
            <a:xfrm>
              <a:off x="2497939" y="1763378"/>
              <a:ext cx="314426" cy="304947"/>
              <a:chOff x="5013725" y="2633775"/>
              <a:chExt cx="422900" cy="410150"/>
            </a:xfrm>
          </p:grpSpPr>
          <p:sp>
            <p:nvSpPr>
              <p:cNvPr id="22" name="Google Shape;22;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 name="Google Shape;23;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4" name="Google Shape;24;p2"/>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 name="Google Shape;25;p2"/>
            <p:cNvGrpSpPr/>
            <p:nvPr/>
          </p:nvGrpSpPr>
          <p:grpSpPr>
            <a:xfrm>
              <a:off x="1357005" y="1640480"/>
              <a:ext cx="174066" cy="168818"/>
              <a:chOff x="5013725" y="2633775"/>
              <a:chExt cx="422900" cy="410150"/>
            </a:xfrm>
          </p:grpSpPr>
          <p:sp>
            <p:nvSpPr>
              <p:cNvPr id="26" name="Google Shape;26;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8" name="Google Shape;28;p2"/>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9" name="Google Shape;29;p2"/>
          <p:cNvSpPr/>
          <p:nvPr/>
        </p:nvSpPr>
        <p:spPr>
          <a:xfrm>
            <a:off x="8757139" y="17875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30" name="Google Shape;30;p2"/>
          <p:cNvGrpSpPr/>
          <p:nvPr/>
        </p:nvGrpSpPr>
        <p:grpSpPr>
          <a:xfrm>
            <a:off x="-50" y="4276932"/>
            <a:ext cx="9144100" cy="860150"/>
            <a:chOff x="0" y="4327950"/>
            <a:chExt cx="9144100" cy="860150"/>
          </a:xfrm>
        </p:grpSpPr>
        <p:grpSp>
          <p:nvGrpSpPr>
            <p:cNvPr id="31" name="Google Shape;31;p2"/>
            <p:cNvGrpSpPr/>
            <p:nvPr/>
          </p:nvGrpSpPr>
          <p:grpSpPr>
            <a:xfrm>
              <a:off x="0" y="4327950"/>
              <a:ext cx="4552475" cy="860150"/>
              <a:chOff x="1262800" y="4616725"/>
              <a:chExt cx="4552475" cy="860150"/>
            </a:xfrm>
          </p:grpSpPr>
          <p:sp>
            <p:nvSpPr>
              <p:cNvPr id="32" name="Google Shape;32;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 name="Google Shape;33;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5" name="Google Shape;35;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6" name="Google Shape;36;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7" name="Google Shape;37;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8" name="Google Shape;38;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9" name="Google Shape;39;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0" name="Google Shape;40;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1" name="Google Shape;41;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2" name="Google Shape;42;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3" name="Google Shape;43;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4" name="Google Shape;44;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5" name="Google Shape;45;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6" name="Google Shape;46;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 name="Google Shape;47;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 name="Google Shape;48;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 name="Google Shape;49;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 name="Google Shape;50;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 name="Google Shape;52;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3" name="Google Shape;53;p2"/>
            <p:cNvGrpSpPr/>
            <p:nvPr/>
          </p:nvGrpSpPr>
          <p:grpSpPr>
            <a:xfrm>
              <a:off x="4591625" y="4327950"/>
              <a:ext cx="4552475" cy="860150"/>
              <a:chOff x="1262800" y="4616725"/>
              <a:chExt cx="4552475" cy="860150"/>
            </a:xfrm>
          </p:grpSpPr>
          <p:sp>
            <p:nvSpPr>
              <p:cNvPr id="54" name="Google Shape;54;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 name="Google Shape;55;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6" name="Google Shape;56;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7" name="Google Shape;57;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8" name="Google Shape;58;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9" name="Google Shape;59;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0" name="Google Shape;60;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1" name="Google Shape;61;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2" name="Google Shape;62;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3" name="Google Shape;63;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4" name="Google Shape;64;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5" name="Google Shape;65;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6" name="Google Shape;66;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7" name="Google Shape;67;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 name="Google Shape;68;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 name="Google Shape;70;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 name="Google Shape;71;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 name="Google Shape;72;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 name="Google Shape;73;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 name="Google Shape;74;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
        <p:nvSpPr>
          <p:cNvPr id="75" name="Google Shape;75;p2"/>
          <p:cNvSpPr txBox="1">
            <a:spLocks noGrp="1"/>
          </p:cNvSpPr>
          <p:nvPr>
            <p:ph type="subTitle" idx="1"/>
          </p:nvPr>
        </p:nvSpPr>
        <p:spPr>
          <a:xfrm>
            <a:off x="875619" y="3184738"/>
            <a:ext cx="45288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76" name="Google Shape;76;p2"/>
          <p:cNvGrpSpPr/>
          <p:nvPr/>
        </p:nvGrpSpPr>
        <p:grpSpPr>
          <a:xfrm flipH="1">
            <a:off x="-104560" y="3744300"/>
            <a:ext cx="1571959" cy="1610184"/>
            <a:chOff x="-3128300" y="3184750"/>
            <a:chExt cx="1745650" cy="1788100"/>
          </a:xfrm>
        </p:grpSpPr>
        <p:sp>
          <p:nvSpPr>
            <p:cNvPr id="77" name="Google Shape;77;p2"/>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 name="Google Shape;78;p2"/>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14810891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matchingName="Title slide" type="title">
  <p:cSld name="1_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20000"/>
          </a:blip>
          <a:stretch>
            <a:fillRect/>
          </a:stretch>
        </p:blipFill>
        <p:spPr>
          <a:xfrm>
            <a:off x="0" y="2"/>
            <a:ext cx="9144000" cy="5143511"/>
          </a:xfrm>
          <a:prstGeom prst="rect">
            <a:avLst/>
          </a:prstGeom>
          <a:noFill/>
          <a:ln>
            <a:noFill/>
          </a:ln>
        </p:spPr>
      </p:pic>
      <p:sp>
        <p:nvSpPr>
          <p:cNvPr id="10" name="Google Shape;10;p2"/>
          <p:cNvSpPr txBox="1">
            <a:spLocks noGrp="1"/>
          </p:cNvSpPr>
          <p:nvPr>
            <p:ph type="ctrTitle"/>
          </p:nvPr>
        </p:nvSpPr>
        <p:spPr>
          <a:xfrm>
            <a:off x="711151" y="1482746"/>
            <a:ext cx="6350100" cy="1610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1375522" y="17345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 name="Google Shape;12;p2"/>
          <p:cNvSpPr/>
          <p:nvPr/>
        </p:nvSpPr>
        <p:spPr>
          <a:xfrm>
            <a:off x="3820800" y="2020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 name="Google Shape;13;p2"/>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 name="Google Shape;14;p2"/>
          <p:cNvSpPr/>
          <p:nvPr/>
        </p:nvSpPr>
        <p:spPr>
          <a:xfrm>
            <a:off x="5054002" y="7510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 name="Google Shape;15;p2"/>
          <p:cNvSpPr/>
          <p:nvPr/>
        </p:nvSpPr>
        <p:spPr>
          <a:xfrm>
            <a:off x="8081912" y="457299"/>
            <a:ext cx="62349" cy="220270"/>
          </a:xfrm>
          <a:custGeom>
            <a:avLst/>
            <a:gdLst/>
            <a:ahLst/>
            <a:cxnLst/>
            <a:rect l="l" t="t" r="r" b="b"/>
            <a:pathLst>
              <a:path w="3821" h="13499" extrusionOk="0">
                <a:moveTo>
                  <a:pt x="1706" y="1"/>
                </a:moveTo>
                <a:lnTo>
                  <a:pt x="1187" y="20"/>
                </a:lnTo>
                <a:lnTo>
                  <a:pt x="779" y="75"/>
                </a:lnTo>
                <a:lnTo>
                  <a:pt x="557" y="112"/>
                </a:lnTo>
                <a:lnTo>
                  <a:pt x="353" y="168"/>
                </a:lnTo>
                <a:lnTo>
                  <a:pt x="297" y="205"/>
                </a:lnTo>
                <a:lnTo>
                  <a:pt x="260" y="279"/>
                </a:lnTo>
                <a:lnTo>
                  <a:pt x="223" y="390"/>
                </a:lnTo>
                <a:lnTo>
                  <a:pt x="186" y="539"/>
                </a:lnTo>
                <a:lnTo>
                  <a:pt x="112" y="928"/>
                </a:lnTo>
                <a:lnTo>
                  <a:pt x="75" y="1447"/>
                </a:lnTo>
                <a:lnTo>
                  <a:pt x="38" y="2059"/>
                </a:lnTo>
                <a:lnTo>
                  <a:pt x="19" y="2764"/>
                </a:lnTo>
                <a:lnTo>
                  <a:pt x="1" y="4358"/>
                </a:lnTo>
                <a:lnTo>
                  <a:pt x="1" y="6101"/>
                </a:lnTo>
                <a:lnTo>
                  <a:pt x="38" y="7862"/>
                </a:lnTo>
                <a:lnTo>
                  <a:pt x="112" y="10847"/>
                </a:lnTo>
                <a:lnTo>
                  <a:pt x="130" y="11163"/>
                </a:lnTo>
                <a:lnTo>
                  <a:pt x="186" y="12275"/>
                </a:lnTo>
                <a:lnTo>
                  <a:pt x="3820" y="13499"/>
                </a:lnTo>
                <a:lnTo>
                  <a:pt x="3616" y="12127"/>
                </a:lnTo>
                <a:lnTo>
                  <a:pt x="1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6" name="Google Shape;16;p2"/>
          <p:cNvGrpSpPr/>
          <p:nvPr/>
        </p:nvGrpSpPr>
        <p:grpSpPr>
          <a:xfrm rot="9836571">
            <a:off x="6946049" y="-143539"/>
            <a:ext cx="3261636" cy="1631393"/>
            <a:chOff x="-449225" y="436955"/>
            <a:chExt cx="3261590" cy="1631370"/>
          </a:xfrm>
        </p:grpSpPr>
        <p:sp>
          <p:nvSpPr>
            <p:cNvPr id="17" name="Google Shape;17;p2"/>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8" name="Google Shape;18;p2"/>
            <p:cNvGrpSpPr/>
            <p:nvPr/>
          </p:nvGrpSpPr>
          <p:grpSpPr>
            <a:xfrm>
              <a:off x="2464214" y="951103"/>
              <a:ext cx="314426" cy="304947"/>
              <a:chOff x="5013725" y="2633775"/>
              <a:chExt cx="422900" cy="410150"/>
            </a:xfrm>
          </p:grpSpPr>
          <p:sp>
            <p:nvSpPr>
              <p:cNvPr id="19" name="Google Shape;19;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 name="Google Shape;20;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1" name="Google Shape;21;p2"/>
            <p:cNvGrpSpPr/>
            <p:nvPr/>
          </p:nvGrpSpPr>
          <p:grpSpPr>
            <a:xfrm>
              <a:off x="2497939" y="1763378"/>
              <a:ext cx="314426" cy="304947"/>
              <a:chOff x="5013725" y="2633775"/>
              <a:chExt cx="422900" cy="410150"/>
            </a:xfrm>
          </p:grpSpPr>
          <p:sp>
            <p:nvSpPr>
              <p:cNvPr id="22" name="Google Shape;22;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 name="Google Shape;23;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4" name="Google Shape;24;p2"/>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25" name="Google Shape;25;p2"/>
            <p:cNvGrpSpPr/>
            <p:nvPr/>
          </p:nvGrpSpPr>
          <p:grpSpPr>
            <a:xfrm>
              <a:off x="1357005" y="1640480"/>
              <a:ext cx="174066" cy="168818"/>
              <a:chOff x="5013725" y="2633775"/>
              <a:chExt cx="422900" cy="410150"/>
            </a:xfrm>
          </p:grpSpPr>
          <p:sp>
            <p:nvSpPr>
              <p:cNvPr id="26" name="Google Shape;26;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8" name="Google Shape;28;p2"/>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29" name="Google Shape;29;p2"/>
          <p:cNvSpPr/>
          <p:nvPr/>
        </p:nvSpPr>
        <p:spPr>
          <a:xfrm>
            <a:off x="8757139" y="17875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30" name="Google Shape;30;p2"/>
          <p:cNvGrpSpPr/>
          <p:nvPr/>
        </p:nvGrpSpPr>
        <p:grpSpPr>
          <a:xfrm>
            <a:off x="-50" y="4276932"/>
            <a:ext cx="9144100" cy="860150"/>
            <a:chOff x="0" y="4327950"/>
            <a:chExt cx="9144100" cy="860150"/>
          </a:xfrm>
        </p:grpSpPr>
        <p:grpSp>
          <p:nvGrpSpPr>
            <p:cNvPr id="31" name="Google Shape;31;p2"/>
            <p:cNvGrpSpPr/>
            <p:nvPr/>
          </p:nvGrpSpPr>
          <p:grpSpPr>
            <a:xfrm>
              <a:off x="0" y="4327950"/>
              <a:ext cx="4552475" cy="860150"/>
              <a:chOff x="1262800" y="4616725"/>
              <a:chExt cx="4552475" cy="860150"/>
            </a:xfrm>
          </p:grpSpPr>
          <p:sp>
            <p:nvSpPr>
              <p:cNvPr id="32" name="Google Shape;32;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 name="Google Shape;33;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5" name="Google Shape;35;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6" name="Google Shape;36;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7" name="Google Shape;37;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8" name="Google Shape;38;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9" name="Google Shape;39;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0" name="Google Shape;40;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1" name="Google Shape;41;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2" name="Google Shape;42;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3" name="Google Shape;43;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4" name="Google Shape;44;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5" name="Google Shape;45;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6" name="Google Shape;46;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 name="Google Shape;47;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8" name="Google Shape;48;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9" name="Google Shape;49;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0" name="Google Shape;50;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2" name="Google Shape;52;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53" name="Google Shape;53;p2"/>
            <p:cNvGrpSpPr/>
            <p:nvPr/>
          </p:nvGrpSpPr>
          <p:grpSpPr>
            <a:xfrm>
              <a:off x="4591625" y="4327950"/>
              <a:ext cx="4552475" cy="860150"/>
              <a:chOff x="1262800" y="4616725"/>
              <a:chExt cx="4552475" cy="860150"/>
            </a:xfrm>
          </p:grpSpPr>
          <p:sp>
            <p:nvSpPr>
              <p:cNvPr id="54" name="Google Shape;54;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5" name="Google Shape;55;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6" name="Google Shape;56;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7" name="Google Shape;57;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8" name="Google Shape;58;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9" name="Google Shape;59;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0" name="Google Shape;60;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1" name="Google Shape;61;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2" name="Google Shape;62;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3" name="Google Shape;63;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4" name="Google Shape;64;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5" name="Google Shape;65;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6" name="Google Shape;66;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7" name="Google Shape;67;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8" name="Google Shape;68;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0" name="Google Shape;70;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1" name="Google Shape;71;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2" name="Google Shape;72;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 name="Google Shape;73;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 name="Google Shape;74;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
        <p:nvSpPr>
          <p:cNvPr id="75" name="Google Shape;75;p2"/>
          <p:cNvSpPr txBox="1">
            <a:spLocks noGrp="1"/>
          </p:cNvSpPr>
          <p:nvPr>
            <p:ph type="subTitle" idx="1"/>
          </p:nvPr>
        </p:nvSpPr>
        <p:spPr>
          <a:xfrm>
            <a:off x="875619" y="3184738"/>
            <a:ext cx="45288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76" name="Google Shape;76;p2"/>
          <p:cNvGrpSpPr/>
          <p:nvPr/>
        </p:nvGrpSpPr>
        <p:grpSpPr>
          <a:xfrm flipH="1">
            <a:off x="-104560" y="3744300"/>
            <a:ext cx="1571959" cy="1610184"/>
            <a:chOff x="-3128300" y="3184750"/>
            <a:chExt cx="1745650" cy="1788100"/>
          </a:xfrm>
        </p:grpSpPr>
        <p:sp>
          <p:nvSpPr>
            <p:cNvPr id="77" name="Google Shape;77;p2"/>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8" name="Google Shape;78;p2"/>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35287904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matchingName="Section header" type="secHead">
  <p:cSld name="1_Section header">
    <p:spTree>
      <p:nvGrpSpPr>
        <p:cNvPr id="1" name="Shape 79"/>
        <p:cNvGrpSpPr/>
        <p:nvPr/>
      </p:nvGrpSpPr>
      <p:grpSpPr>
        <a:xfrm>
          <a:off x="0" y="0"/>
          <a:ext cx="0" cy="0"/>
          <a:chOff x="0" y="0"/>
          <a:chExt cx="0" cy="0"/>
        </a:xfrm>
      </p:grpSpPr>
      <p:pic>
        <p:nvPicPr>
          <p:cNvPr id="80" name="Google Shape;80;p3"/>
          <p:cNvPicPr preferRelativeResize="0"/>
          <p:nvPr/>
        </p:nvPicPr>
        <p:blipFill>
          <a:blip r:embed="rId2">
            <a:alphaModFix amt="20000"/>
          </a:blip>
          <a:stretch>
            <a:fillRect/>
          </a:stretch>
        </p:blipFill>
        <p:spPr>
          <a:xfrm>
            <a:off x="0" y="2"/>
            <a:ext cx="9144000" cy="5143511"/>
          </a:xfrm>
          <a:prstGeom prst="rect">
            <a:avLst/>
          </a:prstGeom>
          <a:noFill/>
          <a:ln>
            <a:noFill/>
          </a:ln>
        </p:spPr>
      </p:pic>
      <p:grpSp>
        <p:nvGrpSpPr>
          <p:cNvPr id="81" name="Google Shape;81;p3"/>
          <p:cNvGrpSpPr/>
          <p:nvPr/>
        </p:nvGrpSpPr>
        <p:grpSpPr>
          <a:xfrm rot="2550458" flipH="1">
            <a:off x="7917287" y="3528810"/>
            <a:ext cx="3261647" cy="1631398"/>
            <a:chOff x="-449225" y="436955"/>
            <a:chExt cx="3261590" cy="1631370"/>
          </a:xfrm>
        </p:grpSpPr>
        <p:sp>
          <p:nvSpPr>
            <p:cNvPr id="82" name="Google Shape;82;p3"/>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83" name="Google Shape;83;p3"/>
            <p:cNvGrpSpPr/>
            <p:nvPr/>
          </p:nvGrpSpPr>
          <p:grpSpPr>
            <a:xfrm>
              <a:off x="2464214" y="951103"/>
              <a:ext cx="314426" cy="304947"/>
              <a:chOff x="5013725" y="2633775"/>
              <a:chExt cx="422900" cy="410150"/>
            </a:xfrm>
          </p:grpSpPr>
          <p:sp>
            <p:nvSpPr>
              <p:cNvPr id="84" name="Google Shape;84;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5" name="Google Shape;85;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86" name="Google Shape;86;p3"/>
            <p:cNvGrpSpPr/>
            <p:nvPr/>
          </p:nvGrpSpPr>
          <p:grpSpPr>
            <a:xfrm>
              <a:off x="2497939" y="1763378"/>
              <a:ext cx="314426" cy="304947"/>
              <a:chOff x="5013725" y="2633775"/>
              <a:chExt cx="422900" cy="410150"/>
            </a:xfrm>
          </p:grpSpPr>
          <p:sp>
            <p:nvSpPr>
              <p:cNvPr id="87" name="Google Shape;87;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8" name="Google Shape;88;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89" name="Google Shape;89;p3"/>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90" name="Google Shape;90;p3"/>
            <p:cNvGrpSpPr/>
            <p:nvPr/>
          </p:nvGrpSpPr>
          <p:grpSpPr>
            <a:xfrm>
              <a:off x="1357005" y="1640480"/>
              <a:ext cx="174066" cy="168818"/>
              <a:chOff x="5013725" y="2633775"/>
              <a:chExt cx="422900" cy="410150"/>
            </a:xfrm>
          </p:grpSpPr>
          <p:sp>
            <p:nvSpPr>
              <p:cNvPr id="91" name="Google Shape;91;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2" name="Google Shape;92;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93" name="Google Shape;93;p3"/>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94" name="Google Shape;94;p3"/>
          <p:cNvSpPr txBox="1">
            <a:spLocks noGrp="1"/>
          </p:cNvSpPr>
          <p:nvPr>
            <p:ph type="title"/>
          </p:nvPr>
        </p:nvSpPr>
        <p:spPr>
          <a:xfrm>
            <a:off x="1778251" y="2472575"/>
            <a:ext cx="55875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5" name="Google Shape;95;p3"/>
          <p:cNvSpPr txBox="1">
            <a:spLocks noGrp="1"/>
          </p:cNvSpPr>
          <p:nvPr>
            <p:ph type="title" idx="2" hasCustomPrompt="1"/>
          </p:nvPr>
        </p:nvSpPr>
        <p:spPr>
          <a:xfrm>
            <a:off x="4040551" y="1309273"/>
            <a:ext cx="10629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40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6" name="Google Shape;96;p3"/>
          <p:cNvSpPr txBox="1">
            <a:spLocks noGrp="1"/>
          </p:cNvSpPr>
          <p:nvPr>
            <p:ph type="subTitle" idx="1"/>
          </p:nvPr>
        </p:nvSpPr>
        <p:spPr>
          <a:xfrm>
            <a:off x="2038200" y="3433968"/>
            <a:ext cx="5067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97" name="Google Shape;97;p3"/>
          <p:cNvGrpSpPr/>
          <p:nvPr/>
        </p:nvGrpSpPr>
        <p:grpSpPr>
          <a:xfrm>
            <a:off x="-50" y="4262993"/>
            <a:ext cx="9144100" cy="860150"/>
            <a:chOff x="0" y="4327950"/>
            <a:chExt cx="9144100" cy="860150"/>
          </a:xfrm>
        </p:grpSpPr>
        <p:grpSp>
          <p:nvGrpSpPr>
            <p:cNvPr id="98" name="Google Shape;98;p3"/>
            <p:cNvGrpSpPr/>
            <p:nvPr/>
          </p:nvGrpSpPr>
          <p:grpSpPr>
            <a:xfrm>
              <a:off x="0" y="4327950"/>
              <a:ext cx="4552475" cy="860150"/>
              <a:chOff x="1262800" y="4616725"/>
              <a:chExt cx="4552475" cy="860150"/>
            </a:xfrm>
          </p:grpSpPr>
          <p:sp>
            <p:nvSpPr>
              <p:cNvPr id="99" name="Google Shape;99;p3"/>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0" name="Google Shape;100;p3"/>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1" name="Google Shape;101;p3"/>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2" name="Google Shape;102;p3"/>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3" name="Google Shape;103;p3"/>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4" name="Google Shape;104;p3"/>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5" name="Google Shape;105;p3"/>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6" name="Google Shape;106;p3"/>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7" name="Google Shape;107;p3"/>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8" name="Google Shape;108;p3"/>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9" name="Google Shape;109;p3"/>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0" name="Google Shape;110;p3"/>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1" name="Google Shape;111;p3"/>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2" name="Google Shape;112;p3"/>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3" name="Google Shape;113;p3"/>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4" name="Google Shape;114;p3"/>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5" name="Google Shape;115;p3"/>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6" name="Google Shape;116;p3"/>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7" name="Google Shape;117;p3"/>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8" name="Google Shape;118;p3"/>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9" name="Google Shape;119;p3"/>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20" name="Google Shape;120;p3"/>
            <p:cNvGrpSpPr/>
            <p:nvPr/>
          </p:nvGrpSpPr>
          <p:grpSpPr>
            <a:xfrm>
              <a:off x="4591625" y="4327950"/>
              <a:ext cx="4552475" cy="860150"/>
              <a:chOff x="1262800" y="4616725"/>
              <a:chExt cx="4552475" cy="860150"/>
            </a:xfrm>
          </p:grpSpPr>
          <p:sp>
            <p:nvSpPr>
              <p:cNvPr id="121" name="Google Shape;121;p3"/>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2" name="Google Shape;122;p3"/>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3" name="Google Shape;123;p3"/>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4" name="Google Shape;124;p3"/>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5" name="Google Shape;125;p3"/>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6" name="Google Shape;126;p3"/>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7" name="Google Shape;127;p3"/>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8" name="Google Shape;128;p3"/>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29" name="Google Shape;129;p3"/>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0" name="Google Shape;130;p3"/>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1" name="Google Shape;131;p3"/>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2" name="Google Shape;132;p3"/>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3" name="Google Shape;133;p3"/>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4" name="Google Shape;134;p3"/>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5" name="Google Shape;135;p3"/>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6" name="Google Shape;136;p3"/>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7" name="Google Shape;137;p3"/>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8" name="Google Shape;138;p3"/>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39" name="Google Shape;139;p3"/>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0" name="Google Shape;140;p3"/>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1" name="Google Shape;141;p3"/>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42" name="Google Shape;142;p3"/>
          <p:cNvGrpSpPr/>
          <p:nvPr/>
        </p:nvGrpSpPr>
        <p:grpSpPr>
          <a:xfrm>
            <a:off x="7679467" y="3744300"/>
            <a:ext cx="1571959" cy="1610184"/>
            <a:chOff x="-3128300" y="3184750"/>
            <a:chExt cx="1745650" cy="1788100"/>
          </a:xfrm>
        </p:grpSpPr>
        <p:sp>
          <p:nvSpPr>
            <p:cNvPr id="143" name="Google Shape;143;p3"/>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4" name="Google Shape;144;p3"/>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45" name="Google Shape;145;p3"/>
          <p:cNvGrpSpPr/>
          <p:nvPr/>
        </p:nvGrpSpPr>
        <p:grpSpPr>
          <a:xfrm flipH="1">
            <a:off x="-28360" y="3683248"/>
            <a:ext cx="1759549" cy="1514815"/>
            <a:chOff x="-5379400" y="3590150"/>
            <a:chExt cx="1532575" cy="1319525"/>
          </a:xfrm>
        </p:grpSpPr>
        <p:sp>
          <p:nvSpPr>
            <p:cNvPr id="146" name="Google Shape;146;p3"/>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7" name="Google Shape;147;p3"/>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48" name="Google Shape;148;p3"/>
          <p:cNvSpPr/>
          <p:nvPr/>
        </p:nvSpPr>
        <p:spPr>
          <a:xfrm>
            <a:off x="509202" y="2226621"/>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49" name="Google Shape;149;p3"/>
          <p:cNvGrpSpPr/>
          <p:nvPr/>
        </p:nvGrpSpPr>
        <p:grpSpPr>
          <a:xfrm>
            <a:off x="-982625" y="360755"/>
            <a:ext cx="3261591" cy="1631370"/>
            <a:chOff x="-449225" y="436955"/>
            <a:chExt cx="3261590" cy="1631370"/>
          </a:xfrm>
        </p:grpSpPr>
        <p:sp>
          <p:nvSpPr>
            <p:cNvPr id="150" name="Google Shape;150;p3"/>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51" name="Google Shape;151;p3"/>
            <p:cNvGrpSpPr/>
            <p:nvPr/>
          </p:nvGrpSpPr>
          <p:grpSpPr>
            <a:xfrm>
              <a:off x="2464214" y="951103"/>
              <a:ext cx="314426" cy="304947"/>
              <a:chOff x="5013725" y="2633775"/>
              <a:chExt cx="422900" cy="410150"/>
            </a:xfrm>
          </p:grpSpPr>
          <p:sp>
            <p:nvSpPr>
              <p:cNvPr id="152" name="Google Shape;152;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3" name="Google Shape;153;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54" name="Google Shape;154;p3"/>
            <p:cNvGrpSpPr/>
            <p:nvPr/>
          </p:nvGrpSpPr>
          <p:grpSpPr>
            <a:xfrm>
              <a:off x="2497939" y="1763378"/>
              <a:ext cx="314426" cy="304947"/>
              <a:chOff x="5013725" y="2633775"/>
              <a:chExt cx="422900" cy="410150"/>
            </a:xfrm>
          </p:grpSpPr>
          <p:sp>
            <p:nvSpPr>
              <p:cNvPr id="155" name="Google Shape;155;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6" name="Google Shape;156;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57" name="Google Shape;157;p3"/>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nvGrpSpPr>
            <p:cNvPr id="158" name="Google Shape;158;p3"/>
            <p:cNvGrpSpPr/>
            <p:nvPr/>
          </p:nvGrpSpPr>
          <p:grpSpPr>
            <a:xfrm>
              <a:off x="1357005" y="1640480"/>
              <a:ext cx="174066" cy="168818"/>
              <a:chOff x="5013725" y="2633775"/>
              <a:chExt cx="422900" cy="410150"/>
            </a:xfrm>
          </p:grpSpPr>
          <p:sp>
            <p:nvSpPr>
              <p:cNvPr id="159" name="Google Shape;159;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0" name="Google Shape;160;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61" name="Google Shape;161;p3"/>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62" name="Google Shape;162;p3"/>
          <p:cNvGrpSpPr/>
          <p:nvPr/>
        </p:nvGrpSpPr>
        <p:grpSpPr>
          <a:xfrm>
            <a:off x="8430471" y="391"/>
            <a:ext cx="419740" cy="2188604"/>
            <a:chOff x="9169825" y="5104875"/>
            <a:chExt cx="315950" cy="1647425"/>
          </a:xfrm>
        </p:grpSpPr>
        <p:sp>
          <p:nvSpPr>
            <p:cNvPr id="163" name="Google Shape;163;p3"/>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4" name="Google Shape;164;p3"/>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5" name="Google Shape;165;p3"/>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6" name="Google Shape;166;p3"/>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7" name="Google Shape;167;p3"/>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8" name="Google Shape;168;p3"/>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69" name="Google Shape;169;p3"/>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0" name="Google Shape;170;p3"/>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1" name="Google Shape;171;p3"/>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2" name="Google Shape;172;p3"/>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3" name="Google Shape;173;p3"/>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4" name="Google Shape;174;p3"/>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75" name="Google Shape;175;p3"/>
          <p:cNvGrpSpPr/>
          <p:nvPr/>
        </p:nvGrpSpPr>
        <p:grpSpPr>
          <a:xfrm>
            <a:off x="7468047" y="-2"/>
            <a:ext cx="657640" cy="1217404"/>
            <a:chOff x="144023" y="-1757"/>
            <a:chExt cx="959497" cy="1776195"/>
          </a:xfrm>
        </p:grpSpPr>
        <p:cxnSp>
          <p:nvCxnSpPr>
            <p:cNvPr id="176" name="Google Shape;176;p3"/>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177" name="Google Shape;177;p3"/>
            <p:cNvGrpSpPr/>
            <p:nvPr/>
          </p:nvGrpSpPr>
          <p:grpSpPr>
            <a:xfrm>
              <a:off x="144023" y="386441"/>
              <a:ext cx="959497" cy="1387997"/>
              <a:chOff x="5304550" y="274025"/>
              <a:chExt cx="1135500" cy="1642600"/>
            </a:xfrm>
          </p:grpSpPr>
          <p:sp>
            <p:nvSpPr>
              <p:cNvPr id="178" name="Google Shape;178;p3"/>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9" name="Google Shape;179;p3"/>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0" name="Google Shape;180;p3"/>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1" name="Google Shape;181;p3"/>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2" name="Google Shape;182;p3"/>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3" name="Google Shape;183;p3"/>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4" name="Google Shape;184;p3"/>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5" name="Google Shape;185;p3"/>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6" name="Google Shape;186;p3"/>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7" name="Google Shape;187;p3"/>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 name="Google Shape;188;p3"/>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 name="Google Shape;189;p3"/>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0" name="Google Shape;190;p3"/>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1" name="Google Shape;191;p3"/>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2" name="Google Shape;192;p3"/>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3" name="Google Shape;193;p3"/>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4" name="Google Shape;194;p3"/>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5" name="Google Shape;195;p3"/>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6" name="Google Shape;196;p3"/>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7" name="Google Shape;197;p3"/>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8" name="Google Shape;198;p3"/>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99" name="Google Shape;199;p3"/>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0" name="Google Shape;200;p3"/>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201" name="Google Shape;201;p3"/>
          <p:cNvGrpSpPr/>
          <p:nvPr/>
        </p:nvGrpSpPr>
        <p:grpSpPr>
          <a:xfrm>
            <a:off x="497121" y="2290878"/>
            <a:ext cx="216103" cy="209587"/>
            <a:chOff x="375445" y="3222151"/>
            <a:chExt cx="216102" cy="209587"/>
          </a:xfrm>
        </p:grpSpPr>
        <p:sp>
          <p:nvSpPr>
            <p:cNvPr id="202" name="Google Shape;202;p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3" name="Google Shape;203;p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04" name="Google Shape;204;p3"/>
          <p:cNvGrpSpPr/>
          <p:nvPr/>
        </p:nvGrpSpPr>
        <p:grpSpPr>
          <a:xfrm>
            <a:off x="147688" y="3129308"/>
            <a:ext cx="156307" cy="151594"/>
            <a:chOff x="375445" y="3222151"/>
            <a:chExt cx="216102" cy="209587"/>
          </a:xfrm>
        </p:grpSpPr>
        <p:sp>
          <p:nvSpPr>
            <p:cNvPr id="205" name="Google Shape;205;p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6" name="Google Shape;206;p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07" name="Google Shape;207;p3"/>
          <p:cNvGrpSpPr/>
          <p:nvPr/>
        </p:nvGrpSpPr>
        <p:grpSpPr>
          <a:xfrm>
            <a:off x="451231" y="2803158"/>
            <a:ext cx="156328" cy="151594"/>
            <a:chOff x="375445" y="3222151"/>
            <a:chExt cx="216102" cy="209587"/>
          </a:xfrm>
        </p:grpSpPr>
        <p:sp>
          <p:nvSpPr>
            <p:cNvPr id="208" name="Google Shape;208;p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9" name="Google Shape;209;p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Tree>
    <p:extLst>
      <p:ext uri="{BB962C8B-B14F-4D97-AF65-F5344CB8AC3E}">
        <p14:creationId xmlns:p14="http://schemas.microsoft.com/office/powerpoint/2010/main" val="1953142387"/>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theme" Target="../theme/theme2.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751" y="539496"/>
            <a:ext cx="7708500" cy="457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2800"/>
              <a:buFont typeface="Ultra"/>
              <a:buNone/>
              <a:defRPr sz="2800">
                <a:solidFill>
                  <a:schemeClr val="lt1"/>
                </a:solidFill>
                <a:latin typeface="Ultra"/>
                <a:ea typeface="Ultra"/>
                <a:cs typeface="Ultra"/>
                <a:sym typeface="Ultra"/>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692700" y="1351875"/>
            <a:ext cx="7711800" cy="32475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1pPr>
            <a:lvl2pPr marL="914400" lvl="1"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2pPr>
            <a:lvl3pPr marL="1371600" lvl="2"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3pPr>
            <a:lvl4pPr marL="1828800" lvl="3"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4pPr>
            <a:lvl5pPr marL="2286000" lvl="4"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5pPr>
            <a:lvl6pPr marL="2743200" lvl="5"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6pPr>
            <a:lvl7pPr marL="3200400" lvl="6"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7pPr>
            <a:lvl8pPr marL="3657600" lvl="7"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8pPr>
            <a:lvl9pPr marL="4114800" lvl="8"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727" r:id="rId2"/>
    <p:sldLayoutId id="2147483723" r:id="rId3"/>
    <p:sldLayoutId id="2147483714" r:id="rId4"/>
    <p:sldLayoutId id="2147483713" r:id="rId5"/>
    <p:sldLayoutId id="2147483695" r:id="rId6"/>
    <p:sldLayoutId id="2147483712" r:id="rId7"/>
    <p:sldLayoutId id="2147483693" r:id="rId8"/>
    <p:sldLayoutId id="2147483705" r:id="rId9"/>
    <p:sldLayoutId id="2147483703" r:id="rId10"/>
    <p:sldLayoutId id="2147483650" r:id="rId11"/>
    <p:sldLayoutId id="2147483742" r:id="rId12"/>
    <p:sldLayoutId id="2147483718" r:id="rId13"/>
    <p:sldLayoutId id="2147483700" r:id="rId14"/>
    <p:sldLayoutId id="2147483699" r:id="rId15"/>
    <p:sldLayoutId id="2147483653" r:id="rId16"/>
    <p:sldLayoutId id="2147483739" r:id="rId17"/>
    <p:sldLayoutId id="2147483737" r:id="rId18"/>
    <p:sldLayoutId id="2147483736" r:id="rId19"/>
    <p:sldLayoutId id="2147483715" r:id="rId20"/>
    <p:sldLayoutId id="2147483707" r:id="rId21"/>
    <p:sldLayoutId id="2147483696" r:id="rId22"/>
    <p:sldLayoutId id="2147483694" r:id="rId23"/>
    <p:sldLayoutId id="2147483655" r:id="rId24"/>
    <p:sldLayoutId id="2147483720" r:id="rId25"/>
    <p:sldLayoutId id="2147483708" r:id="rId26"/>
    <p:sldLayoutId id="2147483702" r:id="rId27"/>
    <p:sldLayoutId id="2147483698" r:id="rId28"/>
    <p:sldLayoutId id="2147483662" r:id="rId29"/>
    <p:sldLayoutId id="2147483741" r:id="rId30"/>
    <p:sldLayoutId id="2147483740" r:id="rId31"/>
    <p:sldLayoutId id="2147483728" r:id="rId32"/>
    <p:sldLayoutId id="2147483726" r:id="rId33"/>
    <p:sldLayoutId id="2147483725" r:id="rId34"/>
    <p:sldLayoutId id="2147483719" r:id="rId35"/>
    <p:sldLayoutId id="2147483717" r:id="rId36"/>
    <p:sldLayoutId id="2147483716" r:id="rId37"/>
    <p:sldLayoutId id="2147483701" r:id="rId38"/>
    <p:sldLayoutId id="2147483697" r:id="rId39"/>
    <p:sldLayoutId id="2147483670" r:id="rId40"/>
    <p:sldLayoutId id="2147483722" r:id="rId41"/>
    <p:sldLayoutId id="2147483704" r:id="rId42"/>
    <p:sldLayoutId id="2147483676" r:id="rId43"/>
    <p:sldLayoutId id="2147483677" r:id="rId44"/>
    <p:sldLayoutId id="2147483709" r:id="rId45"/>
    <p:sldLayoutId id="2147483735" r:id="rId46"/>
    <p:sldLayoutId id="2147483734" r:id="rId47"/>
    <p:sldLayoutId id="2147483724" r:id="rId48"/>
    <p:sldLayoutId id="2147483721" r:id="rId49"/>
    <p:sldLayoutId id="2147483711" r:id="rId50"/>
    <p:sldLayoutId id="2147483738" r:id="rId5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1"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1"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1"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buClrTx/>
            </a:pPr>
            <a:fld id="{794EFC52-241F-4549-9577-41696983079D}" type="datetimeFigureOut">
              <a:rPr lang="en-US" kern="1200" smtClean="0">
                <a:solidFill>
                  <a:prstClr val="black">
                    <a:tint val="75000"/>
                  </a:prstClr>
                </a:solidFill>
                <a:latin typeface="Calibri" panose="020F0502020204030204"/>
                <a:ea typeface="+mn-ea"/>
                <a:cs typeface="+mn-cs"/>
              </a:rPr>
              <a:pPr defTabSz="685800">
                <a:buClrTx/>
              </a:pPr>
              <a:t>2/21/2022</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3"/>
          </p:nvPr>
        </p:nvSpPr>
        <p:spPr>
          <a:xfrm>
            <a:off x="3028951"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4"/>
          </p:nvPr>
        </p:nvSpPr>
        <p:spPr>
          <a:xfrm>
            <a:off x="6457951"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buClrTx/>
            </a:pPr>
            <a:fld id="{4ED2423C-1D45-4687-BCEC-3F9E227FA2DC}"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375476306"/>
      </p:ext>
    </p:extLst>
  </p:cSld>
  <p:clrMap bg1="lt1" tx1="dk1" bg2="lt2" tx2="dk2" accent1="accent1" accent2="accent2" accent3="accent3" accent4="accent4" accent5="accent5" accent6="accent6" hlink="hlink" folHlink="folHlink"/>
  <p:sldLayoutIdLst>
    <p:sldLayoutId id="2147483682" r:id="rId1"/>
    <p:sldLayoutId id="2147483706" r:id="rId2"/>
    <p:sldLayoutId id="2147483683" r:id="rId3"/>
    <p:sldLayoutId id="2147483733" r:id="rId4"/>
    <p:sldLayoutId id="2147483732" r:id="rId5"/>
    <p:sldLayoutId id="2147483731" r:id="rId6"/>
    <p:sldLayoutId id="2147483730" r:id="rId7"/>
    <p:sldLayoutId id="2147483729"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image" Target="../media/image4.png"/><Relationship Id="rId1" Type="http://schemas.openxmlformats.org/officeDocument/2006/relationships/slideLayout" Target="../slideLayouts/slideLayout6.xml"/><Relationship Id="rId6" Type="http://schemas.openxmlformats.org/officeDocument/2006/relationships/image" Target="../media/image7.png"/><Relationship Id="rId5" Type="http://schemas.openxmlformats.org/officeDocument/2006/relationships/image" Target="../media/image6.png"/><Relationship Id="rId4" Type="http://schemas.microsoft.com/office/2007/relationships/hdphoto" Target="../media/hdphoto1.wdp"/><Relationship Id="rId9" Type="http://schemas.microsoft.com/office/2007/relationships/hdphoto" Target="../media/hdphoto3.wdp"/></Relationships>
</file>

<file path=ppt/slides/_rels/slide10.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24.png"/><Relationship Id="rId7" Type="http://schemas.openxmlformats.org/officeDocument/2006/relationships/image" Target="../media/image16.png"/><Relationship Id="rId12"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24.xml"/><Relationship Id="rId6" Type="http://schemas.openxmlformats.org/officeDocument/2006/relationships/image" Target="../media/image29.png"/><Relationship Id="rId11" Type="http://schemas.openxmlformats.org/officeDocument/2006/relationships/image" Target="../media/image14.png"/><Relationship Id="rId5" Type="http://schemas.microsoft.com/office/2007/relationships/hdphoto" Target="../media/hdphoto7.wdp"/><Relationship Id="rId10" Type="http://schemas.openxmlformats.org/officeDocument/2006/relationships/image" Target="../media/image13.png"/><Relationship Id="rId4" Type="http://schemas.openxmlformats.org/officeDocument/2006/relationships/image" Target="../media/image35.png"/><Relationship Id="rId9" Type="http://schemas.openxmlformats.org/officeDocument/2006/relationships/image" Target="../media/image12.png"/></Relationships>
</file>

<file path=ppt/slides/_rels/slide11.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24.png"/><Relationship Id="rId7" Type="http://schemas.openxmlformats.org/officeDocument/2006/relationships/image" Target="../media/image37.png"/><Relationship Id="rId2" Type="http://schemas.openxmlformats.org/officeDocument/2006/relationships/notesSlide" Target="../notesSlides/notesSlide8.xml"/><Relationship Id="rId1" Type="http://schemas.openxmlformats.org/officeDocument/2006/relationships/slideLayout" Target="../slideLayouts/slideLayout45.xml"/><Relationship Id="rId6" Type="http://schemas.openxmlformats.org/officeDocument/2006/relationships/image" Target="../media/image9.png"/><Relationship Id="rId5" Type="http://schemas.openxmlformats.org/officeDocument/2006/relationships/image" Target="../media/image20.png"/><Relationship Id="rId10" Type="http://schemas.openxmlformats.org/officeDocument/2006/relationships/image" Target="../media/image40.png"/><Relationship Id="rId4" Type="http://schemas.openxmlformats.org/officeDocument/2006/relationships/image" Target="../media/image36.png"/><Relationship Id="rId9" Type="http://schemas.openxmlformats.org/officeDocument/2006/relationships/image" Target="../media/image39.png"/></Relationships>
</file>

<file path=ppt/slides/_rels/slide12.xml.rels><?xml version="1.0" encoding="UTF-8" standalone="yes"?>
<Relationships xmlns="http://schemas.openxmlformats.org/package/2006/relationships"><Relationship Id="rId8" Type="http://schemas.openxmlformats.org/officeDocument/2006/relationships/image" Target="../media/image13.png"/><Relationship Id="rId13" Type="http://schemas.microsoft.com/office/2007/relationships/hdphoto" Target="../media/hdphoto8.wdp"/><Relationship Id="rId3" Type="http://schemas.openxmlformats.org/officeDocument/2006/relationships/image" Target="../media/image24.png"/><Relationship Id="rId7" Type="http://schemas.openxmlformats.org/officeDocument/2006/relationships/image" Target="../media/image12.png"/><Relationship Id="rId12" Type="http://schemas.openxmlformats.org/officeDocument/2006/relationships/image" Target="../media/image41.png"/><Relationship Id="rId2" Type="http://schemas.openxmlformats.org/officeDocument/2006/relationships/notesSlide" Target="../notesSlides/notesSlide9.xml"/><Relationship Id="rId1" Type="http://schemas.openxmlformats.org/officeDocument/2006/relationships/slideLayout" Target="../slideLayouts/slideLayout40.xml"/><Relationship Id="rId6" Type="http://schemas.openxmlformats.org/officeDocument/2006/relationships/image" Target="../media/image11.png"/><Relationship Id="rId11" Type="http://schemas.openxmlformats.org/officeDocument/2006/relationships/image" Target="../media/image25.png"/><Relationship Id="rId5" Type="http://schemas.openxmlformats.org/officeDocument/2006/relationships/image" Target="../media/image16.png"/><Relationship Id="rId15" Type="http://schemas.microsoft.com/office/2007/relationships/hdphoto" Target="../media/hdphoto9.wdp"/><Relationship Id="rId10" Type="http://schemas.openxmlformats.org/officeDocument/2006/relationships/image" Target="../media/image15.png"/><Relationship Id="rId4" Type="http://schemas.openxmlformats.org/officeDocument/2006/relationships/image" Target="../media/image29.png"/><Relationship Id="rId9" Type="http://schemas.openxmlformats.org/officeDocument/2006/relationships/image" Target="../media/image14.png"/><Relationship Id="rId14" Type="http://schemas.openxmlformats.org/officeDocument/2006/relationships/image" Target="../media/image42.png"/></Relationships>
</file>

<file path=ppt/slides/_rels/slide1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6.png"/><Relationship Id="rId4" Type="http://schemas.microsoft.com/office/2007/relationships/hdphoto" Target="../media/hdphoto1.wdp"/><Relationship Id="rId9" Type="http://schemas.microsoft.com/office/2007/relationships/hdphoto" Target="../media/hdphoto3.wdp"/></Relationships>
</file>

<file path=ppt/slides/_rels/slide14.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24.png"/><Relationship Id="rId7" Type="http://schemas.openxmlformats.org/officeDocument/2006/relationships/image" Target="../media/image37.png"/><Relationship Id="rId2" Type="http://schemas.openxmlformats.org/officeDocument/2006/relationships/notesSlide" Target="../notesSlides/notesSlide10.xml"/><Relationship Id="rId1" Type="http://schemas.openxmlformats.org/officeDocument/2006/relationships/slideLayout" Target="../slideLayouts/slideLayout45.xml"/><Relationship Id="rId6" Type="http://schemas.openxmlformats.org/officeDocument/2006/relationships/image" Target="../media/image9.png"/><Relationship Id="rId5" Type="http://schemas.openxmlformats.org/officeDocument/2006/relationships/image" Target="../media/image20.png"/><Relationship Id="rId10" Type="http://schemas.openxmlformats.org/officeDocument/2006/relationships/image" Target="../media/image45.png"/><Relationship Id="rId4" Type="http://schemas.openxmlformats.org/officeDocument/2006/relationships/image" Target="../media/image36.png"/><Relationship Id="rId9" Type="http://schemas.openxmlformats.org/officeDocument/2006/relationships/image" Target="../media/image44.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4.png"/><Relationship Id="rId7" Type="http://schemas.openxmlformats.org/officeDocument/2006/relationships/image" Target="../media/image11.png"/><Relationship Id="rId12" Type="http://schemas.openxmlformats.org/officeDocument/2006/relationships/image" Target="../media/image46.png"/><Relationship Id="rId2" Type="http://schemas.openxmlformats.org/officeDocument/2006/relationships/notesSlide" Target="../notesSlides/notesSlide11.xml"/><Relationship Id="rId1" Type="http://schemas.openxmlformats.org/officeDocument/2006/relationships/slideLayout" Target="../slideLayouts/slideLayout29.xml"/><Relationship Id="rId6" Type="http://schemas.openxmlformats.org/officeDocument/2006/relationships/image" Target="../media/image16.png"/><Relationship Id="rId11" Type="http://schemas.openxmlformats.org/officeDocument/2006/relationships/image" Target="../media/image15.png"/><Relationship Id="rId5" Type="http://schemas.openxmlformats.org/officeDocument/2006/relationships/image" Target="../media/image29.png"/><Relationship Id="rId10" Type="http://schemas.openxmlformats.org/officeDocument/2006/relationships/image" Target="../media/image14.png"/><Relationship Id="rId4" Type="http://schemas.openxmlformats.org/officeDocument/2006/relationships/image" Target="../media/image26.png"/><Relationship Id="rId9" Type="http://schemas.openxmlformats.org/officeDocument/2006/relationships/image" Target="../media/image13.png"/></Relationships>
</file>

<file path=ppt/slides/_rels/slide16.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13.png"/><Relationship Id="rId3" Type="http://schemas.openxmlformats.org/officeDocument/2006/relationships/image" Target="../media/image24.png"/><Relationship Id="rId7" Type="http://schemas.openxmlformats.org/officeDocument/2006/relationships/image" Target="../media/image37.png"/><Relationship Id="rId12"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54.xml"/><Relationship Id="rId6" Type="http://schemas.openxmlformats.org/officeDocument/2006/relationships/image" Target="../media/image9.png"/><Relationship Id="rId11" Type="http://schemas.openxmlformats.org/officeDocument/2006/relationships/image" Target="../media/image11.png"/><Relationship Id="rId5" Type="http://schemas.openxmlformats.org/officeDocument/2006/relationships/image" Target="../media/image20.png"/><Relationship Id="rId1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36.png"/><Relationship Id="rId9" Type="http://schemas.openxmlformats.org/officeDocument/2006/relationships/image" Target="../media/image29.png"/><Relationship Id="rId14" Type="http://schemas.openxmlformats.org/officeDocument/2006/relationships/image" Target="../media/image14.png"/></Relationships>
</file>

<file path=ppt/slides/_rels/slide17.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13.png"/><Relationship Id="rId3" Type="http://schemas.openxmlformats.org/officeDocument/2006/relationships/image" Target="../media/image24.png"/><Relationship Id="rId7" Type="http://schemas.openxmlformats.org/officeDocument/2006/relationships/image" Target="../media/image37.png"/><Relationship Id="rId12" Type="http://schemas.openxmlformats.org/officeDocument/2006/relationships/image" Target="../media/image12.png"/><Relationship Id="rId2" Type="http://schemas.openxmlformats.org/officeDocument/2006/relationships/notesSlide" Target="../notesSlides/notesSlide13.xml"/><Relationship Id="rId16" Type="http://schemas.openxmlformats.org/officeDocument/2006/relationships/image" Target="../media/image47.png"/><Relationship Id="rId1" Type="http://schemas.openxmlformats.org/officeDocument/2006/relationships/slideLayout" Target="../slideLayouts/slideLayout54.xml"/><Relationship Id="rId6" Type="http://schemas.openxmlformats.org/officeDocument/2006/relationships/image" Target="../media/image9.png"/><Relationship Id="rId11" Type="http://schemas.openxmlformats.org/officeDocument/2006/relationships/image" Target="../media/image11.png"/><Relationship Id="rId5" Type="http://schemas.openxmlformats.org/officeDocument/2006/relationships/image" Target="../media/image20.png"/><Relationship Id="rId1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36.png"/><Relationship Id="rId9" Type="http://schemas.openxmlformats.org/officeDocument/2006/relationships/image" Target="../media/image29.png"/><Relationship Id="rId14" Type="http://schemas.openxmlformats.org/officeDocument/2006/relationships/image" Target="../media/image14.png"/></Relationships>
</file>

<file path=ppt/slides/_rels/slide18.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13.png"/><Relationship Id="rId3" Type="http://schemas.openxmlformats.org/officeDocument/2006/relationships/image" Target="../media/image24.png"/><Relationship Id="rId7" Type="http://schemas.openxmlformats.org/officeDocument/2006/relationships/image" Target="../media/image37.png"/><Relationship Id="rId12" Type="http://schemas.openxmlformats.org/officeDocument/2006/relationships/image" Target="../media/image12.png"/><Relationship Id="rId17" Type="http://schemas.openxmlformats.org/officeDocument/2006/relationships/image" Target="../media/image49.jpeg"/><Relationship Id="rId2" Type="http://schemas.openxmlformats.org/officeDocument/2006/relationships/notesSlide" Target="../notesSlides/notesSlide14.xml"/><Relationship Id="rId16" Type="http://schemas.openxmlformats.org/officeDocument/2006/relationships/image" Target="../media/image48.jpeg"/><Relationship Id="rId1" Type="http://schemas.openxmlformats.org/officeDocument/2006/relationships/slideLayout" Target="../slideLayouts/slideLayout54.xml"/><Relationship Id="rId6" Type="http://schemas.openxmlformats.org/officeDocument/2006/relationships/image" Target="../media/image9.png"/><Relationship Id="rId11" Type="http://schemas.openxmlformats.org/officeDocument/2006/relationships/image" Target="../media/image11.png"/><Relationship Id="rId5" Type="http://schemas.openxmlformats.org/officeDocument/2006/relationships/image" Target="../media/image20.png"/><Relationship Id="rId1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36.png"/><Relationship Id="rId9" Type="http://schemas.openxmlformats.org/officeDocument/2006/relationships/image" Target="../media/image29.png"/><Relationship Id="rId14" Type="http://schemas.openxmlformats.org/officeDocument/2006/relationships/image" Target="../media/image14.png"/></Relationships>
</file>

<file path=ppt/slides/_rels/slide19.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1.png"/><Relationship Id="rId18" Type="http://schemas.openxmlformats.org/officeDocument/2006/relationships/image" Target="../media/image50.png"/><Relationship Id="rId3" Type="http://schemas.openxmlformats.org/officeDocument/2006/relationships/slideLayout" Target="../slideLayouts/slideLayout54.xml"/><Relationship Id="rId7" Type="http://schemas.openxmlformats.org/officeDocument/2006/relationships/image" Target="../media/image20.png"/><Relationship Id="rId12" Type="http://schemas.openxmlformats.org/officeDocument/2006/relationships/image" Target="../media/image16.png"/><Relationship Id="rId17" Type="http://schemas.openxmlformats.org/officeDocument/2006/relationships/image" Target="../media/image15.png"/><Relationship Id="rId2" Type="http://schemas.openxmlformats.org/officeDocument/2006/relationships/video" Target="../media/media1.mp4"/><Relationship Id="rId16" Type="http://schemas.openxmlformats.org/officeDocument/2006/relationships/image" Target="../media/image14.png"/><Relationship Id="rId1" Type="http://schemas.microsoft.com/office/2007/relationships/media" Target="../media/media1.mp4"/><Relationship Id="rId6" Type="http://schemas.openxmlformats.org/officeDocument/2006/relationships/image" Target="../media/image36.png"/><Relationship Id="rId11" Type="http://schemas.openxmlformats.org/officeDocument/2006/relationships/image" Target="../media/image29.png"/><Relationship Id="rId5" Type="http://schemas.openxmlformats.org/officeDocument/2006/relationships/image" Target="../media/image24.png"/><Relationship Id="rId15" Type="http://schemas.openxmlformats.org/officeDocument/2006/relationships/image" Target="../media/image13.png"/><Relationship Id="rId10" Type="http://schemas.openxmlformats.org/officeDocument/2006/relationships/image" Target="../media/image43.png"/><Relationship Id="rId19" Type="http://schemas.openxmlformats.org/officeDocument/2006/relationships/image" Target="../media/image51.jpeg"/><Relationship Id="rId4" Type="http://schemas.openxmlformats.org/officeDocument/2006/relationships/notesSlide" Target="../notesSlides/notesSlide15.xml"/><Relationship Id="rId9" Type="http://schemas.openxmlformats.org/officeDocument/2006/relationships/image" Target="../media/image37.png"/><Relationship Id="rId14" Type="http://schemas.openxmlformats.org/officeDocument/2006/relationships/image" Target="../media/image12.png"/></Relationships>
</file>

<file path=ppt/slides/_rels/slide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png"/><Relationship Id="rId18" Type="http://schemas.openxmlformats.org/officeDocument/2006/relationships/image" Target="../media/image23.png"/><Relationship Id="rId3" Type="http://schemas.openxmlformats.org/officeDocument/2006/relationships/image" Target="../media/image9.png"/><Relationship Id="rId7" Type="http://schemas.openxmlformats.org/officeDocument/2006/relationships/image" Target="../media/image13.png"/><Relationship Id="rId12" Type="http://schemas.openxmlformats.org/officeDocument/2006/relationships/image" Target="../media/image18.png"/><Relationship Id="rId17" Type="http://schemas.openxmlformats.org/officeDocument/2006/relationships/image" Target="../media/image22.png"/><Relationship Id="rId2" Type="http://schemas.openxmlformats.org/officeDocument/2006/relationships/notesSlide" Target="../notesSlides/notesSlide1.xml"/><Relationship Id="rId16" Type="http://schemas.microsoft.com/office/2007/relationships/hdphoto" Target="../media/hdphoto4.wdp"/><Relationship Id="rId1" Type="http://schemas.openxmlformats.org/officeDocument/2006/relationships/slideLayout" Target="../slideLayouts/slideLayout1.xml"/><Relationship Id="rId6" Type="http://schemas.openxmlformats.org/officeDocument/2006/relationships/image" Target="../media/image12.png"/><Relationship Id="rId11" Type="http://schemas.openxmlformats.org/officeDocument/2006/relationships/image" Target="../media/image17.png"/><Relationship Id="rId5" Type="http://schemas.openxmlformats.org/officeDocument/2006/relationships/image" Target="../media/image11.png"/><Relationship Id="rId15" Type="http://schemas.openxmlformats.org/officeDocument/2006/relationships/image" Target="../media/image21.png"/><Relationship Id="rId10" Type="http://schemas.openxmlformats.org/officeDocument/2006/relationships/image" Target="../media/image16.png"/><Relationship Id="rId19" Type="http://schemas.microsoft.com/office/2007/relationships/hdphoto" Target="../media/hdphoto1.wdp"/><Relationship Id="rId4" Type="http://schemas.openxmlformats.org/officeDocument/2006/relationships/image" Target="../media/image10.png"/><Relationship Id="rId9" Type="http://schemas.openxmlformats.org/officeDocument/2006/relationships/image" Target="../media/image15.png"/><Relationship Id="rId14" Type="http://schemas.openxmlformats.org/officeDocument/2006/relationships/image" Target="../media/image20.png"/></Relationships>
</file>

<file path=ppt/slides/_rels/slide20.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13.png"/><Relationship Id="rId3" Type="http://schemas.openxmlformats.org/officeDocument/2006/relationships/image" Target="../media/image24.png"/><Relationship Id="rId7" Type="http://schemas.openxmlformats.org/officeDocument/2006/relationships/image" Target="../media/image37.png"/><Relationship Id="rId12"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54.xml"/><Relationship Id="rId6" Type="http://schemas.openxmlformats.org/officeDocument/2006/relationships/image" Target="../media/image9.png"/><Relationship Id="rId11" Type="http://schemas.openxmlformats.org/officeDocument/2006/relationships/image" Target="../media/image11.png"/><Relationship Id="rId5" Type="http://schemas.openxmlformats.org/officeDocument/2006/relationships/image" Target="../media/image20.png"/><Relationship Id="rId1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36.png"/><Relationship Id="rId9" Type="http://schemas.openxmlformats.org/officeDocument/2006/relationships/image" Target="../media/image29.png"/><Relationship Id="rId14" Type="http://schemas.openxmlformats.org/officeDocument/2006/relationships/image" Target="../media/image14.png"/></Relationships>
</file>

<file path=ppt/slides/_rels/slide21.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13.png"/><Relationship Id="rId3" Type="http://schemas.openxmlformats.org/officeDocument/2006/relationships/image" Target="../media/image24.png"/><Relationship Id="rId7" Type="http://schemas.openxmlformats.org/officeDocument/2006/relationships/image" Target="../media/image37.png"/><Relationship Id="rId12" Type="http://schemas.openxmlformats.org/officeDocument/2006/relationships/image" Target="../media/image12.png"/><Relationship Id="rId2" Type="http://schemas.openxmlformats.org/officeDocument/2006/relationships/notesSlide" Target="../notesSlides/notesSlide17.xml"/><Relationship Id="rId16" Type="http://schemas.openxmlformats.org/officeDocument/2006/relationships/image" Target="../media/image47.png"/><Relationship Id="rId1" Type="http://schemas.openxmlformats.org/officeDocument/2006/relationships/slideLayout" Target="../slideLayouts/slideLayout54.xml"/><Relationship Id="rId6" Type="http://schemas.openxmlformats.org/officeDocument/2006/relationships/image" Target="../media/image9.png"/><Relationship Id="rId11" Type="http://schemas.openxmlformats.org/officeDocument/2006/relationships/image" Target="../media/image11.png"/><Relationship Id="rId5" Type="http://schemas.openxmlformats.org/officeDocument/2006/relationships/image" Target="../media/image20.png"/><Relationship Id="rId1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36.png"/><Relationship Id="rId9" Type="http://schemas.openxmlformats.org/officeDocument/2006/relationships/image" Target="../media/image29.png"/><Relationship Id="rId14" Type="http://schemas.openxmlformats.org/officeDocument/2006/relationships/image" Target="../media/image14.png"/></Relationships>
</file>

<file path=ppt/slides/_rels/slide22.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15.png"/><Relationship Id="rId3" Type="http://schemas.openxmlformats.org/officeDocument/2006/relationships/image" Target="../media/image24.png"/><Relationship Id="rId7" Type="http://schemas.openxmlformats.org/officeDocument/2006/relationships/image" Target="../media/image29.png"/><Relationship Id="rId12" Type="http://schemas.openxmlformats.org/officeDocument/2006/relationships/image" Target="../media/image14.png"/><Relationship Id="rId2" Type="http://schemas.openxmlformats.org/officeDocument/2006/relationships/notesSlide" Target="../notesSlides/notesSlide18.xml"/><Relationship Id="rId1" Type="http://schemas.openxmlformats.org/officeDocument/2006/relationships/slideLayout" Target="../slideLayouts/slideLayout54.xml"/><Relationship Id="rId6" Type="http://schemas.openxmlformats.org/officeDocument/2006/relationships/image" Target="../media/image43.png"/><Relationship Id="rId11" Type="http://schemas.openxmlformats.org/officeDocument/2006/relationships/image" Target="../media/image13.png"/><Relationship Id="rId5" Type="http://schemas.openxmlformats.org/officeDocument/2006/relationships/image" Target="../media/image37.png"/><Relationship Id="rId15" Type="http://schemas.openxmlformats.org/officeDocument/2006/relationships/image" Target="../media/image20.png"/><Relationship Id="rId10" Type="http://schemas.openxmlformats.org/officeDocument/2006/relationships/image" Target="../media/image12.png"/><Relationship Id="rId4" Type="http://schemas.openxmlformats.org/officeDocument/2006/relationships/image" Target="../media/image36.png"/><Relationship Id="rId9" Type="http://schemas.openxmlformats.org/officeDocument/2006/relationships/image" Target="../media/image11.png"/><Relationship Id="rId14" Type="http://schemas.openxmlformats.org/officeDocument/2006/relationships/image" Target="../media/image9.png"/></Relationships>
</file>

<file path=ppt/slides/_rels/slide2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0.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45.xml"/><Relationship Id="rId6" Type="http://schemas.openxmlformats.org/officeDocument/2006/relationships/image" Target="../media/image16.png"/><Relationship Id="rId11" Type="http://schemas.openxmlformats.org/officeDocument/2006/relationships/image" Target="../media/image15.png"/><Relationship Id="rId5" Type="http://schemas.openxmlformats.org/officeDocument/2006/relationships/image" Target="../media/image29.png"/><Relationship Id="rId10" Type="http://schemas.openxmlformats.org/officeDocument/2006/relationships/image" Target="../media/image14.png"/><Relationship Id="rId4" Type="http://schemas.openxmlformats.org/officeDocument/2006/relationships/image" Target="../media/image9.png"/><Relationship Id="rId9" Type="http://schemas.openxmlformats.org/officeDocument/2006/relationships/image" Target="../media/image13.png"/></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16.xml"/><Relationship Id="rId6" Type="http://schemas.microsoft.com/office/2007/relationships/hdphoto" Target="../media/hdphoto10.wdp"/><Relationship Id="rId5" Type="http://schemas.openxmlformats.org/officeDocument/2006/relationships/image" Target="../media/image52.png"/><Relationship Id="rId4" Type="http://schemas.openxmlformats.org/officeDocument/2006/relationships/image" Target="../media/image25.png"/></Relationships>
</file>

<file path=ppt/slides/_rels/slide25.xml.rels><?xml version="1.0" encoding="UTF-8" standalone="yes"?>
<Relationships xmlns="http://schemas.openxmlformats.org/package/2006/relationships"><Relationship Id="rId3" Type="http://schemas.openxmlformats.org/officeDocument/2006/relationships/image" Target="../media/image53.png"/><Relationship Id="rId7" Type="http://schemas.openxmlformats.org/officeDocument/2006/relationships/image" Target="../media/image56.png"/><Relationship Id="rId2" Type="http://schemas.openxmlformats.org/officeDocument/2006/relationships/image" Target="../media/image24.png"/><Relationship Id="rId1" Type="http://schemas.openxmlformats.org/officeDocument/2006/relationships/slideLayout" Target="../slideLayouts/slideLayout50.xml"/><Relationship Id="rId6" Type="http://schemas.openxmlformats.org/officeDocument/2006/relationships/image" Target="../media/image55.png"/><Relationship Id="rId5" Type="http://schemas.microsoft.com/office/2007/relationships/hdphoto" Target="../media/hdphoto11.wdp"/><Relationship Id="rId4" Type="http://schemas.openxmlformats.org/officeDocument/2006/relationships/image" Target="../media/image54.png"/></Relationships>
</file>

<file path=ppt/slides/_rels/slide26.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12.png"/><Relationship Id="rId3" Type="http://schemas.openxmlformats.org/officeDocument/2006/relationships/image" Target="../media/image24.png"/><Relationship Id="rId7" Type="http://schemas.openxmlformats.org/officeDocument/2006/relationships/image" Target="../media/image9.png"/><Relationship Id="rId12" Type="http://schemas.openxmlformats.org/officeDocument/2006/relationships/image" Target="../media/image11.png"/><Relationship Id="rId2" Type="http://schemas.openxmlformats.org/officeDocument/2006/relationships/notesSlide" Target="../notesSlides/notesSlide21.xml"/><Relationship Id="rId16" Type="http://schemas.openxmlformats.org/officeDocument/2006/relationships/image" Target="../media/image15.png"/><Relationship Id="rId1" Type="http://schemas.openxmlformats.org/officeDocument/2006/relationships/slideLayout" Target="../slideLayouts/slideLayout45.xml"/><Relationship Id="rId6" Type="http://schemas.openxmlformats.org/officeDocument/2006/relationships/image" Target="../media/image20.png"/><Relationship Id="rId11" Type="http://schemas.openxmlformats.org/officeDocument/2006/relationships/image" Target="../media/image16.png"/><Relationship Id="rId5" Type="http://schemas.openxmlformats.org/officeDocument/2006/relationships/image" Target="../media/image36.png"/><Relationship Id="rId15" Type="http://schemas.openxmlformats.org/officeDocument/2006/relationships/image" Target="../media/image14.png"/><Relationship Id="rId10" Type="http://schemas.openxmlformats.org/officeDocument/2006/relationships/image" Target="../media/image29.png"/><Relationship Id="rId4" Type="http://schemas.openxmlformats.org/officeDocument/2006/relationships/image" Target="../media/image57.png"/><Relationship Id="rId9" Type="http://schemas.openxmlformats.org/officeDocument/2006/relationships/image" Target="../media/image43.png"/><Relationship Id="rId14" Type="http://schemas.openxmlformats.org/officeDocument/2006/relationships/image" Target="../media/image13.png"/></Relationships>
</file>

<file path=ppt/slides/_rels/slide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xml"/><Relationship Id="rId1" Type="http://schemas.openxmlformats.org/officeDocument/2006/relationships/slideLayout" Target="../slideLayouts/slideLayout16.xml"/><Relationship Id="rId4" Type="http://schemas.openxmlformats.org/officeDocument/2006/relationships/image" Target="../media/image25.png"/></Relationships>
</file>

<file path=ppt/slides/_rels/slide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4.png"/><Relationship Id="rId1" Type="http://schemas.openxmlformats.org/officeDocument/2006/relationships/slideLayout" Target="../slideLayouts/slideLayout29.xml"/><Relationship Id="rId5" Type="http://schemas.openxmlformats.org/officeDocument/2006/relationships/image" Target="../media/image9.png"/><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15.png"/><Relationship Id="rId3" Type="http://schemas.openxmlformats.org/officeDocument/2006/relationships/image" Target="../media/image26.png"/><Relationship Id="rId7" Type="http://schemas.openxmlformats.org/officeDocument/2006/relationships/image" Target="../media/image29.png"/><Relationship Id="rId12" Type="http://schemas.openxmlformats.org/officeDocument/2006/relationships/image" Target="../media/image14.png"/><Relationship Id="rId2" Type="http://schemas.openxmlformats.org/officeDocument/2006/relationships/image" Target="../media/image24.png"/><Relationship Id="rId1" Type="http://schemas.openxmlformats.org/officeDocument/2006/relationships/slideLayout" Target="../slideLayouts/slideLayout29.xml"/><Relationship Id="rId6" Type="http://schemas.microsoft.com/office/2007/relationships/hdphoto" Target="../media/hdphoto5.wdp"/><Relationship Id="rId11" Type="http://schemas.openxmlformats.org/officeDocument/2006/relationships/image" Target="../media/image13.png"/><Relationship Id="rId5" Type="http://schemas.openxmlformats.org/officeDocument/2006/relationships/image" Target="../media/image28.png"/><Relationship Id="rId10" Type="http://schemas.openxmlformats.org/officeDocument/2006/relationships/image" Target="../media/image12.png"/><Relationship Id="rId4" Type="http://schemas.openxmlformats.org/officeDocument/2006/relationships/image" Target="../media/image27.png"/><Relationship Id="rId9" Type="http://schemas.openxmlformats.org/officeDocument/2006/relationships/image" Target="../media/image11.png"/><Relationship Id="rId14" Type="http://schemas.openxmlformats.org/officeDocument/2006/relationships/image" Target="../media/image20.png"/></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33.jpeg"/><Relationship Id="rId2" Type="http://schemas.openxmlformats.org/officeDocument/2006/relationships/notesSlide" Target="../notesSlides/notesSlide3.xml"/><Relationship Id="rId1" Type="http://schemas.openxmlformats.org/officeDocument/2006/relationships/slideLayout" Target="../slideLayouts/slideLayout45.xml"/><Relationship Id="rId6" Type="http://schemas.openxmlformats.org/officeDocument/2006/relationships/image" Target="../media/image32.jpeg"/><Relationship Id="rId5" Type="http://schemas.openxmlformats.org/officeDocument/2006/relationships/image" Target="../media/image31.jpeg"/><Relationship Id="rId4" Type="http://schemas.openxmlformats.org/officeDocument/2006/relationships/image" Target="../media/image30.jpe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13" Type="http://schemas.microsoft.com/office/2007/relationships/hdphoto" Target="../media/hdphoto6.wdp"/><Relationship Id="rId3"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34.png"/><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image" Target="../media/image11.png"/><Relationship Id="rId11" Type="http://schemas.openxmlformats.org/officeDocument/2006/relationships/image" Target="../media/image20.png"/><Relationship Id="rId5" Type="http://schemas.openxmlformats.org/officeDocument/2006/relationships/image" Target="../media/image16.png"/><Relationship Id="rId10" Type="http://schemas.openxmlformats.org/officeDocument/2006/relationships/image" Target="../media/image15.png"/><Relationship Id="rId4" Type="http://schemas.openxmlformats.org/officeDocument/2006/relationships/image" Target="../media/image29.png"/><Relationship Id="rId9" Type="http://schemas.openxmlformats.org/officeDocument/2006/relationships/image" Target="../media/image14.png"/></Relationships>
</file>

<file path=ppt/slides/_rels/slide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24.png"/><Relationship Id="rId7"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11.xml"/><Relationship Id="rId6" Type="http://schemas.openxmlformats.org/officeDocument/2006/relationships/image" Target="../media/image11.png"/><Relationship Id="rId5" Type="http://schemas.openxmlformats.org/officeDocument/2006/relationships/image" Target="../media/image16.png"/><Relationship Id="rId10" Type="http://schemas.openxmlformats.org/officeDocument/2006/relationships/image" Target="../media/image15.png"/><Relationship Id="rId4" Type="http://schemas.openxmlformats.org/officeDocument/2006/relationships/image" Target="../media/image29.png"/><Relationship Id="rId9" Type="http://schemas.openxmlformats.org/officeDocument/2006/relationships/image" Target="../media/image14.png"/></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29.xml"/><Relationship Id="rId4" Type="http://schemas.openxmlformats.org/officeDocument/2006/relationships/image" Target="../media/image26.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5143500"/>
          </a:xfrm>
          <a:prstGeom prst="rect">
            <a:avLst/>
          </a:prstGeom>
        </p:spPr>
      </p:pic>
      <p:pic>
        <p:nvPicPr>
          <p:cNvPr id="6" name="Picture 5"/>
          <p:cNvPicPr>
            <a:picLocks noChangeAspect="1"/>
          </p:cNvPicPr>
          <p:nvPr/>
        </p:nvPicPr>
        <p:blipFill rotWithShape="1">
          <a:blip r:embed="rId3">
            <a:extLst>
              <a:ext uri="{BEBA8EAE-BF5A-486C-A8C5-ECC9F3942E4B}">
                <a14:imgProps xmlns:a14="http://schemas.microsoft.com/office/drawing/2010/main">
                  <a14:imgLayer r:embed="rId4">
                    <a14:imgEffect>
                      <a14:backgroundRemoval t="5405" b="98818" l="10000" r="52162">
                        <a14:foregroundMark x1="25270" y1="34966" x2="38649" y2="30405"/>
                        <a14:foregroundMark x1="27703" y1="32095" x2="38243" y2="29223"/>
                        <a14:foregroundMark x1="65405" y1="34628" x2="62162" y2="54223"/>
                        <a14:foregroundMark x1="36081" y1="54730" x2="39189" y2="64527"/>
                        <a14:backgroundMark x1="54189" y1="60473" x2="50946" y2="80236"/>
                        <a14:backgroundMark x1="82568" y1="44764" x2="87568" y2="60642"/>
                        <a14:backgroundMark x1="45811" y1="27027" x2="45811" y2="32601"/>
                        <a14:backgroundMark x1="18649" y1="40541" x2="17297" y2="62500"/>
                        <a14:backgroundMark x1="24595" y1="35135" x2="32027" y2="29392"/>
                        <a14:backgroundMark x1="33108" y1="29223" x2="24595" y2="36824"/>
                        <a14:backgroundMark x1="50946" y1="56419" x2="49730" y2="64189"/>
                        <a14:backgroundMark x1="19459" y1="59628" x2="21757" y2="64527"/>
                        <a14:backgroundMark x1="47838" y1="32601" x2="50135" y2="43412"/>
                      </a14:backgroundRemoval>
                    </a14:imgEffect>
                  </a14:imgLayer>
                </a14:imgProps>
              </a:ext>
            </a:extLst>
          </a:blip>
          <a:srcRect r="49011"/>
          <a:stretch/>
        </p:blipFill>
        <p:spPr>
          <a:xfrm>
            <a:off x="1000215" y="1034997"/>
            <a:ext cx="1983996" cy="3998107"/>
          </a:xfrm>
          <a:prstGeom prst="rect">
            <a:avLst/>
          </a:prstGeom>
        </p:spPr>
      </p:pic>
      <p:pic>
        <p:nvPicPr>
          <p:cNvPr id="7" name="Picture 6"/>
          <p:cNvPicPr>
            <a:picLocks noChangeAspect="1"/>
          </p:cNvPicPr>
          <p:nvPr/>
        </p:nvPicPr>
        <p:blipFill rotWithShape="1">
          <a:blip r:embed="rId5">
            <a:extLst>
              <a:ext uri="{BEBA8EAE-BF5A-486C-A8C5-ECC9F3942E4B}">
                <a14:imgProps xmlns:a14="http://schemas.microsoft.com/office/drawing/2010/main">
                  <a14:imgLayer r:embed="rId4">
                    <a14:imgEffect>
                      <a14:backgroundRemoval t="5405" b="98818" l="48514" r="90000">
                        <a14:foregroundMark x1="25270" y1="34966" x2="38649" y2="30405"/>
                        <a14:foregroundMark x1="27703" y1="32095" x2="38243" y2="29223"/>
                        <a14:foregroundMark x1="65405" y1="34628" x2="62162" y2="54223"/>
                        <a14:foregroundMark x1="36081" y1="54730" x2="39189" y2="64527"/>
                        <a14:foregroundMark x1="58919" y1="12162" x2="51216" y2="20270"/>
                        <a14:foregroundMark x1="56081" y1="11655" x2="52297" y2="16047"/>
                        <a14:foregroundMark x1="67297" y1="7601" x2="69459" y2="7601"/>
                        <a14:backgroundMark x1="54189" y1="60473" x2="50946" y2="80236"/>
                        <a14:backgroundMark x1="82568" y1="44764" x2="87568" y2="60642"/>
                        <a14:backgroundMark x1="45811" y1="27027" x2="45811" y2="32601"/>
                        <a14:backgroundMark x1="18649" y1="40541" x2="17297" y2="62500"/>
                        <a14:backgroundMark x1="24595" y1="35135" x2="32027" y2="29392"/>
                        <a14:backgroundMark x1="33108" y1="29223" x2="24595" y2="36824"/>
                        <a14:backgroundMark x1="50946" y1="56419" x2="49730" y2="64189"/>
                        <a14:backgroundMark x1="19459" y1="59628" x2="21757" y2="64527"/>
                        <a14:backgroundMark x1="47838" y1="32601" x2="50135" y2="43412"/>
                      </a14:backgroundRemoval>
                    </a14:imgEffect>
                  </a14:imgLayer>
                </a14:imgProps>
              </a:ext>
            </a:extLst>
          </a:blip>
          <a:srcRect l="47616"/>
          <a:stretch/>
        </p:blipFill>
        <p:spPr>
          <a:xfrm>
            <a:off x="5386314" y="2059709"/>
            <a:ext cx="1669493" cy="3294210"/>
          </a:xfrm>
          <a:prstGeom prst="rect">
            <a:avLst/>
          </a:prstGeom>
        </p:spPr>
      </p:pic>
      <p:pic>
        <p:nvPicPr>
          <p:cNvPr id="8" name="Picture 7"/>
          <p:cNvPicPr>
            <a:picLocks noChangeAspect="1"/>
          </p:cNvPicPr>
          <p:nvPr/>
        </p:nvPicPr>
        <p:blipFill rotWithShape="1">
          <a:blip r:embed="rId6">
            <a:extLst>
              <a:ext uri="{BEBA8EAE-BF5A-486C-A8C5-ECC9F3942E4B}">
                <a14:imgProps xmlns:a14="http://schemas.microsoft.com/office/drawing/2010/main">
                  <a14:imgLayer r:embed="rId7">
                    <a14:imgEffect>
                      <a14:backgroundRemoval t="40111" b="62222" l="47688" r="72188"/>
                    </a14:imgEffect>
                  </a14:imgLayer>
                </a14:imgProps>
              </a:ext>
            </a:extLst>
          </a:blip>
          <a:srcRect l="46940" t="37349" r="24944" b="34920"/>
          <a:stretch/>
        </p:blipFill>
        <p:spPr>
          <a:xfrm>
            <a:off x="529208" y="3879273"/>
            <a:ext cx="3037280" cy="1685065"/>
          </a:xfrm>
          <a:prstGeom prst="rect">
            <a:avLst/>
          </a:prstGeom>
        </p:spPr>
      </p:pic>
      <p:sp>
        <p:nvSpPr>
          <p:cNvPr id="10" name="Cloud Callout 9"/>
          <p:cNvSpPr/>
          <p:nvPr/>
        </p:nvSpPr>
        <p:spPr>
          <a:xfrm>
            <a:off x="523688" y="204189"/>
            <a:ext cx="4048312" cy="1847273"/>
          </a:xfrm>
          <a:prstGeom prst="cloudCallout">
            <a:avLst>
              <a:gd name="adj1" fmla="val 8781"/>
              <a:gd name="adj2" fmla="val 64000"/>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0070C0"/>
                </a:solidFill>
                <a:latin typeface="Baloo 2" pitchFamily="2" charset="0"/>
                <a:cs typeface="Baloo 2" pitchFamily="2" charset="0"/>
              </a:rPr>
              <a:t>Đố các cậu biết ngày 1/5 là ngày gì đấy?</a:t>
            </a:r>
            <a:endParaRPr lang="en-US" sz="2800" dirty="0">
              <a:solidFill>
                <a:srgbClr val="0070C0"/>
              </a:solidFill>
              <a:latin typeface="Baloo 2" pitchFamily="2" charset="0"/>
              <a:cs typeface="Baloo 2" pitchFamily="2" charset="0"/>
            </a:endParaRPr>
          </a:p>
        </p:txBody>
      </p:sp>
      <p:sp>
        <p:nvSpPr>
          <p:cNvPr id="11" name="Cloud Callout 10"/>
          <p:cNvSpPr/>
          <p:nvPr/>
        </p:nvSpPr>
        <p:spPr>
          <a:xfrm>
            <a:off x="5244370" y="212436"/>
            <a:ext cx="3899629" cy="1847273"/>
          </a:xfrm>
          <a:prstGeom prst="cloudCallout">
            <a:avLst>
              <a:gd name="adj1" fmla="val -19206"/>
              <a:gd name="adj2" fmla="val 70000"/>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0070C0"/>
                </a:solidFill>
                <a:latin typeface="Baloo 2" pitchFamily="2" charset="0"/>
                <a:cs typeface="Baloo 2" pitchFamily="2" charset="0"/>
              </a:rPr>
              <a:t>1-5 là Ngày Quốc tế Lao động.</a:t>
            </a:r>
            <a:endParaRPr lang="en-US" sz="2800" dirty="0">
              <a:solidFill>
                <a:srgbClr val="0070C0"/>
              </a:solidFill>
              <a:latin typeface="Baloo 2" pitchFamily="2" charset="0"/>
              <a:cs typeface="Baloo 2" pitchFamily="2" charset="0"/>
            </a:endParaRPr>
          </a:p>
        </p:txBody>
      </p:sp>
      <p:sp>
        <p:nvSpPr>
          <p:cNvPr id="12" name="Cloud Callout 11"/>
          <p:cNvSpPr/>
          <p:nvPr/>
        </p:nvSpPr>
        <p:spPr>
          <a:xfrm>
            <a:off x="100479" y="212436"/>
            <a:ext cx="5440220" cy="1957668"/>
          </a:xfrm>
          <a:prstGeom prst="cloudCallout">
            <a:avLst>
              <a:gd name="adj1" fmla="val -4292"/>
              <a:gd name="adj2" fmla="val 68246"/>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0070C0"/>
                </a:solidFill>
                <a:latin typeface="Baloo 2" pitchFamily="2" charset="0"/>
                <a:cs typeface="Baloo 2" pitchFamily="2" charset="0"/>
              </a:rPr>
              <a:t>Thế các cậu có biết lịch sử của ngày 1/5 không ?</a:t>
            </a:r>
            <a:endParaRPr lang="en-US" sz="2800" dirty="0">
              <a:solidFill>
                <a:srgbClr val="0070C0"/>
              </a:solidFill>
              <a:latin typeface="Baloo 2" pitchFamily="2" charset="0"/>
              <a:cs typeface="Baloo 2" pitchFamily="2" charset="0"/>
            </a:endParaRPr>
          </a:p>
        </p:txBody>
      </p:sp>
      <p:pic>
        <p:nvPicPr>
          <p:cNvPr id="1028" name="Picture 4" descr="Safety man checking concept maintain security in factories or construction sites cartoon hand drawn cartoon art illustration Premium Vector"/>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9980" b="95808" l="9904" r="89936">
                        <a14:foregroundMark x1="48403" y1="44910" x2="55591" y2="81038"/>
                        <a14:foregroundMark x1="52396" y1="51697" x2="59425" y2="71657"/>
                        <a14:foregroundMark x1="57668" y1="61876" x2="59744" y2="70060"/>
                        <a14:foregroundMark x1="37220" y1="60279" x2="38339" y2="68463"/>
                        <a14:foregroundMark x1="41054" y1="63673" x2="37061" y2="71856"/>
                        <a14:foregroundMark x1="50958" y1="67265" x2="51438" y2="74651"/>
                        <a14:foregroundMark x1="44089" y1="74052" x2="43291" y2="82236"/>
                        <a14:backgroundMark x1="26677" y1="35130" x2="32748" y2="62076"/>
                        <a14:backgroundMark x1="78275" y1="31936" x2="72843" y2="64671"/>
                      </a14:backgroundRemoval>
                    </a14:imgEffect>
                  </a14:imgLayer>
                </a14:imgProps>
              </a:ext>
              <a:ext uri="{28A0092B-C50C-407E-A947-70E740481C1C}">
                <a14:useLocalDpi xmlns:a14="http://schemas.microsoft.com/office/drawing/2010/main" val="0"/>
              </a:ext>
            </a:extLst>
          </a:blip>
          <a:srcRect/>
          <a:stretch>
            <a:fillRect/>
          </a:stretch>
        </p:blipFill>
        <p:spPr bwMode="auto">
          <a:xfrm>
            <a:off x="5766593" y="1940839"/>
            <a:ext cx="3668546" cy="3552828"/>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2"/>
          <p:cNvGrpSpPr/>
          <p:nvPr/>
        </p:nvGrpSpPr>
        <p:grpSpPr>
          <a:xfrm>
            <a:off x="5244369" y="212436"/>
            <a:ext cx="3914946" cy="1847273"/>
            <a:chOff x="5244369" y="212436"/>
            <a:chExt cx="3914946" cy="1847273"/>
          </a:xfrm>
        </p:grpSpPr>
        <p:sp>
          <p:nvSpPr>
            <p:cNvPr id="15" name="Cloud Callout 14"/>
            <p:cNvSpPr/>
            <p:nvPr/>
          </p:nvSpPr>
          <p:spPr>
            <a:xfrm>
              <a:off x="5244369" y="212436"/>
              <a:ext cx="3899629" cy="1847273"/>
            </a:xfrm>
            <a:prstGeom prst="cloudCallout">
              <a:avLst>
                <a:gd name="adj1" fmla="val -19206"/>
                <a:gd name="adj2" fmla="val 70000"/>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0070C0"/>
                  </a:solidFill>
                  <a:latin typeface="Baloo 2" pitchFamily="2" charset="0"/>
                  <a:cs typeface="Baloo 2" pitchFamily="2" charset="0"/>
                </a:rPr>
                <a:t>Chúng tớ không biết.</a:t>
              </a:r>
              <a:endParaRPr lang="en-US" sz="2800" dirty="0">
                <a:solidFill>
                  <a:srgbClr val="0070C0"/>
                </a:solidFill>
                <a:latin typeface="Baloo 2" pitchFamily="2" charset="0"/>
                <a:cs typeface="Baloo 2" pitchFamily="2" charset="0"/>
              </a:endParaRPr>
            </a:p>
          </p:txBody>
        </p:sp>
        <p:sp>
          <p:nvSpPr>
            <p:cNvPr id="16" name="Cloud Callout 15"/>
            <p:cNvSpPr/>
            <p:nvPr/>
          </p:nvSpPr>
          <p:spPr>
            <a:xfrm>
              <a:off x="5259686" y="212436"/>
              <a:ext cx="3899629" cy="1847273"/>
            </a:xfrm>
            <a:prstGeom prst="cloudCallout">
              <a:avLst>
                <a:gd name="adj1" fmla="val 9927"/>
                <a:gd name="adj2" fmla="val 63500"/>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0070C0"/>
                  </a:solidFill>
                  <a:latin typeface="Baloo 2" pitchFamily="2" charset="0"/>
                  <a:cs typeface="Baloo 2" pitchFamily="2" charset="0"/>
                </a:rPr>
                <a:t>Chúng tớ không biết.</a:t>
              </a:r>
              <a:endParaRPr lang="en-US" sz="2800" dirty="0">
                <a:solidFill>
                  <a:srgbClr val="0070C0"/>
                </a:solidFill>
                <a:latin typeface="Baloo 2" pitchFamily="2" charset="0"/>
                <a:cs typeface="Baloo 2" pitchFamily="2" charset="0"/>
              </a:endParaRPr>
            </a:p>
          </p:txBody>
        </p:sp>
      </p:grpSp>
      <p:sp>
        <p:nvSpPr>
          <p:cNvPr id="18" name="Cloud Callout 17"/>
          <p:cNvSpPr/>
          <p:nvPr/>
        </p:nvSpPr>
        <p:spPr>
          <a:xfrm>
            <a:off x="50549" y="189495"/>
            <a:ext cx="5440220" cy="1957668"/>
          </a:xfrm>
          <a:prstGeom prst="cloudCallout">
            <a:avLst>
              <a:gd name="adj1" fmla="val -4292"/>
              <a:gd name="adj2" fmla="val 68246"/>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0070C0"/>
                </a:solidFill>
                <a:latin typeface="Baloo 2" pitchFamily="2" charset="0"/>
                <a:cs typeface="Baloo 2" pitchFamily="2" charset="0"/>
              </a:rPr>
              <a:t>Vậy các bạn nhỏ ở đây có biết lịch sử của ngày 1/5 không?</a:t>
            </a:r>
            <a:endParaRPr lang="en-US" sz="2800" dirty="0">
              <a:solidFill>
                <a:srgbClr val="0070C0"/>
              </a:solidFill>
              <a:latin typeface="Baloo 2" pitchFamily="2" charset="0"/>
              <a:cs typeface="Baloo 2" pitchFamily="2" charset="0"/>
            </a:endParaRPr>
          </a:p>
        </p:txBody>
      </p:sp>
      <p:sp>
        <p:nvSpPr>
          <p:cNvPr id="19" name="Cloud Callout 18"/>
          <p:cNvSpPr/>
          <p:nvPr/>
        </p:nvSpPr>
        <p:spPr>
          <a:xfrm>
            <a:off x="0" y="185454"/>
            <a:ext cx="5440220" cy="1957668"/>
          </a:xfrm>
          <a:prstGeom prst="cloudCallout">
            <a:avLst>
              <a:gd name="adj1" fmla="val -4292"/>
              <a:gd name="adj2" fmla="val 68246"/>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0070C0"/>
                </a:solidFill>
                <a:latin typeface="Baloo 2" pitchFamily="2" charset="0"/>
                <a:cs typeface="Baloo 2" pitchFamily="2" charset="0"/>
              </a:rPr>
              <a:t>Hãy cùng tìm hiểu lịch sử của ngày 1/5 cùng chúng tớ nhé!</a:t>
            </a:r>
            <a:endParaRPr lang="en-US" sz="2800" dirty="0">
              <a:solidFill>
                <a:srgbClr val="0070C0"/>
              </a:solidFill>
              <a:latin typeface="Baloo 2" pitchFamily="2" charset="0"/>
              <a:cs typeface="Baloo 2" pitchFamily="2" charset="0"/>
            </a:endParaRPr>
          </a:p>
        </p:txBody>
      </p:sp>
    </p:spTree>
    <p:extLst>
      <p:ext uri="{BB962C8B-B14F-4D97-AF65-F5344CB8AC3E}">
        <p14:creationId xmlns:p14="http://schemas.microsoft.com/office/powerpoint/2010/main" val="3599940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1" nodeType="clickEffect">
                                  <p:stCondLst>
                                    <p:cond delay="0"/>
                                  </p:stCondLst>
                                  <p:childTnLst>
                                    <p:animEffect transition="out" filter="fade">
                                      <p:cBhvr>
                                        <p:cTn id="16" dur="500"/>
                                        <p:tgtEl>
                                          <p:spTgt spid="10"/>
                                        </p:tgtEl>
                                      </p:cBhvr>
                                    </p:animEffect>
                                    <p:set>
                                      <p:cBhvr>
                                        <p:cTn id="17" dur="1" fill="hold">
                                          <p:stCondLst>
                                            <p:cond delay="499"/>
                                          </p:stCondLst>
                                        </p:cTn>
                                        <p:tgtEl>
                                          <p:spTgt spid="10"/>
                                        </p:tgtEl>
                                        <p:attrNameLst>
                                          <p:attrName>style.visibility</p:attrName>
                                        </p:attrNameLst>
                                      </p:cBhvr>
                                      <p:to>
                                        <p:strVal val="hidden"/>
                                      </p:to>
                                    </p:set>
                                  </p:childTnLst>
                                </p:cTn>
                              </p:par>
                              <p:par>
                                <p:cTn id="18" presetID="10" presetClass="exit" presetSubtype="0" fill="hold" grpId="1" nodeType="withEffect">
                                  <p:stCondLst>
                                    <p:cond delay="0"/>
                                  </p:stCondLst>
                                  <p:childTnLst>
                                    <p:animEffect transition="out" filter="fade">
                                      <p:cBhvr>
                                        <p:cTn id="19" dur="500"/>
                                        <p:tgtEl>
                                          <p:spTgt spid="11"/>
                                        </p:tgtEl>
                                      </p:cBhvr>
                                    </p:animEffect>
                                    <p:set>
                                      <p:cBhvr>
                                        <p:cTn id="20" dur="1" fill="hold">
                                          <p:stCondLst>
                                            <p:cond delay="499"/>
                                          </p:stCondLst>
                                        </p:cTn>
                                        <p:tgtEl>
                                          <p:spTgt spid="11"/>
                                        </p:tgtEl>
                                        <p:attrNameLst>
                                          <p:attrName>style.visibility</p:attrName>
                                        </p:attrNameLst>
                                      </p:cBhvr>
                                      <p:to>
                                        <p:strVal val="hidden"/>
                                      </p:to>
                                    </p:set>
                                  </p:childTnLst>
                                </p:cTn>
                              </p:par>
                              <p:par>
                                <p:cTn id="21" presetID="16" presetClass="entr" presetSubtype="21"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grpId="1" nodeType="clickEffect">
                                  <p:stCondLst>
                                    <p:cond delay="0"/>
                                  </p:stCondLst>
                                  <p:childTnLst>
                                    <p:animEffect transition="out" filter="fade">
                                      <p:cBhvr>
                                        <p:cTn id="32" dur="500"/>
                                        <p:tgtEl>
                                          <p:spTgt spid="12"/>
                                        </p:tgtEl>
                                      </p:cBhvr>
                                    </p:animEffect>
                                    <p:set>
                                      <p:cBhvr>
                                        <p:cTn id="33" dur="1" fill="hold">
                                          <p:stCondLst>
                                            <p:cond delay="499"/>
                                          </p:stCondLst>
                                        </p:cTn>
                                        <p:tgtEl>
                                          <p:spTgt spid="12"/>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13"/>
                                        </p:tgtEl>
                                      </p:cBhvr>
                                    </p:animEffect>
                                    <p:set>
                                      <p:cBhvr>
                                        <p:cTn id="36" dur="1" fill="hold">
                                          <p:stCondLst>
                                            <p:cond delay="499"/>
                                          </p:stCondLst>
                                        </p:cTn>
                                        <p:tgtEl>
                                          <p:spTgt spid="13"/>
                                        </p:tgtEl>
                                        <p:attrNameLst>
                                          <p:attrName>style.visibility</p:attrName>
                                        </p:attrNameLst>
                                      </p:cBhvr>
                                      <p:to>
                                        <p:strVal val="hidden"/>
                                      </p:to>
                                    </p:set>
                                  </p:childTnLst>
                                </p:cTn>
                              </p:par>
                              <p:par>
                                <p:cTn id="37" presetID="16" presetClass="entr" presetSubtype="21"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barn(inVertical)">
                                      <p:cBhvr>
                                        <p:cTn id="39" dur="500"/>
                                        <p:tgtEl>
                                          <p:spTgt spid="18"/>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barn(inVertical)">
                                      <p:cBhvr>
                                        <p:cTn id="44"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1" grpId="0" animBg="1"/>
      <p:bldP spid="11" grpId="1" animBg="1"/>
      <p:bldP spid="12" grpId="0" animBg="1"/>
      <p:bldP spid="12" grpId="1" animBg="1"/>
      <p:bldP spid="18" grpId="0" animBg="1"/>
      <p:bldP spid="19"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2745"/>
        <p:cNvGrpSpPr/>
        <p:nvPr/>
      </p:nvGrpSpPr>
      <p:grpSpPr>
        <a:xfrm>
          <a:off x="0" y="0"/>
          <a:ext cx="0" cy="0"/>
          <a:chOff x="0" y="0"/>
          <a:chExt cx="0" cy="0"/>
        </a:xfrm>
      </p:grpSpPr>
      <p:pic>
        <p:nvPicPr>
          <p:cNvPr id="53"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1637"/>
            <a:ext cx="9135470" cy="5141863"/>
          </a:xfrm>
          <a:prstGeom prst="rect">
            <a:avLst/>
          </a:prstGeom>
        </p:spPr>
      </p:pic>
      <p:sp>
        <p:nvSpPr>
          <p:cNvPr id="54" name="矩形: 圆角 20">
            <a:extLst>
              <a:ext uri="{FF2B5EF4-FFF2-40B4-BE49-F238E27FC236}">
                <a16:creationId xmlns:a16="http://schemas.microsoft.com/office/drawing/2014/main" id="{95310AC2-39A1-4C93-AB2F-D3F7719E3264}"/>
              </a:ext>
            </a:extLst>
          </p:cNvPr>
          <p:cNvSpPr/>
          <p:nvPr/>
        </p:nvSpPr>
        <p:spPr>
          <a:xfrm>
            <a:off x="332090" y="200026"/>
            <a:ext cx="8437636" cy="4741429"/>
          </a:xfrm>
          <a:prstGeom prst="roundRect">
            <a:avLst>
              <a:gd name="adj" fmla="val 4073"/>
            </a:avLst>
          </a:prstGeom>
          <a:solidFill>
            <a:schemeClr val="bg1"/>
          </a:solidFill>
          <a:ln w="76200">
            <a:solidFill>
              <a:srgbClr val="FFC3A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圆角矩形 7"/>
          <p:cNvSpPr/>
          <p:nvPr/>
        </p:nvSpPr>
        <p:spPr>
          <a:xfrm>
            <a:off x="2943476" y="363245"/>
            <a:ext cx="3136604" cy="567178"/>
          </a:xfrm>
          <a:prstGeom prst="roundRect">
            <a:avLst>
              <a:gd name="adj" fmla="val 22936"/>
            </a:avLst>
          </a:prstGeom>
          <a:solidFill>
            <a:schemeClr val="bg2"/>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3200" kern="1200" dirty="0">
                <a:solidFill>
                  <a:schemeClr val="bg1"/>
                </a:solidFill>
                <a:latin typeface="Pattaya" panose="00000500000000000000" pitchFamily="2" charset="-34"/>
                <a:ea typeface="黑体" panose="02010609060101010101" pitchFamily="49" charset="-122"/>
                <a:cs typeface="Pattaya" panose="00000500000000000000" pitchFamily="2" charset="-34"/>
              </a:rPr>
              <a:t>Luyện viết từ khó</a:t>
            </a:r>
            <a:endParaRPr lang="zh-CN" altLang="en-US" sz="3200" kern="1200" dirty="0">
              <a:solidFill>
                <a:schemeClr val="bg1"/>
              </a:solidFill>
              <a:latin typeface="Pattaya" panose="00000500000000000000" pitchFamily="2" charset="-34"/>
              <a:ea typeface="黑体" panose="02010609060101010101" pitchFamily="49" charset="-122"/>
              <a:cs typeface="Pattaya" panose="00000500000000000000" pitchFamily="2" charset="-34"/>
            </a:endParaRPr>
          </a:p>
        </p:txBody>
      </p:sp>
      <p:grpSp>
        <p:nvGrpSpPr>
          <p:cNvPr id="5" name="Group 4"/>
          <p:cNvGrpSpPr/>
          <p:nvPr/>
        </p:nvGrpSpPr>
        <p:grpSpPr>
          <a:xfrm>
            <a:off x="4853533" y="2257265"/>
            <a:ext cx="2264240" cy="1002037"/>
            <a:chOff x="576310" y="1724611"/>
            <a:chExt cx="2264240" cy="1002037"/>
          </a:xfrm>
        </p:grpSpPr>
        <p:pic>
          <p:nvPicPr>
            <p:cNvPr id="3" name="Picture 2"/>
            <p:cNvPicPr>
              <a:picLocks noChangeAspect="1"/>
            </p:cNvPicPr>
            <p:nvPr/>
          </p:nvPicPr>
          <p:blipFill rotWithShape="1">
            <a:blip r:embed="rId4">
              <a:extLst>
                <a:ext uri="{BEBA8EAE-BF5A-486C-A8C5-ECC9F3942E4B}">
                  <a14:imgProps xmlns:a14="http://schemas.microsoft.com/office/drawing/2010/main">
                    <a14:imgLayer r:embed="rId5">
                      <a14:imgEffect>
                        <a14:backgroundRemoval t="47000" b="68778" l="53188" r="63063"/>
                      </a14:imgEffect>
                    </a14:imgLayer>
                  </a14:imgProps>
                </a:ext>
              </a:extLst>
            </a:blip>
            <a:srcRect l="52760" t="44642" r="35776" b="29688"/>
            <a:stretch/>
          </p:blipFill>
          <p:spPr>
            <a:xfrm>
              <a:off x="576310" y="1724611"/>
              <a:ext cx="795509" cy="1002037"/>
            </a:xfrm>
            <a:prstGeom prst="rect">
              <a:avLst/>
            </a:prstGeom>
          </p:spPr>
        </p:pic>
        <p:sp>
          <p:nvSpPr>
            <p:cNvPr id="42" name="圆角矩形 7"/>
            <p:cNvSpPr/>
            <p:nvPr/>
          </p:nvSpPr>
          <p:spPr>
            <a:xfrm>
              <a:off x="1371820" y="1930917"/>
              <a:ext cx="1468730" cy="589427"/>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làn sóng</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grpSp>
      <p:grpSp>
        <p:nvGrpSpPr>
          <p:cNvPr id="12" name="Group 11"/>
          <p:cNvGrpSpPr/>
          <p:nvPr/>
        </p:nvGrpSpPr>
        <p:grpSpPr>
          <a:xfrm>
            <a:off x="274797" y="1080788"/>
            <a:ext cx="2628723" cy="1002037"/>
            <a:chOff x="402647" y="2984017"/>
            <a:chExt cx="2628723" cy="1002037"/>
          </a:xfrm>
        </p:grpSpPr>
        <p:sp>
          <p:nvSpPr>
            <p:cNvPr id="45" name="圆角矩形 7"/>
            <p:cNvSpPr/>
            <p:nvPr/>
          </p:nvSpPr>
          <p:spPr>
            <a:xfrm>
              <a:off x="1198156" y="3298992"/>
              <a:ext cx="1833214" cy="589427"/>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Niu Y–oóc</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pic>
          <p:nvPicPr>
            <p:cNvPr id="48" name="Picture 47"/>
            <p:cNvPicPr>
              <a:picLocks noChangeAspect="1"/>
            </p:cNvPicPr>
            <p:nvPr/>
          </p:nvPicPr>
          <p:blipFill rotWithShape="1">
            <a:blip r:embed="rId4">
              <a:extLst>
                <a:ext uri="{BEBA8EAE-BF5A-486C-A8C5-ECC9F3942E4B}">
                  <a14:imgProps xmlns:a14="http://schemas.microsoft.com/office/drawing/2010/main">
                    <a14:imgLayer r:embed="rId5">
                      <a14:imgEffect>
                        <a14:backgroundRemoval t="47000" b="68778" l="53188" r="63063"/>
                      </a14:imgEffect>
                    </a14:imgLayer>
                  </a14:imgProps>
                </a:ext>
              </a:extLst>
            </a:blip>
            <a:srcRect l="52760" t="44642" r="35776" b="29688"/>
            <a:stretch/>
          </p:blipFill>
          <p:spPr>
            <a:xfrm>
              <a:off x="402647" y="2984017"/>
              <a:ext cx="795509" cy="1002037"/>
            </a:xfrm>
            <a:prstGeom prst="rect">
              <a:avLst/>
            </a:prstGeom>
          </p:spPr>
        </p:pic>
      </p:grpSp>
      <p:grpSp>
        <p:nvGrpSpPr>
          <p:cNvPr id="7" name="Group 6"/>
          <p:cNvGrpSpPr/>
          <p:nvPr/>
        </p:nvGrpSpPr>
        <p:grpSpPr>
          <a:xfrm>
            <a:off x="2617913" y="3404088"/>
            <a:ext cx="2235620" cy="1002037"/>
            <a:chOff x="3230514" y="1706447"/>
            <a:chExt cx="2235620" cy="1002037"/>
          </a:xfrm>
        </p:grpSpPr>
        <p:sp>
          <p:nvSpPr>
            <p:cNvPr id="43" name="圆角矩形 7"/>
            <p:cNvSpPr/>
            <p:nvPr/>
          </p:nvSpPr>
          <p:spPr>
            <a:xfrm>
              <a:off x="4025545" y="1936900"/>
              <a:ext cx="1440589" cy="573470"/>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xả súng</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pic>
          <p:nvPicPr>
            <p:cNvPr id="49" name="Picture 48"/>
            <p:cNvPicPr>
              <a:picLocks noChangeAspect="1"/>
            </p:cNvPicPr>
            <p:nvPr/>
          </p:nvPicPr>
          <p:blipFill rotWithShape="1">
            <a:blip r:embed="rId4">
              <a:extLst>
                <a:ext uri="{BEBA8EAE-BF5A-486C-A8C5-ECC9F3942E4B}">
                  <a14:imgProps xmlns:a14="http://schemas.microsoft.com/office/drawing/2010/main">
                    <a14:imgLayer r:embed="rId5">
                      <a14:imgEffect>
                        <a14:backgroundRemoval t="47000" b="68778" l="53188" r="63063"/>
                      </a14:imgEffect>
                    </a14:imgLayer>
                  </a14:imgProps>
                </a:ext>
              </a:extLst>
            </a:blip>
            <a:srcRect l="52760" t="44642" r="35776" b="29688"/>
            <a:stretch/>
          </p:blipFill>
          <p:spPr>
            <a:xfrm>
              <a:off x="3230514" y="1706447"/>
              <a:ext cx="795509" cy="1002037"/>
            </a:xfrm>
            <a:prstGeom prst="rect">
              <a:avLst/>
            </a:prstGeom>
          </p:spPr>
        </p:pic>
      </p:grpSp>
      <p:grpSp>
        <p:nvGrpSpPr>
          <p:cNvPr id="9" name="Group 8"/>
          <p:cNvGrpSpPr/>
          <p:nvPr/>
        </p:nvGrpSpPr>
        <p:grpSpPr>
          <a:xfrm>
            <a:off x="3028015" y="1035862"/>
            <a:ext cx="2660221" cy="1002037"/>
            <a:chOff x="3213782" y="2984018"/>
            <a:chExt cx="2660221" cy="1002037"/>
          </a:xfrm>
        </p:grpSpPr>
        <p:sp>
          <p:nvSpPr>
            <p:cNvPr id="46" name="圆角矩形 7"/>
            <p:cNvSpPr/>
            <p:nvPr/>
          </p:nvSpPr>
          <p:spPr>
            <a:xfrm>
              <a:off x="3905635" y="3314949"/>
              <a:ext cx="1968368" cy="573470"/>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Ban-ti-mo</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pic>
          <p:nvPicPr>
            <p:cNvPr id="50" name="Picture 49"/>
            <p:cNvPicPr>
              <a:picLocks noChangeAspect="1"/>
            </p:cNvPicPr>
            <p:nvPr/>
          </p:nvPicPr>
          <p:blipFill rotWithShape="1">
            <a:blip r:embed="rId4">
              <a:extLst>
                <a:ext uri="{BEBA8EAE-BF5A-486C-A8C5-ECC9F3942E4B}">
                  <a14:imgProps xmlns:a14="http://schemas.microsoft.com/office/drawing/2010/main">
                    <a14:imgLayer r:embed="rId5">
                      <a14:imgEffect>
                        <a14:backgroundRemoval t="47000" b="68778" l="53188" r="63063"/>
                      </a14:imgEffect>
                    </a14:imgLayer>
                  </a14:imgProps>
                </a:ext>
              </a:extLst>
            </a:blip>
            <a:srcRect l="52760" t="44642" r="35776" b="29688"/>
            <a:stretch/>
          </p:blipFill>
          <p:spPr>
            <a:xfrm>
              <a:off x="3213782" y="2984018"/>
              <a:ext cx="795509" cy="1002037"/>
            </a:xfrm>
            <a:prstGeom prst="rect">
              <a:avLst/>
            </a:prstGeom>
          </p:spPr>
        </p:pic>
      </p:grpSp>
      <p:grpSp>
        <p:nvGrpSpPr>
          <p:cNvPr id="6" name="Group 5"/>
          <p:cNvGrpSpPr/>
          <p:nvPr/>
        </p:nvGrpSpPr>
        <p:grpSpPr>
          <a:xfrm>
            <a:off x="5721950" y="3346195"/>
            <a:ext cx="2272820" cy="1002037"/>
            <a:chOff x="6034719" y="1704118"/>
            <a:chExt cx="2517458" cy="1002037"/>
          </a:xfrm>
        </p:grpSpPr>
        <p:sp>
          <p:nvSpPr>
            <p:cNvPr id="44" name="圆角矩形 7"/>
            <p:cNvSpPr/>
            <p:nvPr/>
          </p:nvSpPr>
          <p:spPr>
            <a:xfrm>
              <a:off x="6874193" y="1936900"/>
              <a:ext cx="1677984" cy="583444"/>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yêu sách</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pic>
          <p:nvPicPr>
            <p:cNvPr id="51" name="Picture 50"/>
            <p:cNvPicPr>
              <a:picLocks noChangeAspect="1"/>
            </p:cNvPicPr>
            <p:nvPr/>
          </p:nvPicPr>
          <p:blipFill rotWithShape="1">
            <a:blip r:embed="rId4">
              <a:extLst>
                <a:ext uri="{BEBA8EAE-BF5A-486C-A8C5-ECC9F3942E4B}">
                  <a14:imgProps xmlns:a14="http://schemas.microsoft.com/office/drawing/2010/main">
                    <a14:imgLayer r:embed="rId5">
                      <a14:imgEffect>
                        <a14:backgroundRemoval t="47000" b="68778" l="53188" r="63063"/>
                      </a14:imgEffect>
                    </a14:imgLayer>
                  </a14:imgProps>
                </a:ext>
              </a:extLst>
            </a:blip>
            <a:srcRect l="52760" t="44642" r="35776" b="29688"/>
            <a:stretch/>
          </p:blipFill>
          <p:spPr>
            <a:xfrm>
              <a:off x="6034719" y="1704118"/>
              <a:ext cx="795509" cy="1002037"/>
            </a:xfrm>
            <a:prstGeom prst="rect">
              <a:avLst/>
            </a:prstGeom>
          </p:spPr>
        </p:pic>
      </p:grpSp>
      <p:grpSp>
        <p:nvGrpSpPr>
          <p:cNvPr id="11" name="Group 10"/>
          <p:cNvGrpSpPr/>
          <p:nvPr/>
        </p:nvGrpSpPr>
        <p:grpSpPr>
          <a:xfrm>
            <a:off x="5812732" y="1078833"/>
            <a:ext cx="2758349" cy="1002037"/>
            <a:chOff x="6036020" y="3027250"/>
            <a:chExt cx="2758349" cy="1002037"/>
          </a:xfrm>
        </p:grpSpPr>
        <p:sp>
          <p:nvSpPr>
            <p:cNvPr id="47" name="圆角矩形 7"/>
            <p:cNvSpPr/>
            <p:nvPr/>
          </p:nvSpPr>
          <p:spPr>
            <a:xfrm>
              <a:off x="6874193" y="3288112"/>
              <a:ext cx="1920176" cy="583444"/>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Pít-sbơ-nơ</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pic>
          <p:nvPicPr>
            <p:cNvPr id="52" name="Picture 51"/>
            <p:cNvPicPr>
              <a:picLocks noChangeAspect="1"/>
            </p:cNvPicPr>
            <p:nvPr/>
          </p:nvPicPr>
          <p:blipFill rotWithShape="1">
            <a:blip r:embed="rId4">
              <a:extLst>
                <a:ext uri="{BEBA8EAE-BF5A-486C-A8C5-ECC9F3942E4B}">
                  <a14:imgProps xmlns:a14="http://schemas.microsoft.com/office/drawing/2010/main">
                    <a14:imgLayer r:embed="rId5">
                      <a14:imgEffect>
                        <a14:backgroundRemoval t="47000" b="68778" l="53188" r="63063"/>
                      </a14:imgEffect>
                    </a14:imgLayer>
                  </a14:imgProps>
                </a:ext>
              </a:extLst>
            </a:blip>
            <a:srcRect l="52760" t="44642" r="35776" b="29688"/>
            <a:stretch/>
          </p:blipFill>
          <p:spPr>
            <a:xfrm>
              <a:off x="6036020" y="3027250"/>
              <a:ext cx="795509" cy="1002037"/>
            </a:xfrm>
            <a:prstGeom prst="rect">
              <a:avLst/>
            </a:prstGeom>
          </p:spPr>
        </p:pic>
      </p:grpSp>
      <p:grpSp>
        <p:nvGrpSpPr>
          <p:cNvPr id="56" name="组合 1">
            <a:extLst>
              <a:ext uri="{FF2B5EF4-FFF2-40B4-BE49-F238E27FC236}">
                <a16:creationId xmlns:a16="http://schemas.microsoft.com/office/drawing/2014/main" id="{F668629F-4487-4C56-BFC2-8B244D5EEBE8}"/>
              </a:ext>
            </a:extLst>
          </p:cNvPr>
          <p:cNvGrpSpPr/>
          <p:nvPr/>
        </p:nvGrpSpPr>
        <p:grpSpPr>
          <a:xfrm>
            <a:off x="0" y="3593523"/>
            <a:ext cx="9230223" cy="1650999"/>
            <a:chOff x="0" y="5207000"/>
            <a:chExt cx="12192000" cy="1650999"/>
          </a:xfrm>
        </p:grpSpPr>
        <p:pic>
          <p:nvPicPr>
            <p:cNvPr id="57" name="图片 5">
              <a:extLst>
                <a:ext uri="{FF2B5EF4-FFF2-40B4-BE49-F238E27FC236}">
                  <a16:creationId xmlns:a16="http://schemas.microsoft.com/office/drawing/2014/main" id="{3574D0E8-C551-4CE9-A949-DC99B02447A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58" name="图片 7">
              <a:extLst>
                <a:ext uri="{FF2B5EF4-FFF2-40B4-BE49-F238E27FC236}">
                  <a16:creationId xmlns:a16="http://schemas.microsoft.com/office/drawing/2014/main" id="{F3D6A2B4-CC48-45D9-B0FD-3F86D1405BE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59" name="图片 24">
              <a:extLst>
                <a:ext uri="{FF2B5EF4-FFF2-40B4-BE49-F238E27FC236}">
                  <a16:creationId xmlns:a16="http://schemas.microsoft.com/office/drawing/2014/main" id="{4CA6FA32-A4AA-4B98-94AC-85288874CB0E}"/>
                </a:ext>
              </a:extLst>
            </p:cNvPr>
            <p:cNvPicPr>
              <a:picLocks noChangeAspect="1"/>
            </p:cNvPicPr>
            <p:nvPr/>
          </p:nvPicPr>
          <p:blipFill>
            <a:blip r:embed="rId8"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60" name="图片 23">
              <a:extLst>
                <a:ext uri="{FF2B5EF4-FFF2-40B4-BE49-F238E27FC236}">
                  <a16:creationId xmlns:a16="http://schemas.microsoft.com/office/drawing/2014/main" id="{736980FB-BB26-4D80-9DFC-F3C35DC156AB}"/>
                </a:ext>
              </a:extLst>
            </p:cNvPr>
            <p:cNvPicPr>
              <a:picLocks noChangeAspect="1"/>
            </p:cNvPicPr>
            <p:nvPr/>
          </p:nvPicPr>
          <p:blipFill>
            <a:blip r:embed="rId9"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61" name="图片 9">
              <a:extLst>
                <a:ext uri="{FF2B5EF4-FFF2-40B4-BE49-F238E27FC236}">
                  <a16:creationId xmlns:a16="http://schemas.microsoft.com/office/drawing/2014/main" id="{1B2622C4-CC7F-4319-971C-1093267D5BC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62" name="图片 12">
              <a:extLst>
                <a:ext uri="{FF2B5EF4-FFF2-40B4-BE49-F238E27FC236}">
                  <a16:creationId xmlns:a16="http://schemas.microsoft.com/office/drawing/2014/main" id="{C06941B8-22E4-4FED-9DE7-7262931CBC4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63" name="图片 22">
              <a:extLst>
                <a:ext uri="{FF2B5EF4-FFF2-40B4-BE49-F238E27FC236}">
                  <a16:creationId xmlns:a16="http://schemas.microsoft.com/office/drawing/2014/main" id="{BF9AEC9E-1D90-4AFC-8BB6-11EE124FB7FD}"/>
                </a:ext>
              </a:extLst>
            </p:cNvPr>
            <p:cNvPicPr>
              <a:picLocks noChangeAspect="1"/>
            </p:cNvPicPr>
            <p:nvPr/>
          </p:nvPicPr>
          <p:blipFill>
            <a:blip r:embed="rId12"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grpSp>
        <p:nvGrpSpPr>
          <p:cNvPr id="31" name="Group 30"/>
          <p:cNvGrpSpPr/>
          <p:nvPr/>
        </p:nvGrpSpPr>
        <p:grpSpPr>
          <a:xfrm>
            <a:off x="1545907" y="2243411"/>
            <a:ext cx="2457766" cy="1002037"/>
            <a:chOff x="6034719" y="1704118"/>
            <a:chExt cx="2722311" cy="1002037"/>
          </a:xfrm>
        </p:grpSpPr>
        <p:sp>
          <p:nvSpPr>
            <p:cNvPr id="32" name="圆角矩形 7"/>
            <p:cNvSpPr/>
            <p:nvPr/>
          </p:nvSpPr>
          <p:spPr>
            <a:xfrm>
              <a:off x="6874193" y="1936900"/>
              <a:ext cx="1882837" cy="583444"/>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Chi-ca-gô</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pic>
          <p:nvPicPr>
            <p:cNvPr id="33" name="Picture 32"/>
            <p:cNvPicPr>
              <a:picLocks noChangeAspect="1"/>
            </p:cNvPicPr>
            <p:nvPr/>
          </p:nvPicPr>
          <p:blipFill rotWithShape="1">
            <a:blip r:embed="rId4">
              <a:extLst>
                <a:ext uri="{BEBA8EAE-BF5A-486C-A8C5-ECC9F3942E4B}">
                  <a14:imgProps xmlns:a14="http://schemas.microsoft.com/office/drawing/2010/main">
                    <a14:imgLayer r:embed="rId5">
                      <a14:imgEffect>
                        <a14:backgroundRemoval t="47000" b="68778" l="53188" r="63063"/>
                      </a14:imgEffect>
                    </a14:imgLayer>
                  </a14:imgProps>
                </a:ext>
              </a:extLst>
            </a:blip>
            <a:srcRect l="52760" t="44642" r="35776" b="29688"/>
            <a:stretch/>
          </p:blipFill>
          <p:spPr>
            <a:xfrm>
              <a:off x="6034719" y="1704118"/>
              <a:ext cx="795509" cy="1002037"/>
            </a:xfrm>
            <a:prstGeom prst="rect">
              <a:avLst/>
            </a:prstGeom>
          </p:spPr>
        </p:pic>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barn(inVertical)">
                                      <p:cBhvr>
                                        <p:cTn id="22" dur="500"/>
                                        <p:tgtEl>
                                          <p:spTgt spid="3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barn(inVertical)">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barn(inVertical)">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barn(inVertical)">
                                      <p:cBhvr>
                                        <p:cTn id="3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9" name="Picture 1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520340" y="921964"/>
            <a:ext cx="4774993" cy="2729585"/>
          </a:xfrm>
          <a:prstGeom prst="rect">
            <a:avLst/>
          </a:prstGeom>
        </p:spPr>
      </p:pic>
      <p:pic>
        <p:nvPicPr>
          <p:cNvPr id="20" name="图片 20">
            <a:extLst>
              <a:ext uri="{FF2B5EF4-FFF2-40B4-BE49-F238E27FC236}">
                <a16:creationId xmlns:a16="http://schemas.microsoft.com/office/drawing/2014/main" id="{6167241B-070B-4B8D-80D5-E778341735E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289028" y="254060"/>
            <a:ext cx="4254644" cy="4635377"/>
          </a:xfrm>
          <a:prstGeom prst="rect">
            <a:avLst/>
          </a:prstGeom>
        </p:spPr>
      </p:pic>
      <p:pic>
        <p:nvPicPr>
          <p:cNvPr id="21" name="图片 2">
            <a:extLst>
              <a:ext uri="{FF2B5EF4-FFF2-40B4-BE49-F238E27FC236}">
                <a16:creationId xmlns:a16="http://schemas.microsoft.com/office/drawing/2014/main" id="{F8B77C2B-D185-458C-BDDA-E7B68EF065B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470290" y="2914298"/>
            <a:ext cx="3148293" cy="2554011"/>
          </a:xfrm>
          <a:prstGeom prst="rect">
            <a:avLst/>
          </a:prstGeom>
        </p:spPr>
      </p:pic>
    </p:spTree>
    <p:extLst>
      <p:ext uri="{BB962C8B-B14F-4D97-AF65-F5344CB8AC3E}">
        <p14:creationId xmlns:p14="http://schemas.microsoft.com/office/powerpoint/2010/main" val="44220178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3250">
        <p15:prstTrans prst="origami"/>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Shape 2924"/>
        <p:cNvGrpSpPr/>
        <p:nvPr/>
      </p:nvGrpSpPr>
      <p:grpSpPr>
        <a:xfrm>
          <a:off x="0" y="0"/>
          <a:ext cx="0" cy="0"/>
          <a:chOff x="0" y="0"/>
          <a:chExt cx="0" cy="0"/>
        </a:xfrm>
      </p:grpSpPr>
      <p:pic>
        <p:nvPicPr>
          <p:cNvPr id="39" name="图片 3">
            <a:extLst>
              <a:ext uri="{FF2B5EF4-FFF2-40B4-BE49-F238E27FC236}">
                <a16:creationId xmlns:a16="http://schemas.microsoft.com/office/drawing/2014/main" id="{9EA2DBC3-284E-4C10-AA33-DB2DBA0F0BE9}"/>
              </a:ext>
            </a:extLst>
          </p:cNvPr>
          <p:cNvPicPr>
            <a:picLocks noChangeAspect="1"/>
          </p:cNvPicPr>
          <p:nvPr/>
        </p:nvPicPr>
        <p:blipFill>
          <a:blip r:embed="rId3"/>
          <a:stretch>
            <a:fillRect/>
          </a:stretch>
        </p:blipFill>
        <p:spPr>
          <a:xfrm>
            <a:off x="12736" y="0"/>
            <a:ext cx="9154273" cy="5136281"/>
          </a:xfrm>
          <a:prstGeom prst="rect">
            <a:avLst/>
          </a:prstGeom>
        </p:spPr>
      </p:pic>
      <p:grpSp>
        <p:nvGrpSpPr>
          <p:cNvPr id="47" name="组合 1">
            <a:extLst>
              <a:ext uri="{FF2B5EF4-FFF2-40B4-BE49-F238E27FC236}">
                <a16:creationId xmlns:a16="http://schemas.microsoft.com/office/drawing/2014/main" id="{F668629F-4487-4C56-BFC2-8B244D5EEBE8}"/>
              </a:ext>
            </a:extLst>
          </p:cNvPr>
          <p:cNvGrpSpPr/>
          <p:nvPr/>
        </p:nvGrpSpPr>
        <p:grpSpPr>
          <a:xfrm>
            <a:off x="0" y="4489338"/>
            <a:ext cx="9144000" cy="642754"/>
            <a:chOff x="0" y="5207000"/>
            <a:chExt cx="12192000" cy="1650999"/>
          </a:xfrm>
        </p:grpSpPr>
        <p:pic>
          <p:nvPicPr>
            <p:cNvPr id="48" name="图片 5">
              <a:extLst>
                <a:ext uri="{FF2B5EF4-FFF2-40B4-BE49-F238E27FC236}">
                  <a16:creationId xmlns:a16="http://schemas.microsoft.com/office/drawing/2014/main" id="{3574D0E8-C551-4CE9-A949-DC99B02447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49" name="图片 7">
              <a:extLst>
                <a:ext uri="{FF2B5EF4-FFF2-40B4-BE49-F238E27FC236}">
                  <a16:creationId xmlns:a16="http://schemas.microsoft.com/office/drawing/2014/main" id="{F3D6A2B4-CC48-45D9-B0FD-3F86D1405BE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50" name="图片 24">
              <a:extLst>
                <a:ext uri="{FF2B5EF4-FFF2-40B4-BE49-F238E27FC236}">
                  <a16:creationId xmlns:a16="http://schemas.microsoft.com/office/drawing/2014/main" id="{4CA6FA32-A4AA-4B98-94AC-85288874CB0E}"/>
                </a:ext>
              </a:extLst>
            </p:cNvPr>
            <p:cNvPicPr>
              <a:picLocks noChangeAspect="1"/>
            </p:cNvPicPr>
            <p:nvPr/>
          </p:nvPicPr>
          <p:blipFill>
            <a:blip r:embed="rId6"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51" name="图片 23">
              <a:extLst>
                <a:ext uri="{FF2B5EF4-FFF2-40B4-BE49-F238E27FC236}">
                  <a16:creationId xmlns:a16="http://schemas.microsoft.com/office/drawing/2014/main" id="{736980FB-BB26-4D80-9DFC-F3C35DC156AB}"/>
                </a:ext>
              </a:extLst>
            </p:cNvPr>
            <p:cNvPicPr>
              <a:picLocks noChangeAspect="1"/>
            </p:cNvPicPr>
            <p:nvPr/>
          </p:nvPicPr>
          <p:blipFill>
            <a:blip r:embed="rId7"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52" name="图片 9">
              <a:extLst>
                <a:ext uri="{FF2B5EF4-FFF2-40B4-BE49-F238E27FC236}">
                  <a16:creationId xmlns:a16="http://schemas.microsoft.com/office/drawing/2014/main" id="{1B2622C4-CC7F-4319-971C-1093267D5BC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53" name="图片 12">
              <a:extLst>
                <a:ext uri="{FF2B5EF4-FFF2-40B4-BE49-F238E27FC236}">
                  <a16:creationId xmlns:a16="http://schemas.microsoft.com/office/drawing/2014/main" id="{C06941B8-22E4-4FED-9DE7-7262931CBC4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54" name="图片 22">
              <a:extLst>
                <a:ext uri="{FF2B5EF4-FFF2-40B4-BE49-F238E27FC236}">
                  <a16:creationId xmlns:a16="http://schemas.microsoft.com/office/drawing/2014/main" id="{BF9AEC9E-1D90-4AFC-8BB6-11EE124FB7FD}"/>
                </a:ext>
              </a:extLst>
            </p:cNvPr>
            <p:cNvPicPr>
              <a:picLocks noChangeAspect="1"/>
            </p:cNvPicPr>
            <p:nvPr/>
          </p:nvPicPr>
          <p:blipFill>
            <a:blip r:embed="rId10"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pic>
        <p:nvPicPr>
          <p:cNvPr id="40" name="图片 2">
            <a:extLst>
              <a:ext uri="{FF2B5EF4-FFF2-40B4-BE49-F238E27FC236}">
                <a16:creationId xmlns:a16="http://schemas.microsoft.com/office/drawing/2014/main" id="{637D1FC1-D905-42FE-83B5-115F2FBE9A71}"/>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rot="2811568">
            <a:off x="6919113" y="-774021"/>
            <a:ext cx="1752600" cy="1428750"/>
          </a:xfrm>
          <a:prstGeom prst="rect">
            <a:avLst/>
          </a:prstGeom>
        </p:spPr>
      </p:pic>
      <p:pic>
        <p:nvPicPr>
          <p:cNvPr id="41" name="图片 36">
            <a:extLst>
              <a:ext uri="{FF2B5EF4-FFF2-40B4-BE49-F238E27FC236}">
                <a16:creationId xmlns:a16="http://schemas.microsoft.com/office/drawing/2014/main" id="{F25860A1-5654-4574-AB33-9F2AF0DE6F7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719237" y="-159531"/>
            <a:ext cx="1447772" cy="1180249"/>
          </a:xfrm>
          <a:prstGeom prst="rect">
            <a:avLst/>
          </a:prstGeom>
        </p:spPr>
      </p:pic>
      <p:sp>
        <p:nvSpPr>
          <p:cNvPr id="101" name="文本框 31">
            <a:extLst>
              <a:ext uri="{FF2B5EF4-FFF2-40B4-BE49-F238E27FC236}">
                <a16:creationId xmlns:a16="http://schemas.microsoft.com/office/drawing/2014/main" id="{288A453B-EEDD-40B9-B7E5-1D9E3E6B1F81}"/>
              </a:ext>
            </a:extLst>
          </p:cNvPr>
          <p:cNvSpPr txBox="1"/>
          <p:nvPr/>
        </p:nvSpPr>
        <p:spPr>
          <a:xfrm>
            <a:off x="4056452" y="546262"/>
            <a:ext cx="1074243" cy="313932"/>
          </a:xfrm>
          <a:prstGeom prst="rect">
            <a:avLst/>
          </a:prstGeom>
        </p:spPr>
        <p:txBody>
          <a:bodyPr wrap="square">
            <a:spAutoFit/>
            <a:scene3d>
              <a:camera prst="orthographicFront"/>
              <a:lightRig rig="threePt" dir="t"/>
            </a:scene3d>
            <a:sp3d contourW="12700"/>
          </a:bodyPr>
          <a:lstStyle>
            <a:defPPr>
              <a:defRPr lang="zh-CN"/>
            </a:defPPr>
            <a:lvl1pPr>
              <a:defRPr sz="1600">
                <a:solidFill>
                  <a:schemeClr val="tx1">
                    <a:lumMod val="75000"/>
                    <a:lumOff val="25000"/>
                  </a:schemeClr>
                </a:solidFill>
                <a:latin typeface="汉仪夏日体W" panose="00020600040101010101" pitchFamily="18" charset="-122"/>
                <a:ea typeface="汉仪夏日体W" panose="00020600040101010101" pitchFamily="18" charset="-122"/>
              </a:defRPr>
            </a:lvl1pPr>
          </a:lstStyle>
          <a:p>
            <a:pPr>
              <a:lnSpc>
                <a:spcPct val="120000"/>
              </a:lnSpc>
            </a:pPr>
            <a:endParaRPr lang="zh-CN" altLang="en-US" sz="1200" dirty="0">
              <a:solidFill>
                <a:schemeClr val="tx1">
                  <a:lumMod val="65000"/>
                  <a:lumOff val="35000"/>
                </a:schemeClr>
              </a:solidFill>
            </a:endParaRPr>
          </a:p>
        </p:txBody>
      </p:sp>
      <p:sp>
        <p:nvSpPr>
          <p:cNvPr id="115" name="Google Shape;2714;p36"/>
          <p:cNvSpPr/>
          <p:nvPr/>
        </p:nvSpPr>
        <p:spPr>
          <a:xfrm>
            <a:off x="3347725" y="221913"/>
            <a:ext cx="2491697"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algn="ctr"/>
            <a:endParaRPr/>
          </a:p>
        </p:txBody>
      </p:sp>
      <p:sp>
        <p:nvSpPr>
          <p:cNvPr id="116" name="Google Shape;2715;p36"/>
          <p:cNvSpPr txBox="1">
            <a:spLocks noGrp="1"/>
          </p:cNvSpPr>
          <p:nvPr>
            <p:ph type="title"/>
          </p:nvPr>
        </p:nvSpPr>
        <p:spPr>
          <a:xfrm>
            <a:off x="3648753" y="286487"/>
            <a:ext cx="1889636" cy="457200"/>
          </a:xfrm>
          <a:prstGeom prst="rect">
            <a:avLst/>
          </a:prstGeom>
        </p:spPr>
        <p:txBody>
          <a:bodyPr spcFirstLastPara="1" wrap="square" lIns="91425" tIns="91425" rIns="91425" bIns="91425" anchor="ctr" anchorCtr="0">
            <a:noAutofit/>
          </a:bodyPr>
          <a:lstStyle/>
          <a:p>
            <a:r>
              <a:rPr lang="vi-VN" sz="4000" dirty="0">
                <a:latin typeface="Pattaya" panose="00000500000000000000" pitchFamily="2" charset="-34"/>
                <a:cs typeface="Pattaya" panose="00000500000000000000" pitchFamily="2" charset="-34"/>
              </a:rPr>
              <a:t>Lưu ý</a:t>
            </a:r>
            <a:endParaRPr sz="4000" dirty="0">
              <a:latin typeface="Pattaya" panose="00000500000000000000" pitchFamily="2" charset="-34"/>
              <a:cs typeface="Pattaya" panose="00000500000000000000" pitchFamily="2" charset="-34"/>
            </a:endParaRPr>
          </a:p>
        </p:txBody>
      </p:sp>
      <p:sp>
        <p:nvSpPr>
          <p:cNvPr id="97" name="Rounded Rectangle 96"/>
          <p:cNvSpPr/>
          <p:nvPr/>
        </p:nvSpPr>
        <p:spPr>
          <a:xfrm>
            <a:off x="1529759" y="1034921"/>
            <a:ext cx="6844633" cy="948042"/>
          </a:xfrm>
          <a:prstGeom prst="roundRect">
            <a:avLst/>
          </a:prstGeom>
          <a:solidFill>
            <a:srgbClr val="002060"/>
          </a:solidFill>
          <a:ln>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vi-VN" sz="2800" dirty="0">
                <a:solidFill>
                  <a:schemeClr val="bg1"/>
                </a:solidFill>
                <a:latin typeface="Pattaya" panose="00000500000000000000" pitchFamily="2" charset="-34"/>
                <a:cs typeface="Pattaya" panose="00000500000000000000" pitchFamily="2" charset="-34"/>
              </a:rPr>
              <a:t>Ngồi viết đúng tư thế, trình bày đúng hình thức đoạn văn.</a:t>
            </a:r>
            <a:endParaRPr lang="en-US" sz="2800" dirty="0">
              <a:solidFill>
                <a:schemeClr val="bg1"/>
              </a:solidFill>
              <a:latin typeface="Pattaya" panose="00000500000000000000" pitchFamily="2" charset="-34"/>
              <a:cs typeface="Pattaya" panose="00000500000000000000" pitchFamily="2" charset="-34"/>
            </a:endParaRPr>
          </a:p>
        </p:txBody>
      </p:sp>
      <p:sp>
        <p:nvSpPr>
          <p:cNvPr id="105" name="Rounded Rectangle 104"/>
          <p:cNvSpPr/>
          <p:nvPr/>
        </p:nvSpPr>
        <p:spPr>
          <a:xfrm>
            <a:off x="1545726" y="2241724"/>
            <a:ext cx="6808540" cy="559789"/>
          </a:xfrm>
          <a:prstGeom prst="roundRect">
            <a:avLst/>
          </a:prstGeom>
          <a:solidFill>
            <a:srgbClr val="002060"/>
          </a:solidFill>
          <a:ln>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bg1"/>
                </a:solidFill>
                <a:latin typeface="Pattaya" panose="00000500000000000000" pitchFamily="2" charset="-34"/>
                <a:cs typeface="Pattaya" panose="00000500000000000000" pitchFamily="2" charset="-34"/>
              </a:rPr>
              <a:t>Viết hoa các tên riêng nước ngoài.</a:t>
            </a:r>
            <a:endParaRPr lang="en-US" sz="2800" dirty="0">
              <a:solidFill>
                <a:schemeClr val="bg1"/>
              </a:solidFill>
              <a:latin typeface="Pattaya" panose="00000500000000000000" pitchFamily="2" charset="-34"/>
              <a:cs typeface="Pattaya" panose="00000500000000000000" pitchFamily="2" charset="-34"/>
            </a:endParaRPr>
          </a:p>
        </p:txBody>
      </p:sp>
      <p:sp>
        <p:nvSpPr>
          <p:cNvPr id="108" name="Rounded Rectangle 107"/>
          <p:cNvSpPr/>
          <p:nvPr/>
        </p:nvSpPr>
        <p:spPr>
          <a:xfrm>
            <a:off x="1527008" y="3012665"/>
            <a:ext cx="6827257" cy="559788"/>
          </a:xfrm>
          <a:prstGeom prst="roundRect">
            <a:avLst/>
          </a:prstGeom>
          <a:solidFill>
            <a:srgbClr val="002060"/>
          </a:solidFill>
          <a:ln>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bg1"/>
                </a:solidFill>
                <a:latin typeface="Pattaya" panose="00000500000000000000" pitchFamily="2" charset="-34"/>
                <a:cs typeface="Pattaya" panose="00000500000000000000" pitchFamily="2" charset="-34"/>
              </a:rPr>
              <a:t>Ghi dấu thanh đúng vị trí.</a:t>
            </a:r>
            <a:endParaRPr lang="en-US" sz="2800" dirty="0">
              <a:solidFill>
                <a:schemeClr val="bg1"/>
              </a:solidFill>
              <a:latin typeface="Pattaya" panose="00000500000000000000" pitchFamily="2" charset="-34"/>
              <a:cs typeface="Pattaya" panose="00000500000000000000" pitchFamily="2" charset="-34"/>
            </a:endParaRPr>
          </a:p>
        </p:txBody>
      </p:sp>
      <p:sp>
        <p:nvSpPr>
          <p:cNvPr id="111" name="Rounded Rectangle 110"/>
          <p:cNvSpPr/>
          <p:nvPr/>
        </p:nvSpPr>
        <p:spPr>
          <a:xfrm>
            <a:off x="1516897" y="3815366"/>
            <a:ext cx="6837368" cy="559788"/>
          </a:xfrm>
          <a:prstGeom prst="roundRect">
            <a:avLst/>
          </a:prstGeom>
          <a:solidFill>
            <a:srgbClr val="002060"/>
          </a:solidFill>
          <a:ln>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bg1"/>
                </a:solidFill>
                <a:latin typeface="Pattaya" panose="00000500000000000000" pitchFamily="2" charset="-34"/>
                <a:cs typeface="Pattaya" panose="00000500000000000000" pitchFamily="2" charset="-34"/>
              </a:rPr>
              <a:t>Đọc lại bài, kiểm tra lỗi chính tả.</a:t>
            </a:r>
            <a:endParaRPr lang="en-US" sz="2800" dirty="0">
              <a:solidFill>
                <a:schemeClr val="bg1"/>
              </a:solidFill>
              <a:latin typeface="Pattaya" panose="00000500000000000000" pitchFamily="2" charset="-34"/>
              <a:cs typeface="Pattaya" panose="00000500000000000000" pitchFamily="2" charset="-34"/>
            </a:endParaRPr>
          </a:p>
        </p:txBody>
      </p:sp>
      <p:pic>
        <p:nvPicPr>
          <p:cNvPr id="2" name="Picture 1"/>
          <p:cNvPicPr>
            <a:picLocks noChangeAspect="1"/>
          </p:cNvPicPr>
          <p:nvPr/>
        </p:nvPicPr>
        <p:blipFill rotWithShape="1">
          <a:blip r:embed="rId12">
            <a:extLst>
              <a:ext uri="{BEBA8EAE-BF5A-486C-A8C5-ECC9F3942E4B}">
                <a14:imgProps xmlns:a14="http://schemas.microsoft.com/office/drawing/2010/main">
                  <a14:imgLayer r:embed="rId13">
                    <a14:imgEffect>
                      <a14:backgroundRemoval t="34667" b="60889" l="40688" r="53938"/>
                    </a14:imgEffect>
                  </a14:imgLayer>
                </a14:imgProps>
              </a:ext>
            </a:extLst>
          </a:blip>
          <a:srcRect l="39227" t="31812" r="45841" b="38773"/>
          <a:stretch/>
        </p:blipFill>
        <p:spPr>
          <a:xfrm>
            <a:off x="202207" y="881042"/>
            <a:ext cx="852199" cy="944329"/>
          </a:xfrm>
          <a:prstGeom prst="rect">
            <a:avLst/>
          </a:prstGeom>
        </p:spPr>
      </p:pic>
      <p:pic>
        <p:nvPicPr>
          <p:cNvPr id="43" name="Picture 42"/>
          <p:cNvPicPr>
            <a:picLocks noChangeAspect="1"/>
          </p:cNvPicPr>
          <p:nvPr/>
        </p:nvPicPr>
        <p:blipFill rotWithShape="1">
          <a:blip r:embed="rId12">
            <a:extLst>
              <a:ext uri="{BEBA8EAE-BF5A-486C-A8C5-ECC9F3942E4B}">
                <a14:imgProps xmlns:a14="http://schemas.microsoft.com/office/drawing/2010/main">
                  <a14:imgLayer r:embed="rId13">
                    <a14:imgEffect>
                      <a14:backgroundRemoval t="34667" b="60889" l="40688" r="53938"/>
                    </a14:imgEffect>
                  </a14:imgLayer>
                </a14:imgProps>
              </a:ext>
            </a:extLst>
          </a:blip>
          <a:srcRect l="39227" t="31812" r="45841" b="38773"/>
          <a:stretch/>
        </p:blipFill>
        <p:spPr>
          <a:xfrm>
            <a:off x="184739" y="2612415"/>
            <a:ext cx="852199" cy="944329"/>
          </a:xfrm>
          <a:prstGeom prst="rect">
            <a:avLst/>
          </a:prstGeom>
        </p:spPr>
      </p:pic>
      <p:pic>
        <p:nvPicPr>
          <p:cNvPr id="3" name="Picture 2"/>
          <p:cNvPicPr>
            <a:picLocks noChangeAspect="1"/>
          </p:cNvPicPr>
          <p:nvPr/>
        </p:nvPicPr>
        <p:blipFill rotWithShape="1">
          <a:blip r:embed="rId14">
            <a:extLst>
              <a:ext uri="{BEBA8EAE-BF5A-486C-A8C5-ECC9F3942E4B}">
                <a14:imgProps xmlns:a14="http://schemas.microsoft.com/office/drawing/2010/main">
                  <a14:imgLayer r:embed="rId15">
                    <a14:imgEffect>
                      <a14:backgroundRemoval t="41333" b="67333" l="38875" r="51812"/>
                    </a14:imgEffect>
                  </a14:imgLayer>
                </a14:imgProps>
              </a:ext>
            </a:extLst>
          </a:blip>
          <a:srcRect l="37264" t="38518" r="46554" b="32488"/>
          <a:stretch/>
        </p:blipFill>
        <p:spPr>
          <a:xfrm>
            <a:off x="184739" y="1679820"/>
            <a:ext cx="997516" cy="1005370"/>
          </a:xfrm>
          <a:prstGeom prst="rect">
            <a:avLst/>
          </a:prstGeom>
        </p:spPr>
      </p:pic>
      <p:pic>
        <p:nvPicPr>
          <p:cNvPr id="45" name="Picture 44"/>
          <p:cNvPicPr>
            <a:picLocks noChangeAspect="1"/>
          </p:cNvPicPr>
          <p:nvPr/>
        </p:nvPicPr>
        <p:blipFill rotWithShape="1">
          <a:blip r:embed="rId14">
            <a:extLst>
              <a:ext uri="{BEBA8EAE-BF5A-486C-A8C5-ECC9F3942E4B}">
                <a14:imgProps xmlns:a14="http://schemas.microsoft.com/office/drawing/2010/main">
                  <a14:imgLayer r:embed="rId15">
                    <a14:imgEffect>
                      <a14:backgroundRemoval t="41333" b="67333" l="38875" r="51812"/>
                    </a14:imgEffect>
                  </a14:imgLayer>
                </a14:imgProps>
              </a:ext>
            </a:extLst>
          </a:blip>
          <a:srcRect l="37264" t="38518" r="46554" b="32488"/>
          <a:stretch/>
        </p:blipFill>
        <p:spPr>
          <a:xfrm>
            <a:off x="184739" y="3483968"/>
            <a:ext cx="997516" cy="10053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5143500"/>
          </a:xfrm>
          <a:prstGeom prst="rect">
            <a:avLst/>
          </a:prstGeom>
        </p:spPr>
      </p:pic>
      <p:pic>
        <p:nvPicPr>
          <p:cNvPr id="6" name="Picture 5"/>
          <p:cNvPicPr>
            <a:picLocks noChangeAspect="1"/>
          </p:cNvPicPr>
          <p:nvPr/>
        </p:nvPicPr>
        <p:blipFill rotWithShape="1">
          <a:blip r:embed="rId3">
            <a:extLst>
              <a:ext uri="{BEBA8EAE-BF5A-486C-A8C5-ECC9F3942E4B}">
                <a14:imgProps xmlns:a14="http://schemas.microsoft.com/office/drawing/2010/main">
                  <a14:imgLayer r:embed="rId4">
                    <a14:imgEffect>
                      <a14:backgroundRemoval t="5405" b="98818" l="10000" r="52162">
                        <a14:foregroundMark x1="25270" y1="34966" x2="38649" y2="30405"/>
                        <a14:foregroundMark x1="27703" y1="32095" x2="38243" y2="29223"/>
                        <a14:foregroundMark x1="65405" y1="34628" x2="62162" y2="54223"/>
                        <a14:foregroundMark x1="36081" y1="54730" x2="39189" y2="64527"/>
                        <a14:backgroundMark x1="54189" y1="60473" x2="50946" y2="80236"/>
                        <a14:backgroundMark x1="82568" y1="44764" x2="87568" y2="60642"/>
                        <a14:backgroundMark x1="45811" y1="27027" x2="45811" y2="32601"/>
                        <a14:backgroundMark x1="18649" y1="40541" x2="17297" y2="62500"/>
                        <a14:backgroundMark x1="24595" y1="35135" x2="32027" y2="29392"/>
                        <a14:backgroundMark x1="33108" y1="29223" x2="24595" y2="36824"/>
                        <a14:backgroundMark x1="50946" y1="56419" x2="49730" y2="64189"/>
                        <a14:backgroundMark x1="19459" y1="59628" x2="21757" y2="64527"/>
                        <a14:backgroundMark x1="47838" y1="32601" x2="50135" y2="43412"/>
                      </a14:backgroundRemoval>
                    </a14:imgEffect>
                  </a14:imgLayer>
                </a14:imgProps>
              </a:ext>
            </a:extLst>
          </a:blip>
          <a:srcRect r="49011"/>
          <a:stretch/>
        </p:blipFill>
        <p:spPr>
          <a:xfrm>
            <a:off x="1000215" y="1034997"/>
            <a:ext cx="1983996" cy="3998107"/>
          </a:xfrm>
          <a:prstGeom prst="rect">
            <a:avLst/>
          </a:prstGeom>
        </p:spPr>
      </p:pic>
      <p:pic>
        <p:nvPicPr>
          <p:cNvPr id="7" name="Picture 6"/>
          <p:cNvPicPr>
            <a:picLocks noChangeAspect="1"/>
          </p:cNvPicPr>
          <p:nvPr/>
        </p:nvPicPr>
        <p:blipFill rotWithShape="1">
          <a:blip r:embed="rId5">
            <a:extLst>
              <a:ext uri="{BEBA8EAE-BF5A-486C-A8C5-ECC9F3942E4B}">
                <a14:imgProps xmlns:a14="http://schemas.microsoft.com/office/drawing/2010/main">
                  <a14:imgLayer r:embed="rId4">
                    <a14:imgEffect>
                      <a14:backgroundRemoval t="5405" b="98818" l="48514" r="90000">
                        <a14:foregroundMark x1="25270" y1="34966" x2="38649" y2="30405"/>
                        <a14:foregroundMark x1="27703" y1="32095" x2="38243" y2="29223"/>
                        <a14:foregroundMark x1="65405" y1="34628" x2="62162" y2="54223"/>
                        <a14:foregroundMark x1="36081" y1="54730" x2="39189" y2="64527"/>
                        <a14:foregroundMark x1="58919" y1="12162" x2="51216" y2="20270"/>
                        <a14:foregroundMark x1="56081" y1="11655" x2="52297" y2="16047"/>
                        <a14:foregroundMark x1="67297" y1="7601" x2="69459" y2="7601"/>
                        <a14:backgroundMark x1="54189" y1="60473" x2="50946" y2="80236"/>
                        <a14:backgroundMark x1="82568" y1="44764" x2="87568" y2="60642"/>
                        <a14:backgroundMark x1="45811" y1="27027" x2="45811" y2="32601"/>
                        <a14:backgroundMark x1="18649" y1="40541" x2="17297" y2="62500"/>
                        <a14:backgroundMark x1="24595" y1="35135" x2="32027" y2="29392"/>
                        <a14:backgroundMark x1="33108" y1="29223" x2="24595" y2="36824"/>
                        <a14:backgroundMark x1="50946" y1="56419" x2="49730" y2="64189"/>
                        <a14:backgroundMark x1="19459" y1="59628" x2="21757" y2="64527"/>
                        <a14:backgroundMark x1="47838" y1="32601" x2="50135" y2="43412"/>
                      </a14:backgroundRemoval>
                    </a14:imgEffect>
                  </a14:imgLayer>
                </a14:imgProps>
              </a:ext>
            </a:extLst>
          </a:blip>
          <a:srcRect l="47616"/>
          <a:stretch/>
        </p:blipFill>
        <p:spPr>
          <a:xfrm>
            <a:off x="5386314" y="2059709"/>
            <a:ext cx="1669493" cy="3294210"/>
          </a:xfrm>
          <a:prstGeom prst="rect">
            <a:avLst/>
          </a:prstGeom>
        </p:spPr>
      </p:pic>
      <p:pic>
        <p:nvPicPr>
          <p:cNvPr id="8" name="Picture 7"/>
          <p:cNvPicPr>
            <a:picLocks noChangeAspect="1"/>
          </p:cNvPicPr>
          <p:nvPr/>
        </p:nvPicPr>
        <p:blipFill rotWithShape="1">
          <a:blip r:embed="rId6">
            <a:extLst>
              <a:ext uri="{BEBA8EAE-BF5A-486C-A8C5-ECC9F3942E4B}">
                <a14:imgProps xmlns:a14="http://schemas.microsoft.com/office/drawing/2010/main">
                  <a14:imgLayer r:embed="rId7">
                    <a14:imgEffect>
                      <a14:backgroundRemoval t="40111" b="62222" l="47688" r="72188"/>
                    </a14:imgEffect>
                  </a14:imgLayer>
                </a14:imgProps>
              </a:ext>
            </a:extLst>
          </a:blip>
          <a:srcRect l="46940" t="37349" r="24944" b="34920"/>
          <a:stretch/>
        </p:blipFill>
        <p:spPr>
          <a:xfrm>
            <a:off x="529208" y="3879273"/>
            <a:ext cx="3037280" cy="1685065"/>
          </a:xfrm>
          <a:prstGeom prst="rect">
            <a:avLst/>
          </a:prstGeom>
        </p:spPr>
      </p:pic>
      <p:sp>
        <p:nvSpPr>
          <p:cNvPr id="10" name="Cloud Callout 9"/>
          <p:cNvSpPr/>
          <p:nvPr/>
        </p:nvSpPr>
        <p:spPr>
          <a:xfrm>
            <a:off x="529207" y="212436"/>
            <a:ext cx="5374882" cy="1847273"/>
          </a:xfrm>
          <a:prstGeom prst="cloudCallout">
            <a:avLst>
              <a:gd name="adj1" fmla="val -4104"/>
              <a:gd name="adj2" fmla="val 65500"/>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0070C0"/>
                </a:solidFill>
                <a:latin typeface="Baloo 2" pitchFamily="2" charset="0"/>
                <a:cs typeface="Baloo 2" pitchFamily="2" charset="0"/>
              </a:rPr>
              <a:t>Vậy là chúng ta vừa tìm hiểu xong lịch sử của ngày 1/5 rồi đó.</a:t>
            </a:r>
            <a:endParaRPr lang="en-US" sz="2800" dirty="0">
              <a:solidFill>
                <a:srgbClr val="0070C0"/>
              </a:solidFill>
              <a:latin typeface="Baloo 2" pitchFamily="2" charset="0"/>
              <a:cs typeface="Baloo 2" pitchFamily="2" charset="0"/>
            </a:endParaRPr>
          </a:p>
        </p:txBody>
      </p:sp>
      <p:pic>
        <p:nvPicPr>
          <p:cNvPr id="1028" name="Picture 4" descr="Safety man checking concept maintain security in factories or construction sites cartoon hand drawn cartoon art illustration Premium Vector"/>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9980" b="95808" l="9904" r="89936">
                        <a14:foregroundMark x1="48403" y1="44910" x2="55591" y2="81038"/>
                        <a14:foregroundMark x1="52396" y1="51697" x2="59425" y2="71657"/>
                        <a14:foregroundMark x1="57668" y1="61876" x2="59744" y2="70060"/>
                        <a14:foregroundMark x1="37220" y1="60279" x2="38339" y2="68463"/>
                        <a14:foregroundMark x1="41054" y1="63673" x2="37061" y2="71856"/>
                        <a14:foregroundMark x1="50958" y1="67265" x2="51438" y2="74651"/>
                        <a14:foregroundMark x1="44089" y1="74052" x2="43291" y2="82236"/>
                        <a14:backgroundMark x1="26677" y1="35130" x2="32748" y2="62076"/>
                        <a14:backgroundMark x1="78275" y1="31936" x2="72843" y2="64671"/>
                      </a14:backgroundRemoval>
                    </a14:imgEffect>
                  </a14:imgLayer>
                </a14:imgProps>
              </a:ext>
              <a:ext uri="{28A0092B-C50C-407E-A947-70E740481C1C}">
                <a14:useLocalDpi xmlns:a14="http://schemas.microsoft.com/office/drawing/2010/main" val="0"/>
              </a:ext>
            </a:extLst>
          </a:blip>
          <a:srcRect/>
          <a:stretch>
            <a:fillRect/>
          </a:stretch>
        </p:blipFill>
        <p:spPr bwMode="auto">
          <a:xfrm>
            <a:off x="5766593" y="1940839"/>
            <a:ext cx="3668546" cy="3552828"/>
          </a:xfrm>
          <a:prstGeom prst="rect">
            <a:avLst/>
          </a:prstGeom>
          <a:noFill/>
          <a:extLst>
            <a:ext uri="{909E8E84-426E-40DD-AFC4-6F175D3DCCD1}">
              <a14:hiddenFill xmlns:a14="http://schemas.microsoft.com/office/drawing/2010/main">
                <a:solidFill>
                  <a:srgbClr val="FFFFFF"/>
                </a:solidFill>
              </a14:hiddenFill>
            </a:ext>
          </a:extLst>
        </p:spPr>
      </p:pic>
      <p:sp>
        <p:nvSpPr>
          <p:cNvPr id="17" name="Cloud Callout 16"/>
          <p:cNvSpPr/>
          <p:nvPr/>
        </p:nvSpPr>
        <p:spPr>
          <a:xfrm>
            <a:off x="3566488" y="85435"/>
            <a:ext cx="5494817" cy="2101273"/>
          </a:xfrm>
          <a:prstGeom prst="cloudCallout">
            <a:avLst>
              <a:gd name="adj1" fmla="val 2153"/>
              <a:gd name="adj2" fmla="val 61028"/>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2800" dirty="0">
              <a:solidFill>
                <a:srgbClr val="0070C0"/>
              </a:solidFill>
              <a:latin typeface="Baloo 2" pitchFamily="2" charset="0"/>
              <a:cs typeface="Baloo 2" pitchFamily="2" charset="0"/>
            </a:endParaRPr>
          </a:p>
          <a:p>
            <a:pPr algn="ctr"/>
            <a:r>
              <a:rPr lang="vi-VN" sz="2800" dirty="0">
                <a:solidFill>
                  <a:srgbClr val="0070C0"/>
                </a:solidFill>
                <a:latin typeface="Baloo 2" pitchFamily="2" charset="0"/>
                <a:cs typeface="Baloo 2" pitchFamily="2" charset="0"/>
              </a:rPr>
              <a:t>Thế giờ, tớ đố cậu biết được lịch sử ra đời của bài hát Quốc tế ca đó.</a:t>
            </a:r>
            <a:endParaRPr lang="en-US" sz="2800" dirty="0">
              <a:solidFill>
                <a:srgbClr val="0070C0"/>
              </a:solidFill>
              <a:latin typeface="Baloo 2" pitchFamily="2" charset="0"/>
              <a:cs typeface="Baloo 2" pitchFamily="2" charset="0"/>
            </a:endParaRPr>
          </a:p>
        </p:txBody>
      </p:sp>
      <p:sp>
        <p:nvSpPr>
          <p:cNvPr id="20" name="Cloud Callout 19"/>
          <p:cNvSpPr/>
          <p:nvPr/>
        </p:nvSpPr>
        <p:spPr>
          <a:xfrm>
            <a:off x="440067" y="262081"/>
            <a:ext cx="4946247" cy="1847273"/>
          </a:xfrm>
          <a:prstGeom prst="cloudCallout">
            <a:avLst>
              <a:gd name="adj1" fmla="val -4104"/>
              <a:gd name="adj2" fmla="val 65500"/>
            </a:avLst>
          </a:prstGeom>
          <a:solidFill>
            <a:schemeClr val="bg1"/>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rgbClr val="0070C0"/>
                </a:solidFill>
                <a:latin typeface="Baloo 2" pitchFamily="2" charset="0"/>
                <a:cs typeface="Baloo 2" pitchFamily="2" charset="0"/>
              </a:rPr>
              <a:t>Các bạn nhỏ giúp mình trả lời câu hỏi này nhé!</a:t>
            </a:r>
            <a:endParaRPr lang="en-US" sz="2800" dirty="0">
              <a:solidFill>
                <a:srgbClr val="0070C0"/>
              </a:solidFill>
              <a:latin typeface="Baloo 2" pitchFamily="2" charset="0"/>
              <a:cs typeface="Baloo 2" pitchFamily="2" charset="0"/>
            </a:endParaRPr>
          </a:p>
        </p:txBody>
      </p:sp>
    </p:spTree>
    <p:extLst>
      <p:ext uri="{BB962C8B-B14F-4D97-AF65-F5344CB8AC3E}">
        <p14:creationId xmlns:p14="http://schemas.microsoft.com/office/powerpoint/2010/main" val="2353586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1"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grpId="1" nodeType="clickEffect">
                                  <p:stCondLst>
                                    <p:cond delay="0"/>
                                  </p:stCondLst>
                                  <p:childTnLst>
                                    <p:animEffect transition="out" filter="fade">
                                      <p:cBhvr>
                                        <p:cTn id="31" dur="500"/>
                                        <p:tgtEl>
                                          <p:spTgt spid="20"/>
                                        </p:tgtEl>
                                      </p:cBhvr>
                                    </p:animEffect>
                                    <p:set>
                                      <p:cBhvr>
                                        <p:cTn id="32" dur="1" fill="hold">
                                          <p:stCondLst>
                                            <p:cond delay="499"/>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7" grpId="0" animBg="1"/>
      <p:bldP spid="17" grpId="1" animBg="1"/>
      <p:bldP spid="20" grpId="0" animBg="1"/>
      <p:bldP spid="20"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7" name="图片 16">
            <a:extLst>
              <a:ext uri="{FF2B5EF4-FFF2-40B4-BE49-F238E27FC236}">
                <a16:creationId xmlns:a16="http://schemas.microsoft.com/office/drawing/2014/main" id="{498FD588-A206-4886-AECC-F3AD4C8926F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772832" y="3831190"/>
            <a:ext cx="2383041" cy="1312310"/>
          </a:xfrm>
          <a:prstGeom prst="rect">
            <a:avLst/>
          </a:prstGeom>
        </p:spPr>
      </p:pic>
      <p:pic>
        <p:nvPicPr>
          <p:cNvPr id="18" name="Picture 1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034545" y="801868"/>
            <a:ext cx="5112215" cy="2769417"/>
          </a:xfrm>
          <a:prstGeom prst="rect">
            <a:avLst/>
          </a:prstGeom>
        </p:spPr>
      </p:pic>
      <p:pic>
        <p:nvPicPr>
          <p:cNvPr id="19" name="图片 8">
            <a:extLst>
              <a:ext uri="{FF2B5EF4-FFF2-40B4-BE49-F238E27FC236}">
                <a16:creationId xmlns:a16="http://schemas.microsoft.com/office/drawing/2014/main" id="{02FF4DBC-490D-45F8-AFC7-21549723209A}"/>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98608" y="1431636"/>
            <a:ext cx="2328742" cy="3571286"/>
          </a:xfrm>
          <a:prstGeom prst="rect">
            <a:avLst/>
          </a:prstGeom>
        </p:spPr>
      </p:pic>
    </p:spTree>
    <p:extLst>
      <p:ext uri="{BB962C8B-B14F-4D97-AF65-F5344CB8AC3E}">
        <p14:creationId xmlns:p14="http://schemas.microsoft.com/office/powerpoint/2010/main" val="254572318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airplane"/>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1637"/>
            <a:ext cx="9135470" cy="5141863"/>
          </a:xfrm>
          <a:prstGeom prst="rect">
            <a:avLst/>
          </a:prstGeom>
        </p:spPr>
      </p:pic>
      <p:grpSp>
        <p:nvGrpSpPr>
          <p:cNvPr id="4" name="组合 6">
            <a:extLst>
              <a:ext uri="{FF2B5EF4-FFF2-40B4-BE49-F238E27FC236}">
                <a16:creationId xmlns:a16="http://schemas.microsoft.com/office/drawing/2014/main" id="{3E77FF08-B31F-457B-8454-7BBF39606D02}"/>
              </a:ext>
            </a:extLst>
          </p:cNvPr>
          <p:cNvGrpSpPr/>
          <p:nvPr/>
        </p:nvGrpSpPr>
        <p:grpSpPr>
          <a:xfrm>
            <a:off x="-8529" y="4211782"/>
            <a:ext cx="9152530" cy="1254988"/>
            <a:chOff x="-15831" y="5749200"/>
            <a:chExt cx="10672175" cy="1108800"/>
          </a:xfrm>
        </p:grpSpPr>
        <p:grpSp>
          <p:nvGrpSpPr>
            <p:cNvPr id="5"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9" name="图片 5">
                  <a:extLst>
                    <a:ext uri="{FF2B5EF4-FFF2-40B4-BE49-F238E27FC236}">
                      <a16:creationId xmlns:a16="http://schemas.microsoft.com/office/drawing/2014/main" id="{E3EEC572-AE9A-44CE-967F-4933DC071DD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10" name="图片 25">
                  <a:extLst>
                    <a:ext uri="{FF2B5EF4-FFF2-40B4-BE49-F238E27FC236}">
                      <a16:creationId xmlns:a16="http://schemas.microsoft.com/office/drawing/2014/main" id="{C8B9A887-52A3-4381-8D2C-3A3D562B084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8" name="图片 28">
                <a:extLst>
                  <a:ext uri="{FF2B5EF4-FFF2-40B4-BE49-F238E27FC236}">
                    <a16:creationId xmlns:a16="http://schemas.microsoft.com/office/drawing/2014/main" id="{41217DD9-3107-46F4-BD73-87B718317FA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6" name="图片 27">
              <a:extLst>
                <a:ext uri="{FF2B5EF4-FFF2-40B4-BE49-F238E27FC236}">
                  <a16:creationId xmlns:a16="http://schemas.microsoft.com/office/drawing/2014/main" id="{FC069E54-7FCE-4504-B61D-C3ADC518064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sp>
        <p:nvSpPr>
          <p:cNvPr id="13" name="任意多边形: 形状 70">
            <a:extLst>
              <a:ext uri="{FF2B5EF4-FFF2-40B4-BE49-F238E27FC236}">
                <a16:creationId xmlns:a16="http://schemas.microsoft.com/office/drawing/2014/main" id="{C870E79C-6CFA-4605-AF58-9E59B6D30471}"/>
              </a:ext>
            </a:extLst>
          </p:cNvPr>
          <p:cNvSpPr/>
          <p:nvPr/>
        </p:nvSpPr>
        <p:spPr>
          <a:xfrm>
            <a:off x="422292" y="981140"/>
            <a:ext cx="8290888" cy="2153651"/>
          </a:xfrm>
          <a:custGeom>
            <a:avLst/>
            <a:gdLst>
              <a:gd name="connsiteX0" fmla="*/ 430798 w 5817996"/>
              <a:gd name="connsiteY0" fmla="*/ 0 h 2153651"/>
              <a:gd name="connsiteX1" fmla="*/ 735418 w 5817996"/>
              <a:gd name="connsiteY1" fmla="*/ 126178 h 2153651"/>
              <a:gd name="connsiteX2" fmla="*/ 740573 w 5817996"/>
              <a:gd name="connsiteY2" fmla="*/ 132426 h 2153651"/>
              <a:gd name="connsiteX3" fmla="*/ 745728 w 5817996"/>
              <a:gd name="connsiteY3" fmla="*/ 126178 h 2153651"/>
              <a:gd name="connsiteX4" fmla="*/ 1050348 w 5817996"/>
              <a:gd name="connsiteY4" fmla="*/ 0 h 2153651"/>
              <a:gd name="connsiteX5" fmla="*/ 1354968 w 5817996"/>
              <a:gd name="connsiteY5" fmla="*/ 126178 h 2153651"/>
              <a:gd name="connsiteX6" fmla="*/ 1360124 w 5817996"/>
              <a:gd name="connsiteY6" fmla="*/ 132426 h 2153651"/>
              <a:gd name="connsiteX7" fmla="*/ 1365279 w 5817996"/>
              <a:gd name="connsiteY7" fmla="*/ 126178 h 2153651"/>
              <a:gd name="connsiteX8" fmla="*/ 1669899 w 5817996"/>
              <a:gd name="connsiteY8" fmla="*/ 0 h 2153651"/>
              <a:gd name="connsiteX9" fmla="*/ 1974519 w 5817996"/>
              <a:gd name="connsiteY9" fmla="*/ 126178 h 2153651"/>
              <a:gd name="connsiteX10" fmla="*/ 1979674 w 5817996"/>
              <a:gd name="connsiteY10" fmla="*/ 132426 h 2153651"/>
              <a:gd name="connsiteX11" fmla="*/ 1984829 w 5817996"/>
              <a:gd name="connsiteY11" fmla="*/ 126178 h 2153651"/>
              <a:gd name="connsiteX12" fmla="*/ 2289449 w 5817996"/>
              <a:gd name="connsiteY12" fmla="*/ 0 h 2153651"/>
              <a:gd name="connsiteX13" fmla="*/ 2594069 w 5817996"/>
              <a:gd name="connsiteY13" fmla="*/ 126178 h 2153651"/>
              <a:gd name="connsiteX14" fmla="*/ 2599225 w 5817996"/>
              <a:gd name="connsiteY14" fmla="*/ 132426 h 2153651"/>
              <a:gd name="connsiteX15" fmla="*/ 2604380 w 5817996"/>
              <a:gd name="connsiteY15" fmla="*/ 126178 h 2153651"/>
              <a:gd name="connsiteX16" fmla="*/ 2909000 w 5817996"/>
              <a:gd name="connsiteY16" fmla="*/ 0 h 2153651"/>
              <a:gd name="connsiteX17" fmla="*/ 3213620 w 5817996"/>
              <a:gd name="connsiteY17" fmla="*/ 126178 h 2153651"/>
              <a:gd name="connsiteX18" fmla="*/ 3218775 w 5817996"/>
              <a:gd name="connsiteY18" fmla="*/ 132426 h 2153651"/>
              <a:gd name="connsiteX19" fmla="*/ 3223930 w 5817996"/>
              <a:gd name="connsiteY19" fmla="*/ 126178 h 2153651"/>
              <a:gd name="connsiteX20" fmla="*/ 3528550 w 5817996"/>
              <a:gd name="connsiteY20" fmla="*/ 0 h 2153651"/>
              <a:gd name="connsiteX21" fmla="*/ 3833170 w 5817996"/>
              <a:gd name="connsiteY21" fmla="*/ 126178 h 2153651"/>
              <a:gd name="connsiteX22" fmla="*/ 3838325 w 5817996"/>
              <a:gd name="connsiteY22" fmla="*/ 132426 h 2153651"/>
              <a:gd name="connsiteX23" fmla="*/ 3843480 w 5817996"/>
              <a:gd name="connsiteY23" fmla="*/ 126178 h 2153651"/>
              <a:gd name="connsiteX24" fmla="*/ 4148100 w 5817996"/>
              <a:gd name="connsiteY24" fmla="*/ 0 h 2153651"/>
              <a:gd name="connsiteX25" fmla="*/ 4452720 w 5817996"/>
              <a:gd name="connsiteY25" fmla="*/ 126178 h 2153651"/>
              <a:gd name="connsiteX26" fmla="*/ 4457875 w 5817996"/>
              <a:gd name="connsiteY26" fmla="*/ 132425 h 2153651"/>
              <a:gd name="connsiteX27" fmla="*/ 4463029 w 5817996"/>
              <a:gd name="connsiteY27" fmla="*/ 126178 h 2153651"/>
              <a:gd name="connsiteX28" fmla="*/ 4767649 w 5817996"/>
              <a:gd name="connsiteY28" fmla="*/ 0 h 2153651"/>
              <a:gd name="connsiteX29" fmla="*/ 5072269 w 5817996"/>
              <a:gd name="connsiteY29" fmla="*/ 126178 h 2153651"/>
              <a:gd name="connsiteX30" fmla="*/ 5077424 w 5817996"/>
              <a:gd name="connsiteY30" fmla="*/ 132425 h 2153651"/>
              <a:gd name="connsiteX31" fmla="*/ 5082578 w 5817996"/>
              <a:gd name="connsiteY31" fmla="*/ 126178 h 2153651"/>
              <a:gd name="connsiteX32" fmla="*/ 5387198 w 5817996"/>
              <a:gd name="connsiteY32" fmla="*/ 0 h 2153651"/>
              <a:gd name="connsiteX33" fmla="*/ 5817996 w 5817996"/>
              <a:gd name="connsiteY33" fmla="*/ 430799 h 2153651"/>
              <a:gd name="connsiteX34" fmla="*/ 5691818 w 5817996"/>
              <a:gd name="connsiteY34" fmla="*/ 735420 h 2153651"/>
              <a:gd name="connsiteX35" fmla="*/ 5669527 w 5817996"/>
              <a:gd name="connsiteY35" fmla="*/ 753812 h 2153651"/>
              <a:gd name="connsiteX36" fmla="*/ 5691818 w 5817996"/>
              <a:gd name="connsiteY36" fmla="*/ 772204 h 2153651"/>
              <a:gd name="connsiteX37" fmla="*/ 5817996 w 5817996"/>
              <a:gd name="connsiteY37" fmla="*/ 1076825 h 2153651"/>
              <a:gd name="connsiteX38" fmla="*/ 5691818 w 5817996"/>
              <a:gd name="connsiteY38" fmla="*/ 1381446 h 2153651"/>
              <a:gd name="connsiteX39" fmla="*/ 5669526 w 5817996"/>
              <a:gd name="connsiteY39" fmla="*/ 1399839 h 2153651"/>
              <a:gd name="connsiteX40" fmla="*/ 5691818 w 5817996"/>
              <a:gd name="connsiteY40" fmla="*/ 1418231 h 2153651"/>
              <a:gd name="connsiteX41" fmla="*/ 5817996 w 5817996"/>
              <a:gd name="connsiteY41" fmla="*/ 1722852 h 2153651"/>
              <a:gd name="connsiteX42" fmla="*/ 5387198 w 5817996"/>
              <a:gd name="connsiteY42" fmla="*/ 2153651 h 2153651"/>
              <a:gd name="connsiteX43" fmla="*/ 5082578 w 5817996"/>
              <a:gd name="connsiteY43" fmla="*/ 2027473 h 2153651"/>
              <a:gd name="connsiteX44" fmla="*/ 5077421 w 5817996"/>
              <a:gd name="connsiteY44" fmla="*/ 2021223 h 2153651"/>
              <a:gd name="connsiteX45" fmla="*/ 5072264 w 5817996"/>
              <a:gd name="connsiteY45" fmla="*/ 2027473 h 2153651"/>
              <a:gd name="connsiteX46" fmla="*/ 4767644 w 5817996"/>
              <a:gd name="connsiteY46" fmla="*/ 2153651 h 2153651"/>
              <a:gd name="connsiteX47" fmla="*/ 4463024 w 5817996"/>
              <a:gd name="connsiteY47" fmla="*/ 2027473 h 2153651"/>
              <a:gd name="connsiteX48" fmla="*/ 4457870 w 5817996"/>
              <a:gd name="connsiteY48" fmla="*/ 2021226 h 2153651"/>
              <a:gd name="connsiteX49" fmla="*/ 4452715 w 5817996"/>
              <a:gd name="connsiteY49" fmla="*/ 2027473 h 2153651"/>
              <a:gd name="connsiteX50" fmla="*/ 4148095 w 5817996"/>
              <a:gd name="connsiteY50" fmla="*/ 2153651 h 2153651"/>
              <a:gd name="connsiteX51" fmla="*/ 3843475 w 5817996"/>
              <a:gd name="connsiteY51" fmla="*/ 2027473 h 2153651"/>
              <a:gd name="connsiteX52" fmla="*/ 3838320 w 5817996"/>
              <a:gd name="connsiteY52" fmla="*/ 2021225 h 2153651"/>
              <a:gd name="connsiteX53" fmla="*/ 3833165 w 5817996"/>
              <a:gd name="connsiteY53" fmla="*/ 2027473 h 2153651"/>
              <a:gd name="connsiteX54" fmla="*/ 3528545 w 5817996"/>
              <a:gd name="connsiteY54" fmla="*/ 2153651 h 2153651"/>
              <a:gd name="connsiteX55" fmla="*/ 3223925 w 5817996"/>
              <a:gd name="connsiteY55" fmla="*/ 2027473 h 2153651"/>
              <a:gd name="connsiteX56" fmla="*/ 3218771 w 5817996"/>
              <a:gd name="connsiteY56" fmla="*/ 2021226 h 2153651"/>
              <a:gd name="connsiteX57" fmla="*/ 3213616 w 5817996"/>
              <a:gd name="connsiteY57" fmla="*/ 2027473 h 2153651"/>
              <a:gd name="connsiteX58" fmla="*/ 2908996 w 5817996"/>
              <a:gd name="connsiteY58" fmla="*/ 2153651 h 2153651"/>
              <a:gd name="connsiteX59" fmla="*/ 2604376 w 5817996"/>
              <a:gd name="connsiteY59" fmla="*/ 2027473 h 2153651"/>
              <a:gd name="connsiteX60" fmla="*/ 2599221 w 5817996"/>
              <a:gd name="connsiteY60" fmla="*/ 2021225 h 2153651"/>
              <a:gd name="connsiteX61" fmla="*/ 2594066 w 5817996"/>
              <a:gd name="connsiteY61" fmla="*/ 2027473 h 2153651"/>
              <a:gd name="connsiteX62" fmla="*/ 2289446 w 5817996"/>
              <a:gd name="connsiteY62" fmla="*/ 2153651 h 2153651"/>
              <a:gd name="connsiteX63" fmla="*/ 1984826 w 5817996"/>
              <a:gd name="connsiteY63" fmla="*/ 2027473 h 2153651"/>
              <a:gd name="connsiteX64" fmla="*/ 1979672 w 5817996"/>
              <a:gd name="connsiteY64" fmla="*/ 2021226 h 2153651"/>
              <a:gd name="connsiteX65" fmla="*/ 1974517 w 5817996"/>
              <a:gd name="connsiteY65" fmla="*/ 2027473 h 2153651"/>
              <a:gd name="connsiteX66" fmla="*/ 1669897 w 5817996"/>
              <a:gd name="connsiteY66" fmla="*/ 2153651 h 2153651"/>
              <a:gd name="connsiteX67" fmla="*/ 1365277 w 5817996"/>
              <a:gd name="connsiteY67" fmla="*/ 2027473 h 2153651"/>
              <a:gd name="connsiteX68" fmla="*/ 1360122 w 5817996"/>
              <a:gd name="connsiteY68" fmla="*/ 2021225 h 2153651"/>
              <a:gd name="connsiteX69" fmla="*/ 1354967 w 5817996"/>
              <a:gd name="connsiteY69" fmla="*/ 2027473 h 2153651"/>
              <a:gd name="connsiteX70" fmla="*/ 1050347 w 5817996"/>
              <a:gd name="connsiteY70" fmla="*/ 2153651 h 2153651"/>
              <a:gd name="connsiteX71" fmla="*/ 745727 w 5817996"/>
              <a:gd name="connsiteY71" fmla="*/ 2027473 h 2153651"/>
              <a:gd name="connsiteX72" fmla="*/ 740573 w 5817996"/>
              <a:gd name="connsiteY72" fmla="*/ 2021226 h 2153651"/>
              <a:gd name="connsiteX73" fmla="*/ 735419 w 5817996"/>
              <a:gd name="connsiteY73" fmla="*/ 2027473 h 2153651"/>
              <a:gd name="connsiteX74" fmla="*/ 430798 w 5817996"/>
              <a:gd name="connsiteY74" fmla="*/ 2153651 h 2153651"/>
              <a:gd name="connsiteX75" fmla="*/ 0 w 5817996"/>
              <a:gd name="connsiteY75" fmla="*/ 1722852 h 2153651"/>
              <a:gd name="connsiteX76" fmla="*/ 126178 w 5817996"/>
              <a:gd name="connsiteY76" fmla="*/ 1418231 h 2153651"/>
              <a:gd name="connsiteX77" fmla="*/ 148470 w 5817996"/>
              <a:gd name="connsiteY77" fmla="*/ 1399839 h 2153651"/>
              <a:gd name="connsiteX78" fmla="*/ 126178 w 5817996"/>
              <a:gd name="connsiteY78" fmla="*/ 1381446 h 2153651"/>
              <a:gd name="connsiteX79" fmla="*/ 0 w 5817996"/>
              <a:gd name="connsiteY79" fmla="*/ 1076825 h 2153651"/>
              <a:gd name="connsiteX80" fmla="*/ 126178 w 5817996"/>
              <a:gd name="connsiteY80" fmla="*/ 772204 h 2153651"/>
              <a:gd name="connsiteX81" fmla="*/ 148469 w 5817996"/>
              <a:gd name="connsiteY81" fmla="*/ 753812 h 2153651"/>
              <a:gd name="connsiteX82" fmla="*/ 126178 w 5817996"/>
              <a:gd name="connsiteY82" fmla="*/ 735420 h 2153651"/>
              <a:gd name="connsiteX83" fmla="*/ 0 w 5817996"/>
              <a:gd name="connsiteY83" fmla="*/ 430799 h 2153651"/>
              <a:gd name="connsiteX84" fmla="*/ 430798 w 5817996"/>
              <a:gd name="connsiteY84" fmla="*/ 0 h 21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17996" h="2153651">
                <a:moveTo>
                  <a:pt x="430798" y="0"/>
                </a:moveTo>
                <a:cubicBezTo>
                  <a:pt x="549760" y="0"/>
                  <a:pt x="657459" y="48219"/>
                  <a:pt x="735418" y="126178"/>
                </a:cubicBezTo>
                <a:lnTo>
                  <a:pt x="740573" y="132426"/>
                </a:lnTo>
                <a:lnTo>
                  <a:pt x="745728" y="126178"/>
                </a:lnTo>
                <a:cubicBezTo>
                  <a:pt x="823687" y="48219"/>
                  <a:pt x="931387" y="0"/>
                  <a:pt x="1050348" y="0"/>
                </a:cubicBezTo>
                <a:cubicBezTo>
                  <a:pt x="1169310" y="0"/>
                  <a:pt x="1277009" y="48219"/>
                  <a:pt x="1354968" y="126178"/>
                </a:cubicBezTo>
                <a:lnTo>
                  <a:pt x="1360124" y="132426"/>
                </a:lnTo>
                <a:lnTo>
                  <a:pt x="1365279" y="126178"/>
                </a:lnTo>
                <a:cubicBezTo>
                  <a:pt x="1443238" y="48219"/>
                  <a:pt x="1550938" y="0"/>
                  <a:pt x="1669899" y="0"/>
                </a:cubicBezTo>
                <a:cubicBezTo>
                  <a:pt x="1788861" y="0"/>
                  <a:pt x="1896560" y="48219"/>
                  <a:pt x="1974519" y="126178"/>
                </a:cubicBezTo>
                <a:lnTo>
                  <a:pt x="1979674" y="132426"/>
                </a:lnTo>
                <a:lnTo>
                  <a:pt x="1984829" y="126178"/>
                </a:lnTo>
                <a:cubicBezTo>
                  <a:pt x="2062788" y="48219"/>
                  <a:pt x="2170488" y="0"/>
                  <a:pt x="2289449" y="0"/>
                </a:cubicBezTo>
                <a:cubicBezTo>
                  <a:pt x="2408411" y="0"/>
                  <a:pt x="2516110" y="48219"/>
                  <a:pt x="2594069" y="126178"/>
                </a:cubicBezTo>
                <a:lnTo>
                  <a:pt x="2599225" y="132426"/>
                </a:lnTo>
                <a:lnTo>
                  <a:pt x="2604380" y="126178"/>
                </a:lnTo>
                <a:cubicBezTo>
                  <a:pt x="2682339" y="48219"/>
                  <a:pt x="2790038" y="0"/>
                  <a:pt x="2909000" y="0"/>
                </a:cubicBezTo>
                <a:cubicBezTo>
                  <a:pt x="3027961" y="0"/>
                  <a:pt x="3135661" y="48219"/>
                  <a:pt x="3213620" y="126178"/>
                </a:cubicBezTo>
                <a:lnTo>
                  <a:pt x="3218775" y="132426"/>
                </a:lnTo>
                <a:lnTo>
                  <a:pt x="3223930" y="126178"/>
                </a:lnTo>
                <a:cubicBezTo>
                  <a:pt x="3301889" y="48219"/>
                  <a:pt x="3409589" y="0"/>
                  <a:pt x="3528550" y="0"/>
                </a:cubicBezTo>
                <a:cubicBezTo>
                  <a:pt x="3647512" y="0"/>
                  <a:pt x="3755211" y="48219"/>
                  <a:pt x="3833170" y="126178"/>
                </a:cubicBezTo>
                <a:lnTo>
                  <a:pt x="3838325" y="132426"/>
                </a:lnTo>
                <a:lnTo>
                  <a:pt x="3843480" y="126178"/>
                </a:lnTo>
                <a:cubicBezTo>
                  <a:pt x="3921439" y="48219"/>
                  <a:pt x="4029139" y="0"/>
                  <a:pt x="4148100" y="0"/>
                </a:cubicBezTo>
                <a:cubicBezTo>
                  <a:pt x="4267062" y="0"/>
                  <a:pt x="4374761" y="48219"/>
                  <a:pt x="4452720" y="126178"/>
                </a:cubicBezTo>
                <a:lnTo>
                  <a:pt x="4457875" y="132425"/>
                </a:lnTo>
                <a:lnTo>
                  <a:pt x="4463029" y="126178"/>
                </a:lnTo>
                <a:cubicBezTo>
                  <a:pt x="4540988" y="48219"/>
                  <a:pt x="4648688" y="0"/>
                  <a:pt x="4767649" y="0"/>
                </a:cubicBezTo>
                <a:cubicBezTo>
                  <a:pt x="4886610" y="0"/>
                  <a:pt x="4994310" y="48219"/>
                  <a:pt x="5072269" y="126178"/>
                </a:cubicBezTo>
                <a:lnTo>
                  <a:pt x="5077424" y="132425"/>
                </a:lnTo>
                <a:lnTo>
                  <a:pt x="5082578" y="126178"/>
                </a:lnTo>
                <a:cubicBezTo>
                  <a:pt x="5160537" y="48219"/>
                  <a:pt x="5268236" y="0"/>
                  <a:pt x="5387198" y="0"/>
                </a:cubicBezTo>
                <a:cubicBezTo>
                  <a:pt x="5625121" y="0"/>
                  <a:pt x="5817996" y="192875"/>
                  <a:pt x="5817996" y="430799"/>
                </a:cubicBezTo>
                <a:cubicBezTo>
                  <a:pt x="5817996" y="549761"/>
                  <a:pt x="5769777" y="657461"/>
                  <a:pt x="5691818" y="735420"/>
                </a:cubicBezTo>
                <a:lnTo>
                  <a:pt x="5669527" y="753812"/>
                </a:lnTo>
                <a:lnTo>
                  <a:pt x="5691818" y="772204"/>
                </a:lnTo>
                <a:cubicBezTo>
                  <a:pt x="5769777" y="850163"/>
                  <a:pt x="5817996" y="957863"/>
                  <a:pt x="5817996" y="1076825"/>
                </a:cubicBezTo>
                <a:cubicBezTo>
                  <a:pt x="5817996" y="1195787"/>
                  <a:pt x="5769777" y="1303487"/>
                  <a:pt x="5691818" y="1381446"/>
                </a:cubicBezTo>
                <a:lnTo>
                  <a:pt x="5669526" y="1399839"/>
                </a:lnTo>
                <a:lnTo>
                  <a:pt x="5691818" y="1418231"/>
                </a:lnTo>
                <a:cubicBezTo>
                  <a:pt x="5769777" y="1496190"/>
                  <a:pt x="5817996" y="1603890"/>
                  <a:pt x="5817996" y="1722852"/>
                </a:cubicBezTo>
                <a:cubicBezTo>
                  <a:pt x="5817996" y="1960776"/>
                  <a:pt x="5625121" y="2153651"/>
                  <a:pt x="5387198" y="2153651"/>
                </a:cubicBezTo>
                <a:cubicBezTo>
                  <a:pt x="5268236" y="2153651"/>
                  <a:pt x="5160537" y="2105432"/>
                  <a:pt x="5082578" y="2027473"/>
                </a:cubicBezTo>
                <a:lnTo>
                  <a:pt x="5077421" y="2021223"/>
                </a:lnTo>
                <a:lnTo>
                  <a:pt x="5072264" y="2027473"/>
                </a:lnTo>
                <a:cubicBezTo>
                  <a:pt x="4994305" y="2105432"/>
                  <a:pt x="4886606" y="2153651"/>
                  <a:pt x="4767644" y="2153651"/>
                </a:cubicBezTo>
                <a:cubicBezTo>
                  <a:pt x="4648683" y="2153651"/>
                  <a:pt x="4540983" y="2105432"/>
                  <a:pt x="4463024" y="2027473"/>
                </a:cubicBezTo>
                <a:lnTo>
                  <a:pt x="4457870" y="2021226"/>
                </a:lnTo>
                <a:lnTo>
                  <a:pt x="4452715" y="2027473"/>
                </a:lnTo>
                <a:cubicBezTo>
                  <a:pt x="4374756" y="2105432"/>
                  <a:pt x="4267057" y="2153651"/>
                  <a:pt x="4148095" y="2153651"/>
                </a:cubicBezTo>
                <a:cubicBezTo>
                  <a:pt x="4029134" y="2153651"/>
                  <a:pt x="3921434" y="2105432"/>
                  <a:pt x="3843475" y="2027473"/>
                </a:cubicBezTo>
                <a:lnTo>
                  <a:pt x="3838320" y="2021225"/>
                </a:lnTo>
                <a:lnTo>
                  <a:pt x="3833165" y="2027473"/>
                </a:lnTo>
                <a:cubicBezTo>
                  <a:pt x="3755206" y="2105432"/>
                  <a:pt x="3647506" y="2153651"/>
                  <a:pt x="3528545" y="2153651"/>
                </a:cubicBezTo>
                <a:cubicBezTo>
                  <a:pt x="3409584" y="2153651"/>
                  <a:pt x="3301884" y="2105432"/>
                  <a:pt x="3223925" y="2027473"/>
                </a:cubicBezTo>
                <a:lnTo>
                  <a:pt x="3218771" y="2021226"/>
                </a:lnTo>
                <a:lnTo>
                  <a:pt x="3213616" y="2027473"/>
                </a:lnTo>
                <a:cubicBezTo>
                  <a:pt x="3135657" y="2105432"/>
                  <a:pt x="3027958" y="2153651"/>
                  <a:pt x="2908996" y="2153651"/>
                </a:cubicBezTo>
                <a:cubicBezTo>
                  <a:pt x="2790035" y="2153651"/>
                  <a:pt x="2682335" y="2105432"/>
                  <a:pt x="2604376" y="2027473"/>
                </a:cubicBezTo>
                <a:lnTo>
                  <a:pt x="2599221" y="2021225"/>
                </a:lnTo>
                <a:lnTo>
                  <a:pt x="2594066" y="2027473"/>
                </a:lnTo>
                <a:cubicBezTo>
                  <a:pt x="2516107" y="2105432"/>
                  <a:pt x="2408408" y="2153651"/>
                  <a:pt x="2289446" y="2153651"/>
                </a:cubicBezTo>
                <a:cubicBezTo>
                  <a:pt x="2170485" y="2153651"/>
                  <a:pt x="2062785" y="2105432"/>
                  <a:pt x="1984826" y="2027473"/>
                </a:cubicBezTo>
                <a:lnTo>
                  <a:pt x="1979672" y="2021226"/>
                </a:lnTo>
                <a:lnTo>
                  <a:pt x="1974517" y="2027473"/>
                </a:lnTo>
                <a:cubicBezTo>
                  <a:pt x="1896558" y="2105432"/>
                  <a:pt x="1788859" y="2153651"/>
                  <a:pt x="1669897" y="2153651"/>
                </a:cubicBezTo>
                <a:cubicBezTo>
                  <a:pt x="1550936" y="2153651"/>
                  <a:pt x="1443236" y="2105432"/>
                  <a:pt x="1365277" y="2027473"/>
                </a:cubicBezTo>
                <a:lnTo>
                  <a:pt x="1360122" y="2021225"/>
                </a:lnTo>
                <a:lnTo>
                  <a:pt x="1354967" y="2027473"/>
                </a:lnTo>
                <a:cubicBezTo>
                  <a:pt x="1277008" y="2105432"/>
                  <a:pt x="1169309" y="2153651"/>
                  <a:pt x="1050347" y="2153651"/>
                </a:cubicBezTo>
                <a:cubicBezTo>
                  <a:pt x="931386" y="2153651"/>
                  <a:pt x="823686" y="2105432"/>
                  <a:pt x="745727" y="2027473"/>
                </a:cubicBezTo>
                <a:lnTo>
                  <a:pt x="740573" y="2021226"/>
                </a:lnTo>
                <a:lnTo>
                  <a:pt x="735419" y="2027473"/>
                </a:lnTo>
                <a:cubicBezTo>
                  <a:pt x="657459" y="2105432"/>
                  <a:pt x="549760" y="2153651"/>
                  <a:pt x="430798" y="2153651"/>
                </a:cubicBezTo>
                <a:cubicBezTo>
                  <a:pt x="192875" y="2153651"/>
                  <a:pt x="0" y="1960776"/>
                  <a:pt x="0" y="1722852"/>
                </a:cubicBezTo>
                <a:cubicBezTo>
                  <a:pt x="0" y="1603890"/>
                  <a:pt x="48219" y="1496190"/>
                  <a:pt x="126178" y="1418231"/>
                </a:cubicBezTo>
                <a:lnTo>
                  <a:pt x="148470" y="1399839"/>
                </a:lnTo>
                <a:lnTo>
                  <a:pt x="126178" y="1381446"/>
                </a:lnTo>
                <a:cubicBezTo>
                  <a:pt x="48219" y="1303487"/>
                  <a:pt x="0" y="1195787"/>
                  <a:pt x="0" y="1076825"/>
                </a:cubicBezTo>
                <a:cubicBezTo>
                  <a:pt x="0" y="957863"/>
                  <a:pt x="48219" y="850163"/>
                  <a:pt x="126178" y="772204"/>
                </a:cubicBezTo>
                <a:lnTo>
                  <a:pt x="148469" y="753812"/>
                </a:lnTo>
                <a:lnTo>
                  <a:pt x="126178" y="735420"/>
                </a:lnTo>
                <a:cubicBezTo>
                  <a:pt x="48219" y="657461"/>
                  <a:pt x="0" y="549761"/>
                  <a:pt x="0" y="430799"/>
                </a:cubicBezTo>
                <a:cubicBezTo>
                  <a:pt x="0" y="192875"/>
                  <a:pt x="192875" y="0"/>
                  <a:pt x="430798" y="0"/>
                </a:cubicBezTo>
                <a:close/>
              </a:path>
            </a:pathLst>
          </a:custGeom>
          <a:solidFill>
            <a:schemeClr val="bg1"/>
          </a:solidFill>
          <a:ln w="9525">
            <a:solidFill>
              <a:srgbClr val="FFC000"/>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400" dirty="0">
              <a:solidFill>
                <a:srgbClr val="002060"/>
              </a:solidFill>
              <a:latin typeface="思源黑体 CN Bold" panose="020B0800000000000000" pitchFamily="34" charset="-122"/>
              <a:ea typeface="思源黑体 CN Bold" panose="020B0800000000000000" pitchFamily="34" charset="-122"/>
            </a:endParaRPr>
          </a:p>
        </p:txBody>
      </p:sp>
      <p:sp>
        <p:nvSpPr>
          <p:cNvPr id="14" name="Text Box 9">
            <a:extLst>
              <a:ext uri="{FF2B5EF4-FFF2-40B4-BE49-F238E27FC236}">
                <a16:creationId xmlns:a16="http://schemas.microsoft.com/office/drawing/2014/main" id="{9955A824-5048-45CF-BA39-41643CFCA08B}"/>
              </a:ext>
            </a:extLst>
          </p:cNvPr>
          <p:cNvSpPr txBox="1">
            <a:spLocks noChangeArrowheads="1"/>
          </p:cNvSpPr>
          <p:nvPr/>
        </p:nvSpPr>
        <p:spPr bwMode="auto">
          <a:xfrm>
            <a:off x="813154" y="1286951"/>
            <a:ext cx="7509164" cy="1338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vi-VN" altLang="en-US" sz="2700" b="1" u="sng" dirty="0">
                <a:solidFill>
                  <a:srgbClr val="002060"/>
                </a:solidFill>
                <a:latin typeface="Baloo 2" pitchFamily="2" charset="0"/>
                <a:cs typeface="Baloo 2" pitchFamily="2" charset="0"/>
              </a:rPr>
              <a:t>Bài 2</a:t>
            </a:r>
          </a:p>
          <a:p>
            <a:pPr algn="just"/>
            <a:r>
              <a:rPr lang="en-US" altLang="en-US" sz="2700" b="1" dirty="0" err="1">
                <a:solidFill>
                  <a:srgbClr val="002060"/>
                </a:solidFill>
                <a:latin typeface="Baloo 2" pitchFamily="2" charset="0"/>
                <a:cs typeface="Baloo 2" pitchFamily="2" charset="0"/>
              </a:rPr>
              <a:t>Tìm</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các</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tên</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riêng</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trong</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câu</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chuyện</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sau</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và</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cho</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biết</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những</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tên</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riêng</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đó</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được</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viết</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như</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thế</a:t>
            </a:r>
            <a:r>
              <a:rPr lang="en-US" altLang="en-US" sz="2700" b="1" dirty="0">
                <a:solidFill>
                  <a:srgbClr val="002060"/>
                </a:solidFill>
                <a:latin typeface="Baloo 2" pitchFamily="2" charset="0"/>
                <a:cs typeface="Baloo 2" pitchFamily="2" charset="0"/>
              </a:rPr>
              <a:t> </a:t>
            </a:r>
            <a:r>
              <a:rPr lang="en-US" altLang="en-US" sz="2700" b="1" dirty="0" err="1">
                <a:solidFill>
                  <a:srgbClr val="002060"/>
                </a:solidFill>
                <a:latin typeface="Baloo 2" pitchFamily="2" charset="0"/>
                <a:cs typeface="Baloo 2" pitchFamily="2" charset="0"/>
              </a:rPr>
              <a:t>nào</a:t>
            </a:r>
            <a:r>
              <a:rPr lang="en-US" altLang="en-US" sz="2700" b="1" dirty="0">
                <a:solidFill>
                  <a:srgbClr val="002060"/>
                </a:solidFill>
                <a:latin typeface="Baloo 2" pitchFamily="2" charset="0"/>
                <a:cs typeface="Baloo 2" pitchFamily="2" charset="0"/>
              </a:rPr>
              <a:t>?</a:t>
            </a:r>
          </a:p>
        </p:txBody>
      </p:sp>
      <p:grpSp>
        <p:nvGrpSpPr>
          <p:cNvPr id="18" name="组合 1">
            <a:extLst>
              <a:ext uri="{FF2B5EF4-FFF2-40B4-BE49-F238E27FC236}">
                <a16:creationId xmlns:a16="http://schemas.microsoft.com/office/drawing/2014/main" id="{F668629F-4487-4C56-BFC2-8B244D5EEBE8}"/>
              </a:ext>
            </a:extLst>
          </p:cNvPr>
          <p:cNvGrpSpPr/>
          <p:nvPr/>
        </p:nvGrpSpPr>
        <p:grpSpPr>
          <a:xfrm>
            <a:off x="-94753" y="3798312"/>
            <a:ext cx="9230223" cy="1650999"/>
            <a:chOff x="0" y="5207000"/>
            <a:chExt cx="12192000" cy="1650999"/>
          </a:xfrm>
        </p:grpSpPr>
        <p:pic>
          <p:nvPicPr>
            <p:cNvPr id="19" name="图片 5">
              <a:extLst>
                <a:ext uri="{FF2B5EF4-FFF2-40B4-BE49-F238E27FC236}">
                  <a16:creationId xmlns:a16="http://schemas.microsoft.com/office/drawing/2014/main" id="{3574D0E8-C551-4CE9-A949-DC99B02447A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20" name="图片 7">
              <a:extLst>
                <a:ext uri="{FF2B5EF4-FFF2-40B4-BE49-F238E27FC236}">
                  <a16:creationId xmlns:a16="http://schemas.microsoft.com/office/drawing/2014/main" id="{F3D6A2B4-CC48-45D9-B0FD-3F86D1405BE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21" name="图片 24">
              <a:extLst>
                <a:ext uri="{FF2B5EF4-FFF2-40B4-BE49-F238E27FC236}">
                  <a16:creationId xmlns:a16="http://schemas.microsoft.com/office/drawing/2014/main" id="{4CA6FA32-A4AA-4B98-94AC-85288874CB0E}"/>
                </a:ext>
              </a:extLst>
            </p:cNvPr>
            <p:cNvPicPr>
              <a:picLocks noChangeAspect="1"/>
            </p:cNvPicPr>
            <p:nvPr/>
          </p:nvPicPr>
          <p:blipFill>
            <a:blip r:embed="rId7"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22" name="图片 23">
              <a:extLst>
                <a:ext uri="{FF2B5EF4-FFF2-40B4-BE49-F238E27FC236}">
                  <a16:creationId xmlns:a16="http://schemas.microsoft.com/office/drawing/2014/main" id="{736980FB-BB26-4D80-9DFC-F3C35DC156AB}"/>
                </a:ext>
              </a:extLst>
            </p:cNvPr>
            <p:cNvPicPr>
              <a:picLocks noChangeAspect="1"/>
            </p:cNvPicPr>
            <p:nvPr/>
          </p:nvPicPr>
          <p:blipFill>
            <a:blip r:embed="rId8"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23" name="图片 9">
              <a:extLst>
                <a:ext uri="{FF2B5EF4-FFF2-40B4-BE49-F238E27FC236}">
                  <a16:creationId xmlns:a16="http://schemas.microsoft.com/office/drawing/2014/main" id="{1B2622C4-CC7F-4319-971C-1093267D5BC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24" name="图片 12">
              <a:extLst>
                <a:ext uri="{FF2B5EF4-FFF2-40B4-BE49-F238E27FC236}">
                  <a16:creationId xmlns:a16="http://schemas.microsoft.com/office/drawing/2014/main" id="{C06941B8-22E4-4FED-9DE7-7262931CBC4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25" name="图片 22">
              <a:extLst>
                <a:ext uri="{FF2B5EF4-FFF2-40B4-BE49-F238E27FC236}">
                  <a16:creationId xmlns:a16="http://schemas.microsoft.com/office/drawing/2014/main" id="{BF9AEC9E-1D90-4AFC-8BB6-11EE124FB7FD}"/>
                </a:ext>
              </a:extLst>
            </p:cNvPr>
            <p:cNvPicPr>
              <a:picLocks noChangeAspect="1"/>
            </p:cNvPicPr>
            <p:nvPr/>
          </p:nvPicPr>
          <p:blipFill>
            <a:blip r:embed="rId11"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pic>
        <p:nvPicPr>
          <p:cNvPr id="26" name="图片 7">
            <a:extLst>
              <a:ext uri="{FF2B5EF4-FFF2-40B4-BE49-F238E27FC236}">
                <a16:creationId xmlns:a16="http://schemas.microsoft.com/office/drawing/2014/main" id="{21BE03CF-7211-4E6B-A4D6-50DDD58E4866}"/>
              </a:ext>
            </a:extLst>
          </p:cNvPr>
          <p:cNvPicPr>
            <a:picLocks noChangeAspect="1"/>
          </p:cNvPicPr>
          <p:nvPr/>
        </p:nvPicPr>
        <p:blipFill rotWithShape="1">
          <a:blip r:embed="rId12">
            <a:extLst>
              <a:ext uri="{28A0092B-C50C-407E-A947-70E740481C1C}">
                <a14:useLocalDpi xmlns:a14="http://schemas.microsoft.com/office/drawing/2010/main" val="0"/>
              </a:ext>
            </a:extLst>
          </a:blip>
          <a:srcRect r="1524" b="44323"/>
          <a:stretch/>
        </p:blipFill>
        <p:spPr>
          <a:xfrm>
            <a:off x="361107" y="2572568"/>
            <a:ext cx="8229953" cy="2267417"/>
          </a:xfrm>
          <a:prstGeom prst="rect">
            <a:avLst/>
          </a:prstGeom>
        </p:spPr>
      </p:pic>
      <p:cxnSp>
        <p:nvCxnSpPr>
          <p:cNvPr id="11" name="Straight Connector 10"/>
          <p:cNvCxnSpPr/>
          <p:nvPr/>
        </p:nvCxnSpPr>
        <p:spPr>
          <a:xfrm>
            <a:off x="923636" y="2068945"/>
            <a:ext cx="6175814" cy="9253"/>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19466" y="2472750"/>
            <a:ext cx="7153116" cy="192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7684655" y="2057965"/>
            <a:ext cx="535546" cy="7182"/>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5221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barn(inVertical)">
                                      <p:cBhvr>
                                        <p:cTn id="12" dur="500"/>
                                        <p:tgtEl>
                                          <p:spTgt spid="39"/>
                                        </p:tgtEl>
                                      </p:cBhvr>
                                    </p:animEffect>
                                  </p:childTnLst>
                                </p:cTn>
                              </p:par>
                              <p:par>
                                <p:cTn id="13" presetID="16" presetClass="entr" presetSubtype="21"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barn(inVertical)">
                                      <p:cBhvr>
                                        <p:cTn id="1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7" name="图片 16">
            <a:extLst>
              <a:ext uri="{FF2B5EF4-FFF2-40B4-BE49-F238E27FC236}">
                <a16:creationId xmlns:a16="http://schemas.microsoft.com/office/drawing/2014/main" id="{498FD588-A206-4886-AECC-F3AD4C8926F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772832" y="3831190"/>
            <a:ext cx="2383041" cy="1312310"/>
          </a:xfrm>
          <a:prstGeom prst="rect">
            <a:avLst/>
          </a:prstGeom>
        </p:spPr>
      </p:pic>
      <p:grpSp>
        <p:nvGrpSpPr>
          <p:cNvPr id="24" name="组合 1">
            <a:extLst>
              <a:ext uri="{FF2B5EF4-FFF2-40B4-BE49-F238E27FC236}">
                <a16:creationId xmlns:a16="http://schemas.microsoft.com/office/drawing/2014/main" id="{F668629F-4487-4C56-BFC2-8B244D5EEBE8}"/>
              </a:ext>
            </a:extLst>
          </p:cNvPr>
          <p:cNvGrpSpPr/>
          <p:nvPr/>
        </p:nvGrpSpPr>
        <p:grpSpPr>
          <a:xfrm>
            <a:off x="0" y="3481093"/>
            <a:ext cx="9230223" cy="1650999"/>
            <a:chOff x="0" y="5207000"/>
            <a:chExt cx="12192000" cy="1650999"/>
          </a:xfrm>
        </p:grpSpPr>
        <p:pic>
          <p:nvPicPr>
            <p:cNvPr id="25" name="图片 5">
              <a:extLst>
                <a:ext uri="{FF2B5EF4-FFF2-40B4-BE49-F238E27FC236}">
                  <a16:creationId xmlns:a16="http://schemas.microsoft.com/office/drawing/2014/main" id="{3574D0E8-C551-4CE9-A949-DC99B02447A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30" name="图片 7">
              <a:extLst>
                <a:ext uri="{FF2B5EF4-FFF2-40B4-BE49-F238E27FC236}">
                  <a16:creationId xmlns:a16="http://schemas.microsoft.com/office/drawing/2014/main" id="{F3D6A2B4-CC48-45D9-B0FD-3F86D1405B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32" name="图片 24">
              <a:extLst>
                <a:ext uri="{FF2B5EF4-FFF2-40B4-BE49-F238E27FC236}">
                  <a16:creationId xmlns:a16="http://schemas.microsoft.com/office/drawing/2014/main" id="{4CA6FA32-A4AA-4B98-94AC-85288874CB0E}"/>
                </a:ext>
              </a:extLst>
            </p:cNvPr>
            <p:cNvPicPr>
              <a:picLocks noChangeAspect="1"/>
            </p:cNvPicPr>
            <p:nvPr/>
          </p:nvPicPr>
          <p:blipFill>
            <a:blip r:embed="rId11"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5" name="图片 23">
              <a:extLst>
                <a:ext uri="{FF2B5EF4-FFF2-40B4-BE49-F238E27FC236}">
                  <a16:creationId xmlns:a16="http://schemas.microsoft.com/office/drawing/2014/main" id="{736980FB-BB26-4D80-9DFC-F3C35DC156AB}"/>
                </a:ext>
              </a:extLst>
            </p:cNvPr>
            <p:cNvPicPr>
              <a:picLocks noChangeAspect="1"/>
            </p:cNvPicPr>
            <p:nvPr/>
          </p:nvPicPr>
          <p:blipFill>
            <a:blip r:embed="rId12"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6" name="图片 9">
              <a:extLst>
                <a:ext uri="{FF2B5EF4-FFF2-40B4-BE49-F238E27FC236}">
                  <a16:creationId xmlns:a16="http://schemas.microsoft.com/office/drawing/2014/main" id="{1B2622C4-CC7F-4319-971C-1093267D5BC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7" name="图片 12">
              <a:extLst>
                <a:ext uri="{FF2B5EF4-FFF2-40B4-BE49-F238E27FC236}">
                  <a16:creationId xmlns:a16="http://schemas.microsoft.com/office/drawing/2014/main" id="{C06941B8-22E4-4FED-9DE7-7262931CBC49}"/>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8" name="图片 22">
              <a:extLst>
                <a:ext uri="{FF2B5EF4-FFF2-40B4-BE49-F238E27FC236}">
                  <a16:creationId xmlns:a16="http://schemas.microsoft.com/office/drawing/2014/main" id="{BF9AEC9E-1D90-4AFC-8BB6-11EE124FB7FD}"/>
                </a:ext>
              </a:extLst>
            </p:cNvPr>
            <p:cNvPicPr>
              <a:picLocks noChangeAspect="1"/>
            </p:cNvPicPr>
            <p:nvPr/>
          </p:nvPicPr>
          <p:blipFill>
            <a:blip r:embed="rId15"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sp>
        <p:nvSpPr>
          <p:cNvPr id="22" name="任意多边形: 形状 70">
            <a:extLst>
              <a:ext uri="{FF2B5EF4-FFF2-40B4-BE49-F238E27FC236}">
                <a16:creationId xmlns:a16="http://schemas.microsoft.com/office/drawing/2014/main" id="{C870E79C-6CFA-4605-AF58-9E59B6D30471}"/>
              </a:ext>
            </a:extLst>
          </p:cNvPr>
          <p:cNvSpPr/>
          <p:nvPr/>
        </p:nvSpPr>
        <p:spPr>
          <a:xfrm>
            <a:off x="1" y="0"/>
            <a:ext cx="9070108" cy="4996873"/>
          </a:xfrm>
          <a:custGeom>
            <a:avLst/>
            <a:gdLst>
              <a:gd name="connsiteX0" fmla="*/ 430798 w 5817996"/>
              <a:gd name="connsiteY0" fmla="*/ 0 h 2153651"/>
              <a:gd name="connsiteX1" fmla="*/ 735418 w 5817996"/>
              <a:gd name="connsiteY1" fmla="*/ 126178 h 2153651"/>
              <a:gd name="connsiteX2" fmla="*/ 740573 w 5817996"/>
              <a:gd name="connsiteY2" fmla="*/ 132426 h 2153651"/>
              <a:gd name="connsiteX3" fmla="*/ 745728 w 5817996"/>
              <a:gd name="connsiteY3" fmla="*/ 126178 h 2153651"/>
              <a:gd name="connsiteX4" fmla="*/ 1050348 w 5817996"/>
              <a:gd name="connsiteY4" fmla="*/ 0 h 2153651"/>
              <a:gd name="connsiteX5" fmla="*/ 1354968 w 5817996"/>
              <a:gd name="connsiteY5" fmla="*/ 126178 h 2153651"/>
              <a:gd name="connsiteX6" fmla="*/ 1360124 w 5817996"/>
              <a:gd name="connsiteY6" fmla="*/ 132426 h 2153651"/>
              <a:gd name="connsiteX7" fmla="*/ 1365279 w 5817996"/>
              <a:gd name="connsiteY7" fmla="*/ 126178 h 2153651"/>
              <a:gd name="connsiteX8" fmla="*/ 1669899 w 5817996"/>
              <a:gd name="connsiteY8" fmla="*/ 0 h 2153651"/>
              <a:gd name="connsiteX9" fmla="*/ 1974519 w 5817996"/>
              <a:gd name="connsiteY9" fmla="*/ 126178 h 2153651"/>
              <a:gd name="connsiteX10" fmla="*/ 1979674 w 5817996"/>
              <a:gd name="connsiteY10" fmla="*/ 132426 h 2153651"/>
              <a:gd name="connsiteX11" fmla="*/ 1984829 w 5817996"/>
              <a:gd name="connsiteY11" fmla="*/ 126178 h 2153651"/>
              <a:gd name="connsiteX12" fmla="*/ 2289449 w 5817996"/>
              <a:gd name="connsiteY12" fmla="*/ 0 h 2153651"/>
              <a:gd name="connsiteX13" fmla="*/ 2594069 w 5817996"/>
              <a:gd name="connsiteY13" fmla="*/ 126178 h 2153651"/>
              <a:gd name="connsiteX14" fmla="*/ 2599225 w 5817996"/>
              <a:gd name="connsiteY14" fmla="*/ 132426 h 2153651"/>
              <a:gd name="connsiteX15" fmla="*/ 2604380 w 5817996"/>
              <a:gd name="connsiteY15" fmla="*/ 126178 h 2153651"/>
              <a:gd name="connsiteX16" fmla="*/ 2909000 w 5817996"/>
              <a:gd name="connsiteY16" fmla="*/ 0 h 2153651"/>
              <a:gd name="connsiteX17" fmla="*/ 3213620 w 5817996"/>
              <a:gd name="connsiteY17" fmla="*/ 126178 h 2153651"/>
              <a:gd name="connsiteX18" fmla="*/ 3218775 w 5817996"/>
              <a:gd name="connsiteY18" fmla="*/ 132426 h 2153651"/>
              <a:gd name="connsiteX19" fmla="*/ 3223930 w 5817996"/>
              <a:gd name="connsiteY19" fmla="*/ 126178 h 2153651"/>
              <a:gd name="connsiteX20" fmla="*/ 3528550 w 5817996"/>
              <a:gd name="connsiteY20" fmla="*/ 0 h 2153651"/>
              <a:gd name="connsiteX21" fmla="*/ 3833170 w 5817996"/>
              <a:gd name="connsiteY21" fmla="*/ 126178 h 2153651"/>
              <a:gd name="connsiteX22" fmla="*/ 3838325 w 5817996"/>
              <a:gd name="connsiteY22" fmla="*/ 132426 h 2153651"/>
              <a:gd name="connsiteX23" fmla="*/ 3843480 w 5817996"/>
              <a:gd name="connsiteY23" fmla="*/ 126178 h 2153651"/>
              <a:gd name="connsiteX24" fmla="*/ 4148100 w 5817996"/>
              <a:gd name="connsiteY24" fmla="*/ 0 h 2153651"/>
              <a:gd name="connsiteX25" fmla="*/ 4452720 w 5817996"/>
              <a:gd name="connsiteY25" fmla="*/ 126178 h 2153651"/>
              <a:gd name="connsiteX26" fmla="*/ 4457875 w 5817996"/>
              <a:gd name="connsiteY26" fmla="*/ 132425 h 2153651"/>
              <a:gd name="connsiteX27" fmla="*/ 4463029 w 5817996"/>
              <a:gd name="connsiteY27" fmla="*/ 126178 h 2153651"/>
              <a:gd name="connsiteX28" fmla="*/ 4767649 w 5817996"/>
              <a:gd name="connsiteY28" fmla="*/ 0 h 2153651"/>
              <a:gd name="connsiteX29" fmla="*/ 5072269 w 5817996"/>
              <a:gd name="connsiteY29" fmla="*/ 126178 h 2153651"/>
              <a:gd name="connsiteX30" fmla="*/ 5077424 w 5817996"/>
              <a:gd name="connsiteY30" fmla="*/ 132425 h 2153651"/>
              <a:gd name="connsiteX31" fmla="*/ 5082578 w 5817996"/>
              <a:gd name="connsiteY31" fmla="*/ 126178 h 2153651"/>
              <a:gd name="connsiteX32" fmla="*/ 5387198 w 5817996"/>
              <a:gd name="connsiteY32" fmla="*/ 0 h 2153651"/>
              <a:gd name="connsiteX33" fmla="*/ 5817996 w 5817996"/>
              <a:gd name="connsiteY33" fmla="*/ 430799 h 2153651"/>
              <a:gd name="connsiteX34" fmla="*/ 5691818 w 5817996"/>
              <a:gd name="connsiteY34" fmla="*/ 735420 h 2153651"/>
              <a:gd name="connsiteX35" fmla="*/ 5669527 w 5817996"/>
              <a:gd name="connsiteY35" fmla="*/ 753812 h 2153651"/>
              <a:gd name="connsiteX36" fmla="*/ 5691818 w 5817996"/>
              <a:gd name="connsiteY36" fmla="*/ 772204 h 2153651"/>
              <a:gd name="connsiteX37" fmla="*/ 5817996 w 5817996"/>
              <a:gd name="connsiteY37" fmla="*/ 1076825 h 2153651"/>
              <a:gd name="connsiteX38" fmla="*/ 5691818 w 5817996"/>
              <a:gd name="connsiteY38" fmla="*/ 1381446 h 2153651"/>
              <a:gd name="connsiteX39" fmla="*/ 5669526 w 5817996"/>
              <a:gd name="connsiteY39" fmla="*/ 1399839 h 2153651"/>
              <a:gd name="connsiteX40" fmla="*/ 5691818 w 5817996"/>
              <a:gd name="connsiteY40" fmla="*/ 1418231 h 2153651"/>
              <a:gd name="connsiteX41" fmla="*/ 5817996 w 5817996"/>
              <a:gd name="connsiteY41" fmla="*/ 1722852 h 2153651"/>
              <a:gd name="connsiteX42" fmla="*/ 5387198 w 5817996"/>
              <a:gd name="connsiteY42" fmla="*/ 2153651 h 2153651"/>
              <a:gd name="connsiteX43" fmla="*/ 5082578 w 5817996"/>
              <a:gd name="connsiteY43" fmla="*/ 2027473 h 2153651"/>
              <a:gd name="connsiteX44" fmla="*/ 5077421 w 5817996"/>
              <a:gd name="connsiteY44" fmla="*/ 2021223 h 2153651"/>
              <a:gd name="connsiteX45" fmla="*/ 5072264 w 5817996"/>
              <a:gd name="connsiteY45" fmla="*/ 2027473 h 2153651"/>
              <a:gd name="connsiteX46" fmla="*/ 4767644 w 5817996"/>
              <a:gd name="connsiteY46" fmla="*/ 2153651 h 2153651"/>
              <a:gd name="connsiteX47" fmla="*/ 4463024 w 5817996"/>
              <a:gd name="connsiteY47" fmla="*/ 2027473 h 2153651"/>
              <a:gd name="connsiteX48" fmla="*/ 4457870 w 5817996"/>
              <a:gd name="connsiteY48" fmla="*/ 2021226 h 2153651"/>
              <a:gd name="connsiteX49" fmla="*/ 4452715 w 5817996"/>
              <a:gd name="connsiteY49" fmla="*/ 2027473 h 2153651"/>
              <a:gd name="connsiteX50" fmla="*/ 4148095 w 5817996"/>
              <a:gd name="connsiteY50" fmla="*/ 2153651 h 2153651"/>
              <a:gd name="connsiteX51" fmla="*/ 3843475 w 5817996"/>
              <a:gd name="connsiteY51" fmla="*/ 2027473 h 2153651"/>
              <a:gd name="connsiteX52" fmla="*/ 3838320 w 5817996"/>
              <a:gd name="connsiteY52" fmla="*/ 2021225 h 2153651"/>
              <a:gd name="connsiteX53" fmla="*/ 3833165 w 5817996"/>
              <a:gd name="connsiteY53" fmla="*/ 2027473 h 2153651"/>
              <a:gd name="connsiteX54" fmla="*/ 3528545 w 5817996"/>
              <a:gd name="connsiteY54" fmla="*/ 2153651 h 2153651"/>
              <a:gd name="connsiteX55" fmla="*/ 3223925 w 5817996"/>
              <a:gd name="connsiteY55" fmla="*/ 2027473 h 2153651"/>
              <a:gd name="connsiteX56" fmla="*/ 3218771 w 5817996"/>
              <a:gd name="connsiteY56" fmla="*/ 2021226 h 2153651"/>
              <a:gd name="connsiteX57" fmla="*/ 3213616 w 5817996"/>
              <a:gd name="connsiteY57" fmla="*/ 2027473 h 2153651"/>
              <a:gd name="connsiteX58" fmla="*/ 2908996 w 5817996"/>
              <a:gd name="connsiteY58" fmla="*/ 2153651 h 2153651"/>
              <a:gd name="connsiteX59" fmla="*/ 2604376 w 5817996"/>
              <a:gd name="connsiteY59" fmla="*/ 2027473 h 2153651"/>
              <a:gd name="connsiteX60" fmla="*/ 2599221 w 5817996"/>
              <a:gd name="connsiteY60" fmla="*/ 2021225 h 2153651"/>
              <a:gd name="connsiteX61" fmla="*/ 2594066 w 5817996"/>
              <a:gd name="connsiteY61" fmla="*/ 2027473 h 2153651"/>
              <a:gd name="connsiteX62" fmla="*/ 2289446 w 5817996"/>
              <a:gd name="connsiteY62" fmla="*/ 2153651 h 2153651"/>
              <a:gd name="connsiteX63" fmla="*/ 1984826 w 5817996"/>
              <a:gd name="connsiteY63" fmla="*/ 2027473 h 2153651"/>
              <a:gd name="connsiteX64" fmla="*/ 1979672 w 5817996"/>
              <a:gd name="connsiteY64" fmla="*/ 2021226 h 2153651"/>
              <a:gd name="connsiteX65" fmla="*/ 1974517 w 5817996"/>
              <a:gd name="connsiteY65" fmla="*/ 2027473 h 2153651"/>
              <a:gd name="connsiteX66" fmla="*/ 1669897 w 5817996"/>
              <a:gd name="connsiteY66" fmla="*/ 2153651 h 2153651"/>
              <a:gd name="connsiteX67" fmla="*/ 1365277 w 5817996"/>
              <a:gd name="connsiteY67" fmla="*/ 2027473 h 2153651"/>
              <a:gd name="connsiteX68" fmla="*/ 1360122 w 5817996"/>
              <a:gd name="connsiteY68" fmla="*/ 2021225 h 2153651"/>
              <a:gd name="connsiteX69" fmla="*/ 1354967 w 5817996"/>
              <a:gd name="connsiteY69" fmla="*/ 2027473 h 2153651"/>
              <a:gd name="connsiteX70" fmla="*/ 1050347 w 5817996"/>
              <a:gd name="connsiteY70" fmla="*/ 2153651 h 2153651"/>
              <a:gd name="connsiteX71" fmla="*/ 745727 w 5817996"/>
              <a:gd name="connsiteY71" fmla="*/ 2027473 h 2153651"/>
              <a:gd name="connsiteX72" fmla="*/ 740573 w 5817996"/>
              <a:gd name="connsiteY72" fmla="*/ 2021226 h 2153651"/>
              <a:gd name="connsiteX73" fmla="*/ 735419 w 5817996"/>
              <a:gd name="connsiteY73" fmla="*/ 2027473 h 2153651"/>
              <a:gd name="connsiteX74" fmla="*/ 430798 w 5817996"/>
              <a:gd name="connsiteY74" fmla="*/ 2153651 h 2153651"/>
              <a:gd name="connsiteX75" fmla="*/ 0 w 5817996"/>
              <a:gd name="connsiteY75" fmla="*/ 1722852 h 2153651"/>
              <a:gd name="connsiteX76" fmla="*/ 126178 w 5817996"/>
              <a:gd name="connsiteY76" fmla="*/ 1418231 h 2153651"/>
              <a:gd name="connsiteX77" fmla="*/ 148470 w 5817996"/>
              <a:gd name="connsiteY77" fmla="*/ 1399839 h 2153651"/>
              <a:gd name="connsiteX78" fmla="*/ 126178 w 5817996"/>
              <a:gd name="connsiteY78" fmla="*/ 1381446 h 2153651"/>
              <a:gd name="connsiteX79" fmla="*/ 0 w 5817996"/>
              <a:gd name="connsiteY79" fmla="*/ 1076825 h 2153651"/>
              <a:gd name="connsiteX80" fmla="*/ 126178 w 5817996"/>
              <a:gd name="connsiteY80" fmla="*/ 772204 h 2153651"/>
              <a:gd name="connsiteX81" fmla="*/ 148469 w 5817996"/>
              <a:gd name="connsiteY81" fmla="*/ 753812 h 2153651"/>
              <a:gd name="connsiteX82" fmla="*/ 126178 w 5817996"/>
              <a:gd name="connsiteY82" fmla="*/ 735420 h 2153651"/>
              <a:gd name="connsiteX83" fmla="*/ 0 w 5817996"/>
              <a:gd name="connsiteY83" fmla="*/ 430799 h 2153651"/>
              <a:gd name="connsiteX84" fmla="*/ 430798 w 5817996"/>
              <a:gd name="connsiteY84" fmla="*/ 0 h 21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17996" h="2153651">
                <a:moveTo>
                  <a:pt x="430798" y="0"/>
                </a:moveTo>
                <a:cubicBezTo>
                  <a:pt x="549760" y="0"/>
                  <a:pt x="657459" y="48219"/>
                  <a:pt x="735418" y="126178"/>
                </a:cubicBezTo>
                <a:lnTo>
                  <a:pt x="740573" y="132426"/>
                </a:lnTo>
                <a:lnTo>
                  <a:pt x="745728" y="126178"/>
                </a:lnTo>
                <a:cubicBezTo>
                  <a:pt x="823687" y="48219"/>
                  <a:pt x="931387" y="0"/>
                  <a:pt x="1050348" y="0"/>
                </a:cubicBezTo>
                <a:cubicBezTo>
                  <a:pt x="1169310" y="0"/>
                  <a:pt x="1277009" y="48219"/>
                  <a:pt x="1354968" y="126178"/>
                </a:cubicBezTo>
                <a:lnTo>
                  <a:pt x="1360124" y="132426"/>
                </a:lnTo>
                <a:lnTo>
                  <a:pt x="1365279" y="126178"/>
                </a:lnTo>
                <a:cubicBezTo>
                  <a:pt x="1443238" y="48219"/>
                  <a:pt x="1550938" y="0"/>
                  <a:pt x="1669899" y="0"/>
                </a:cubicBezTo>
                <a:cubicBezTo>
                  <a:pt x="1788861" y="0"/>
                  <a:pt x="1896560" y="48219"/>
                  <a:pt x="1974519" y="126178"/>
                </a:cubicBezTo>
                <a:lnTo>
                  <a:pt x="1979674" y="132426"/>
                </a:lnTo>
                <a:lnTo>
                  <a:pt x="1984829" y="126178"/>
                </a:lnTo>
                <a:cubicBezTo>
                  <a:pt x="2062788" y="48219"/>
                  <a:pt x="2170488" y="0"/>
                  <a:pt x="2289449" y="0"/>
                </a:cubicBezTo>
                <a:cubicBezTo>
                  <a:pt x="2408411" y="0"/>
                  <a:pt x="2516110" y="48219"/>
                  <a:pt x="2594069" y="126178"/>
                </a:cubicBezTo>
                <a:lnTo>
                  <a:pt x="2599225" y="132426"/>
                </a:lnTo>
                <a:lnTo>
                  <a:pt x="2604380" y="126178"/>
                </a:lnTo>
                <a:cubicBezTo>
                  <a:pt x="2682339" y="48219"/>
                  <a:pt x="2790038" y="0"/>
                  <a:pt x="2909000" y="0"/>
                </a:cubicBezTo>
                <a:cubicBezTo>
                  <a:pt x="3027961" y="0"/>
                  <a:pt x="3135661" y="48219"/>
                  <a:pt x="3213620" y="126178"/>
                </a:cubicBezTo>
                <a:lnTo>
                  <a:pt x="3218775" y="132426"/>
                </a:lnTo>
                <a:lnTo>
                  <a:pt x="3223930" y="126178"/>
                </a:lnTo>
                <a:cubicBezTo>
                  <a:pt x="3301889" y="48219"/>
                  <a:pt x="3409589" y="0"/>
                  <a:pt x="3528550" y="0"/>
                </a:cubicBezTo>
                <a:cubicBezTo>
                  <a:pt x="3647512" y="0"/>
                  <a:pt x="3755211" y="48219"/>
                  <a:pt x="3833170" y="126178"/>
                </a:cubicBezTo>
                <a:lnTo>
                  <a:pt x="3838325" y="132426"/>
                </a:lnTo>
                <a:lnTo>
                  <a:pt x="3843480" y="126178"/>
                </a:lnTo>
                <a:cubicBezTo>
                  <a:pt x="3921439" y="48219"/>
                  <a:pt x="4029139" y="0"/>
                  <a:pt x="4148100" y="0"/>
                </a:cubicBezTo>
                <a:cubicBezTo>
                  <a:pt x="4267062" y="0"/>
                  <a:pt x="4374761" y="48219"/>
                  <a:pt x="4452720" y="126178"/>
                </a:cubicBezTo>
                <a:lnTo>
                  <a:pt x="4457875" y="132425"/>
                </a:lnTo>
                <a:lnTo>
                  <a:pt x="4463029" y="126178"/>
                </a:lnTo>
                <a:cubicBezTo>
                  <a:pt x="4540988" y="48219"/>
                  <a:pt x="4648688" y="0"/>
                  <a:pt x="4767649" y="0"/>
                </a:cubicBezTo>
                <a:cubicBezTo>
                  <a:pt x="4886610" y="0"/>
                  <a:pt x="4994310" y="48219"/>
                  <a:pt x="5072269" y="126178"/>
                </a:cubicBezTo>
                <a:lnTo>
                  <a:pt x="5077424" y="132425"/>
                </a:lnTo>
                <a:lnTo>
                  <a:pt x="5082578" y="126178"/>
                </a:lnTo>
                <a:cubicBezTo>
                  <a:pt x="5160537" y="48219"/>
                  <a:pt x="5268236" y="0"/>
                  <a:pt x="5387198" y="0"/>
                </a:cubicBezTo>
                <a:cubicBezTo>
                  <a:pt x="5625121" y="0"/>
                  <a:pt x="5817996" y="192875"/>
                  <a:pt x="5817996" y="430799"/>
                </a:cubicBezTo>
                <a:cubicBezTo>
                  <a:pt x="5817996" y="549761"/>
                  <a:pt x="5769777" y="657461"/>
                  <a:pt x="5691818" y="735420"/>
                </a:cubicBezTo>
                <a:lnTo>
                  <a:pt x="5669527" y="753812"/>
                </a:lnTo>
                <a:lnTo>
                  <a:pt x="5691818" y="772204"/>
                </a:lnTo>
                <a:cubicBezTo>
                  <a:pt x="5769777" y="850163"/>
                  <a:pt x="5817996" y="957863"/>
                  <a:pt x="5817996" y="1076825"/>
                </a:cubicBezTo>
                <a:cubicBezTo>
                  <a:pt x="5817996" y="1195787"/>
                  <a:pt x="5769777" y="1303487"/>
                  <a:pt x="5691818" y="1381446"/>
                </a:cubicBezTo>
                <a:lnTo>
                  <a:pt x="5669526" y="1399839"/>
                </a:lnTo>
                <a:lnTo>
                  <a:pt x="5691818" y="1418231"/>
                </a:lnTo>
                <a:cubicBezTo>
                  <a:pt x="5769777" y="1496190"/>
                  <a:pt x="5817996" y="1603890"/>
                  <a:pt x="5817996" y="1722852"/>
                </a:cubicBezTo>
                <a:cubicBezTo>
                  <a:pt x="5817996" y="1960776"/>
                  <a:pt x="5625121" y="2153651"/>
                  <a:pt x="5387198" y="2153651"/>
                </a:cubicBezTo>
                <a:cubicBezTo>
                  <a:pt x="5268236" y="2153651"/>
                  <a:pt x="5160537" y="2105432"/>
                  <a:pt x="5082578" y="2027473"/>
                </a:cubicBezTo>
                <a:lnTo>
                  <a:pt x="5077421" y="2021223"/>
                </a:lnTo>
                <a:lnTo>
                  <a:pt x="5072264" y="2027473"/>
                </a:lnTo>
                <a:cubicBezTo>
                  <a:pt x="4994305" y="2105432"/>
                  <a:pt x="4886606" y="2153651"/>
                  <a:pt x="4767644" y="2153651"/>
                </a:cubicBezTo>
                <a:cubicBezTo>
                  <a:pt x="4648683" y="2153651"/>
                  <a:pt x="4540983" y="2105432"/>
                  <a:pt x="4463024" y="2027473"/>
                </a:cubicBezTo>
                <a:lnTo>
                  <a:pt x="4457870" y="2021226"/>
                </a:lnTo>
                <a:lnTo>
                  <a:pt x="4452715" y="2027473"/>
                </a:lnTo>
                <a:cubicBezTo>
                  <a:pt x="4374756" y="2105432"/>
                  <a:pt x="4267057" y="2153651"/>
                  <a:pt x="4148095" y="2153651"/>
                </a:cubicBezTo>
                <a:cubicBezTo>
                  <a:pt x="4029134" y="2153651"/>
                  <a:pt x="3921434" y="2105432"/>
                  <a:pt x="3843475" y="2027473"/>
                </a:cubicBezTo>
                <a:lnTo>
                  <a:pt x="3838320" y="2021225"/>
                </a:lnTo>
                <a:lnTo>
                  <a:pt x="3833165" y="2027473"/>
                </a:lnTo>
                <a:cubicBezTo>
                  <a:pt x="3755206" y="2105432"/>
                  <a:pt x="3647506" y="2153651"/>
                  <a:pt x="3528545" y="2153651"/>
                </a:cubicBezTo>
                <a:cubicBezTo>
                  <a:pt x="3409584" y="2153651"/>
                  <a:pt x="3301884" y="2105432"/>
                  <a:pt x="3223925" y="2027473"/>
                </a:cubicBezTo>
                <a:lnTo>
                  <a:pt x="3218771" y="2021226"/>
                </a:lnTo>
                <a:lnTo>
                  <a:pt x="3213616" y="2027473"/>
                </a:lnTo>
                <a:cubicBezTo>
                  <a:pt x="3135657" y="2105432"/>
                  <a:pt x="3027958" y="2153651"/>
                  <a:pt x="2908996" y="2153651"/>
                </a:cubicBezTo>
                <a:cubicBezTo>
                  <a:pt x="2790035" y="2153651"/>
                  <a:pt x="2682335" y="2105432"/>
                  <a:pt x="2604376" y="2027473"/>
                </a:cubicBezTo>
                <a:lnTo>
                  <a:pt x="2599221" y="2021225"/>
                </a:lnTo>
                <a:lnTo>
                  <a:pt x="2594066" y="2027473"/>
                </a:lnTo>
                <a:cubicBezTo>
                  <a:pt x="2516107" y="2105432"/>
                  <a:pt x="2408408" y="2153651"/>
                  <a:pt x="2289446" y="2153651"/>
                </a:cubicBezTo>
                <a:cubicBezTo>
                  <a:pt x="2170485" y="2153651"/>
                  <a:pt x="2062785" y="2105432"/>
                  <a:pt x="1984826" y="2027473"/>
                </a:cubicBezTo>
                <a:lnTo>
                  <a:pt x="1979672" y="2021226"/>
                </a:lnTo>
                <a:lnTo>
                  <a:pt x="1974517" y="2027473"/>
                </a:lnTo>
                <a:cubicBezTo>
                  <a:pt x="1896558" y="2105432"/>
                  <a:pt x="1788859" y="2153651"/>
                  <a:pt x="1669897" y="2153651"/>
                </a:cubicBezTo>
                <a:cubicBezTo>
                  <a:pt x="1550936" y="2153651"/>
                  <a:pt x="1443236" y="2105432"/>
                  <a:pt x="1365277" y="2027473"/>
                </a:cubicBezTo>
                <a:lnTo>
                  <a:pt x="1360122" y="2021225"/>
                </a:lnTo>
                <a:lnTo>
                  <a:pt x="1354967" y="2027473"/>
                </a:lnTo>
                <a:cubicBezTo>
                  <a:pt x="1277008" y="2105432"/>
                  <a:pt x="1169309" y="2153651"/>
                  <a:pt x="1050347" y="2153651"/>
                </a:cubicBezTo>
                <a:cubicBezTo>
                  <a:pt x="931386" y="2153651"/>
                  <a:pt x="823686" y="2105432"/>
                  <a:pt x="745727" y="2027473"/>
                </a:cubicBezTo>
                <a:lnTo>
                  <a:pt x="740573" y="2021226"/>
                </a:lnTo>
                <a:lnTo>
                  <a:pt x="735419" y="2027473"/>
                </a:lnTo>
                <a:cubicBezTo>
                  <a:pt x="657459" y="2105432"/>
                  <a:pt x="549760" y="2153651"/>
                  <a:pt x="430798" y="2153651"/>
                </a:cubicBezTo>
                <a:cubicBezTo>
                  <a:pt x="192875" y="2153651"/>
                  <a:pt x="0" y="1960776"/>
                  <a:pt x="0" y="1722852"/>
                </a:cubicBezTo>
                <a:cubicBezTo>
                  <a:pt x="0" y="1603890"/>
                  <a:pt x="48219" y="1496190"/>
                  <a:pt x="126178" y="1418231"/>
                </a:cubicBezTo>
                <a:lnTo>
                  <a:pt x="148470" y="1399839"/>
                </a:lnTo>
                <a:lnTo>
                  <a:pt x="126178" y="1381446"/>
                </a:lnTo>
                <a:cubicBezTo>
                  <a:pt x="48219" y="1303487"/>
                  <a:pt x="0" y="1195787"/>
                  <a:pt x="0" y="1076825"/>
                </a:cubicBezTo>
                <a:cubicBezTo>
                  <a:pt x="0" y="957863"/>
                  <a:pt x="48219" y="850163"/>
                  <a:pt x="126178" y="772204"/>
                </a:cubicBezTo>
                <a:lnTo>
                  <a:pt x="148469" y="753812"/>
                </a:lnTo>
                <a:lnTo>
                  <a:pt x="126178" y="735420"/>
                </a:lnTo>
                <a:cubicBezTo>
                  <a:pt x="48219" y="657461"/>
                  <a:pt x="0" y="549761"/>
                  <a:pt x="0" y="430799"/>
                </a:cubicBezTo>
                <a:cubicBezTo>
                  <a:pt x="0" y="192875"/>
                  <a:pt x="192875" y="0"/>
                  <a:pt x="430798" y="0"/>
                </a:cubicBezTo>
                <a:close/>
              </a:path>
            </a:pathLst>
          </a:custGeom>
          <a:solidFill>
            <a:schemeClr val="bg1"/>
          </a:solidFill>
          <a:ln w="9525">
            <a:solidFill>
              <a:srgbClr val="FFC000"/>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400" dirty="0">
              <a:solidFill>
                <a:srgbClr val="002060"/>
              </a:solidFill>
              <a:latin typeface="思源黑体 CN Bold" panose="020B0800000000000000" pitchFamily="34" charset="-122"/>
              <a:ea typeface="思源黑体 CN Bold" panose="020B0800000000000000" pitchFamily="34" charset="-122"/>
            </a:endParaRPr>
          </a:p>
        </p:txBody>
      </p:sp>
      <p:sp useBgFill="1">
        <p:nvSpPr>
          <p:cNvPr id="23" name="Text Box 6"/>
          <p:cNvSpPr txBox="1">
            <a:spLocks noChangeArrowheads="1"/>
          </p:cNvSpPr>
          <p:nvPr/>
        </p:nvSpPr>
        <p:spPr bwMode="auto">
          <a:xfrm>
            <a:off x="66675" y="874279"/>
            <a:ext cx="8677275" cy="4016484"/>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en-US" altLang="en-US" sz="2000" dirty="0">
                <a:solidFill>
                  <a:srgbClr val="000099"/>
                </a:solidFill>
                <a:latin typeface="+mn-lt"/>
                <a:ea typeface="Tahoma" panose="020B0604030504040204" pitchFamily="34" charset="0"/>
                <a:cs typeface="Calibri" panose="020F0502020204030204" pitchFamily="34" charset="0"/>
              </a:rPr>
              <a:t>    </a:t>
            </a:r>
            <a:r>
              <a:rPr lang="vi-VN" altLang="en-US" sz="2000" dirty="0">
                <a:solidFill>
                  <a:srgbClr val="000099"/>
                </a:solidFill>
                <a:latin typeface="+mn-lt"/>
                <a:ea typeface="Tahoma" panose="020B0604030504040204" pitchFamily="34" charset="0"/>
                <a:cs typeface="Calibri" panose="020F0502020204030204" pitchFamily="34" charset="0"/>
              </a:rPr>
              <a:t>Ơ-gien Pô-chi-ê sinh trưởng trong một gia đình công nhân nghèo ở Pa-ri, thủ đô nước Pháp. Thuở nhỏ, ông không có điều kiện đi học. Năm 15 tuổi, ông theo cha làm thợ đóng gói, rồi chạy việc cho một hiệu bán giày. Mãi về sau, ông mới học đọc, học viết và làm thợ in hoa trên vải.</a:t>
            </a:r>
          </a:p>
          <a:p>
            <a:pPr algn="just" eaLnBrk="1" hangingPunct="1">
              <a:spcBef>
                <a:spcPts val="600"/>
              </a:spcBef>
              <a:buFont typeface="Arial" panose="020B0604020202020204" pitchFamily="34" charset="0"/>
              <a:buNone/>
            </a:pPr>
            <a:r>
              <a:rPr lang="vi-VN" altLang="en-US" sz="2000" dirty="0">
                <a:solidFill>
                  <a:srgbClr val="000099"/>
                </a:solidFill>
                <a:latin typeface="+mn-lt"/>
                <a:ea typeface="Tahoma" panose="020B0604030504040204" pitchFamily="34" charset="0"/>
                <a:cs typeface="Calibri" panose="020F0502020204030204" pitchFamily="34" charset="0"/>
              </a:rPr>
              <a:t>    Tháng 3-1871, Pô-chi-ê tham gia Công xã Pa-ri. Công xã thất bại, ông bị truy nã gắt gao, phải trốn trong nhà một người bạn. Chính trong giờ phút khó khăn này, nhớ lại những ngày chiến đấu hào hùng, ông đã sáng tác bài thơ </a:t>
            </a:r>
            <a:r>
              <a:rPr lang="vi-VN" altLang="en-US" sz="2000" i="1" dirty="0">
                <a:solidFill>
                  <a:srgbClr val="000099"/>
                </a:solidFill>
                <a:latin typeface="+mn-lt"/>
                <a:ea typeface="Tahoma" panose="020B0604030504040204" pitchFamily="34" charset="0"/>
                <a:cs typeface="Calibri" panose="020F0502020204030204" pitchFamily="34" charset="0"/>
              </a:rPr>
              <a:t>Quốc tế ca</a:t>
            </a:r>
            <a:r>
              <a:rPr lang="vi-VN" altLang="en-US" sz="2000" dirty="0">
                <a:solidFill>
                  <a:srgbClr val="000099"/>
                </a:solidFill>
                <a:latin typeface="+mn-lt"/>
                <a:ea typeface="Tahoma" panose="020B0604030504040204" pitchFamily="34" charset="0"/>
                <a:cs typeface="Calibri" panose="020F0502020204030204" pitchFamily="34" charset="0"/>
              </a:rPr>
              <a:t>. Bài thơ được nhạc sĩ Pi-e Đơ-gây-tê phổ nhạc năm 1888, nhanh chóng truyền đi khắp nơi và trở thành bài ca của giai cấp công nhân thế giới.</a:t>
            </a:r>
          </a:p>
          <a:p>
            <a:pPr algn="ctr" eaLnBrk="1" hangingPunct="1">
              <a:spcBef>
                <a:spcPts val="600"/>
              </a:spcBef>
              <a:buFont typeface="Arial" panose="020B0604020202020204" pitchFamily="34" charset="0"/>
              <a:buNone/>
            </a:pPr>
            <a:r>
              <a:rPr lang="vi-VN" altLang="en-US" sz="2000" i="1" dirty="0">
                <a:solidFill>
                  <a:srgbClr val="000099"/>
                </a:solidFill>
                <a:latin typeface="+mn-lt"/>
                <a:ea typeface="Tahoma" panose="020B0604030504040204" pitchFamily="34" charset="0"/>
                <a:cs typeface="Calibri" panose="020F0502020204030204" pitchFamily="34" charset="0"/>
              </a:rPr>
              <a:t>Vùng lên, hỡi các nô lệ ở thế gian !</a:t>
            </a:r>
          </a:p>
          <a:p>
            <a:pPr algn="ctr" eaLnBrk="1" hangingPunct="1">
              <a:spcBef>
                <a:spcPts val="600"/>
              </a:spcBef>
              <a:buFont typeface="Arial" panose="020B0604020202020204" pitchFamily="34" charset="0"/>
              <a:buNone/>
            </a:pPr>
            <a:r>
              <a:rPr lang="vi-VN" altLang="en-US" sz="2000" i="1" dirty="0">
                <a:solidFill>
                  <a:srgbClr val="000099"/>
                </a:solidFill>
                <a:latin typeface="+mn-lt"/>
                <a:ea typeface="Tahoma" panose="020B0604030504040204" pitchFamily="34" charset="0"/>
                <a:cs typeface="Calibri" panose="020F0502020204030204" pitchFamily="34" charset="0"/>
              </a:rPr>
              <a:t>Vùng lên, hỡi ai cực khổ, bần hàn !</a:t>
            </a:r>
          </a:p>
        </p:txBody>
      </p:sp>
      <p:sp>
        <p:nvSpPr>
          <p:cNvPr id="33" name="Text Box 5"/>
          <p:cNvSpPr txBox="1">
            <a:spLocks noChangeArrowheads="1"/>
          </p:cNvSpPr>
          <p:nvPr/>
        </p:nvSpPr>
        <p:spPr bwMode="auto">
          <a:xfrm>
            <a:off x="2932251" y="395073"/>
            <a:ext cx="3276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ts val="600"/>
              </a:spcBef>
              <a:buFont typeface="Arial" panose="020B0604020202020204" pitchFamily="34" charset="0"/>
              <a:buNone/>
            </a:pPr>
            <a:r>
              <a:rPr lang="vi-VN" altLang="en-US" sz="2400" b="1" dirty="0">
                <a:solidFill>
                  <a:srgbClr val="FF0000"/>
                </a:solidFill>
                <a:latin typeface="UVF Lobster12" panose="02000506000000020003" pitchFamily="2" charset="0"/>
                <a:ea typeface="Tahoma" panose="020B0604030504040204" pitchFamily="34" charset="0"/>
                <a:cs typeface="Calibri" panose="020F0502020204030204" pitchFamily="34" charset="0"/>
              </a:rPr>
              <a:t>Tác giả bài Quốc tế ca</a:t>
            </a:r>
            <a:endParaRPr lang="en-US" altLang="en-US" sz="2400" b="1" dirty="0">
              <a:solidFill>
                <a:srgbClr val="FF0000"/>
              </a:solidFill>
              <a:latin typeface="UVF Lobster12" panose="02000506000000020003" pitchFamily="2" charset="0"/>
              <a:ea typeface="Tahoma" panose="020B0604030504040204" pitchFamily="34" charset="0"/>
              <a:cs typeface="Calibri" panose="020F0502020204030204" pitchFamily="34" charset="0"/>
            </a:endParaRPr>
          </a:p>
        </p:txBody>
      </p:sp>
    </p:spTree>
    <p:extLst>
      <p:ext uri="{BB962C8B-B14F-4D97-AF65-F5344CB8AC3E}">
        <p14:creationId xmlns:p14="http://schemas.microsoft.com/office/powerpoint/2010/main" val="18807106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7" name="图片 16">
            <a:extLst>
              <a:ext uri="{FF2B5EF4-FFF2-40B4-BE49-F238E27FC236}">
                <a16:creationId xmlns:a16="http://schemas.microsoft.com/office/drawing/2014/main" id="{498FD588-A206-4886-AECC-F3AD4C8926F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772832" y="3831190"/>
            <a:ext cx="2383041" cy="1312310"/>
          </a:xfrm>
          <a:prstGeom prst="rect">
            <a:avLst/>
          </a:prstGeom>
        </p:spPr>
      </p:pic>
      <p:grpSp>
        <p:nvGrpSpPr>
          <p:cNvPr id="24" name="组合 1">
            <a:extLst>
              <a:ext uri="{FF2B5EF4-FFF2-40B4-BE49-F238E27FC236}">
                <a16:creationId xmlns:a16="http://schemas.microsoft.com/office/drawing/2014/main" id="{F668629F-4487-4C56-BFC2-8B244D5EEBE8}"/>
              </a:ext>
            </a:extLst>
          </p:cNvPr>
          <p:cNvGrpSpPr/>
          <p:nvPr/>
        </p:nvGrpSpPr>
        <p:grpSpPr>
          <a:xfrm>
            <a:off x="0" y="3481093"/>
            <a:ext cx="9230223" cy="1650999"/>
            <a:chOff x="0" y="5207000"/>
            <a:chExt cx="12192000" cy="1650999"/>
          </a:xfrm>
        </p:grpSpPr>
        <p:pic>
          <p:nvPicPr>
            <p:cNvPr id="25" name="图片 5">
              <a:extLst>
                <a:ext uri="{FF2B5EF4-FFF2-40B4-BE49-F238E27FC236}">
                  <a16:creationId xmlns:a16="http://schemas.microsoft.com/office/drawing/2014/main" id="{3574D0E8-C551-4CE9-A949-DC99B02447A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30" name="图片 7">
              <a:extLst>
                <a:ext uri="{FF2B5EF4-FFF2-40B4-BE49-F238E27FC236}">
                  <a16:creationId xmlns:a16="http://schemas.microsoft.com/office/drawing/2014/main" id="{F3D6A2B4-CC48-45D9-B0FD-3F86D1405B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32" name="图片 24">
              <a:extLst>
                <a:ext uri="{FF2B5EF4-FFF2-40B4-BE49-F238E27FC236}">
                  <a16:creationId xmlns:a16="http://schemas.microsoft.com/office/drawing/2014/main" id="{4CA6FA32-A4AA-4B98-94AC-85288874CB0E}"/>
                </a:ext>
              </a:extLst>
            </p:cNvPr>
            <p:cNvPicPr>
              <a:picLocks noChangeAspect="1"/>
            </p:cNvPicPr>
            <p:nvPr/>
          </p:nvPicPr>
          <p:blipFill>
            <a:blip r:embed="rId11"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5" name="图片 23">
              <a:extLst>
                <a:ext uri="{FF2B5EF4-FFF2-40B4-BE49-F238E27FC236}">
                  <a16:creationId xmlns:a16="http://schemas.microsoft.com/office/drawing/2014/main" id="{736980FB-BB26-4D80-9DFC-F3C35DC156AB}"/>
                </a:ext>
              </a:extLst>
            </p:cNvPr>
            <p:cNvPicPr>
              <a:picLocks noChangeAspect="1"/>
            </p:cNvPicPr>
            <p:nvPr/>
          </p:nvPicPr>
          <p:blipFill>
            <a:blip r:embed="rId12"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6" name="图片 9">
              <a:extLst>
                <a:ext uri="{FF2B5EF4-FFF2-40B4-BE49-F238E27FC236}">
                  <a16:creationId xmlns:a16="http://schemas.microsoft.com/office/drawing/2014/main" id="{1B2622C4-CC7F-4319-971C-1093267D5BC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7" name="图片 12">
              <a:extLst>
                <a:ext uri="{FF2B5EF4-FFF2-40B4-BE49-F238E27FC236}">
                  <a16:creationId xmlns:a16="http://schemas.microsoft.com/office/drawing/2014/main" id="{C06941B8-22E4-4FED-9DE7-7262931CBC49}"/>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8" name="图片 22">
              <a:extLst>
                <a:ext uri="{FF2B5EF4-FFF2-40B4-BE49-F238E27FC236}">
                  <a16:creationId xmlns:a16="http://schemas.microsoft.com/office/drawing/2014/main" id="{BF9AEC9E-1D90-4AFC-8BB6-11EE124FB7FD}"/>
                </a:ext>
              </a:extLst>
            </p:cNvPr>
            <p:cNvPicPr>
              <a:picLocks noChangeAspect="1"/>
            </p:cNvPicPr>
            <p:nvPr/>
          </p:nvPicPr>
          <p:blipFill>
            <a:blip r:embed="rId15"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sp>
        <p:nvSpPr>
          <p:cNvPr id="22" name="任意多边形: 形状 70">
            <a:extLst>
              <a:ext uri="{FF2B5EF4-FFF2-40B4-BE49-F238E27FC236}">
                <a16:creationId xmlns:a16="http://schemas.microsoft.com/office/drawing/2014/main" id="{C870E79C-6CFA-4605-AF58-9E59B6D30471}"/>
              </a:ext>
            </a:extLst>
          </p:cNvPr>
          <p:cNvSpPr/>
          <p:nvPr/>
        </p:nvSpPr>
        <p:spPr>
          <a:xfrm>
            <a:off x="1" y="0"/>
            <a:ext cx="9070108" cy="4996873"/>
          </a:xfrm>
          <a:custGeom>
            <a:avLst/>
            <a:gdLst>
              <a:gd name="connsiteX0" fmla="*/ 430798 w 5817996"/>
              <a:gd name="connsiteY0" fmla="*/ 0 h 2153651"/>
              <a:gd name="connsiteX1" fmla="*/ 735418 w 5817996"/>
              <a:gd name="connsiteY1" fmla="*/ 126178 h 2153651"/>
              <a:gd name="connsiteX2" fmla="*/ 740573 w 5817996"/>
              <a:gd name="connsiteY2" fmla="*/ 132426 h 2153651"/>
              <a:gd name="connsiteX3" fmla="*/ 745728 w 5817996"/>
              <a:gd name="connsiteY3" fmla="*/ 126178 h 2153651"/>
              <a:gd name="connsiteX4" fmla="*/ 1050348 w 5817996"/>
              <a:gd name="connsiteY4" fmla="*/ 0 h 2153651"/>
              <a:gd name="connsiteX5" fmla="*/ 1354968 w 5817996"/>
              <a:gd name="connsiteY5" fmla="*/ 126178 h 2153651"/>
              <a:gd name="connsiteX6" fmla="*/ 1360124 w 5817996"/>
              <a:gd name="connsiteY6" fmla="*/ 132426 h 2153651"/>
              <a:gd name="connsiteX7" fmla="*/ 1365279 w 5817996"/>
              <a:gd name="connsiteY7" fmla="*/ 126178 h 2153651"/>
              <a:gd name="connsiteX8" fmla="*/ 1669899 w 5817996"/>
              <a:gd name="connsiteY8" fmla="*/ 0 h 2153651"/>
              <a:gd name="connsiteX9" fmla="*/ 1974519 w 5817996"/>
              <a:gd name="connsiteY9" fmla="*/ 126178 h 2153651"/>
              <a:gd name="connsiteX10" fmla="*/ 1979674 w 5817996"/>
              <a:gd name="connsiteY10" fmla="*/ 132426 h 2153651"/>
              <a:gd name="connsiteX11" fmla="*/ 1984829 w 5817996"/>
              <a:gd name="connsiteY11" fmla="*/ 126178 h 2153651"/>
              <a:gd name="connsiteX12" fmla="*/ 2289449 w 5817996"/>
              <a:gd name="connsiteY12" fmla="*/ 0 h 2153651"/>
              <a:gd name="connsiteX13" fmla="*/ 2594069 w 5817996"/>
              <a:gd name="connsiteY13" fmla="*/ 126178 h 2153651"/>
              <a:gd name="connsiteX14" fmla="*/ 2599225 w 5817996"/>
              <a:gd name="connsiteY14" fmla="*/ 132426 h 2153651"/>
              <a:gd name="connsiteX15" fmla="*/ 2604380 w 5817996"/>
              <a:gd name="connsiteY15" fmla="*/ 126178 h 2153651"/>
              <a:gd name="connsiteX16" fmla="*/ 2909000 w 5817996"/>
              <a:gd name="connsiteY16" fmla="*/ 0 h 2153651"/>
              <a:gd name="connsiteX17" fmla="*/ 3213620 w 5817996"/>
              <a:gd name="connsiteY17" fmla="*/ 126178 h 2153651"/>
              <a:gd name="connsiteX18" fmla="*/ 3218775 w 5817996"/>
              <a:gd name="connsiteY18" fmla="*/ 132426 h 2153651"/>
              <a:gd name="connsiteX19" fmla="*/ 3223930 w 5817996"/>
              <a:gd name="connsiteY19" fmla="*/ 126178 h 2153651"/>
              <a:gd name="connsiteX20" fmla="*/ 3528550 w 5817996"/>
              <a:gd name="connsiteY20" fmla="*/ 0 h 2153651"/>
              <a:gd name="connsiteX21" fmla="*/ 3833170 w 5817996"/>
              <a:gd name="connsiteY21" fmla="*/ 126178 h 2153651"/>
              <a:gd name="connsiteX22" fmla="*/ 3838325 w 5817996"/>
              <a:gd name="connsiteY22" fmla="*/ 132426 h 2153651"/>
              <a:gd name="connsiteX23" fmla="*/ 3843480 w 5817996"/>
              <a:gd name="connsiteY23" fmla="*/ 126178 h 2153651"/>
              <a:gd name="connsiteX24" fmla="*/ 4148100 w 5817996"/>
              <a:gd name="connsiteY24" fmla="*/ 0 h 2153651"/>
              <a:gd name="connsiteX25" fmla="*/ 4452720 w 5817996"/>
              <a:gd name="connsiteY25" fmla="*/ 126178 h 2153651"/>
              <a:gd name="connsiteX26" fmla="*/ 4457875 w 5817996"/>
              <a:gd name="connsiteY26" fmla="*/ 132425 h 2153651"/>
              <a:gd name="connsiteX27" fmla="*/ 4463029 w 5817996"/>
              <a:gd name="connsiteY27" fmla="*/ 126178 h 2153651"/>
              <a:gd name="connsiteX28" fmla="*/ 4767649 w 5817996"/>
              <a:gd name="connsiteY28" fmla="*/ 0 h 2153651"/>
              <a:gd name="connsiteX29" fmla="*/ 5072269 w 5817996"/>
              <a:gd name="connsiteY29" fmla="*/ 126178 h 2153651"/>
              <a:gd name="connsiteX30" fmla="*/ 5077424 w 5817996"/>
              <a:gd name="connsiteY30" fmla="*/ 132425 h 2153651"/>
              <a:gd name="connsiteX31" fmla="*/ 5082578 w 5817996"/>
              <a:gd name="connsiteY31" fmla="*/ 126178 h 2153651"/>
              <a:gd name="connsiteX32" fmla="*/ 5387198 w 5817996"/>
              <a:gd name="connsiteY32" fmla="*/ 0 h 2153651"/>
              <a:gd name="connsiteX33" fmla="*/ 5817996 w 5817996"/>
              <a:gd name="connsiteY33" fmla="*/ 430799 h 2153651"/>
              <a:gd name="connsiteX34" fmla="*/ 5691818 w 5817996"/>
              <a:gd name="connsiteY34" fmla="*/ 735420 h 2153651"/>
              <a:gd name="connsiteX35" fmla="*/ 5669527 w 5817996"/>
              <a:gd name="connsiteY35" fmla="*/ 753812 h 2153651"/>
              <a:gd name="connsiteX36" fmla="*/ 5691818 w 5817996"/>
              <a:gd name="connsiteY36" fmla="*/ 772204 h 2153651"/>
              <a:gd name="connsiteX37" fmla="*/ 5817996 w 5817996"/>
              <a:gd name="connsiteY37" fmla="*/ 1076825 h 2153651"/>
              <a:gd name="connsiteX38" fmla="*/ 5691818 w 5817996"/>
              <a:gd name="connsiteY38" fmla="*/ 1381446 h 2153651"/>
              <a:gd name="connsiteX39" fmla="*/ 5669526 w 5817996"/>
              <a:gd name="connsiteY39" fmla="*/ 1399839 h 2153651"/>
              <a:gd name="connsiteX40" fmla="*/ 5691818 w 5817996"/>
              <a:gd name="connsiteY40" fmla="*/ 1418231 h 2153651"/>
              <a:gd name="connsiteX41" fmla="*/ 5817996 w 5817996"/>
              <a:gd name="connsiteY41" fmla="*/ 1722852 h 2153651"/>
              <a:gd name="connsiteX42" fmla="*/ 5387198 w 5817996"/>
              <a:gd name="connsiteY42" fmla="*/ 2153651 h 2153651"/>
              <a:gd name="connsiteX43" fmla="*/ 5082578 w 5817996"/>
              <a:gd name="connsiteY43" fmla="*/ 2027473 h 2153651"/>
              <a:gd name="connsiteX44" fmla="*/ 5077421 w 5817996"/>
              <a:gd name="connsiteY44" fmla="*/ 2021223 h 2153651"/>
              <a:gd name="connsiteX45" fmla="*/ 5072264 w 5817996"/>
              <a:gd name="connsiteY45" fmla="*/ 2027473 h 2153651"/>
              <a:gd name="connsiteX46" fmla="*/ 4767644 w 5817996"/>
              <a:gd name="connsiteY46" fmla="*/ 2153651 h 2153651"/>
              <a:gd name="connsiteX47" fmla="*/ 4463024 w 5817996"/>
              <a:gd name="connsiteY47" fmla="*/ 2027473 h 2153651"/>
              <a:gd name="connsiteX48" fmla="*/ 4457870 w 5817996"/>
              <a:gd name="connsiteY48" fmla="*/ 2021226 h 2153651"/>
              <a:gd name="connsiteX49" fmla="*/ 4452715 w 5817996"/>
              <a:gd name="connsiteY49" fmla="*/ 2027473 h 2153651"/>
              <a:gd name="connsiteX50" fmla="*/ 4148095 w 5817996"/>
              <a:gd name="connsiteY50" fmla="*/ 2153651 h 2153651"/>
              <a:gd name="connsiteX51" fmla="*/ 3843475 w 5817996"/>
              <a:gd name="connsiteY51" fmla="*/ 2027473 h 2153651"/>
              <a:gd name="connsiteX52" fmla="*/ 3838320 w 5817996"/>
              <a:gd name="connsiteY52" fmla="*/ 2021225 h 2153651"/>
              <a:gd name="connsiteX53" fmla="*/ 3833165 w 5817996"/>
              <a:gd name="connsiteY53" fmla="*/ 2027473 h 2153651"/>
              <a:gd name="connsiteX54" fmla="*/ 3528545 w 5817996"/>
              <a:gd name="connsiteY54" fmla="*/ 2153651 h 2153651"/>
              <a:gd name="connsiteX55" fmla="*/ 3223925 w 5817996"/>
              <a:gd name="connsiteY55" fmla="*/ 2027473 h 2153651"/>
              <a:gd name="connsiteX56" fmla="*/ 3218771 w 5817996"/>
              <a:gd name="connsiteY56" fmla="*/ 2021226 h 2153651"/>
              <a:gd name="connsiteX57" fmla="*/ 3213616 w 5817996"/>
              <a:gd name="connsiteY57" fmla="*/ 2027473 h 2153651"/>
              <a:gd name="connsiteX58" fmla="*/ 2908996 w 5817996"/>
              <a:gd name="connsiteY58" fmla="*/ 2153651 h 2153651"/>
              <a:gd name="connsiteX59" fmla="*/ 2604376 w 5817996"/>
              <a:gd name="connsiteY59" fmla="*/ 2027473 h 2153651"/>
              <a:gd name="connsiteX60" fmla="*/ 2599221 w 5817996"/>
              <a:gd name="connsiteY60" fmla="*/ 2021225 h 2153651"/>
              <a:gd name="connsiteX61" fmla="*/ 2594066 w 5817996"/>
              <a:gd name="connsiteY61" fmla="*/ 2027473 h 2153651"/>
              <a:gd name="connsiteX62" fmla="*/ 2289446 w 5817996"/>
              <a:gd name="connsiteY62" fmla="*/ 2153651 h 2153651"/>
              <a:gd name="connsiteX63" fmla="*/ 1984826 w 5817996"/>
              <a:gd name="connsiteY63" fmla="*/ 2027473 h 2153651"/>
              <a:gd name="connsiteX64" fmla="*/ 1979672 w 5817996"/>
              <a:gd name="connsiteY64" fmla="*/ 2021226 h 2153651"/>
              <a:gd name="connsiteX65" fmla="*/ 1974517 w 5817996"/>
              <a:gd name="connsiteY65" fmla="*/ 2027473 h 2153651"/>
              <a:gd name="connsiteX66" fmla="*/ 1669897 w 5817996"/>
              <a:gd name="connsiteY66" fmla="*/ 2153651 h 2153651"/>
              <a:gd name="connsiteX67" fmla="*/ 1365277 w 5817996"/>
              <a:gd name="connsiteY67" fmla="*/ 2027473 h 2153651"/>
              <a:gd name="connsiteX68" fmla="*/ 1360122 w 5817996"/>
              <a:gd name="connsiteY68" fmla="*/ 2021225 h 2153651"/>
              <a:gd name="connsiteX69" fmla="*/ 1354967 w 5817996"/>
              <a:gd name="connsiteY69" fmla="*/ 2027473 h 2153651"/>
              <a:gd name="connsiteX70" fmla="*/ 1050347 w 5817996"/>
              <a:gd name="connsiteY70" fmla="*/ 2153651 h 2153651"/>
              <a:gd name="connsiteX71" fmla="*/ 745727 w 5817996"/>
              <a:gd name="connsiteY71" fmla="*/ 2027473 h 2153651"/>
              <a:gd name="connsiteX72" fmla="*/ 740573 w 5817996"/>
              <a:gd name="connsiteY72" fmla="*/ 2021226 h 2153651"/>
              <a:gd name="connsiteX73" fmla="*/ 735419 w 5817996"/>
              <a:gd name="connsiteY73" fmla="*/ 2027473 h 2153651"/>
              <a:gd name="connsiteX74" fmla="*/ 430798 w 5817996"/>
              <a:gd name="connsiteY74" fmla="*/ 2153651 h 2153651"/>
              <a:gd name="connsiteX75" fmla="*/ 0 w 5817996"/>
              <a:gd name="connsiteY75" fmla="*/ 1722852 h 2153651"/>
              <a:gd name="connsiteX76" fmla="*/ 126178 w 5817996"/>
              <a:gd name="connsiteY76" fmla="*/ 1418231 h 2153651"/>
              <a:gd name="connsiteX77" fmla="*/ 148470 w 5817996"/>
              <a:gd name="connsiteY77" fmla="*/ 1399839 h 2153651"/>
              <a:gd name="connsiteX78" fmla="*/ 126178 w 5817996"/>
              <a:gd name="connsiteY78" fmla="*/ 1381446 h 2153651"/>
              <a:gd name="connsiteX79" fmla="*/ 0 w 5817996"/>
              <a:gd name="connsiteY79" fmla="*/ 1076825 h 2153651"/>
              <a:gd name="connsiteX80" fmla="*/ 126178 w 5817996"/>
              <a:gd name="connsiteY80" fmla="*/ 772204 h 2153651"/>
              <a:gd name="connsiteX81" fmla="*/ 148469 w 5817996"/>
              <a:gd name="connsiteY81" fmla="*/ 753812 h 2153651"/>
              <a:gd name="connsiteX82" fmla="*/ 126178 w 5817996"/>
              <a:gd name="connsiteY82" fmla="*/ 735420 h 2153651"/>
              <a:gd name="connsiteX83" fmla="*/ 0 w 5817996"/>
              <a:gd name="connsiteY83" fmla="*/ 430799 h 2153651"/>
              <a:gd name="connsiteX84" fmla="*/ 430798 w 5817996"/>
              <a:gd name="connsiteY84" fmla="*/ 0 h 21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17996" h="2153651">
                <a:moveTo>
                  <a:pt x="430798" y="0"/>
                </a:moveTo>
                <a:cubicBezTo>
                  <a:pt x="549760" y="0"/>
                  <a:pt x="657459" y="48219"/>
                  <a:pt x="735418" y="126178"/>
                </a:cubicBezTo>
                <a:lnTo>
                  <a:pt x="740573" y="132426"/>
                </a:lnTo>
                <a:lnTo>
                  <a:pt x="745728" y="126178"/>
                </a:lnTo>
                <a:cubicBezTo>
                  <a:pt x="823687" y="48219"/>
                  <a:pt x="931387" y="0"/>
                  <a:pt x="1050348" y="0"/>
                </a:cubicBezTo>
                <a:cubicBezTo>
                  <a:pt x="1169310" y="0"/>
                  <a:pt x="1277009" y="48219"/>
                  <a:pt x="1354968" y="126178"/>
                </a:cubicBezTo>
                <a:lnTo>
                  <a:pt x="1360124" y="132426"/>
                </a:lnTo>
                <a:lnTo>
                  <a:pt x="1365279" y="126178"/>
                </a:lnTo>
                <a:cubicBezTo>
                  <a:pt x="1443238" y="48219"/>
                  <a:pt x="1550938" y="0"/>
                  <a:pt x="1669899" y="0"/>
                </a:cubicBezTo>
                <a:cubicBezTo>
                  <a:pt x="1788861" y="0"/>
                  <a:pt x="1896560" y="48219"/>
                  <a:pt x="1974519" y="126178"/>
                </a:cubicBezTo>
                <a:lnTo>
                  <a:pt x="1979674" y="132426"/>
                </a:lnTo>
                <a:lnTo>
                  <a:pt x="1984829" y="126178"/>
                </a:lnTo>
                <a:cubicBezTo>
                  <a:pt x="2062788" y="48219"/>
                  <a:pt x="2170488" y="0"/>
                  <a:pt x="2289449" y="0"/>
                </a:cubicBezTo>
                <a:cubicBezTo>
                  <a:pt x="2408411" y="0"/>
                  <a:pt x="2516110" y="48219"/>
                  <a:pt x="2594069" y="126178"/>
                </a:cubicBezTo>
                <a:lnTo>
                  <a:pt x="2599225" y="132426"/>
                </a:lnTo>
                <a:lnTo>
                  <a:pt x="2604380" y="126178"/>
                </a:lnTo>
                <a:cubicBezTo>
                  <a:pt x="2682339" y="48219"/>
                  <a:pt x="2790038" y="0"/>
                  <a:pt x="2909000" y="0"/>
                </a:cubicBezTo>
                <a:cubicBezTo>
                  <a:pt x="3027961" y="0"/>
                  <a:pt x="3135661" y="48219"/>
                  <a:pt x="3213620" y="126178"/>
                </a:cubicBezTo>
                <a:lnTo>
                  <a:pt x="3218775" y="132426"/>
                </a:lnTo>
                <a:lnTo>
                  <a:pt x="3223930" y="126178"/>
                </a:lnTo>
                <a:cubicBezTo>
                  <a:pt x="3301889" y="48219"/>
                  <a:pt x="3409589" y="0"/>
                  <a:pt x="3528550" y="0"/>
                </a:cubicBezTo>
                <a:cubicBezTo>
                  <a:pt x="3647512" y="0"/>
                  <a:pt x="3755211" y="48219"/>
                  <a:pt x="3833170" y="126178"/>
                </a:cubicBezTo>
                <a:lnTo>
                  <a:pt x="3838325" y="132426"/>
                </a:lnTo>
                <a:lnTo>
                  <a:pt x="3843480" y="126178"/>
                </a:lnTo>
                <a:cubicBezTo>
                  <a:pt x="3921439" y="48219"/>
                  <a:pt x="4029139" y="0"/>
                  <a:pt x="4148100" y="0"/>
                </a:cubicBezTo>
                <a:cubicBezTo>
                  <a:pt x="4267062" y="0"/>
                  <a:pt x="4374761" y="48219"/>
                  <a:pt x="4452720" y="126178"/>
                </a:cubicBezTo>
                <a:lnTo>
                  <a:pt x="4457875" y="132425"/>
                </a:lnTo>
                <a:lnTo>
                  <a:pt x="4463029" y="126178"/>
                </a:lnTo>
                <a:cubicBezTo>
                  <a:pt x="4540988" y="48219"/>
                  <a:pt x="4648688" y="0"/>
                  <a:pt x="4767649" y="0"/>
                </a:cubicBezTo>
                <a:cubicBezTo>
                  <a:pt x="4886610" y="0"/>
                  <a:pt x="4994310" y="48219"/>
                  <a:pt x="5072269" y="126178"/>
                </a:cubicBezTo>
                <a:lnTo>
                  <a:pt x="5077424" y="132425"/>
                </a:lnTo>
                <a:lnTo>
                  <a:pt x="5082578" y="126178"/>
                </a:lnTo>
                <a:cubicBezTo>
                  <a:pt x="5160537" y="48219"/>
                  <a:pt x="5268236" y="0"/>
                  <a:pt x="5387198" y="0"/>
                </a:cubicBezTo>
                <a:cubicBezTo>
                  <a:pt x="5625121" y="0"/>
                  <a:pt x="5817996" y="192875"/>
                  <a:pt x="5817996" y="430799"/>
                </a:cubicBezTo>
                <a:cubicBezTo>
                  <a:pt x="5817996" y="549761"/>
                  <a:pt x="5769777" y="657461"/>
                  <a:pt x="5691818" y="735420"/>
                </a:cubicBezTo>
                <a:lnTo>
                  <a:pt x="5669527" y="753812"/>
                </a:lnTo>
                <a:lnTo>
                  <a:pt x="5691818" y="772204"/>
                </a:lnTo>
                <a:cubicBezTo>
                  <a:pt x="5769777" y="850163"/>
                  <a:pt x="5817996" y="957863"/>
                  <a:pt x="5817996" y="1076825"/>
                </a:cubicBezTo>
                <a:cubicBezTo>
                  <a:pt x="5817996" y="1195787"/>
                  <a:pt x="5769777" y="1303487"/>
                  <a:pt x="5691818" y="1381446"/>
                </a:cubicBezTo>
                <a:lnTo>
                  <a:pt x="5669526" y="1399839"/>
                </a:lnTo>
                <a:lnTo>
                  <a:pt x="5691818" y="1418231"/>
                </a:lnTo>
                <a:cubicBezTo>
                  <a:pt x="5769777" y="1496190"/>
                  <a:pt x="5817996" y="1603890"/>
                  <a:pt x="5817996" y="1722852"/>
                </a:cubicBezTo>
                <a:cubicBezTo>
                  <a:pt x="5817996" y="1960776"/>
                  <a:pt x="5625121" y="2153651"/>
                  <a:pt x="5387198" y="2153651"/>
                </a:cubicBezTo>
                <a:cubicBezTo>
                  <a:pt x="5268236" y="2153651"/>
                  <a:pt x="5160537" y="2105432"/>
                  <a:pt x="5082578" y="2027473"/>
                </a:cubicBezTo>
                <a:lnTo>
                  <a:pt x="5077421" y="2021223"/>
                </a:lnTo>
                <a:lnTo>
                  <a:pt x="5072264" y="2027473"/>
                </a:lnTo>
                <a:cubicBezTo>
                  <a:pt x="4994305" y="2105432"/>
                  <a:pt x="4886606" y="2153651"/>
                  <a:pt x="4767644" y="2153651"/>
                </a:cubicBezTo>
                <a:cubicBezTo>
                  <a:pt x="4648683" y="2153651"/>
                  <a:pt x="4540983" y="2105432"/>
                  <a:pt x="4463024" y="2027473"/>
                </a:cubicBezTo>
                <a:lnTo>
                  <a:pt x="4457870" y="2021226"/>
                </a:lnTo>
                <a:lnTo>
                  <a:pt x="4452715" y="2027473"/>
                </a:lnTo>
                <a:cubicBezTo>
                  <a:pt x="4374756" y="2105432"/>
                  <a:pt x="4267057" y="2153651"/>
                  <a:pt x="4148095" y="2153651"/>
                </a:cubicBezTo>
                <a:cubicBezTo>
                  <a:pt x="4029134" y="2153651"/>
                  <a:pt x="3921434" y="2105432"/>
                  <a:pt x="3843475" y="2027473"/>
                </a:cubicBezTo>
                <a:lnTo>
                  <a:pt x="3838320" y="2021225"/>
                </a:lnTo>
                <a:lnTo>
                  <a:pt x="3833165" y="2027473"/>
                </a:lnTo>
                <a:cubicBezTo>
                  <a:pt x="3755206" y="2105432"/>
                  <a:pt x="3647506" y="2153651"/>
                  <a:pt x="3528545" y="2153651"/>
                </a:cubicBezTo>
                <a:cubicBezTo>
                  <a:pt x="3409584" y="2153651"/>
                  <a:pt x="3301884" y="2105432"/>
                  <a:pt x="3223925" y="2027473"/>
                </a:cubicBezTo>
                <a:lnTo>
                  <a:pt x="3218771" y="2021226"/>
                </a:lnTo>
                <a:lnTo>
                  <a:pt x="3213616" y="2027473"/>
                </a:lnTo>
                <a:cubicBezTo>
                  <a:pt x="3135657" y="2105432"/>
                  <a:pt x="3027958" y="2153651"/>
                  <a:pt x="2908996" y="2153651"/>
                </a:cubicBezTo>
                <a:cubicBezTo>
                  <a:pt x="2790035" y="2153651"/>
                  <a:pt x="2682335" y="2105432"/>
                  <a:pt x="2604376" y="2027473"/>
                </a:cubicBezTo>
                <a:lnTo>
                  <a:pt x="2599221" y="2021225"/>
                </a:lnTo>
                <a:lnTo>
                  <a:pt x="2594066" y="2027473"/>
                </a:lnTo>
                <a:cubicBezTo>
                  <a:pt x="2516107" y="2105432"/>
                  <a:pt x="2408408" y="2153651"/>
                  <a:pt x="2289446" y="2153651"/>
                </a:cubicBezTo>
                <a:cubicBezTo>
                  <a:pt x="2170485" y="2153651"/>
                  <a:pt x="2062785" y="2105432"/>
                  <a:pt x="1984826" y="2027473"/>
                </a:cubicBezTo>
                <a:lnTo>
                  <a:pt x="1979672" y="2021226"/>
                </a:lnTo>
                <a:lnTo>
                  <a:pt x="1974517" y="2027473"/>
                </a:lnTo>
                <a:cubicBezTo>
                  <a:pt x="1896558" y="2105432"/>
                  <a:pt x="1788859" y="2153651"/>
                  <a:pt x="1669897" y="2153651"/>
                </a:cubicBezTo>
                <a:cubicBezTo>
                  <a:pt x="1550936" y="2153651"/>
                  <a:pt x="1443236" y="2105432"/>
                  <a:pt x="1365277" y="2027473"/>
                </a:cubicBezTo>
                <a:lnTo>
                  <a:pt x="1360122" y="2021225"/>
                </a:lnTo>
                <a:lnTo>
                  <a:pt x="1354967" y="2027473"/>
                </a:lnTo>
                <a:cubicBezTo>
                  <a:pt x="1277008" y="2105432"/>
                  <a:pt x="1169309" y="2153651"/>
                  <a:pt x="1050347" y="2153651"/>
                </a:cubicBezTo>
                <a:cubicBezTo>
                  <a:pt x="931386" y="2153651"/>
                  <a:pt x="823686" y="2105432"/>
                  <a:pt x="745727" y="2027473"/>
                </a:cubicBezTo>
                <a:lnTo>
                  <a:pt x="740573" y="2021226"/>
                </a:lnTo>
                <a:lnTo>
                  <a:pt x="735419" y="2027473"/>
                </a:lnTo>
                <a:cubicBezTo>
                  <a:pt x="657459" y="2105432"/>
                  <a:pt x="549760" y="2153651"/>
                  <a:pt x="430798" y="2153651"/>
                </a:cubicBezTo>
                <a:cubicBezTo>
                  <a:pt x="192875" y="2153651"/>
                  <a:pt x="0" y="1960776"/>
                  <a:pt x="0" y="1722852"/>
                </a:cubicBezTo>
                <a:cubicBezTo>
                  <a:pt x="0" y="1603890"/>
                  <a:pt x="48219" y="1496190"/>
                  <a:pt x="126178" y="1418231"/>
                </a:cubicBezTo>
                <a:lnTo>
                  <a:pt x="148470" y="1399839"/>
                </a:lnTo>
                <a:lnTo>
                  <a:pt x="126178" y="1381446"/>
                </a:lnTo>
                <a:cubicBezTo>
                  <a:pt x="48219" y="1303487"/>
                  <a:pt x="0" y="1195787"/>
                  <a:pt x="0" y="1076825"/>
                </a:cubicBezTo>
                <a:cubicBezTo>
                  <a:pt x="0" y="957863"/>
                  <a:pt x="48219" y="850163"/>
                  <a:pt x="126178" y="772204"/>
                </a:cubicBezTo>
                <a:lnTo>
                  <a:pt x="148469" y="753812"/>
                </a:lnTo>
                <a:lnTo>
                  <a:pt x="126178" y="735420"/>
                </a:lnTo>
                <a:cubicBezTo>
                  <a:pt x="48219" y="657461"/>
                  <a:pt x="0" y="549761"/>
                  <a:pt x="0" y="430799"/>
                </a:cubicBezTo>
                <a:cubicBezTo>
                  <a:pt x="0" y="192875"/>
                  <a:pt x="192875" y="0"/>
                  <a:pt x="430798" y="0"/>
                </a:cubicBezTo>
                <a:close/>
              </a:path>
            </a:pathLst>
          </a:custGeom>
          <a:solidFill>
            <a:schemeClr val="bg1"/>
          </a:solidFill>
          <a:ln w="9525">
            <a:solidFill>
              <a:srgbClr val="FFC000"/>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400" dirty="0">
              <a:solidFill>
                <a:srgbClr val="002060"/>
              </a:solidFill>
              <a:latin typeface="思源黑体 CN Bold" panose="020B0800000000000000" pitchFamily="34" charset="-122"/>
              <a:ea typeface="思源黑体 CN Bold" panose="020B0800000000000000" pitchFamily="34" charset="-122"/>
            </a:endParaRPr>
          </a:p>
        </p:txBody>
      </p:sp>
      <p:sp>
        <p:nvSpPr>
          <p:cNvPr id="34" name="Text Box 6"/>
          <p:cNvSpPr txBox="1">
            <a:spLocks noChangeArrowheads="1"/>
          </p:cNvSpPr>
          <p:nvPr/>
        </p:nvSpPr>
        <p:spPr bwMode="auto">
          <a:xfrm>
            <a:off x="1586995" y="3628784"/>
            <a:ext cx="7093671" cy="1092607"/>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a:spcBef>
                <a:spcPts val="600"/>
              </a:spcBef>
            </a:pPr>
            <a:r>
              <a:rPr lang="vi-VN" altLang="en-US" sz="2000" b="1" dirty="0">
                <a:latin typeface="+mn-lt"/>
                <a:ea typeface="Tahoma" panose="020B0604030504040204" pitchFamily="34" charset="0"/>
                <a:cs typeface="Calibri" panose="020F0502020204030204" pitchFamily="34" charset="0"/>
              </a:rPr>
              <a:t>Công xã Pa-ri: </a:t>
            </a:r>
            <a:r>
              <a:rPr lang="vi-VN" altLang="en-US" sz="2000" dirty="0">
                <a:latin typeface="+mn-lt"/>
                <a:ea typeface="Tahoma" panose="020B0604030504040204" pitchFamily="34" charset="0"/>
                <a:cs typeface="Calibri" panose="020F0502020204030204" pitchFamily="34" charset="0"/>
              </a:rPr>
              <a:t>Cuộc cách mạng của công nhân và nhân dân lao động Pháp, diễn ra từ ngày 18 – 3 đến 27 – 5 – 1871.</a:t>
            </a:r>
            <a:r>
              <a:rPr lang="vi-VN" altLang="en-US" sz="2000" b="1" dirty="0">
                <a:latin typeface="+mn-lt"/>
                <a:ea typeface="Tahoma" panose="020B0604030504040204" pitchFamily="34" charset="0"/>
                <a:cs typeface="Calibri" panose="020F0502020204030204" pitchFamily="34" charset="0"/>
              </a:rPr>
              <a:t> </a:t>
            </a:r>
            <a:endParaRPr lang="en-US" altLang="en-US" sz="2000" b="1" dirty="0">
              <a:latin typeface="+mn-lt"/>
              <a:ea typeface="Tahoma" panose="020B0604030504040204" pitchFamily="34" charset="0"/>
              <a:cs typeface="Calibri" panose="020F0502020204030204" pitchFamily="34" charset="0"/>
            </a:endParaRPr>
          </a:p>
          <a:p>
            <a:pPr algn="just" eaLnBrk="1" hangingPunct="1">
              <a:spcBef>
                <a:spcPts val="600"/>
              </a:spcBef>
              <a:buFont typeface="Arial" panose="020B0604020202020204" pitchFamily="34" charset="0"/>
              <a:buNone/>
            </a:pPr>
            <a:r>
              <a:rPr lang="vi-VN" altLang="en-US" sz="2000" b="1" dirty="0">
                <a:latin typeface="+mn-lt"/>
                <a:ea typeface="Tahoma" panose="020B0604030504040204" pitchFamily="34" charset="0"/>
                <a:cs typeface="Calibri" panose="020F0502020204030204" pitchFamily="34" charset="0"/>
              </a:rPr>
              <a:t>  </a:t>
            </a:r>
            <a:endParaRPr lang="en-US" altLang="en-US" sz="2000" b="1" dirty="0">
              <a:latin typeface="+mn-lt"/>
              <a:ea typeface="Tahoma" panose="020B0604030504040204" pitchFamily="34" charset="0"/>
              <a:cs typeface="Calibri" panose="020F0502020204030204" pitchFamily="34" charset="0"/>
            </a:endParaRPr>
          </a:p>
        </p:txBody>
      </p:sp>
      <p:pic>
        <p:nvPicPr>
          <p:cNvPr id="39" name="图片 4">
            <a:extLst>
              <a:ext uri="{FF2B5EF4-FFF2-40B4-BE49-F238E27FC236}">
                <a16:creationId xmlns:a16="http://schemas.microsoft.com/office/drawing/2014/main" id="{BC0EA212-7296-4ABD-9A27-673FEEBF3236}"/>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p:blipFill>
        <p:spPr>
          <a:xfrm flipH="1">
            <a:off x="252525" y="2810230"/>
            <a:ext cx="1357300" cy="1895580"/>
          </a:xfrm>
          <a:prstGeom prst="rect">
            <a:avLst/>
          </a:prstGeom>
        </p:spPr>
      </p:pic>
      <p:sp useBgFill="1">
        <p:nvSpPr>
          <p:cNvPr id="40" name="Text Box 6"/>
          <p:cNvSpPr txBox="1">
            <a:spLocks noChangeArrowheads="1"/>
          </p:cNvSpPr>
          <p:nvPr/>
        </p:nvSpPr>
        <p:spPr bwMode="auto">
          <a:xfrm>
            <a:off x="552425" y="963949"/>
            <a:ext cx="7679529" cy="1708160"/>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vi-VN" altLang="en-US" sz="2000" dirty="0">
                <a:solidFill>
                  <a:srgbClr val="000099"/>
                </a:solidFill>
                <a:latin typeface="+mn-lt"/>
                <a:ea typeface="Tahoma" panose="020B0604030504040204" pitchFamily="34" charset="0"/>
                <a:cs typeface="Calibri" panose="020F0502020204030204" pitchFamily="34" charset="0"/>
              </a:rPr>
              <a:t>    Lời ca hùng tráng vang lên trong các cuộc đấu tranh sục sôi của người lao động có sức mạnh kì lạ, lay động hàng triệu con tim, thôi thúc những người bị áp bức, bóc lột siết chặt hàng ngũ phấn đấu cho một ngày mai tươi sáng, một thế giới công bằn</a:t>
            </a:r>
            <a:r>
              <a:rPr lang="en-US" altLang="en-US" sz="2000" dirty="0">
                <a:solidFill>
                  <a:srgbClr val="000099"/>
                </a:solidFill>
                <a:latin typeface="+mn-lt"/>
                <a:ea typeface="Tahoma" panose="020B0604030504040204" pitchFamily="34" charset="0"/>
                <a:cs typeface="Calibri" panose="020F0502020204030204" pitchFamily="34" charset="0"/>
              </a:rPr>
              <a:t>g.</a:t>
            </a:r>
            <a:r>
              <a:rPr lang="vi-VN" altLang="en-US" sz="2000" dirty="0">
                <a:solidFill>
                  <a:srgbClr val="000099"/>
                </a:solidFill>
                <a:latin typeface="+mn-lt"/>
                <a:ea typeface="Tahoma" panose="020B0604030504040204" pitchFamily="34" charset="0"/>
                <a:cs typeface="Calibri" panose="020F0502020204030204" pitchFamily="34" charset="0"/>
              </a:rPr>
              <a:t> </a:t>
            </a:r>
          </a:p>
          <a:p>
            <a:pPr algn="just" eaLnBrk="1" hangingPunct="1">
              <a:spcBef>
                <a:spcPts val="600"/>
              </a:spcBef>
              <a:buFont typeface="Arial" panose="020B0604020202020204" pitchFamily="34" charset="0"/>
              <a:buNone/>
            </a:pPr>
            <a:r>
              <a:rPr lang="vi-VN" altLang="en-US" sz="2000" dirty="0">
                <a:solidFill>
                  <a:srgbClr val="000099"/>
                </a:solidFill>
                <a:latin typeface="+mn-lt"/>
                <a:ea typeface="Tahoma" panose="020B0604030504040204" pitchFamily="34" charset="0"/>
                <a:cs typeface="Calibri" panose="020F0502020204030204" pitchFamily="34" charset="0"/>
              </a:rPr>
              <a:t>					</a:t>
            </a:r>
            <a:r>
              <a:rPr lang="vi-VN" altLang="en-US" sz="2000" b="1" dirty="0">
                <a:solidFill>
                  <a:srgbClr val="000099"/>
                </a:solidFill>
                <a:latin typeface="+mn-lt"/>
                <a:ea typeface="Tahoma" panose="020B0604030504040204" pitchFamily="34" charset="0"/>
                <a:cs typeface="Calibri" panose="020F0502020204030204" pitchFamily="34" charset="0"/>
              </a:rPr>
              <a:t>NGUYỄN HOÀNG</a:t>
            </a:r>
            <a:endParaRPr lang="en-US" altLang="en-US" sz="2000" b="1" dirty="0">
              <a:solidFill>
                <a:srgbClr val="000099"/>
              </a:solidFill>
              <a:latin typeface="+mn-lt"/>
              <a:ea typeface="Tahoma" panose="020B0604030504040204" pitchFamily="34" charset="0"/>
              <a:cs typeface="Calibri" panose="020F0502020204030204" pitchFamily="34" charset="0"/>
            </a:endParaRPr>
          </a:p>
        </p:txBody>
      </p:sp>
    </p:spTree>
    <p:extLst>
      <p:ext uri="{BB962C8B-B14F-4D97-AF65-F5344CB8AC3E}">
        <p14:creationId xmlns:p14="http://schemas.microsoft.com/office/powerpoint/2010/main" val="3365046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circle(in)">
                                      <p:cBhvr>
                                        <p:cTn id="7" dur="2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7" name="图片 16">
            <a:extLst>
              <a:ext uri="{FF2B5EF4-FFF2-40B4-BE49-F238E27FC236}">
                <a16:creationId xmlns:a16="http://schemas.microsoft.com/office/drawing/2014/main" id="{498FD588-A206-4886-AECC-F3AD4C8926F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772832" y="3831190"/>
            <a:ext cx="2383041" cy="1312310"/>
          </a:xfrm>
          <a:prstGeom prst="rect">
            <a:avLst/>
          </a:prstGeom>
        </p:spPr>
      </p:pic>
      <p:grpSp>
        <p:nvGrpSpPr>
          <p:cNvPr id="24" name="组合 1">
            <a:extLst>
              <a:ext uri="{FF2B5EF4-FFF2-40B4-BE49-F238E27FC236}">
                <a16:creationId xmlns:a16="http://schemas.microsoft.com/office/drawing/2014/main" id="{F668629F-4487-4C56-BFC2-8B244D5EEBE8}"/>
              </a:ext>
            </a:extLst>
          </p:cNvPr>
          <p:cNvGrpSpPr/>
          <p:nvPr/>
        </p:nvGrpSpPr>
        <p:grpSpPr>
          <a:xfrm>
            <a:off x="0" y="3481093"/>
            <a:ext cx="9230223" cy="1650999"/>
            <a:chOff x="0" y="5207000"/>
            <a:chExt cx="12192000" cy="1650999"/>
          </a:xfrm>
        </p:grpSpPr>
        <p:pic>
          <p:nvPicPr>
            <p:cNvPr id="25" name="图片 5">
              <a:extLst>
                <a:ext uri="{FF2B5EF4-FFF2-40B4-BE49-F238E27FC236}">
                  <a16:creationId xmlns:a16="http://schemas.microsoft.com/office/drawing/2014/main" id="{3574D0E8-C551-4CE9-A949-DC99B02447A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30" name="图片 7">
              <a:extLst>
                <a:ext uri="{FF2B5EF4-FFF2-40B4-BE49-F238E27FC236}">
                  <a16:creationId xmlns:a16="http://schemas.microsoft.com/office/drawing/2014/main" id="{F3D6A2B4-CC48-45D9-B0FD-3F86D1405B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32" name="图片 24">
              <a:extLst>
                <a:ext uri="{FF2B5EF4-FFF2-40B4-BE49-F238E27FC236}">
                  <a16:creationId xmlns:a16="http://schemas.microsoft.com/office/drawing/2014/main" id="{4CA6FA32-A4AA-4B98-94AC-85288874CB0E}"/>
                </a:ext>
              </a:extLst>
            </p:cNvPr>
            <p:cNvPicPr>
              <a:picLocks noChangeAspect="1"/>
            </p:cNvPicPr>
            <p:nvPr/>
          </p:nvPicPr>
          <p:blipFill>
            <a:blip r:embed="rId11"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5" name="图片 23">
              <a:extLst>
                <a:ext uri="{FF2B5EF4-FFF2-40B4-BE49-F238E27FC236}">
                  <a16:creationId xmlns:a16="http://schemas.microsoft.com/office/drawing/2014/main" id="{736980FB-BB26-4D80-9DFC-F3C35DC156AB}"/>
                </a:ext>
              </a:extLst>
            </p:cNvPr>
            <p:cNvPicPr>
              <a:picLocks noChangeAspect="1"/>
            </p:cNvPicPr>
            <p:nvPr/>
          </p:nvPicPr>
          <p:blipFill>
            <a:blip r:embed="rId12"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6" name="图片 9">
              <a:extLst>
                <a:ext uri="{FF2B5EF4-FFF2-40B4-BE49-F238E27FC236}">
                  <a16:creationId xmlns:a16="http://schemas.microsoft.com/office/drawing/2014/main" id="{1B2622C4-CC7F-4319-971C-1093267D5BC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7" name="图片 12">
              <a:extLst>
                <a:ext uri="{FF2B5EF4-FFF2-40B4-BE49-F238E27FC236}">
                  <a16:creationId xmlns:a16="http://schemas.microsoft.com/office/drawing/2014/main" id="{C06941B8-22E4-4FED-9DE7-7262931CBC49}"/>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8" name="图片 22">
              <a:extLst>
                <a:ext uri="{FF2B5EF4-FFF2-40B4-BE49-F238E27FC236}">
                  <a16:creationId xmlns:a16="http://schemas.microsoft.com/office/drawing/2014/main" id="{BF9AEC9E-1D90-4AFC-8BB6-11EE124FB7FD}"/>
                </a:ext>
              </a:extLst>
            </p:cNvPr>
            <p:cNvPicPr>
              <a:picLocks noChangeAspect="1"/>
            </p:cNvPicPr>
            <p:nvPr/>
          </p:nvPicPr>
          <p:blipFill>
            <a:blip r:embed="rId15"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sp>
        <p:nvSpPr>
          <p:cNvPr id="22" name="任意多边形: 形状 70">
            <a:extLst>
              <a:ext uri="{FF2B5EF4-FFF2-40B4-BE49-F238E27FC236}">
                <a16:creationId xmlns:a16="http://schemas.microsoft.com/office/drawing/2014/main" id="{C870E79C-6CFA-4605-AF58-9E59B6D30471}"/>
              </a:ext>
            </a:extLst>
          </p:cNvPr>
          <p:cNvSpPr/>
          <p:nvPr/>
        </p:nvSpPr>
        <p:spPr>
          <a:xfrm>
            <a:off x="1" y="0"/>
            <a:ext cx="9070108" cy="4996873"/>
          </a:xfrm>
          <a:custGeom>
            <a:avLst/>
            <a:gdLst>
              <a:gd name="connsiteX0" fmla="*/ 430798 w 5817996"/>
              <a:gd name="connsiteY0" fmla="*/ 0 h 2153651"/>
              <a:gd name="connsiteX1" fmla="*/ 735418 w 5817996"/>
              <a:gd name="connsiteY1" fmla="*/ 126178 h 2153651"/>
              <a:gd name="connsiteX2" fmla="*/ 740573 w 5817996"/>
              <a:gd name="connsiteY2" fmla="*/ 132426 h 2153651"/>
              <a:gd name="connsiteX3" fmla="*/ 745728 w 5817996"/>
              <a:gd name="connsiteY3" fmla="*/ 126178 h 2153651"/>
              <a:gd name="connsiteX4" fmla="*/ 1050348 w 5817996"/>
              <a:gd name="connsiteY4" fmla="*/ 0 h 2153651"/>
              <a:gd name="connsiteX5" fmla="*/ 1354968 w 5817996"/>
              <a:gd name="connsiteY5" fmla="*/ 126178 h 2153651"/>
              <a:gd name="connsiteX6" fmla="*/ 1360124 w 5817996"/>
              <a:gd name="connsiteY6" fmla="*/ 132426 h 2153651"/>
              <a:gd name="connsiteX7" fmla="*/ 1365279 w 5817996"/>
              <a:gd name="connsiteY7" fmla="*/ 126178 h 2153651"/>
              <a:gd name="connsiteX8" fmla="*/ 1669899 w 5817996"/>
              <a:gd name="connsiteY8" fmla="*/ 0 h 2153651"/>
              <a:gd name="connsiteX9" fmla="*/ 1974519 w 5817996"/>
              <a:gd name="connsiteY9" fmla="*/ 126178 h 2153651"/>
              <a:gd name="connsiteX10" fmla="*/ 1979674 w 5817996"/>
              <a:gd name="connsiteY10" fmla="*/ 132426 h 2153651"/>
              <a:gd name="connsiteX11" fmla="*/ 1984829 w 5817996"/>
              <a:gd name="connsiteY11" fmla="*/ 126178 h 2153651"/>
              <a:gd name="connsiteX12" fmla="*/ 2289449 w 5817996"/>
              <a:gd name="connsiteY12" fmla="*/ 0 h 2153651"/>
              <a:gd name="connsiteX13" fmla="*/ 2594069 w 5817996"/>
              <a:gd name="connsiteY13" fmla="*/ 126178 h 2153651"/>
              <a:gd name="connsiteX14" fmla="*/ 2599225 w 5817996"/>
              <a:gd name="connsiteY14" fmla="*/ 132426 h 2153651"/>
              <a:gd name="connsiteX15" fmla="*/ 2604380 w 5817996"/>
              <a:gd name="connsiteY15" fmla="*/ 126178 h 2153651"/>
              <a:gd name="connsiteX16" fmla="*/ 2909000 w 5817996"/>
              <a:gd name="connsiteY16" fmla="*/ 0 h 2153651"/>
              <a:gd name="connsiteX17" fmla="*/ 3213620 w 5817996"/>
              <a:gd name="connsiteY17" fmla="*/ 126178 h 2153651"/>
              <a:gd name="connsiteX18" fmla="*/ 3218775 w 5817996"/>
              <a:gd name="connsiteY18" fmla="*/ 132426 h 2153651"/>
              <a:gd name="connsiteX19" fmla="*/ 3223930 w 5817996"/>
              <a:gd name="connsiteY19" fmla="*/ 126178 h 2153651"/>
              <a:gd name="connsiteX20" fmla="*/ 3528550 w 5817996"/>
              <a:gd name="connsiteY20" fmla="*/ 0 h 2153651"/>
              <a:gd name="connsiteX21" fmla="*/ 3833170 w 5817996"/>
              <a:gd name="connsiteY21" fmla="*/ 126178 h 2153651"/>
              <a:gd name="connsiteX22" fmla="*/ 3838325 w 5817996"/>
              <a:gd name="connsiteY22" fmla="*/ 132426 h 2153651"/>
              <a:gd name="connsiteX23" fmla="*/ 3843480 w 5817996"/>
              <a:gd name="connsiteY23" fmla="*/ 126178 h 2153651"/>
              <a:gd name="connsiteX24" fmla="*/ 4148100 w 5817996"/>
              <a:gd name="connsiteY24" fmla="*/ 0 h 2153651"/>
              <a:gd name="connsiteX25" fmla="*/ 4452720 w 5817996"/>
              <a:gd name="connsiteY25" fmla="*/ 126178 h 2153651"/>
              <a:gd name="connsiteX26" fmla="*/ 4457875 w 5817996"/>
              <a:gd name="connsiteY26" fmla="*/ 132425 h 2153651"/>
              <a:gd name="connsiteX27" fmla="*/ 4463029 w 5817996"/>
              <a:gd name="connsiteY27" fmla="*/ 126178 h 2153651"/>
              <a:gd name="connsiteX28" fmla="*/ 4767649 w 5817996"/>
              <a:gd name="connsiteY28" fmla="*/ 0 h 2153651"/>
              <a:gd name="connsiteX29" fmla="*/ 5072269 w 5817996"/>
              <a:gd name="connsiteY29" fmla="*/ 126178 h 2153651"/>
              <a:gd name="connsiteX30" fmla="*/ 5077424 w 5817996"/>
              <a:gd name="connsiteY30" fmla="*/ 132425 h 2153651"/>
              <a:gd name="connsiteX31" fmla="*/ 5082578 w 5817996"/>
              <a:gd name="connsiteY31" fmla="*/ 126178 h 2153651"/>
              <a:gd name="connsiteX32" fmla="*/ 5387198 w 5817996"/>
              <a:gd name="connsiteY32" fmla="*/ 0 h 2153651"/>
              <a:gd name="connsiteX33" fmla="*/ 5817996 w 5817996"/>
              <a:gd name="connsiteY33" fmla="*/ 430799 h 2153651"/>
              <a:gd name="connsiteX34" fmla="*/ 5691818 w 5817996"/>
              <a:gd name="connsiteY34" fmla="*/ 735420 h 2153651"/>
              <a:gd name="connsiteX35" fmla="*/ 5669527 w 5817996"/>
              <a:gd name="connsiteY35" fmla="*/ 753812 h 2153651"/>
              <a:gd name="connsiteX36" fmla="*/ 5691818 w 5817996"/>
              <a:gd name="connsiteY36" fmla="*/ 772204 h 2153651"/>
              <a:gd name="connsiteX37" fmla="*/ 5817996 w 5817996"/>
              <a:gd name="connsiteY37" fmla="*/ 1076825 h 2153651"/>
              <a:gd name="connsiteX38" fmla="*/ 5691818 w 5817996"/>
              <a:gd name="connsiteY38" fmla="*/ 1381446 h 2153651"/>
              <a:gd name="connsiteX39" fmla="*/ 5669526 w 5817996"/>
              <a:gd name="connsiteY39" fmla="*/ 1399839 h 2153651"/>
              <a:gd name="connsiteX40" fmla="*/ 5691818 w 5817996"/>
              <a:gd name="connsiteY40" fmla="*/ 1418231 h 2153651"/>
              <a:gd name="connsiteX41" fmla="*/ 5817996 w 5817996"/>
              <a:gd name="connsiteY41" fmla="*/ 1722852 h 2153651"/>
              <a:gd name="connsiteX42" fmla="*/ 5387198 w 5817996"/>
              <a:gd name="connsiteY42" fmla="*/ 2153651 h 2153651"/>
              <a:gd name="connsiteX43" fmla="*/ 5082578 w 5817996"/>
              <a:gd name="connsiteY43" fmla="*/ 2027473 h 2153651"/>
              <a:gd name="connsiteX44" fmla="*/ 5077421 w 5817996"/>
              <a:gd name="connsiteY44" fmla="*/ 2021223 h 2153651"/>
              <a:gd name="connsiteX45" fmla="*/ 5072264 w 5817996"/>
              <a:gd name="connsiteY45" fmla="*/ 2027473 h 2153651"/>
              <a:gd name="connsiteX46" fmla="*/ 4767644 w 5817996"/>
              <a:gd name="connsiteY46" fmla="*/ 2153651 h 2153651"/>
              <a:gd name="connsiteX47" fmla="*/ 4463024 w 5817996"/>
              <a:gd name="connsiteY47" fmla="*/ 2027473 h 2153651"/>
              <a:gd name="connsiteX48" fmla="*/ 4457870 w 5817996"/>
              <a:gd name="connsiteY48" fmla="*/ 2021226 h 2153651"/>
              <a:gd name="connsiteX49" fmla="*/ 4452715 w 5817996"/>
              <a:gd name="connsiteY49" fmla="*/ 2027473 h 2153651"/>
              <a:gd name="connsiteX50" fmla="*/ 4148095 w 5817996"/>
              <a:gd name="connsiteY50" fmla="*/ 2153651 h 2153651"/>
              <a:gd name="connsiteX51" fmla="*/ 3843475 w 5817996"/>
              <a:gd name="connsiteY51" fmla="*/ 2027473 h 2153651"/>
              <a:gd name="connsiteX52" fmla="*/ 3838320 w 5817996"/>
              <a:gd name="connsiteY52" fmla="*/ 2021225 h 2153651"/>
              <a:gd name="connsiteX53" fmla="*/ 3833165 w 5817996"/>
              <a:gd name="connsiteY53" fmla="*/ 2027473 h 2153651"/>
              <a:gd name="connsiteX54" fmla="*/ 3528545 w 5817996"/>
              <a:gd name="connsiteY54" fmla="*/ 2153651 h 2153651"/>
              <a:gd name="connsiteX55" fmla="*/ 3223925 w 5817996"/>
              <a:gd name="connsiteY55" fmla="*/ 2027473 h 2153651"/>
              <a:gd name="connsiteX56" fmla="*/ 3218771 w 5817996"/>
              <a:gd name="connsiteY56" fmla="*/ 2021226 h 2153651"/>
              <a:gd name="connsiteX57" fmla="*/ 3213616 w 5817996"/>
              <a:gd name="connsiteY57" fmla="*/ 2027473 h 2153651"/>
              <a:gd name="connsiteX58" fmla="*/ 2908996 w 5817996"/>
              <a:gd name="connsiteY58" fmla="*/ 2153651 h 2153651"/>
              <a:gd name="connsiteX59" fmla="*/ 2604376 w 5817996"/>
              <a:gd name="connsiteY59" fmla="*/ 2027473 h 2153651"/>
              <a:gd name="connsiteX60" fmla="*/ 2599221 w 5817996"/>
              <a:gd name="connsiteY60" fmla="*/ 2021225 h 2153651"/>
              <a:gd name="connsiteX61" fmla="*/ 2594066 w 5817996"/>
              <a:gd name="connsiteY61" fmla="*/ 2027473 h 2153651"/>
              <a:gd name="connsiteX62" fmla="*/ 2289446 w 5817996"/>
              <a:gd name="connsiteY62" fmla="*/ 2153651 h 2153651"/>
              <a:gd name="connsiteX63" fmla="*/ 1984826 w 5817996"/>
              <a:gd name="connsiteY63" fmla="*/ 2027473 h 2153651"/>
              <a:gd name="connsiteX64" fmla="*/ 1979672 w 5817996"/>
              <a:gd name="connsiteY64" fmla="*/ 2021226 h 2153651"/>
              <a:gd name="connsiteX65" fmla="*/ 1974517 w 5817996"/>
              <a:gd name="connsiteY65" fmla="*/ 2027473 h 2153651"/>
              <a:gd name="connsiteX66" fmla="*/ 1669897 w 5817996"/>
              <a:gd name="connsiteY66" fmla="*/ 2153651 h 2153651"/>
              <a:gd name="connsiteX67" fmla="*/ 1365277 w 5817996"/>
              <a:gd name="connsiteY67" fmla="*/ 2027473 h 2153651"/>
              <a:gd name="connsiteX68" fmla="*/ 1360122 w 5817996"/>
              <a:gd name="connsiteY68" fmla="*/ 2021225 h 2153651"/>
              <a:gd name="connsiteX69" fmla="*/ 1354967 w 5817996"/>
              <a:gd name="connsiteY69" fmla="*/ 2027473 h 2153651"/>
              <a:gd name="connsiteX70" fmla="*/ 1050347 w 5817996"/>
              <a:gd name="connsiteY70" fmla="*/ 2153651 h 2153651"/>
              <a:gd name="connsiteX71" fmla="*/ 745727 w 5817996"/>
              <a:gd name="connsiteY71" fmla="*/ 2027473 h 2153651"/>
              <a:gd name="connsiteX72" fmla="*/ 740573 w 5817996"/>
              <a:gd name="connsiteY72" fmla="*/ 2021226 h 2153651"/>
              <a:gd name="connsiteX73" fmla="*/ 735419 w 5817996"/>
              <a:gd name="connsiteY73" fmla="*/ 2027473 h 2153651"/>
              <a:gd name="connsiteX74" fmla="*/ 430798 w 5817996"/>
              <a:gd name="connsiteY74" fmla="*/ 2153651 h 2153651"/>
              <a:gd name="connsiteX75" fmla="*/ 0 w 5817996"/>
              <a:gd name="connsiteY75" fmla="*/ 1722852 h 2153651"/>
              <a:gd name="connsiteX76" fmla="*/ 126178 w 5817996"/>
              <a:gd name="connsiteY76" fmla="*/ 1418231 h 2153651"/>
              <a:gd name="connsiteX77" fmla="*/ 148470 w 5817996"/>
              <a:gd name="connsiteY77" fmla="*/ 1399839 h 2153651"/>
              <a:gd name="connsiteX78" fmla="*/ 126178 w 5817996"/>
              <a:gd name="connsiteY78" fmla="*/ 1381446 h 2153651"/>
              <a:gd name="connsiteX79" fmla="*/ 0 w 5817996"/>
              <a:gd name="connsiteY79" fmla="*/ 1076825 h 2153651"/>
              <a:gd name="connsiteX80" fmla="*/ 126178 w 5817996"/>
              <a:gd name="connsiteY80" fmla="*/ 772204 h 2153651"/>
              <a:gd name="connsiteX81" fmla="*/ 148469 w 5817996"/>
              <a:gd name="connsiteY81" fmla="*/ 753812 h 2153651"/>
              <a:gd name="connsiteX82" fmla="*/ 126178 w 5817996"/>
              <a:gd name="connsiteY82" fmla="*/ 735420 h 2153651"/>
              <a:gd name="connsiteX83" fmla="*/ 0 w 5817996"/>
              <a:gd name="connsiteY83" fmla="*/ 430799 h 2153651"/>
              <a:gd name="connsiteX84" fmla="*/ 430798 w 5817996"/>
              <a:gd name="connsiteY84" fmla="*/ 0 h 21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17996" h="2153651">
                <a:moveTo>
                  <a:pt x="430798" y="0"/>
                </a:moveTo>
                <a:cubicBezTo>
                  <a:pt x="549760" y="0"/>
                  <a:pt x="657459" y="48219"/>
                  <a:pt x="735418" y="126178"/>
                </a:cubicBezTo>
                <a:lnTo>
                  <a:pt x="740573" y="132426"/>
                </a:lnTo>
                <a:lnTo>
                  <a:pt x="745728" y="126178"/>
                </a:lnTo>
                <a:cubicBezTo>
                  <a:pt x="823687" y="48219"/>
                  <a:pt x="931387" y="0"/>
                  <a:pt x="1050348" y="0"/>
                </a:cubicBezTo>
                <a:cubicBezTo>
                  <a:pt x="1169310" y="0"/>
                  <a:pt x="1277009" y="48219"/>
                  <a:pt x="1354968" y="126178"/>
                </a:cubicBezTo>
                <a:lnTo>
                  <a:pt x="1360124" y="132426"/>
                </a:lnTo>
                <a:lnTo>
                  <a:pt x="1365279" y="126178"/>
                </a:lnTo>
                <a:cubicBezTo>
                  <a:pt x="1443238" y="48219"/>
                  <a:pt x="1550938" y="0"/>
                  <a:pt x="1669899" y="0"/>
                </a:cubicBezTo>
                <a:cubicBezTo>
                  <a:pt x="1788861" y="0"/>
                  <a:pt x="1896560" y="48219"/>
                  <a:pt x="1974519" y="126178"/>
                </a:cubicBezTo>
                <a:lnTo>
                  <a:pt x="1979674" y="132426"/>
                </a:lnTo>
                <a:lnTo>
                  <a:pt x="1984829" y="126178"/>
                </a:lnTo>
                <a:cubicBezTo>
                  <a:pt x="2062788" y="48219"/>
                  <a:pt x="2170488" y="0"/>
                  <a:pt x="2289449" y="0"/>
                </a:cubicBezTo>
                <a:cubicBezTo>
                  <a:pt x="2408411" y="0"/>
                  <a:pt x="2516110" y="48219"/>
                  <a:pt x="2594069" y="126178"/>
                </a:cubicBezTo>
                <a:lnTo>
                  <a:pt x="2599225" y="132426"/>
                </a:lnTo>
                <a:lnTo>
                  <a:pt x="2604380" y="126178"/>
                </a:lnTo>
                <a:cubicBezTo>
                  <a:pt x="2682339" y="48219"/>
                  <a:pt x="2790038" y="0"/>
                  <a:pt x="2909000" y="0"/>
                </a:cubicBezTo>
                <a:cubicBezTo>
                  <a:pt x="3027961" y="0"/>
                  <a:pt x="3135661" y="48219"/>
                  <a:pt x="3213620" y="126178"/>
                </a:cubicBezTo>
                <a:lnTo>
                  <a:pt x="3218775" y="132426"/>
                </a:lnTo>
                <a:lnTo>
                  <a:pt x="3223930" y="126178"/>
                </a:lnTo>
                <a:cubicBezTo>
                  <a:pt x="3301889" y="48219"/>
                  <a:pt x="3409589" y="0"/>
                  <a:pt x="3528550" y="0"/>
                </a:cubicBezTo>
                <a:cubicBezTo>
                  <a:pt x="3647512" y="0"/>
                  <a:pt x="3755211" y="48219"/>
                  <a:pt x="3833170" y="126178"/>
                </a:cubicBezTo>
                <a:lnTo>
                  <a:pt x="3838325" y="132426"/>
                </a:lnTo>
                <a:lnTo>
                  <a:pt x="3843480" y="126178"/>
                </a:lnTo>
                <a:cubicBezTo>
                  <a:pt x="3921439" y="48219"/>
                  <a:pt x="4029139" y="0"/>
                  <a:pt x="4148100" y="0"/>
                </a:cubicBezTo>
                <a:cubicBezTo>
                  <a:pt x="4267062" y="0"/>
                  <a:pt x="4374761" y="48219"/>
                  <a:pt x="4452720" y="126178"/>
                </a:cubicBezTo>
                <a:lnTo>
                  <a:pt x="4457875" y="132425"/>
                </a:lnTo>
                <a:lnTo>
                  <a:pt x="4463029" y="126178"/>
                </a:lnTo>
                <a:cubicBezTo>
                  <a:pt x="4540988" y="48219"/>
                  <a:pt x="4648688" y="0"/>
                  <a:pt x="4767649" y="0"/>
                </a:cubicBezTo>
                <a:cubicBezTo>
                  <a:pt x="4886610" y="0"/>
                  <a:pt x="4994310" y="48219"/>
                  <a:pt x="5072269" y="126178"/>
                </a:cubicBezTo>
                <a:lnTo>
                  <a:pt x="5077424" y="132425"/>
                </a:lnTo>
                <a:lnTo>
                  <a:pt x="5082578" y="126178"/>
                </a:lnTo>
                <a:cubicBezTo>
                  <a:pt x="5160537" y="48219"/>
                  <a:pt x="5268236" y="0"/>
                  <a:pt x="5387198" y="0"/>
                </a:cubicBezTo>
                <a:cubicBezTo>
                  <a:pt x="5625121" y="0"/>
                  <a:pt x="5817996" y="192875"/>
                  <a:pt x="5817996" y="430799"/>
                </a:cubicBezTo>
                <a:cubicBezTo>
                  <a:pt x="5817996" y="549761"/>
                  <a:pt x="5769777" y="657461"/>
                  <a:pt x="5691818" y="735420"/>
                </a:cubicBezTo>
                <a:lnTo>
                  <a:pt x="5669527" y="753812"/>
                </a:lnTo>
                <a:lnTo>
                  <a:pt x="5691818" y="772204"/>
                </a:lnTo>
                <a:cubicBezTo>
                  <a:pt x="5769777" y="850163"/>
                  <a:pt x="5817996" y="957863"/>
                  <a:pt x="5817996" y="1076825"/>
                </a:cubicBezTo>
                <a:cubicBezTo>
                  <a:pt x="5817996" y="1195787"/>
                  <a:pt x="5769777" y="1303487"/>
                  <a:pt x="5691818" y="1381446"/>
                </a:cubicBezTo>
                <a:lnTo>
                  <a:pt x="5669526" y="1399839"/>
                </a:lnTo>
                <a:lnTo>
                  <a:pt x="5691818" y="1418231"/>
                </a:lnTo>
                <a:cubicBezTo>
                  <a:pt x="5769777" y="1496190"/>
                  <a:pt x="5817996" y="1603890"/>
                  <a:pt x="5817996" y="1722852"/>
                </a:cubicBezTo>
                <a:cubicBezTo>
                  <a:pt x="5817996" y="1960776"/>
                  <a:pt x="5625121" y="2153651"/>
                  <a:pt x="5387198" y="2153651"/>
                </a:cubicBezTo>
                <a:cubicBezTo>
                  <a:pt x="5268236" y="2153651"/>
                  <a:pt x="5160537" y="2105432"/>
                  <a:pt x="5082578" y="2027473"/>
                </a:cubicBezTo>
                <a:lnTo>
                  <a:pt x="5077421" y="2021223"/>
                </a:lnTo>
                <a:lnTo>
                  <a:pt x="5072264" y="2027473"/>
                </a:lnTo>
                <a:cubicBezTo>
                  <a:pt x="4994305" y="2105432"/>
                  <a:pt x="4886606" y="2153651"/>
                  <a:pt x="4767644" y="2153651"/>
                </a:cubicBezTo>
                <a:cubicBezTo>
                  <a:pt x="4648683" y="2153651"/>
                  <a:pt x="4540983" y="2105432"/>
                  <a:pt x="4463024" y="2027473"/>
                </a:cubicBezTo>
                <a:lnTo>
                  <a:pt x="4457870" y="2021226"/>
                </a:lnTo>
                <a:lnTo>
                  <a:pt x="4452715" y="2027473"/>
                </a:lnTo>
                <a:cubicBezTo>
                  <a:pt x="4374756" y="2105432"/>
                  <a:pt x="4267057" y="2153651"/>
                  <a:pt x="4148095" y="2153651"/>
                </a:cubicBezTo>
                <a:cubicBezTo>
                  <a:pt x="4029134" y="2153651"/>
                  <a:pt x="3921434" y="2105432"/>
                  <a:pt x="3843475" y="2027473"/>
                </a:cubicBezTo>
                <a:lnTo>
                  <a:pt x="3838320" y="2021225"/>
                </a:lnTo>
                <a:lnTo>
                  <a:pt x="3833165" y="2027473"/>
                </a:lnTo>
                <a:cubicBezTo>
                  <a:pt x="3755206" y="2105432"/>
                  <a:pt x="3647506" y="2153651"/>
                  <a:pt x="3528545" y="2153651"/>
                </a:cubicBezTo>
                <a:cubicBezTo>
                  <a:pt x="3409584" y="2153651"/>
                  <a:pt x="3301884" y="2105432"/>
                  <a:pt x="3223925" y="2027473"/>
                </a:cubicBezTo>
                <a:lnTo>
                  <a:pt x="3218771" y="2021226"/>
                </a:lnTo>
                <a:lnTo>
                  <a:pt x="3213616" y="2027473"/>
                </a:lnTo>
                <a:cubicBezTo>
                  <a:pt x="3135657" y="2105432"/>
                  <a:pt x="3027958" y="2153651"/>
                  <a:pt x="2908996" y="2153651"/>
                </a:cubicBezTo>
                <a:cubicBezTo>
                  <a:pt x="2790035" y="2153651"/>
                  <a:pt x="2682335" y="2105432"/>
                  <a:pt x="2604376" y="2027473"/>
                </a:cubicBezTo>
                <a:lnTo>
                  <a:pt x="2599221" y="2021225"/>
                </a:lnTo>
                <a:lnTo>
                  <a:pt x="2594066" y="2027473"/>
                </a:lnTo>
                <a:cubicBezTo>
                  <a:pt x="2516107" y="2105432"/>
                  <a:pt x="2408408" y="2153651"/>
                  <a:pt x="2289446" y="2153651"/>
                </a:cubicBezTo>
                <a:cubicBezTo>
                  <a:pt x="2170485" y="2153651"/>
                  <a:pt x="2062785" y="2105432"/>
                  <a:pt x="1984826" y="2027473"/>
                </a:cubicBezTo>
                <a:lnTo>
                  <a:pt x="1979672" y="2021226"/>
                </a:lnTo>
                <a:lnTo>
                  <a:pt x="1974517" y="2027473"/>
                </a:lnTo>
                <a:cubicBezTo>
                  <a:pt x="1896558" y="2105432"/>
                  <a:pt x="1788859" y="2153651"/>
                  <a:pt x="1669897" y="2153651"/>
                </a:cubicBezTo>
                <a:cubicBezTo>
                  <a:pt x="1550936" y="2153651"/>
                  <a:pt x="1443236" y="2105432"/>
                  <a:pt x="1365277" y="2027473"/>
                </a:cubicBezTo>
                <a:lnTo>
                  <a:pt x="1360122" y="2021225"/>
                </a:lnTo>
                <a:lnTo>
                  <a:pt x="1354967" y="2027473"/>
                </a:lnTo>
                <a:cubicBezTo>
                  <a:pt x="1277008" y="2105432"/>
                  <a:pt x="1169309" y="2153651"/>
                  <a:pt x="1050347" y="2153651"/>
                </a:cubicBezTo>
                <a:cubicBezTo>
                  <a:pt x="931386" y="2153651"/>
                  <a:pt x="823686" y="2105432"/>
                  <a:pt x="745727" y="2027473"/>
                </a:cubicBezTo>
                <a:lnTo>
                  <a:pt x="740573" y="2021226"/>
                </a:lnTo>
                <a:lnTo>
                  <a:pt x="735419" y="2027473"/>
                </a:lnTo>
                <a:cubicBezTo>
                  <a:pt x="657459" y="2105432"/>
                  <a:pt x="549760" y="2153651"/>
                  <a:pt x="430798" y="2153651"/>
                </a:cubicBezTo>
                <a:cubicBezTo>
                  <a:pt x="192875" y="2153651"/>
                  <a:pt x="0" y="1960776"/>
                  <a:pt x="0" y="1722852"/>
                </a:cubicBezTo>
                <a:cubicBezTo>
                  <a:pt x="0" y="1603890"/>
                  <a:pt x="48219" y="1496190"/>
                  <a:pt x="126178" y="1418231"/>
                </a:cubicBezTo>
                <a:lnTo>
                  <a:pt x="148470" y="1399839"/>
                </a:lnTo>
                <a:lnTo>
                  <a:pt x="126178" y="1381446"/>
                </a:lnTo>
                <a:cubicBezTo>
                  <a:pt x="48219" y="1303487"/>
                  <a:pt x="0" y="1195787"/>
                  <a:pt x="0" y="1076825"/>
                </a:cubicBezTo>
                <a:cubicBezTo>
                  <a:pt x="0" y="957863"/>
                  <a:pt x="48219" y="850163"/>
                  <a:pt x="126178" y="772204"/>
                </a:cubicBezTo>
                <a:lnTo>
                  <a:pt x="148469" y="753812"/>
                </a:lnTo>
                <a:lnTo>
                  <a:pt x="126178" y="735420"/>
                </a:lnTo>
                <a:cubicBezTo>
                  <a:pt x="48219" y="657461"/>
                  <a:pt x="0" y="549761"/>
                  <a:pt x="0" y="430799"/>
                </a:cubicBezTo>
                <a:cubicBezTo>
                  <a:pt x="0" y="192875"/>
                  <a:pt x="192875" y="0"/>
                  <a:pt x="430798" y="0"/>
                </a:cubicBezTo>
                <a:close/>
              </a:path>
            </a:pathLst>
          </a:custGeom>
          <a:solidFill>
            <a:schemeClr val="bg1"/>
          </a:solidFill>
          <a:ln w="9525">
            <a:solidFill>
              <a:srgbClr val="FFC000"/>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400" dirty="0">
              <a:solidFill>
                <a:srgbClr val="002060"/>
              </a:solidFill>
              <a:latin typeface="思源黑体 CN Bold" panose="020B0800000000000000" pitchFamily="34" charset="-122"/>
              <a:ea typeface="思源黑体 CN Bold" panose="020B0800000000000000" pitchFamily="34" charset="-122"/>
            </a:endParaRPr>
          </a:p>
        </p:txBody>
      </p:sp>
      <p:pic>
        <p:nvPicPr>
          <p:cNvPr id="33" name="Picture 32"/>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a:off x="755848" y="372621"/>
            <a:ext cx="3395718" cy="390592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8" name="Picture 4" descr="Pierre De Geyter - Alchetron, The Free Social Encyclopedia"/>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953534" y="361215"/>
            <a:ext cx="3502691" cy="391732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3" name="Text Box 6"/>
          <p:cNvSpPr txBox="1">
            <a:spLocks noChangeArrowheads="1"/>
          </p:cNvSpPr>
          <p:nvPr/>
        </p:nvSpPr>
        <p:spPr bwMode="auto">
          <a:xfrm>
            <a:off x="1201542" y="4334390"/>
            <a:ext cx="2304366" cy="400110"/>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vi-VN" altLang="en-US" sz="2000" b="1" dirty="0">
                <a:latin typeface="+mn-lt"/>
                <a:ea typeface="Tahoma" panose="020B0604030504040204" pitchFamily="34" charset="0"/>
                <a:cs typeface="Calibri" panose="020F0502020204030204" pitchFamily="34" charset="0"/>
              </a:rPr>
              <a:t>  </a:t>
            </a:r>
            <a:endParaRPr lang="en-US" altLang="en-US" sz="2000" b="1" dirty="0">
              <a:latin typeface="+mn-lt"/>
              <a:ea typeface="Tahoma" panose="020B0604030504040204" pitchFamily="34" charset="0"/>
              <a:cs typeface="Calibri" panose="020F0502020204030204" pitchFamily="34" charset="0"/>
            </a:endParaRPr>
          </a:p>
        </p:txBody>
      </p:sp>
      <p:sp>
        <p:nvSpPr>
          <p:cNvPr id="44" name="Text Box 6"/>
          <p:cNvSpPr txBox="1">
            <a:spLocks noChangeArrowheads="1"/>
          </p:cNvSpPr>
          <p:nvPr/>
        </p:nvSpPr>
        <p:spPr bwMode="auto">
          <a:xfrm>
            <a:off x="1227742" y="4372467"/>
            <a:ext cx="2333923" cy="400110"/>
          </a:xfrm>
          <a:prstGeom prst="rect">
            <a:avLst/>
          </a:prstGeom>
          <a:solidFill>
            <a:schemeClr val="accent1">
              <a:lumMod val="60000"/>
              <a:lumOff val="40000"/>
            </a:schemeClr>
          </a:solidFill>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a:spcBef>
                <a:spcPts val="600"/>
              </a:spcBef>
            </a:pPr>
            <a:r>
              <a:rPr lang="vi-VN" altLang="en-US" sz="2000" b="1" dirty="0">
                <a:latin typeface="+mn-lt"/>
                <a:ea typeface="Tahoma" panose="020B0604030504040204" pitchFamily="34" charset="0"/>
                <a:cs typeface="Calibri" panose="020F0502020204030204" pitchFamily="34" charset="0"/>
              </a:rPr>
              <a:t>Ơ-gien Pô-chi-ê</a:t>
            </a:r>
            <a:endParaRPr lang="en-US" altLang="en-US" sz="2000" b="1" dirty="0">
              <a:latin typeface="+mn-lt"/>
              <a:ea typeface="Tahoma" panose="020B0604030504040204" pitchFamily="34" charset="0"/>
              <a:cs typeface="Calibri" panose="020F0502020204030204" pitchFamily="34" charset="0"/>
            </a:endParaRPr>
          </a:p>
        </p:txBody>
      </p:sp>
      <p:sp>
        <p:nvSpPr>
          <p:cNvPr id="45" name="Text Box 6"/>
          <p:cNvSpPr txBox="1">
            <a:spLocks noChangeArrowheads="1"/>
          </p:cNvSpPr>
          <p:nvPr/>
        </p:nvSpPr>
        <p:spPr bwMode="auto">
          <a:xfrm>
            <a:off x="5765209" y="4325081"/>
            <a:ext cx="2333923" cy="400110"/>
          </a:xfrm>
          <a:prstGeom prst="rect">
            <a:avLst/>
          </a:prstGeom>
          <a:solidFill>
            <a:schemeClr val="accent1">
              <a:lumMod val="60000"/>
              <a:lumOff val="40000"/>
            </a:schemeClr>
          </a:solidFill>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a:spcBef>
                <a:spcPts val="600"/>
              </a:spcBef>
            </a:pPr>
            <a:r>
              <a:rPr lang="vi-VN" altLang="en-US" sz="2000" b="1" dirty="0">
                <a:latin typeface="+mn-lt"/>
                <a:ea typeface="Tahoma" panose="020B0604030504040204" pitchFamily="34" charset="0"/>
                <a:cs typeface="Calibri" panose="020F0502020204030204" pitchFamily="34" charset="0"/>
              </a:rPr>
              <a:t>Pi-e Đơ-gây-tê</a:t>
            </a:r>
            <a:endParaRPr lang="en-US" altLang="en-US" sz="2000" b="1" dirty="0">
              <a:latin typeface="+mn-lt"/>
              <a:ea typeface="Tahoma" panose="020B0604030504040204" pitchFamily="34" charset="0"/>
              <a:cs typeface="Calibri" panose="020F0502020204030204" pitchFamily="34" charset="0"/>
            </a:endParaRPr>
          </a:p>
        </p:txBody>
      </p:sp>
      <p:sp>
        <p:nvSpPr>
          <p:cNvPr id="46" name="Google Shape;2710;p45"/>
          <p:cNvSpPr/>
          <p:nvPr/>
        </p:nvSpPr>
        <p:spPr>
          <a:xfrm rot="19254093" flipH="1">
            <a:off x="358836" y="437459"/>
            <a:ext cx="1408592" cy="315149"/>
          </a:xfrm>
          <a:custGeom>
            <a:avLst/>
            <a:gdLst/>
            <a:ahLst/>
            <a:cxnLst/>
            <a:rect l="l" t="t" r="r" b="b"/>
            <a:pathLst>
              <a:path w="285706" h="63922" extrusionOk="0">
                <a:moveTo>
                  <a:pt x="0" y="0"/>
                </a:moveTo>
                <a:lnTo>
                  <a:pt x="5563" y="4669"/>
                </a:lnTo>
                <a:lnTo>
                  <a:pt x="4520" y="5548"/>
                </a:lnTo>
                <a:lnTo>
                  <a:pt x="161" y="9213"/>
                </a:lnTo>
                <a:lnTo>
                  <a:pt x="3066" y="11632"/>
                </a:lnTo>
                <a:lnTo>
                  <a:pt x="5661" y="13816"/>
                </a:lnTo>
                <a:lnTo>
                  <a:pt x="5661" y="13879"/>
                </a:lnTo>
                <a:lnTo>
                  <a:pt x="5214" y="14239"/>
                </a:lnTo>
                <a:lnTo>
                  <a:pt x="372" y="18312"/>
                </a:lnTo>
                <a:lnTo>
                  <a:pt x="4791" y="22009"/>
                </a:lnTo>
                <a:lnTo>
                  <a:pt x="5661" y="22742"/>
                </a:lnTo>
                <a:lnTo>
                  <a:pt x="5661" y="22966"/>
                </a:lnTo>
                <a:lnTo>
                  <a:pt x="2720" y="25451"/>
                </a:lnTo>
                <a:lnTo>
                  <a:pt x="372" y="27411"/>
                </a:lnTo>
                <a:lnTo>
                  <a:pt x="5661" y="31830"/>
                </a:lnTo>
                <a:lnTo>
                  <a:pt x="5661" y="32065"/>
                </a:lnTo>
                <a:lnTo>
                  <a:pt x="372" y="36510"/>
                </a:lnTo>
                <a:lnTo>
                  <a:pt x="3936" y="39478"/>
                </a:lnTo>
                <a:lnTo>
                  <a:pt x="5661" y="40929"/>
                </a:lnTo>
                <a:lnTo>
                  <a:pt x="5661" y="41167"/>
                </a:lnTo>
                <a:lnTo>
                  <a:pt x="2705" y="43637"/>
                </a:lnTo>
                <a:lnTo>
                  <a:pt x="372" y="45598"/>
                </a:lnTo>
                <a:lnTo>
                  <a:pt x="5661" y="50031"/>
                </a:lnTo>
                <a:lnTo>
                  <a:pt x="5661" y="50079"/>
                </a:lnTo>
                <a:lnTo>
                  <a:pt x="161" y="54685"/>
                </a:lnTo>
                <a:lnTo>
                  <a:pt x="3254" y="57280"/>
                </a:lnTo>
                <a:lnTo>
                  <a:pt x="5563" y="59229"/>
                </a:lnTo>
                <a:lnTo>
                  <a:pt x="3030" y="61377"/>
                </a:lnTo>
                <a:lnTo>
                  <a:pt x="0" y="63921"/>
                </a:lnTo>
                <a:lnTo>
                  <a:pt x="285705" y="63921"/>
                </a:lnTo>
                <a:lnTo>
                  <a:pt x="280131" y="59229"/>
                </a:lnTo>
                <a:lnTo>
                  <a:pt x="285530" y="54685"/>
                </a:lnTo>
                <a:lnTo>
                  <a:pt x="280044" y="50079"/>
                </a:lnTo>
                <a:lnTo>
                  <a:pt x="280044" y="50031"/>
                </a:lnTo>
                <a:lnTo>
                  <a:pt x="285306" y="45598"/>
                </a:lnTo>
                <a:lnTo>
                  <a:pt x="280044" y="41167"/>
                </a:lnTo>
                <a:lnTo>
                  <a:pt x="280044" y="40929"/>
                </a:lnTo>
                <a:lnTo>
                  <a:pt x="285306" y="36510"/>
                </a:lnTo>
                <a:lnTo>
                  <a:pt x="280044" y="32065"/>
                </a:lnTo>
                <a:lnTo>
                  <a:pt x="280044" y="31830"/>
                </a:lnTo>
                <a:lnTo>
                  <a:pt x="285306" y="27411"/>
                </a:lnTo>
                <a:lnTo>
                  <a:pt x="280044" y="22966"/>
                </a:lnTo>
                <a:lnTo>
                  <a:pt x="280044" y="22742"/>
                </a:lnTo>
                <a:lnTo>
                  <a:pt x="285306" y="18312"/>
                </a:lnTo>
                <a:lnTo>
                  <a:pt x="280044" y="13879"/>
                </a:lnTo>
                <a:lnTo>
                  <a:pt x="280044" y="13816"/>
                </a:lnTo>
                <a:lnTo>
                  <a:pt x="285530" y="9213"/>
                </a:lnTo>
                <a:lnTo>
                  <a:pt x="280131" y="4669"/>
                </a:lnTo>
                <a:lnTo>
                  <a:pt x="285705" y="0"/>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47" name="Google Shape;2710;p45"/>
          <p:cNvSpPr/>
          <p:nvPr/>
        </p:nvSpPr>
        <p:spPr>
          <a:xfrm rot="19869774" flipH="1">
            <a:off x="4521755" y="409689"/>
            <a:ext cx="1408592" cy="315149"/>
          </a:xfrm>
          <a:custGeom>
            <a:avLst/>
            <a:gdLst/>
            <a:ahLst/>
            <a:cxnLst/>
            <a:rect l="l" t="t" r="r" b="b"/>
            <a:pathLst>
              <a:path w="285706" h="63922" extrusionOk="0">
                <a:moveTo>
                  <a:pt x="0" y="0"/>
                </a:moveTo>
                <a:lnTo>
                  <a:pt x="5563" y="4669"/>
                </a:lnTo>
                <a:lnTo>
                  <a:pt x="4520" y="5548"/>
                </a:lnTo>
                <a:lnTo>
                  <a:pt x="161" y="9213"/>
                </a:lnTo>
                <a:lnTo>
                  <a:pt x="3066" y="11632"/>
                </a:lnTo>
                <a:lnTo>
                  <a:pt x="5661" y="13816"/>
                </a:lnTo>
                <a:lnTo>
                  <a:pt x="5661" y="13879"/>
                </a:lnTo>
                <a:lnTo>
                  <a:pt x="5214" y="14239"/>
                </a:lnTo>
                <a:lnTo>
                  <a:pt x="372" y="18312"/>
                </a:lnTo>
                <a:lnTo>
                  <a:pt x="4791" y="22009"/>
                </a:lnTo>
                <a:lnTo>
                  <a:pt x="5661" y="22742"/>
                </a:lnTo>
                <a:lnTo>
                  <a:pt x="5661" y="22966"/>
                </a:lnTo>
                <a:lnTo>
                  <a:pt x="2720" y="25451"/>
                </a:lnTo>
                <a:lnTo>
                  <a:pt x="372" y="27411"/>
                </a:lnTo>
                <a:lnTo>
                  <a:pt x="5661" y="31830"/>
                </a:lnTo>
                <a:lnTo>
                  <a:pt x="5661" y="32065"/>
                </a:lnTo>
                <a:lnTo>
                  <a:pt x="372" y="36510"/>
                </a:lnTo>
                <a:lnTo>
                  <a:pt x="3936" y="39478"/>
                </a:lnTo>
                <a:lnTo>
                  <a:pt x="5661" y="40929"/>
                </a:lnTo>
                <a:lnTo>
                  <a:pt x="5661" y="41167"/>
                </a:lnTo>
                <a:lnTo>
                  <a:pt x="2705" y="43637"/>
                </a:lnTo>
                <a:lnTo>
                  <a:pt x="372" y="45598"/>
                </a:lnTo>
                <a:lnTo>
                  <a:pt x="5661" y="50031"/>
                </a:lnTo>
                <a:lnTo>
                  <a:pt x="5661" y="50079"/>
                </a:lnTo>
                <a:lnTo>
                  <a:pt x="161" y="54685"/>
                </a:lnTo>
                <a:lnTo>
                  <a:pt x="3254" y="57280"/>
                </a:lnTo>
                <a:lnTo>
                  <a:pt x="5563" y="59229"/>
                </a:lnTo>
                <a:lnTo>
                  <a:pt x="3030" y="61377"/>
                </a:lnTo>
                <a:lnTo>
                  <a:pt x="0" y="63921"/>
                </a:lnTo>
                <a:lnTo>
                  <a:pt x="285705" y="63921"/>
                </a:lnTo>
                <a:lnTo>
                  <a:pt x="280131" y="59229"/>
                </a:lnTo>
                <a:lnTo>
                  <a:pt x="285530" y="54685"/>
                </a:lnTo>
                <a:lnTo>
                  <a:pt x="280044" y="50079"/>
                </a:lnTo>
                <a:lnTo>
                  <a:pt x="280044" y="50031"/>
                </a:lnTo>
                <a:lnTo>
                  <a:pt x="285306" y="45598"/>
                </a:lnTo>
                <a:lnTo>
                  <a:pt x="280044" y="41167"/>
                </a:lnTo>
                <a:lnTo>
                  <a:pt x="280044" y="40929"/>
                </a:lnTo>
                <a:lnTo>
                  <a:pt x="285306" y="36510"/>
                </a:lnTo>
                <a:lnTo>
                  <a:pt x="280044" y="32065"/>
                </a:lnTo>
                <a:lnTo>
                  <a:pt x="280044" y="31830"/>
                </a:lnTo>
                <a:lnTo>
                  <a:pt x="285306" y="27411"/>
                </a:lnTo>
                <a:lnTo>
                  <a:pt x="280044" y="22966"/>
                </a:lnTo>
                <a:lnTo>
                  <a:pt x="280044" y="22742"/>
                </a:lnTo>
                <a:lnTo>
                  <a:pt x="285306" y="18312"/>
                </a:lnTo>
                <a:lnTo>
                  <a:pt x="280044" y="13879"/>
                </a:lnTo>
                <a:lnTo>
                  <a:pt x="280044" y="13816"/>
                </a:lnTo>
                <a:lnTo>
                  <a:pt x="285530" y="9213"/>
                </a:lnTo>
                <a:lnTo>
                  <a:pt x="280131" y="4669"/>
                </a:lnTo>
                <a:lnTo>
                  <a:pt x="285705" y="0"/>
                </a:lnTo>
                <a:close/>
              </a:path>
            </a:pathLst>
          </a:custGeom>
          <a:solidFill>
            <a:schemeClr val="accent5"/>
          </a:solidFill>
          <a:ln>
            <a:noFill/>
          </a:ln>
        </p:spPr>
        <p:txBody>
          <a:bodyPr spcFirstLastPara="1" wrap="square" lIns="91425" tIns="91425" rIns="91425" bIns="91425" anchor="ctr" anchorCtr="0">
            <a:noAutofit/>
          </a:bodyPr>
          <a:lstStyle/>
          <a:p>
            <a:endParaRPr/>
          </a:p>
        </p:txBody>
      </p:sp>
    </p:spTree>
    <p:extLst>
      <p:ext uri="{BB962C8B-B14F-4D97-AF65-F5344CB8AC3E}">
        <p14:creationId xmlns:p14="http://schemas.microsoft.com/office/powerpoint/2010/main" val="709784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barn(inVertical)">
                                      <p:cBhvr>
                                        <p:cTn id="10" dur="500"/>
                                        <p:tgtEl>
                                          <p:spTgt spid="4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barn(inVertical)">
                                      <p:cBhvr>
                                        <p:cTn id="15" dur="500"/>
                                        <p:tgtEl>
                                          <p:spTgt spid="44"/>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028"/>
                                        </p:tgtEl>
                                        <p:attrNameLst>
                                          <p:attrName>style.visibility</p:attrName>
                                        </p:attrNameLst>
                                      </p:cBhvr>
                                      <p:to>
                                        <p:strVal val="visible"/>
                                      </p:to>
                                    </p:set>
                                    <p:animEffect transition="in" filter="barn(inVertical)">
                                      <p:cBhvr>
                                        <p:cTn id="20" dur="500"/>
                                        <p:tgtEl>
                                          <p:spTgt spid="1028"/>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barn(inVertical)">
                                      <p:cBhvr>
                                        <p:cTn id="23" dur="500"/>
                                        <p:tgtEl>
                                          <p:spTgt spid="47"/>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barn(inVertical)">
                                      <p:cBhvr>
                                        <p:cTn id="28"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P spid="4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5"/>
          <a:stretch>
            <a:fillRect/>
          </a:stretch>
        </p:blipFill>
        <p:spPr>
          <a:xfrm>
            <a:off x="0" y="0"/>
            <a:ext cx="9144000" cy="514350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7" name="图片 16">
            <a:extLst>
              <a:ext uri="{FF2B5EF4-FFF2-40B4-BE49-F238E27FC236}">
                <a16:creationId xmlns:a16="http://schemas.microsoft.com/office/drawing/2014/main" id="{498FD588-A206-4886-AECC-F3AD4C8926FC}"/>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6772832" y="3831190"/>
            <a:ext cx="2383041" cy="1312310"/>
          </a:xfrm>
          <a:prstGeom prst="rect">
            <a:avLst/>
          </a:prstGeom>
        </p:spPr>
      </p:pic>
      <p:grpSp>
        <p:nvGrpSpPr>
          <p:cNvPr id="24" name="组合 1">
            <a:extLst>
              <a:ext uri="{FF2B5EF4-FFF2-40B4-BE49-F238E27FC236}">
                <a16:creationId xmlns:a16="http://schemas.microsoft.com/office/drawing/2014/main" id="{F668629F-4487-4C56-BFC2-8B244D5EEBE8}"/>
              </a:ext>
            </a:extLst>
          </p:cNvPr>
          <p:cNvGrpSpPr/>
          <p:nvPr/>
        </p:nvGrpSpPr>
        <p:grpSpPr>
          <a:xfrm>
            <a:off x="0" y="3481093"/>
            <a:ext cx="9230223" cy="1650999"/>
            <a:chOff x="0" y="5207000"/>
            <a:chExt cx="12192000" cy="1650999"/>
          </a:xfrm>
        </p:grpSpPr>
        <p:pic>
          <p:nvPicPr>
            <p:cNvPr id="25" name="图片 5">
              <a:extLst>
                <a:ext uri="{FF2B5EF4-FFF2-40B4-BE49-F238E27FC236}">
                  <a16:creationId xmlns:a16="http://schemas.microsoft.com/office/drawing/2014/main" id="{3574D0E8-C551-4CE9-A949-DC99B02447AD}"/>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30" name="图片 7">
              <a:extLst>
                <a:ext uri="{FF2B5EF4-FFF2-40B4-BE49-F238E27FC236}">
                  <a16:creationId xmlns:a16="http://schemas.microsoft.com/office/drawing/2014/main" id="{F3D6A2B4-CC48-45D9-B0FD-3F86D1405BE8}"/>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32" name="图片 24">
              <a:extLst>
                <a:ext uri="{FF2B5EF4-FFF2-40B4-BE49-F238E27FC236}">
                  <a16:creationId xmlns:a16="http://schemas.microsoft.com/office/drawing/2014/main" id="{4CA6FA32-A4AA-4B98-94AC-85288874CB0E}"/>
                </a:ext>
              </a:extLst>
            </p:cNvPr>
            <p:cNvPicPr>
              <a:picLocks noChangeAspect="1"/>
            </p:cNvPicPr>
            <p:nvPr/>
          </p:nvPicPr>
          <p:blipFill>
            <a:blip r:embed="rId13"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5" name="图片 23">
              <a:extLst>
                <a:ext uri="{FF2B5EF4-FFF2-40B4-BE49-F238E27FC236}">
                  <a16:creationId xmlns:a16="http://schemas.microsoft.com/office/drawing/2014/main" id="{736980FB-BB26-4D80-9DFC-F3C35DC156AB}"/>
                </a:ext>
              </a:extLst>
            </p:cNvPr>
            <p:cNvPicPr>
              <a:picLocks noChangeAspect="1"/>
            </p:cNvPicPr>
            <p:nvPr/>
          </p:nvPicPr>
          <p:blipFill>
            <a:blip r:embed="rId14"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6" name="图片 9">
              <a:extLst>
                <a:ext uri="{FF2B5EF4-FFF2-40B4-BE49-F238E27FC236}">
                  <a16:creationId xmlns:a16="http://schemas.microsoft.com/office/drawing/2014/main" id="{1B2622C4-CC7F-4319-971C-1093267D5BC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7" name="图片 12">
              <a:extLst>
                <a:ext uri="{FF2B5EF4-FFF2-40B4-BE49-F238E27FC236}">
                  <a16:creationId xmlns:a16="http://schemas.microsoft.com/office/drawing/2014/main" id="{C06941B8-22E4-4FED-9DE7-7262931CBC49}"/>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8" name="图片 22">
              <a:extLst>
                <a:ext uri="{FF2B5EF4-FFF2-40B4-BE49-F238E27FC236}">
                  <a16:creationId xmlns:a16="http://schemas.microsoft.com/office/drawing/2014/main" id="{BF9AEC9E-1D90-4AFC-8BB6-11EE124FB7FD}"/>
                </a:ext>
              </a:extLst>
            </p:cNvPr>
            <p:cNvPicPr>
              <a:picLocks noChangeAspect="1"/>
            </p:cNvPicPr>
            <p:nvPr/>
          </p:nvPicPr>
          <p:blipFill>
            <a:blip r:embed="rId17"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sp>
        <p:nvSpPr>
          <p:cNvPr id="22" name="任意多边形: 形状 70">
            <a:extLst>
              <a:ext uri="{FF2B5EF4-FFF2-40B4-BE49-F238E27FC236}">
                <a16:creationId xmlns:a16="http://schemas.microsoft.com/office/drawing/2014/main" id="{C870E79C-6CFA-4605-AF58-9E59B6D30471}"/>
              </a:ext>
            </a:extLst>
          </p:cNvPr>
          <p:cNvSpPr/>
          <p:nvPr/>
        </p:nvSpPr>
        <p:spPr>
          <a:xfrm>
            <a:off x="268901" y="56532"/>
            <a:ext cx="8603300" cy="4802909"/>
          </a:xfrm>
          <a:custGeom>
            <a:avLst/>
            <a:gdLst>
              <a:gd name="connsiteX0" fmla="*/ 430798 w 5817996"/>
              <a:gd name="connsiteY0" fmla="*/ 0 h 2153651"/>
              <a:gd name="connsiteX1" fmla="*/ 735418 w 5817996"/>
              <a:gd name="connsiteY1" fmla="*/ 126178 h 2153651"/>
              <a:gd name="connsiteX2" fmla="*/ 740573 w 5817996"/>
              <a:gd name="connsiteY2" fmla="*/ 132426 h 2153651"/>
              <a:gd name="connsiteX3" fmla="*/ 745728 w 5817996"/>
              <a:gd name="connsiteY3" fmla="*/ 126178 h 2153651"/>
              <a:gd name="connsiteX4" fmla="*/ 1050348 w 5817996"/>
              <a:gd name="connsiteY4" fmla="*/ 0 h 2153651"/>
              <a:gd name="connsiteX5" fmla="*/ 1354968 w 5817996"/>
              <a:gd name="connsiteY5" fmla="*/ 126178 h 2153651"/>
              <a:gd name="connsiteX6" fmla="*/ 1360124 w 5817996"/>
              <a:gd name="connsiteY6" fmla="*/ 132426 h 2153651"/>
              <a:gd name="connsiteX7" fmla="*/ 1365279 w 5817996"/>
              <a:gd name="connsiteY7" fmla="*/ 126178 h 2153651"/>
              <a:gd name="connsiteX8" fmla="*/ 1669899 w 5817996"/>
              <a:gd name="connsiteY8" fmla="*/ 0 h 2153651"/>
              <a:gd name="connsiteX9" fmla="*/ 1974519 w 5817996"/>
              <a:gd name="connsiteY9" fmla="*/ 126178 h 2153651"/>
              <a:gd name="connsiteX10" fmla="*/ 1979674 w 5817996"/>
              <a:gd name="connsiteY10" fmla="*/ 132426 h 2153651"/>
              <a:gd name="connsiteX11" fmla="*/ 1984829 w 5817996"/>
              <a:gd name="connsiteY11" fmla="*/ 126178 h 2153651"/>
              <a:gd name="connsiteX12" fmla="*/ 2289449 w 5817996"/>
              <a:gd name="connsiteY12" fmla="*/ 0 h 2153651"/>
              <a:gd name="connsiteX13" fmla="*/ 2594069 w 5817996"/>
              <a:gd name="connsiteY13" fmla="*/ 126178 h 2153651"/>
              <a:gd name="connsiteX14" fmla="*/ 2599225 w 5817996"/>
              <a:gd name="connsiteY14" fmla="*/ 132426 h 2153651"/>
              <a:gd name="connsiteX15" fmla="*/ 2604380 w 5817996"/>
              <a:gd name="connsiteY15" fmla="*/ 126178 h 2153651"/>
              <a:gd name="connsiteX16" fmla="*/ 2909000 w 5817996"/>
              <a:gd name="connsiteY16" fmla="*/ 0 h 2153651"/>
              <a:gd name="connsiteX17" fmla="*/ 3213620 w 5817996"/>
              <a:gd name="connsiteY17" fmla="*/ 126178 h 2153651"/>
              <a:gd name="connsiteX18" fmla="*/ 3218775 w 5817996"/>
              <a:gd name="connsiteY18" fmla="*/ 132426 h 2153651"/>
              <a:gd name="connsiteX19" fmla="*/ 3223930 w 5817996"/>
              <a:gd name="connsiteY19" fmla="*/ 126178 h 2153651"/>
              <a:gd name="connsiteX20" fmla="*/ 3528550 w 5817996"/>
              <a:gd name="connsiteY20" fmla="*/ 0 h 2153651"/>
              <a:gd name="connsiteX21" fmla="*/ 3833170 w 5817996"/>
              <a:gd name="connsiteY21" fmla="*/ 126178 h 2153651"/>
              <a:gd name="connsiteX22" fmla="*/ 3838325 w 5817996"/>
              <a:gd name="connsiteY22" fmla="*/ 132426 h 2153651"/>
              <a:gd name="connsiteX23" fmla="*/ 3843480 w 5817996"/>
              <a:gd name="connsiteY23" fmla="*/ 126178 h 2153651"/>
              <a:gd name="connsiteX24" fmla="*/ 4148100 w 5817996"/>
              <a:gd name="connsiteY24" fmla="*/ 0 h 2153651"/>
              <a:gd name="connsiteX25" fmla="*/ 4452720 w 5817996"/>
              <a:gd name="connsiteY25" fmla="*/ 126178 h 2153651"/>
              <a:gd name="connsiteX26" fmla="*/ 4457875 w 5817996"/>
              <a:gd name="connsiteY26" fmla="*/ 132425 h 2153651"/>
              <a:gd name="connsiteX27" fmla="*/ 4463029 w 5817996"/>
              <a:gd name="connsiteY27" fmla="*/ 126178 h 2153651"/>
              <a:gd name="connsiteX28" fmla="*/ 4767649 w 5817996"/>
              <a:gd name="connsiteY28" fmla="*/ 0 h 2153651"/>
              <a:gd name="connsiteX29" fmla="*/ 5072269 w 5817996"/>
              <a:gd name="connsiteY29" fmla="*/ 126178 h 2153651"/>
              <a:gd name="connsiteX30" fmla="*/ 5077424 w 5817996"/>
              <a:gd name="connsiteY30" fmla="*/ 132425 h 2153651"/>
              <a:gd name="connsiteX31" fmla="*/ 5082578 w 5817996"/>
              <a:gd name="connsiteY31" fmla="*/ 126178 h 2153651"/>
              <a:gd name="connsiteX32" fmla="*/ 5387198 w 5817996"/>
              <a:gd name="connsiteY32" fmla="*/ 0 h 2153651"/>
              <a:gd name="connsiteX33" fmla="*/ 5817996 w 5817996"/>
              <a:gd name="connsiteY33" fmla="*/ 430799 h 2153651"/>
              <a:gd name="connsiteX34" fmla="*/ 5691818 w 5817996"/>
              <a:gd name="connsiteY34" fmla="*/ 735420 h 2153651"/>
              <a:gd name="connsiteX35" fmla="*/ 5669527 w 5817996"/>
              <a:gd name="connsiteY35" fmla="*/ 753812 h 2153651"/>
              <a:gd name="connsiteX36" fmla="*/ 5691818 w 5817996"/>
              <a:gd name="connsiteY36" fmla="*/ 772204 h 2153651"/>
              <a:gd name="connsiteX37" fmla="*/ 5817996 w 5817996"/>
              <a:gd name="connsiteY37" fmla="*/ 1076825 h 2153651"/>
              <a:gd name="connsiteX38" fmla="*/ 5691818 w 5817996"/>
              <a:gd name="connsiteY38" fmla="*/ 1381446 h 2153651"/>
              <a:gd name="connsiteX39" fmla="*/ 5669526 w 5817996"/>
              <a:gd name="connsiteY39" fmla="*/ 1399839 h 2153651"/>
              <a:gd name="connsiteX40" fmla="*/ 5691818 w 5817996"/>
              <a:gd name="connsiteY40" fmla="*/ 1418231 h 2153651"/>
              <a:gd name="connsiteX41" fmla="*/ 5817996 w 5817996"/>
              <a:gd name="connsiteY41" fmla="*/ 1722852 h 2153651"/>
              <a:gd name="connsiteX42" fmla="*/ 5387198 w 5817996"/>
              <a:gd name="connsiteY42" fmla="*/ 2153651 h 2153651"/>
              <a:gd name="connsiteX43" fmla="*/ 5082578 w 5817996"/>
              <a:gd name="connsiteY43" fmla="*/ 2027473 h 2153651"/>
              <a:gd name="connsiteX44" fmla="*/ 5077421 w 5817996"/>
              <a:gd name="connsiteY44" fmla="*/ 2021223 h 2153651"/>
              <a:gd name="connsiteX45" fmla="*/ 5072264 w 5817996"/>
              <a:gd name="connsiteY45" fmla="*/ 2027473 h 2153651"/>
              <a:gd name="connsiteX46" fmla="*/ 4767644 w 5817996"/>
              <a:gd name="connsiteY46" fmla="*/ 2153651 h 2153651"/>
              <a:gd name="connsiteX47" fmla="*/ 4463024 w 5817996"/>
              <a:gd name="connsiteY47" fmla="*/ 2027473 h 2153651"/>
              <a:gd name="connsiteX48" fmla="*/ 4457870 w 5817996"/>
              <a:gd name="connsiteY48" fmla="*/ 2021226 h 2153651"/>
              <a:gd name="connsiteX49" fmla="*/ 4452715 w 5817996"/>
              <a:gd name="connsiteY49" fmla="*/ 2027473 h 2153651"/>
              <a:gd name="connsiteX50" fmla="*/ 4148095 w 5817996"/>
              <a:gd name="connsiteY50" fmla="*/ 2153651 h 2153651"/>
              <a:gd name="connsiteX51" fmla="*/ 3843475 w 5817996"/>
              <a:gd name="connsiteY51" fmla="*/ 2027473 h 2153651"/>
              <a:gd name="connsiteX52" fmla="*/ 3838320 w 5817996"/>
              <a:gd name="connsiteY52" fmla="*/ 2021225 h 2153651"/>
              <a:gd name="connsiteX53" fmla="*/ 3833165 w 5817996"/>
              <a:gd name="connsiteY53" fmla="*/ 2027473 h 2153651"/>
              <a:gd name="connsiteX54" fmla="*/ 3528545 w 5817996"/>
              <a:gd name="connsiteY54" fmla="*/ 2153651 h 2153651"/>
              <a:gd name="connsiteX55" fmla="*/ 3223925 w 5817996"/>
              <a:gd name="connsiteY55" fmla="*/ 2027473 h 2153651"/>
              <a:gd name="connsiteX56" fmla="*/ 3218771 w 5817996"/>
              <a:gd name="connsiteY56" fmla="*/ 2021226 h 2153651"/>
              <a:gd name="connsiteX57" fmla="*/ 3213616 w 5817996"/>
              <a:gd name="connsiteY57" fmla="*/ 2027473 h 2153651"/>
              <a:gd name="connsiteX58" fmla="*/ 2908996 w 5817996"/>
              <a:gd name="connsiteY58" fmla="*/ 2153651 h 2153651"/>
              <a:gd name="connsiteX59" fmla="*/ 2604376 w 5817996"/>
              <a:gd name="connsiteY59" fmla="*/ 2027473 h 2153651"/>
              <a:gd name="connsiteX60" fmla="*/ 2599221 w 5817996"/>
              <a:gd name="connsiteY60" fmla="*/ 2021225 h 2153651"/>
              <a:gd name="connsiteX61" fmla="*/ 2594066 w 5817996"/>
              <a:gd name="connsiteY61" fmla="*/ 2027473 h 2153651"/>
              <a:gd name="connsiteX62" fmla="*/ 2289446 w 5817996"/>
              <a:gd name="connsiteY62" fmla="*/ 2153651 h 2153651"/>
              <a:gd name="connsiteX63" fmla="*/ 1984826 w 5817996"/>
              <a:gd name="connsiteY63" fmla="*/ 2027473 h 2153651"/>
              <a:gd name="connsiteX64" fmla="*/ 1979672 w 5817996"/>
              <a:gd name="connsiteY64" fmla="*/ 2021226 h 2153651"/>
              <a:gd name="connsiteX65" fmla="*/ 1974517 w 5817996"/>
              <a:gd name="connsiteY65" fmla="*/ 2027473 h 2153651"/>
              <a:gd name="connsiteX66" fmla="*/ 1669897 w 5817996"/>
              <a:gd name="connsiteY66" fmla="*/ 2153651 h 2153651"/>
              <a:gd name="connsiteX67" fmla="*/ 1365277 w 5817996"/>
              <a:gd name="connsiteY67" fmla="*/ 2027473 h 2153651"/>
              <a:gd name="connsiteX68" fmla="*/ 1360122 w 5817996"/>
              <a:gd name="connsiteY68" fmla="*/ 2021225 h 2153651"/>
              <a:gd name="connsiteX69" fmla="*/ 1354967 w 5817996"/>
              <a:gd name="connsiteY69" fmla="*/ 2027473 h 2153651"/>
              <a:gd name="connsiteX70" fmla="*/ 1050347 w 5817996"/>
              <a:gd name="connsiteY70" fmla="*/ 2153651 h 2153651"/>
              <a:gd name="connsiteX71" fmla="*/ 745727 w 5817996"/>
              <a:gd name="connsiteY71" fmla="*/ 2027473 h 2153651"/>
              <a:gd name="connsiteX72" fmla="*/ 740573 w 5817996"/>
              <a:gd name="connsiteY72" fmla="*/ 2021226 h 2153651"/>
              <a:gd name="connsiteX73" fmla="*/ 735419 w 5817996"/>
              <a:gd name="connsiteY73" fmla="*/ 2027473 h 2153651"/>
              <a:gd name="connsiteX74" fmla="*/ 430798 w 5817996"/>
              <a:gd name="connsiteY74" fmla="*/ 2153651 h 2153651"/>
              <a:gd name="connsiteX75" fmla="*/ 0 w 5817996"/>
              <a:gd name="connsiteY75" fmla="*/ 1722852 h 2153651"/>
              <a:gd name="connsiteX76" fmla="*/ 126178 w 5817996"/>
              <a:gd name="connsiteY76" fmla="*/ 1418231 h 2153651"/>
              <a:gd name="connsiteX77" fmla="*/ 148470 w 5817996"/>
              <a:gd name="connsiteY77" fmla="*/ 1399839 h 2153651"/>
              <a:gd name="connsiteX78" fmla="*/ 126178 w 5817996"/>
              <a:gd name="connsiteY78" fmla="*/ 1381446 h 2153651"/>
              <a:gd name="connsiteX79" fmla="*/ 0 w 5817996"/>
              <a:gd name="connsiteY79" fmla="*/ 1076825 h 2153651"/>
              <a:gd name="connsiteX80" fmla="*/ 126178 w 5817996"/>
              <a:gd name="connsiteY80" fmla="*/ 772204 h 2153651"/>
              <a:gd name="connsiteX81" fmla="*/ 148469 w 5817996"/>
              <a:gd name="connsiteY81" fmla="*/ 753812 h 2153651"/>
              <a:gd name="connsiteX82" fmla="*/ 126178 w 5817996"/>
              <a:gd name="connsiteY82" fmla="*/ 735420 h 2153651"/>
              <a:gd name="connsiteX83" fmla="*/ 0 w 5817996"/>
              <a:gd name="connsiteY83" fmla="*/ 430799 h 2153651"/>
              <a:gd name="connsiteX84" fmla="*/ 430798 w 5817996"/>
              <a:gd name="connsiteY84" fmla="*/ 0 h 21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17996" h="2153651">
                <a:moveTo>
                  <a:pt x="430798" y="0"/>
                </a:moveTo>
                <a:cubicBezTo>
                  <a:pt x="549760" y="0"/>
                  <a:pt x="657459" y="48219"/>
                  <a:pt x="735418" y="126178"/>
                </a:cubicBezTo>
                <a:lnTo>
                  <a:pt x="740573" y="132426"/>
                </a:lnTo>
                <a:lnTo>
                  <a:pt x="745728" y="126178"/>
                </a:lnTo>
                <a:cubicBezTo>
                  <a:pt x="823687" y="48219"/>
                  <a:pt x="931387" y="0"/>
                  <a:pt x="1050348" y="0"/>
                </a:cubicBezTo>
                <a:cubicBezTo>
                  <a:pt x="1169310" y="0"/>
                  <a:pt x="1277009" y="48219"/>
                  <a:pt x="1354968" y="126178"/>
                </a:cubicBezTo>
                <a:lnTo>
                  <a:pt x="1360124" y="132426"/>
                </a:lnTo>
                <a:lnTo>
                  <a:pt x="1365279" y="126178"/>
                </a:lnTo>
                <a:cubicBezTo>
                  <a:pt x="1443238" y="48219"/>
                  <a:pt x="1550938" y="0"/>
                  <a:pt x="1669899" y="0"/>
                </a:cubicBezTo>
                <a:cubicBezTo>
                  <a:pt x="1788861" y="0"/>
                  <a:pt x="1896560" y="48219"/>
                  <a:pt x="1974519" y="126178"/>
                </a:cubicBezTo>
                <a:lnTo>
                  <a:pt x="1979674" y="132426"/>
                </a:lnTo>
                <a:lnTo>
                  <a:pt x="1984829" y="126178"/>
                </a:lnTo>
                <a:cubicBezTo>
                  <a:pt x="2062788" y="48219"/>
                  <a:pt x="2170488" y="0"/>
                  <a:pt x="2289449" y="0"/>
                </a:cubicBezTo>
                <a:cubicBezTo>
                  <a:pt x="2408411" y="0"/>
                  <a:pt x="2516110" y="48219"/>
                  <a:pt x="2594069" y="126178"/>
                </a:cubicBezTo>
                <a:lnTo>
                  <a:pt x="2599225" y="132426"/>
                </a:lnTo>
                <a:lnTo>
                  <a:pt x="2604380" y="126178"/>
                </a:lnTo>
                <a:cubicBezTo>
                  <a:pt x="2682339" y="48219"/>
                  <a:pt x="2790038" y="0"/>
                  <a:pt x="2909000" y="0"/>
                </a:cubicBezTo>
                <a:cubicBezTo>
                  <a:pt x="3027961" y="0"/>
                  <a:pt x="3135661" y="48219"/>
                  <a:pt x="3213620" y="126178"/>
                </a:cubicBezTo>
                <a:lnTo>
                  <a:pt x="3218775" y="132426"/>
                </a:lnTo>
                <a:lnTo>
                  <a:pt x="3223930" y="126178"/>
                </a:lnTo>
                <a:cubicBezTo>
                  <a:pt x="3301889" y="48219"/>
                  <a:pt x="3409589" y="0"/>
                  <a:pt x="3528550" y="0"/>
                </a:cubicBezTo>
                <a:cubicBezTo>
                  <a:pt x="3647512" y="0"/>
                  <a:pt x="3755211" y="48219"/>
                  <a:pt x="3833170" y="126178"/>
                </a:cubicBezTo>
                <a:lnTo>
                  <a:pt x="3838325" y="132426"/>
                </a:lnTo>
                <a:lnTo>
                  <a:pt x="3843480" y="126178"/>
                </a:lnTo>
                <a:cubicBezTo>
                  <a:pt x="3921439" y="48219"/>
                  <a:pt x="4029139" y="0"/>
                  <a:pt x="4148100" y="0"/>
                </a:cubicBezTo>
                <a:cubicBezTo>
                  <a:pt x="4267062" y="0"/>
                  <a:pt x="4374761" y="48219"/>
                  <a:pt x="4452720" y="126178"/>
                </a:cubicBezTo>
                <a:lnTo>
                  <a:pt x="4457875" y="132425"/>
                </a:lnTo>
                <a:lnTo>
                  <a:pt x="4463029" y="126178"/>
                </a:lnTo>
                <a:cubicBezTo>
                  <a:pt x="4540988" y="48219"/>
                  <a:pt x="4648688" y="0"/>
                  <a:pt x="4767649" y="0"/>
                </a:cubicBezTo>
                <a:cubicBezTo>
                  <a:pt x="4886610" y="0"/>
                  <a:pt x="4994310" y="48219"/>
                  <a:pt x="5072269" y="126178"/>
                </a:cubicBezTo>
                <a:lnTo>
                  <a:pt x="5077424" y="132425"/>
                </a:lnTo>
                <a:lnTo>
                  <a:pt x="5082578" y="126178"/>
                </a:lnTo>
                <a:cubicBezTo>
                  <a:pt x="5160537" y="48219"/>
                  <a:pt x="5268236" y="0"/>
                  <a:pt x="5387198" y="0"/>
                </a:cubicBezTo>
                <a:cubicBezTo>
                  <a:pt x="5625121" y="0"/>
                  <a:pt x="5817996" y="192875"/>
                  <a:pt x="5817996" y="430799"/>
                </a:cubicBezTo>
                <a:cubicBezTo>
                  <a:pt x="5817996" y="549761"/>
                  <a:pt x="5769777" y="657461"/>
                  <a:pt x="5691818" y="735420"/>
                </a:cubicBezTo>
                <a:lnTo>
                  <a:pt x="5669527" y="753812"/>
                </a:lnTo>
                <a:lnTo>
                  <a:pt x="5691818" y="772204"/>
                </a:lnTo>
                <a:cubicBezTo>
                  <a:pt x="5769777" y="850163"/>
                  <a:pt x="5817996" y="957863"/>
                  <a:pt x="5817996" y="1076825"/>
                </a:cubicBezTo>
                <a:cubicBezTo>
                  <a:pt x="5817996" y="1195787"/>
                  <a:pt x="5769777" y="1303487"/>
                  <a:pt x="5691818" y="1381446"/>
                </a:cubicBezTo>
                <a:lnTo>
                  <a:pt x="5669526" y="1399839"/>
                </a:lnTo>
                <a:lnTo>
                  <a:pt x="5691818" y="1418231"/>
                </a:lnTo>
                <a:cubicBezTo>
                  <a:pt x="5769777" y="1496190"/>
                  <a:pt x="5817996" y="1603890"/>
                  <a:pt x="5817996" y="1722852"/>
                </a:cubicBezTo>
                <a:cubicBezTo>
                  <a:pt x="5817996" y="1960776"/>
                  <a:pt x="5625121" y="2153651"/>
                  <a:pt x="5387198" y="2153651"/>
                </a:cubicBezTo>
                <a:cubicBezTo>
                  <a:pt x="5268236" y="2153651"/>
                  <a:pt x="5160537" y="2105432"/>
                  <a:pt x="5082578" y="2027473"/>
                </a:cubicBezTo>
                <a:lnTo>
                  <a:pt x="5077421" y="2021223"/>
                </a:lnTo>
                <a:lnTo>
                  <a:pt x="5072264" y="2027473"/>
                </a:lnTo>
                <a:cubicBezTo>
                  <a:pt x="4994305" y="2105432"/>
                  <a:pt x="4886606" y="2153651"/>
                  <a:pt x="4767644" y="2153651"/>
                </a:cubicBezTo>
                <a:cubicBezTo>
                  <a:pt x="4648683" y="2153651"/>
                  <a:pt x="4540983" y="2105432"/>
                  <a:pt x="4463024" y="2027473"/>
                </a:cubicBezTo>
                <a:lnTo>
                  <a:pt x="4457870" y="2021226"/>
                </a:lnTo>
                <a:lnTo>
                  <a:pt x="4452715" y="2027473"/>
                </a:lnTo>
                <a:cubicBezTo>
                  <a:pt x="4374756" y="2105432"/>
                  <a:pt x="4267057" y="2153651"/>
                  <a:pt x="4148095" y="2153651"/>
                </a:cubicBezTo>
                <a:cubicBezTo>
                  <a:pt x="4029134" y="2153651"/>
                  <a:pt x="3921434" y="2105432"/>
                  <a:pt x="3843475" y="2027473"/>
                </a:cubicBezTo>
                <a:lnTo>
                  <a:pt x="3838320" y="2021225"/>
                </a:lnTo>
                <a:lnTo>
                  <a:pt x="3833165" y="2027473"/>
                </a:lnTo>
                <a:cubicBezTo>
                  <a:pt x="3755206" y="2105432"/>
                  <a:pt x="3647506" y="2153651"/>
                  <a:pt x="3528545" y="2153651"/>
                </a:cubicBezTo>
                <a:cubicBezTo>
                  <a:pt x="3409584" y="2153651"/>
                  <a:pt x="3301884" y="2105432"/>
                  <a:pt x="3223925" y="2027473"/>
                </a:cubicBezTo>
                <a:lnTo>
                  <a:pt x="3218771" y="2021226"/>
                </a:lnTo>
                <a:lnTo>
                  <a:pt x="3213616" y="2027473"/>
                </a:lnTo>
                <a:cubicBezTo>
                  <a:pt x="3135657" y="2105432"/>
                  <a:pt x="3027958" y="2153651"/>
                  <a:pt x="2908996" y="2153651"/>
                </a:cubicBezTo>
                <a:cubicBezTo>
                  <a:pt x="2790035" y="2153651"/>
                  <a:pt x="2682335" y="2105432"/>
                  <a:pt x="2604376" y="2027473"/>
                </a:cubicBezTo>
                <a:lnTo>
                  <a:pt x="2599221" y="2021225"/>
                </a:lnTo>
                <a:lnTo>
                  <a:pt x="2594066" y="2027473"/>
                </a:lnTo>
                <a:cubicBezTo>
                  <a:pt x="2516107" y="2105432"/>
                  <a:pt x="2408408" y="2153651"/>
                  <a:pt x="2289446" y="2153651"/>
                </a:cubicBezTo>
                <a:cubicBezTo>
                  <a:pt x="2170485" y="2153651"/>
                  <a:pt x="2062785" y="2105432"/>
                  <a:pt x="1984826" y="2027473"/>
                </a:cubicBezTo>
                <a:lnTo>
                  <a:pt x="1979672" y="2021226"/>
                </a:lnTo>
                <a:lnTo>
                  <a:pt x="1974517" y="2027473"/>
                </a:lnTo>
                <a:cubicBezTo>
                  <a:pt x="1896558" y="2105432"/>
                  <a:pt x="1788859" y="2153651"/>
                  <a:pt x="1669897" y="2153651"/>
                </a:cubicBezTo>
                <a:cubicBezTo>
                  <a:pt x="1550936" y="2153651"/>
                  <a:pt x="1443236" y="2105432"/>
                  <a:pt x="1365277" y="2027473"/>
                </a:cubicBezTo>
                <a:lnTo>
                  <a:pt x="1360122" y="2021225"/>
                </a:lnTo>
                <a:lnTo>
                  <a:pt x="1354967" y="2027473"/>
                </a:lnTo>
                <a:cubicBezTo>
                  <a:pt x="1277008" y="2105432"/>
                  <a:pt x="1169309" y="2153651"/>
                  <a:pt x="1050347" y="2153651"/>
                </a:cubicBezTo>
                <a:cubicBezTo>
                  <a:pt x="931386" y="2153651"/>
                  <a:pt x="823686" y="2105432"/>
                  <a:pt x="745727" y="2027473"/>
                </a:cubicBezTo>
                <a:lnTo>
                  <a:pt x="740573" y="2021226"/>
                </a:lnTo>
                <a:lnTo>
                  <a:pt x="735419" y="2027473"/>
                </a:lnTo>
                <a:cubicBezTo>
                  <a:pt x="657459" y="2105432"/>
                  <a:pt x="549760" y="2153651"/>
                  <a:pt x="430798" y="2153651"/>
                </a:cubicBezTo>
                <a:cubicBezTo>
                  <a:pt x="192875" y="2153651"/>
                  <a:pt x="0" y="1960776"/>
                  <a:pt x="0" y="1722852"/>
                </a:cubicBezTo>
                <a:cubicBezTo>
                  <a:pt x="0" y="1603890"/>
                  <a:pt x="48219" y="1496190"/>
                  <a:pt x="126178" y="1418231"/>
                </a:cubicBezTo>
                <a:lnTo>
                  <a:pt x="148470" y="1399839"/>
                </a:lnTo>
                <a:lnTo>
                  <a:pt x="126178" y="1381446"/>
                </a:lnTo>
                <a:cubicBezTo>
                  <a:pt x="48219" y="1303487"/>
                  <a:pt x="0" y="1195787"/>
                  <a:pt x="0" y="1076825"/>
                </a:cubicBezTo>
                <a:cubicBezTo>
                  <a:pt x="0" y="957863"/>
                  <a:pt x="48219" y="850163"/>
                  <a:pt x="126178" y="772204"/>
                </a:cubicBezTo>
                <a:lnTo>
                  <a:pt x="148469" y="753812"/>
                </a:lnTo>
                <a:lnTo>
                  <a:pt x="126178" y="735420"/>
                </a:lnTo>
                <a:cubicBezTo>
                  <a:pt x="48219" y="657461"/>
                  <a:pt x="0" y="549761"/>
                  <a:pt x="0" y="430799"/>
                </a:cubicBezTo>
                <a:cubicBezTo>
                  <a:pt x="0" y="192875"/>
                  <a:pt x="192875" y="0"/>
                  <a:pt x="430798" y="0"/>
                </a:cubicBezTo>
                <a:close/>
              </a:path>
            </a:pathLst>
          </a:custGeom>
          <a:solidFill>
            <a:schemeClr val="bg1"/>
          </a:solidFill>
          <a:ln w="9525">
            <a:solidFill>
              <a:srgbClr val="FFC000"/>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400" dirty="0">
              <a:solidFill>
                <a:srgbClr val="002060"/>
              </a:solidFill>
              <a:latin typeface="思源黑体 CN Bold" panose="020B0800000000000000" pitchFamily="34" charset="-122"/>
              <a:ea typeface="思源黑体 CN Bold" panose="020B0800000000000000" pitchFamily="34" charset="-122"/>
            </a:endParaRPr>
          </a:p>
        </p:txBody>
      </p:sp>
      <p:pic>
        <p:nvPicPr>
          <p:cNvPr id="2" name="5707541693387612713">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rotWithShape="1">
          <a:blip r:embed="rId18"/>
          <a:srcRect t="15004" b="11902"/>
          <a:stretch/>
        </p:blipFill>
        <p:spPr>
          <a:xfrm>
            <a:off x="5053287" y="403671"/>
            <a:ext cx="3673157" cy="4020814"/>
          </a:xfrm>
          <a:prstGeom prst="rect">
            <a:avLst/>
          </a:prstGeom>
          <a:ln>
            <a:noFill/>
          </a:ln>
          <a:effectLst/>
          <a:scene3d>
            <a:camera prst="orthographicFront"/>
            <a:lightRig rig="balanced" dir="t"/>
          </a:scene3d>
          <a:sp3d prstMaterial="softEdge">
            <a:bevelT w="203200" h="101600" prst="cross"/>
            <a:contourClr>
              <a:srgbClr val="FFFFFF"/>
            </a:contourClr>
          </a:sp3d>
        </p:spPr>
      </p:pic>
      <p:pic>
        <p:nvPicPr>
          <p:cNvPr id="33" name="Picture 2" descr="Bài ca chính thức của giai cấp vô sản thế giới | baotintuc.v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07860" y="487974"/>
            <a:ext cx="4286250" cy="393651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7794563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Shape 2607"/>
        <p:cNvGrpSpPr/>
        <p:nvPr/>
      </p:nvGrpSpPr>
      <p:grpSpPr>
        <a:xfrm>
          <a:off x="0" y="0"/>
          <a:ext cx="0" cy="0"/>
          <a:chOff x="0" y="0"/>
          <a:chExt cx="0" cy="0"/>
        </a:xfrm>
      </p:grpSpPr>
      <p:pic>
        <p:nvPicPr>
          <p:cNvPr id="69" name="图片 14">
            <a:extLst>
              <a:ext uri="{FF2B5EF4-FFF2-40B4-BE49-F238E27FC236}">
                <a16:creationId xmlns:a16="http://schemas.microsoft.com/office/drawing/2014/main" id="{8C130E2E-76C7-46CD-936D-73712C594BA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061" y="-85060"/>
            <a:ext cx="1351302" cy="5228001"/>
          </a:xfrm>
          <a:prstGeom prst="rect">
            <a:avLst/>
          </a:prstGeom>
        </p:spPr>
      </p:pic>
      <p:grpSp>
        <p:nvGrpSpPr>
          <p:cNvPr id="2678" name="Google Shape;2678;p35"/>
          <p:cNvGrpSpPr/>
          <p:nvPr/>
        </p:nvGrpSpPr>
        <p:grpSpPr>
          <a:xfrm>
            <a:off x="4578322" y="-1498648"/>
            <a:ext cx="314426" cy="304947"/>
            <a:chOff x="5013725" y="2633775"/>
            <a:chExt cx="422900" cy="410150"/>
          </a:xfrm>
        </p:grpSpPr>
        <p:sp>
          <p:nvSpPr>
            <p:cNvPr id="2679" name="Google Shape;2679;p35"/>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680" name="Google Shape;2680;p35"/>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2681" name="Google Shape;2681;p35"/>
          <p:cNvGrpSpPr/>
          <p:nvPr/>
        </p:nvGrpSpPr>
        <p:grpSpPr>
          <a:xfrm>
            <a:off x="7386652" y="3630635"/>
            <a:ext cx="1759549" cy="1514815"/>
            <a:chOff x="-5379400" y="3590150"/>
            <a:chExt cx="1532575" cy="1319525"/>
          </a:xfrm>
        </p:grpSpPr>
        <p:sp>
          <p:nvSpPr>
            <p:cNvPr id="2682" name="Google Shape;2682;p35"/>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683" name="Google Shape;2683;p35"/>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endParaRPr/>
            </a:p>
          </p:txBody>
        </p:sp>
      </p:grpSp>
      <p:pic>
        <p:nvPicPr>
          <p:cNvPr id="42" name="图片 7">
            <a:extLst>
              <a:ext uri="{FF2B5EF4-FFF2-40B4-BE49-F238E27FC236}">
                <a16:creationId xmlns:a16="http://schemas.microsoft.com/office/drawing/2014/main" id="{12BDFC3D-4714-4C66-A4F6-808B2E87818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3536" y="-77338"/>
            <a:ext cx="3387206" cy="1417462"/>
          </a:xfrm>
          <a:prstGeom prst="rect">
            <a:avLst/>
          </a:prstGeom>
        </p:spPr>
      </p:pic>
      <p:grpSp>
        <p:nvGrpSpPr>
          <p:cNvPr id="35" name="组合 1">
            <a:extLst>
              <a:ext uri="{FF2B5EF4-FFF2-40B4-BE49-F238E27FC236}">
                <a16:creationId xmlns:a16="http://schemas.microsoft.com/office/drawing/2014/main" id="{F668629F-4487-4C56-BFC2-8B244D5EEBE8}"/>
              </a:ext>
            </a:extLst>
          </p:cNvPr>
          <p:cNvGrpSpPr/>
          <p:nvPr/>
        </p:nvGrpSpPr>
        <p:grpSpPr>
          <a:xfrm>
            <a:off x="-36789" y="3450183"/>
            <a:ext cx="9100838" cy="1650999"/>
            <a:chOff x="0" y="5207000"/>
            <a:chExt cx="9931018" cy="1650999"/>
          </a:xfrm>
        </p:grpSpPr>
        <p:pic>
          <p:nvPicPr>
            <p:cNvPr id="38" name="图片 24">
              <a:extLst>
                <a:ext uri="{FF2B5EF4-FFF2-40B4-BE49-F238E27FC236}">
                  <a16:creationId xmlns:a16="http://schemas.microsoft.com/office/drawing/2014/main" id="{4CA6FA32-A4AA-4B98-94AC-85288874CB0E}"/>
                </a:ext>
              </a:extLst>
            </p:cNvPr>
            <p:cNvPicPr>
              <a:picLocks noChangeAspect="1"/>
            </p:cNvPicPr>
            <p:nvPr/>
          </p:nvPicPr>
          <p:blipFill>
            <a:blip r:embed="rId5"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9" name="图片 23">
              <a:extLst>
                <a:ext uri="{FF2B5EF4-FFF2-40B4-BE49-F238E27FC236}">
                  <a16:creationId xmlns:a16="http://schemas.microsoft.com/office/drawing/2014/main" id="{736980FB-BB26-4D80-9DFC-F3C35DC156AB}"/>
                </a:ext>
              </a:extLst>
            </p:cNvPr>
            <p:cNvPicPr>
              <a:picLocks noChangeAspect="1"/>
            </p:cNvPicPr>
            <p:nvPr/>
          </p:nvPicPr>
          <p:blipFill>
            <a:blip r:embed="rId6"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40" name="图片 9">
              <a:extLst>
                <a:ext uri="{FF2B5EF4-FFF2-40B4-BE49-F238E27FC236}">
                  <a16:creationId xmlns:a16="http://schemas.microsoft.com/office/drawing/2014/main" id="{1B2622C4-CC7F-4319-971C-1093267D5BC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41" name="图片 12">
              <a:extLst>
                <a:ext uri="{FF2B5EF4-FFF2-40B4-BE49-F238E27FC236}">
                  <a16:creationId xmlns:a16="http://schemas.microsoft.com/office/drawing/2014/main" id="{C06941B8-22E4-4FED-9DE7-7262931CBC4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46" name="图片 22">
              <a:extLst>
                <a:ext uri="{FF2B5EF4-FFF2-40B4-BE49-F238E27FC236}">
                  <a16:creationId xmlns:a16="http://schemas.microsoft.com/office/drawing/2014/main" id="{BF9AEC9E-1D90-4AFC-8BB6-11EE124FB7FD}"/>
                </a:ext>
              </a:extLst>
            </p:cNvPr>
            <p:cNvPicPr>
              <a:picLocks noChangeAspect="1"/>
            </p:cNvPicPr>
            <p:nvPr/>
          </p:nvPicPr>
          <p:blipFill>
            <a:blip r:embed="rId9"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pic>
          <p:nvPicPr>
            <p:cNvPr id="37" name="图片 7">
              <a:extLst>
                <a:ext uri="{FF2B5EF4-FFF2-40B4-BE49-F238E27FC236}">
                  <a16:creationId xmlns:a16="http://schemas.microsoft.com/office/drawing/2014/main" id="{F3D6A2B4-CC48-45D9-B0FD-3F86D1405B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grpSp>
      <p:pic>
        <p:nvPicPr>
          <p:cNvPr id="44" name="图片 11">
            <a:extLst>
              <a:ext uri="{FF2B5EF4-FFF2-40B4-BE49-F238E27FC236}">
                <a16:creationId xmlns:a16="http://schemas.microsoft.com/office/drawing/2014/main" id="{F3DB995E-DE42-42A7-8912-578161642445}"/>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586286" y="391591"/>
            <a:ext cx="1605310" cy="574405"/>
          </a:xfrm>
          <a:prstGeom prst="rect">
            <a:avLst/>
          </a:prstGeom>
        </p:spPr>
      </p:pic>
      <p:pic>
        <p:nvPicPr>
          <p:cNvPr id="45" name="图片 13">
            <a:extLst>
              <a:ext uri="{FF2B5EF4-FFF2-40B4-BE49-F238E27FC236}">
                <a16:creationId xmlns:a16="http://schemas.microsoft.com/office/drawing/2014/main" id="{42B113F0-5CE1-46FB-95DC-B125045FD3CA}"/>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483206" y="5316"/>
            <a:ext cx="1495244" cy="633324"/>
          </a:xfrm>
          <a:prstGeom prst="rect">
            <a:avLst/>
          </a:prstGeom>
        </p:spPr>
      </p:pic>
      <p:pic>
        <p:nvPicPr>
          <p:cNvPr id="43" name="图片 9">
            <a:extLst>
              <a:ext uri="{FF2B5EF4-FFF2-40B4-BE49-F238E27FC236}">
                <a16:creationId xmlns:a16="http://schemas.microsoft.com/office/drawing/2014/main" id="{719E46D1-B4C2-4D4C-9E38-795EEB6FF32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821029" y="-22644"/>
            <a:ext cx="2243020" cy="1023567"/>
          </a:xfrm>
          <a:prstGeom prst="rect">
            <a:avLst/>
          </a:prstGeom>
        </p:spPr>
      </p:pic>
      <p:pic>
        <p:nvPicPr>
          <p:cNvPr id="49" name="图片 20">
            <a:extLst>
              <a:ext uri="{FF2B5EF4-FFF2-40B4-BE49-F238E27FC236}">
                <a16:creationId xmlns:a16="http://schemas.microsoft.com/office/drawing/2014/main" id="{B23E48E2-B690-486B-8446-594E55D9D9C8}"/>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163403" y="-22644"/>
            <a:ext cx="1990746" cy="5139746"/>
          </a:xfrm>
          <a:prstGeom prst="rect">
            <a:avLst/>
          </a:prstGeom>
        </p:spPr>
      </p:pic>
      <p:sp>
        <p:nvSpPr>
          <p:cNvPr id="13" name="Cloud 12"/>
          <p:cNvSpPr/>
          <p:nvPr/>
        </p:nvSpPr>
        <p:spPr>
          <a:xfrm rot="190439">
            <a:off x="1516290" y="933711"/>
            <a:ext cx="6232459" cy="2797300"/>
          </a:xfrm>
          <a:prstGeom prst="cloud">
            <a:avLst/>
          </a:prstGeom>
          <a:solidFill>
            <a:schemeClr val="bg1"/>
          </a:solidFill>
          <a:ln w="9525">
            <a:solidFill>
              <a:srgbClr val="FFC000"/>
            </a:solidFill>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3" name="TextBox 2"/>
          <p:cNvSpPr txBox="1"/>
          <p:nvPr/>
        </p:nvSpPr>
        <p:spPr>
          <a:xfrm>
            <a:off x="1177597" y="1246980"/>
            <a:ext cx="7211344" cy="1754326"/>
          </a:xfrm>
          <a:prstGeom prst="rect">
            <a:avLst/>
          </a:prstGeom>
          <a:noFill/>
        </p:spPr>
        <p:txBody>
          <a:bodyPr wrap="square" rtlCol="0">
            <a:spAutoFit/>
          </a:bodyPr>
          <a:lstStyle/>
          <a:p>
            <a:pPr algn="ctr"/>
            <a:r>
              <a:rPr lang="vi-VN" sz="5400" dirty="0">
                <a:solidFill>
                  <a:srgbClr val="0070C0"/>
                </a:solidFill>
                <a:latin typeface="#Li-N UVN Sang Song Nang" panose="03030802040007090B04" pitchFamily="66" charset="0"/>
              </a:rPr>
              <a:t>Lịch sử Ngày </a:t>
            </a:r>
          </a:p>
          <a:p>
            <a:pPr algn="ctr"/>
            <a:r>
              <a:rPr lang="vi-VN" sz="5400" dirty="0">
                <a:solidFill>
                  <a:srgbClr val="0070C0"/>
                </a:solidFill>
                <a:latin typeface="#Li-N UVN Sang Song Nang" panose="03030802040007090B04" pitchFamily="66" charset="0"/>
              </a:rPr>
              <a:t>Quốc tế Lao động</a:t>
            </a:r>
            <a:endParaRPr lang="en-US" sz="5400" dirty="0">
              <a:solidFill>
                <a:srgbClr val="0070C0"/>
              </a:solidFill>
              <a:latin typeface="#Li-N UVN Sang Song Nang" panose="03030802040007090B04" pitchFamily="66" charset="0"/>
            </a:endParaRPr>
          </a:p>
        </p:txBody>
      </p:sp>
      <p:pic>
        <p:nvPicPr>
          <p:cNvPr id="2" name="Picture 1"/>
          <p:cNvPicPr>
            <a:picLocks noChangeAspect="1"/>
          </p:cNvPicPr>
          <p:nvPr/>
        </p:nvPicPr>
        <p:blipFill>
          <a:blip r:embed="rId15">
            <a:duotone>
              <a:prstClr val="black"/>
              <a:srgbClr val="FF0000">
                <a:tint val="45000"/>
                <a:satMod val="400000"/>
              </a:srgbClr>
            </a:duotone>
            <a:extLst>
              <a:ext uri="{BEBA8EAE-BF5A-486C-A8C5-ECC9F3942E4B}">
                <a14:imgProps xmlns:a14="http://schemas.microsoft.com/office/drawing/2010/main">
                  <a14:imgLayer r:embed="rId16">
                    <a14:imgEffect>
                      <a14:brightnessContrast bright="-40000"/>
                    </a14:imgEffect>
                  </a14:imgLayer>
                </a14:imgProps>
              </a:ext>
              <a:ext uri="{28A0092B-C50C-407E-A947-70E740481C1C}">
                <a14:useLocalDpi xmlns:a14="http://schemas.microsoft.com/office/drawing/2010/main" val="0"/>
              </a:ext>
            </a:extLst>
          </a:blip>
          <a:stretch>
            <a:fillRect/>
          </a:stretch>
        </p:blipFill>
        <p:spPr>
          <a:xfrm>
            <a:off x="3271168" y="-40134"/>
            <a:ext cx="3121423" cy="1378317"/>
          </a:xfrm>
          <a:prstGeom prst="rect">
            <a:avLst/>
          </a:prstGeom>
        </p:spPr>
      </p:pic>
      <p:pic>
        <p:nvPicPr>
          <p:cNvPr id="47" name="图片 26">
            <a:extLst>
              <a:ext uri="{FF2B5EF4-FFF2-40B4-BE49-F238E27FC236}">
                <a16:creationId xmlns:a16="http://schemas.microsoft.com/office/drawing/2014/main" id="{4E65AAE6-23B5-46D8-9615-8AED374EDB2C}"/>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7171571" y="1291480"/>
            <a:ext cx="427526" cy="595427"/>
          </a:xfrm>
          <a:prstGeom prst="rect">
            <a:avLst/>
          </a:prstGeom>
        </p:spPr>
      </p:pic>
      <p:pic>
        <p:nvPicPr>
          <p:cNvPr id="68" name="Picture 67"/>
          <p:cNvPicPr>
            <a:picLocks noChangeAspect="1"/>
          </p:cNvPicPr>
          <p:nvPr/>
        </p:nvPicPr>
        <p:blipFill>
          <a:blip r:embed="rId18">
            <a:extLst>
              <a:ext uri="{BEBA8EAE-BF5A-486C-A8C5-ECC9F3942E4B}">
                <a14:imgProps xmlns:a14="http://schemas.microsoft.com/office/drawing/2010/main">
                  <a14:imgLayer r:embed="rId19">
                    <a14:imgEffect>
                      <a14:backgroundRemoval t="5574" b="98818" l="10000" r="90000">
                        <a14:foregroundMark x1="25270" y1="34966" x2="38649" y2="30405"/>
                        <a14:foregroundMark x1="27703" y1="32095" x2="38243" y2="29223"/>
                        <a14:foregroundMark x1="65405" y1="34628" x2="62162" y2="54223"/>
                        <a14:foregroundMark x1="36081" y1="54730" x2="39189" y2="64527"/>
                        <a14:backgroundMark x1="54189" y1="60473" x2="50946" y2="80236"/>
                        <a14:backgroundMark x1="82568" y1="44764" x2="87568" y2="60642"/>
                        <a14:backgroundMark x1="45811" y1="27027" x2="45811" y2="32601"/>
                        <a14:backgroundMark x1="18649" y1="40541" x2="17297" y2="62500"/>
                        <a14:backgroundMark x1="24595" y1="35135" x2="32027" y2="29392"/>
                        <a14:backgroundMark x1="33108" y1="29223" x2="24595" y2="36824"/>
                        <a14:backgroundMark x1="50946" y1="56419" x2="49730" y2="64189"/>
                        <a14:backgroundMark x1="19459" y1="59628" x2="21757" y2="64527"/>
                        <a14:backgroundMark x1="47838" y1="32601" x2="50135" y2="43412"/>
                      </a14:backgroundRemoval>
                    </a14:imgEffect>
                  </a14:imgLayer>
                </a14:imgProps>
              </a:ext>
            </a:extLst>
          </a:blip>
          <a:stretch>
            <a:fillRect/>
          </a:stretch>
        </p:blipFill>
        <p:spPr>
          <a:xfrm>
            <a:off x="6485299" y="1769446"/>
            <a:ext cx="3420954" cy="351507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7" name="图片 16">
            <a:extLst>
              <a:ext uri="{FF2B5EF4-FFF2-40B4-BE49-F238E27FC236}">
                <a16:creationId xmlns:a16="http://schemas.microsoft.com/office/drawing/2014/main" id="{498FD588-A206-4886-AECC-F3AD4C8926F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772832" y="3831190"/>
            <a:ext cx="2383041" cy="1312310"/>
          </a:xfrm>
          <a:prstGeom prst="rect">
            <a:avLst/>
          </a:prstGeom>
        </p:spPr>
      </p:pic>
      <p:grpSp>
        <p:nvGrpSpPr>
          <p:cNvPr id="24" name="组合 1">
            <a:extLst>
              <a:ext uri="{FF2B5EF4-FFF2-40B4-BE49-F238E27FC236}">
                <a16:creationId xmlns:a16="http://schemas.microsoft.com/office/drawing/2014/main" id="{F668629F-4487-4C56-BFC2-8B244D5EEBE8}"/>
              </a:ext>
            </a:extLst>
          </p:cNvPr>
          <p:cNvGrpSpPr/>
          <p:nvPr/>
        </p:nvGrpSpPr>
        <p:grpSpPr>
          <a:xfrm>
            <a:off x="0" y="3481093"/>
            <a:ext cx="9230223" cy="1650999"/>
            <a:chOff x="0" y="5207000"/>
            <a:chExt cx="12192000" cy="1650999"/>
          </a:xfrm>
        </p:grpSpPr>
        <p:pic>
          <p:nvPicPr>
            <p:cNvPr id="25" name="图片 5">
              <a:extLst>
                <a:ext uri="{FF2B5EF4-FFF2-40B4-BE49-F238E27FC236}">
                  <a16:creationId xmlns:a16="http://schemas.microsoft.com/office/drawing/2014/main" id="{3574D0E8-C551-4CE9-A949-DC99B02447A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30" name="图片 7">
              <a:extLst>
                <a:ext uri="{FF2B5EF4-FFF2-40B4-BE49-F238E27FC236}">
                  <a16:creationId xmlns:a16="http://schemas.microsoft.com/office/drawing/2014/main" id="{F3D6A2B4-CC48-45D9-B0FD-3F86D1405B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32" name="图片 24">
              <a:extLst>
                <a:ext uri="{FF2B5EF4-FFF2-40B4-BE49-F238E27FC236}">
                  <a16:creationId xmlns:a16="http://schemas.microsoft.com/office/drawing/2014/main" id="{4CA6FA32-A4AA-4B98-94AC-85288874CB0E}"/>
                </a:ext>
              </a:extLst>
            </p:cNvPr>
            <p:cNvPicPr>
              <a:picLocks noChangeAspect="1"/>
            </p:cNvPicPr>
            <p:nvPr/>
          </p:nvPicPr>
          <p:blipFill>
            <a:blip r:embed="rId11"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5" name="图片 23">
              <a:extLst>
                <a:ext uri="{FF2B5EF4-FFF2-40B4-BE49-F238E27FC236}">
                  <a16:creationId xmlns:a16="http://schemas.microsoft.com/office/drawing/2014/main" id="{736980FB-BB26-4D80-9DFC-F3C35DC156AB}"/>
                </a:ext>
              </a:extLst>
            </p:cNvPr>
            <p:cNvPicPr>
              <a:picLocks noChangeAspect="1"/>
            </p:cNvPicPr>
            <p:nvPr/>
          </p:nvPicPr>
          <p:blipFill>
            <a:blip r:embed="rId12"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6" name="图片 9">
              <a:extLst>
                <a:ext uri="{FF2B5EF4-FFF2-40B4-BE49-F238E27FC236}">
                  <a16:creationId xmlns:a16="http://schemas.microsoft.com/office/drawing/2014/main" id="{1B2622C4-CC7F-4319-971C-1093267D5BC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7" name="图片 12">
              <a:extLst>
                <a:ext uri="{FF2B5EF4-FFF2-40B4-BE49-F238E27FC236}">
                  <a16:creationId xmlns:a16="http://schemas.microsoft.com/office/drawing/2014/main" id="{C06941B8-22E4-4FED-9DE7-7262931CBC49}"/>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8" name="图片 22">
              <a:extLst>
                <a:ext uri="{FF2B5EF4-FFF2-40B4-BE49-F238E27FC236}">
                  <a16:creationId xmlns:a16="http://schemas.microsoft.com/office/drawing/2014/main" id="{BF9AEC9E-1D90-4AFC-8BB6-11EE124FB7FD}"/>
                </a:ext>
              </a:extLst>
            </p:cNvPr>
            <p:cNvPicPr>
              <a:picLocks noChangeAspect="1"/>
            </p:cNvPicPr>
            <p:nvPr/>
          </p:nvPicPr>
          <p:blipFill>
            <a:blip r:embed="rId15"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sp>
        <p:nvSpPr>
          <p:cNvPr id="22" name="任意多边形: 形状 70">
            <a:extLst>
              <a:ext uri="{FF2B5EF4-FFF2-40B4-BE49-F238E27FC236}">
                <a16:creationId xmlns:a16="http://schemas.microsoft.com/office/drawing/2014/main" id="{C870E79C-6CFA-4605-AF58-9E59B6D30471}"/>
              </a:ext>
            </a:extLst>
          </p:cNvPr>
          <p:cNvSpPr/>
          <p:nvPr/>
        </p:nvSpPr>
        <p:spPr>
          <a:xfrm>
            <a:off x="1" y="0"/>
            <a:ext cx="9070108" cy="4996873"/>
          </a:xfrm>
          <a:custGeom>
            <a:avLst/>
            <a:gdLst>
              <a:gd name="connsiteX0" fmla="*/ 430798 w 5817996"/>
              <a:gd name="connsiteY0" fmla="*/ 0 h 2153651"/>
              <a:gd name="connsiteX1" fmla="*/ 735418 w 5817996"/>
              <a:gd name="connsiteY1" fmla="*/ 126178 h 2153651"/>
              <a:gd name="connsiteX2" fmla="*/ 740573 w 5817996"/>
              <a:gd name="connsiteY2" fmla="*/ 132426 h 2153651"/>
              <a:gd name="connsiteX3" fmla="*/ 745728 w 5817996"/>
              <a:gd name="connsiteY3" fmla="*/ 126178 h 2153651"/>
              <a:gd name="connsiteX4" fmla="*/ 1050348 w 5817996"/>
              <a:gd name="connsiteY4" fmla="*/ 0 h 2153651"/>
              <a:gd name="connsiteX5" fmla="*/ 1354968 w 5817996"/>
              <a:gd name="connsiteY5" fmla="*/ 126178 h 2153651"/>
              <a:gd name="connsiteX6" fmla="*/ 1360124 w 5817996"/>
              <a:gd name="connsiteY6" fmla="*/ 132426 h 2153651"/>
              <a:gd name="connsiteX7" fmla="*/ 1365279 w 5817996"/>
              <a:gd name="connsiteY7" fmla="*/ 126178 h 2153651"/>
              <a:gd name="connsiteX8" fmla="*/ 1669899 w 5817996"/>
              <a:gd name="connsiteY8" fmla="*/ 0 h 2153651"/>
              <a:gd name="connsiteX9" fmla="*/ 1974519 w 5817996"/>
              <a:gd name="connsiteY9" fmla="*/ 126178 h 2153651"/>
              <a:gd name="connsiteX10" fmla="*/ 1979674 w 5817996"/>
              <a:gd name="connsiteY10" fmla="*/ 132426 h 2153651"/>
              <a:gd name="connsiteX11" fmla="*/ 1984829 w 5817996"/>
              <a:gd name="connsiteY11" fmla="*/ 126178 h 2153651"/>
              <a:gd name="connsiteX12" fmla="*/ 2289449 w 5817996"/>
              <a:gd name="connsiteY12" fmla="*/ 0 h 2153651"/>
              <a:gd name="connsiteX13" fmla="*/ 2594069 w 5817996"/>
              <a:gd name="connsiteY13" fmla="*/ 126178 h 2153651"/>
              <a:gd name="connsiteX14" fmla="*/ 2599225 w 5817996"/>
              <a:gd name="connsiteY14" fmla="*/ 132426 h 2153651"/>
              <a:gd name="connsiteX15" fmla="*/ 2604380 w 5817996"/>
              <a:gd name="connsiteY15" fmla="*/ 126178 h 2153651"/>
              <a:gd name="connsiteX16" fmla="*/ 2909000 w 5817996"/>
              <a:gd name="connsiteY16" fmla="*/ 0 h 2153651"/>
              <a:gd name="connsiteX17" fmla="*/ 3213620 w 5817996"/>
              <a:gd name="connsiteY17" fmla="*/ 126178 h 2153651"/>
              <a:gd name="connsiteX18" fmla="*/ 3218775 w 5817996"/>
              <a:gd name="connsiteY18" fmla="*/ 132426 h 2153651"/>
              <a:gd name="connsiteX19" fmla="*/ 3223930 w 5817996"/>
              <a:gd name="connsiteY19" fmla="*/ 126178 h 2153651"/>
              <a:gd name="connsiteX20" fmla="*/ 3528550 w 5817996"/>
              <a:gd name="connsiteY20" fmla="*/ 0 h 2153651"/>
              <a:gd name="connsiteX21" fmla="*/ 3833170 w 5817996"/>
              <a:gd name="connsiteY21" fmla="*/ 126178 h 2153651"/>
              <a:gd name="connsiteX22" fmla="*/ 3838325 w 5817996"/>
              <a:gd name="connsiteY22" fmla="*/ 132426 h 2153651"/>
              <a:gd name="connsiteX23" fmla="*/ 3843480 w 5817996"/>
              <a:gd name="connsiteY23" fmla="*/ 126178 h 2153651"/>
              <a:gd name="connsiteX24" fmla="*/ 4148100 w 5817996"/>
              <a:gd name="connsiteY24" fmla="*/ 0 h 2153651"/>
              <a:gd name="connsiteX25" fmla="*/ 4452720 w 5817996"/>
              <a:gd name="connsiteY25" fmla="*/ 126178 h 2153651"/>
              <a:gd name="connsiteX26" fmla="*/ 4457875 w 5817996"/>
              <a:gd name="connsiteY26" fmla="*/ 132425 h 2153651"/>
              <a:gd name="connsiteX27" fmla="*/ 4463029 w 5817996"/>
              <a:gd name="connsiteY27" fmla="*/ 126178 h 2153651"/>
              <a:gd name="connsiteX28" fmla="*/ 4767649 w 5817996"/>
              <a:gd name="connsiteY28" fmla="*/ 0 h 2153651"/>
              <a:gd name="connsiteX29" fmla="*/ 5072269 w 5817996"/>
              <a:gd name="connsiteY29" fmla="*/ 126178 h 2153651"/>
              <a:gd name="connsiteX30" fmla="*/ 5077424 w 5817996"/>
              <a:gd name="connsiteY30" fmla="*/ 132425 h 2153651"/>
              <a:gd name="connsiteX31" fmla="*/ 5082578 w 5817996"/>
              <a:gd name="connsiteY31" fmla="*/ 126178 h 2153651"/>
              <a:gd name="connsiteX32" fmla="*/ 5387198 w 5817996"/>
              <a:gd name="connsiteY32" fmla="*/ 0 h 2153651"/>
              <a:gd name="connsiteX33" fmla="*/ 5817996 w 5817996"/>
              <a:gd name="connsiteY33" fmla="*/ 430799 h 2153651"/>
              <a:gd name="connsiteX34" fmla="*/ 5691818 w 5817996"/>
              <a:gd name="connsiteY34" fmla="*/ 735420 h 2153651"/>
              <a:gd name="connsiteX35" fmla="*/ 5669527 w 5817996"/>
              <a:gd name="connsiteY35" fmla="*/ 753812 h 2153651"/>
              <a:gd name="connsiteX36" fmla="*/ 5691818 w 5817996"/>
              <a:gd name="connsiteY36" fmla="*/ 772204 h 2153651"/>
              <a:gd name="connsiteX37" fmla="*/ 5817996 w 5817996"/>
              <a:gd name="connsiteY37" fmla="*/ 1076825 h 2153651"/>
              <a:gd name="connsiteX38" fmla="*/ 5691818 w 5817996"/>
              <a:gd name="connsiteY38" fmla="*/ 1381446 h 2153651"/>
              <a:gd name="connsiteX39" fmla="*/ 5669526 w 5817996"/>
              <a:gd name="connsiteY39" fmla="*/ 1399839 h 2153651"/>
              <a:gd name="connsiteX40" fmla="*/ 5691818 w 5817996"/>
              <a:gd name="connsiteY40" fmla="*/ 1418231 h 2153651"/>
              <a:gd name="connsiteX41" fmla="*/ 5817996 w 5817996"/>
              <a:gd name="connsiteY41" fmla="*/ 1722852 h 2153651"/>
              <a:gd name="connsiteX42" fmla="*/ 5387198 w 5817996"/>
              <a:gd name="connsiteY42" fmla="*/ 2153651 h 2153651"/>
              <a:gd name="connsiteX43" fmla="*/ 5082578 w 5817996"/>
              <a:gd name="connsiteY43" fmla="*/ 2027473 h 2153651"/>
              <a:gd name="connsiteX44" fmla="*/ 5077421 w 5817996"/>
              <a:gd name="connsiteY44" fmla="*/ 2021223 h 2153651"/>
              <a:gd name="connsiteX45" fmla="*/ 5072264 w 5817996"/>
              <a:gd name="connsiteY45" fmla="*/ 2027473 h 2153651"/>
              <a:gd name="connsiteX46" fmla="*/ 4767644 w 5817996"/>
              <a:gd name="connsiteY46" fmla="*/ 2153651 h 2153651"/>
              <a:gd name="connsiteX47" fmla="*/ 4463024 w 5817996"/>
              <a:gd name="connsiteY47" fmla="*/ 2027473 h 2153651"/>
              <a:gd name="connsiteX48" fmla="*/ 4457870 w 5817996"/>
              <a:gd name="connsiteY48" fmla="*/ 2021226 h 2153651"/>
              <a:gd name="connsiteX49" fmla="*/ 4452715 w 5817996"/>
              <a:gd name="connsiteY49" fmla="*/ 2027473 h 2153651"/>
              <a:gd name="connsiteX50" fmla="*/ 4148095 w 5817996"/>
              <a:gd name="connsiteY50" fmla="*/ 2153651 h 2153651"/>
              <a:gd name="connsiteX51" fmla="*/ 3843475 w 5817996"/>
              <a:gd name="connsiteY51" fmla="*/ 2027473 h 2153651"/>
              <a:gd name="connsiteX52" fmla="*/ 3838320 w 5817996"/>
              <a:gd name="connsiteY52" fmla="*/ 2021225 h 2153651"/>
              <a:gd name="connsiteX53" fmla="*/ 3833165 w 5817996"/>
              <a:gd name="connsiteY53" fmla="*/ 2027473 h 2153651"/>
              <a:gd name="connsiteX54" fmla="*/ 3528545 w 5817996"/>
              <a:gd name="connsiteY54" fmla="*/ 2153651 h 2153651"/>
              <a:gd name="connsiteX55" fmla="*/ 3223925 w 5817996"/>
              <a:gd name="connsiteY55" fmla="*/ 2027473 h 2153651"/>
              <a:gd name="connsiteX56" fmla="*/ 3218771 w 5817996"/>
              <a:gd name="connsiteY56" fmla="*/ 2021226 h 2153651"/>
              <a:gd name="connsiteX57" fmla="*/ 3213616 w 5817996"/>
              <a:gd name="connsiteY57" fmla="*/ 2027473 h 2153651"/>
              <a:gd name="connsiteX58" fmla="*/ 2908996 w 5817996"/>
              <a:gd name="connsiteY58" fmla="*/ 2153651 h 2153651"/>
              <a:gd name="connsiteX59" fmla="*/ 2604376 w 5817996"/>
              <a:gd name="connsiteY59" fmla="*/ 2027473 h 2153651"/>
              <a:gd name="connsiteX60" fmla="*/ 2599221 w 5817996"/>
              <a:gd name="connsiteY60" fmla="*/ 2021225 h 2153651"/>
              <a:gd name="connsiteX61" fmla="*/ 2594066 w 5817996"/>
              <a:gd name="connsiteY61" fmla="*/ 2027473 h 2153651"/>
              <a:gd name="connsiteX62" fmla="*/ 2289446 w 5817996"/>
              <a:gd name="connsiteY62" fmla="*/ 2153651 h 2153651"/>
              <a:gd name="connsiteX63" fmla="*/ 1984826 w 5817996"/>
              <a:gd name="connsiteY63" fmla="*/ 2027473 h 2153651"/>
              <a:gd name="connsiteX64" fmla="*/ 1979672 w 5817996"/>
              <a:gd name="connsiteY64" fmla="*/ 2021226 h 2153651"/>
              <a:gd name="connsiteX65" fmla="*/ 1974517 w 5817996"/>
              <a:gd name="connsiteY65" fmla="*/ 2027473 h 2153651"/>
              <a:gd name="connsiteX66" fmla="*/ 1669897 w 5817996"/>
              <a:gd name="connsiteY66" fmla="*/ 2153651 h 2153651"/>
              <a:gd name="connsiteX67" fmla="*/ 1365277 w 5817996"/>
              <a:gd name="connsiteY67" fmla="*/ 2027473 h 2153651"/>
              <a:gd name="connsiteX68" fmla="*/ 1360122 w 5817996"/>
              <a:gd name="connsiteY68" fmla="*/ 2021225 h 2153651"/>
              <a:gd name="connsiteX69" fmla="*/ 1354967 w 5817996"/>
              <a:gd name="connsiteY69" fmla="*/ 2027473 h 2153651"/>
              <a:gd name="connsiteX70" fmla="*/ 1050347 w 5817996"/>
              <a:gd name="connsiteY70" fmla="*/ 2153651 h 2153651"/>
              <a:gd name="connsiteX71" fmla="*/ 745727 w 5817996"/>
              <a:gd name="connsiteY71" fmla="*/ 2027473 h 2153651"/>
              <a:gd name="connsiteX72" fmla="*/ 740573 w 5817996"/>
              <a:gd name="connsiteY72" fmla="*/ 2021226 h 2153651"/>
              <a:gd name="connsiteX73" fmla="*/ 735419 w 5817996"/>
              <a:gd name="connsiteY73" fmla="*/ 2027473 h 2153651"/>
              <a:gd name="connsiteX74" fmla="*/ 430798 w 5817996"/>
              <a:gd name="connsiteY74" fmla="*/ 2153651 h 2153651"/>
              <a:gd name="connsiteX75" fmla="*/ 0 w 5817996"/>
              <a:gd name="connsiteY75" fmla="*/ 1722852 h 2153651"/>
              <a:gd name="connsiteX76" fmla="*/ 126178 w 5817996"/>
              <a:gd name="connsiteY76" fmla="*/ 1418231 h 2153651"/>
              <a:gd name="connsiteX77" fmla="*/ 148470 w 5817996"/>
              <a:gd name="connsiteY77" fmla="*/ 1399839 h 2153651"/>
              <a:gd name="connsiteX78" fmla="*/ 126178 w 5817996"/>
              <a:gd name="connsiteY78" fmla="*/ 1381446 h 2153651"/>
              <a:gd name="connsiteX79" fmla="*/ 0 w 5817996"/>
              <a:gd name="connsiteY79" fmla="*/ 1076825 h 2153651"/>
              <a:gd name="connsiteX80" fmla="*/ 126178 w 5817996"/>
              <a:gd name="connsiteY80" fmla="*/ 772204 h 2153651"/>
              <a:gd name="connsiteX81" fmla="*/ 148469 w 5817996"/>
              <a:gd name="connsiteY81" fmla="*/ 753812 h 2153651"/>
              <a:gd name="connsiteX82" fmla="*/ 126178 w 5817996"/>
              <a:gd name="connsiteY82" fmla="*/ 735420 h 2153651"/>
              <a:gd name="connsiteX83" fmla="*/ 0 w 5817996"/>
              <a:gd name="connsiteY83" fmla="*/ 430799 h 2153651"/>
              <a:gd name="connsiteX84" fmla="*/ 430798 w 5817996"/>
              <a:gd name="connsiteY84" fmla="*/ 0 h 21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17996" h="2153651">
                <a:moveTo>
                  <a:pt x="430798" y="0"/>
                </a:moveTo>
                <a:cubicBezTo>
                  <a:pt x="549760" y="0"/>
                  <a:pt x="657459" y="48219"/>
                  <a:pt x="735418" y="126178"/>
                </a:cubicBezTo>
                <a:lnTo>
                  <a:pt x="740573" y="132426"/>
                </a:lnTo>
                <a:lnTo>
                  <a:pt x="745728" y="126178"/>
                </a:lnTo>
                <a:cubicBezTo>
                  <a:pt x="823687" y="48219"/>
                  <a:pt x="931387" y="0"/>
                  <a:pt x="1050348" y="0"/>
                </a:cubicBezTo>
                <a:cubicBezTo>
                  <a:pt x="1169310" y="0"/>
                  <a:pt x="1277009" y="48219"/>
                  <a:pt x="1354968" y="126178"/>
                </a:cubicBezTo>
                <a:lnTo>
                  <a:pt x="1360124" y="132426"/>
                </a:lnTo>
                <a:lnTo>
                  <a:pt x="1365279" y="126178"/>
                </a:lnTo>
                <a:cubicBezTo>
                  <a:pt x="1443238" y="48219"/>
                  <a:pt x="1550938" y="0"/>
                  <a:pt x="1669899" y="0"/>
                </a:cubicBezTo>
                <a:cubicBezTo>
                  <a:pt x="1788861" y="0"/>
                  <a:pt x="1896560" y="48219"/>
                  <a:pt x="1974519" y="126178"/>
                </a:cubicBezTo>
                <a:lnTo>
                  <a:pt x="1979674" y="132426"/>
                </a:lnTo>
                <a:lnTo>
                  <a:pt x="1984829" y="126178"/>
                </a:lnTo>
                <a:cubicBezTo>
                  <a:pt x="2062788" y="48219"/>
                  <a:pt x="2170488" y="0"/>
                  <a:pt x="2289449" y="0"/>
                </a:cubicBezTo>
                <a:cubicBezTo>
                  <a:pt x="2408411" y="0"/>
                  <a:pt x="2516110" y="48219"/>
                  <a:pt x="2594069" y="126178"/>
                </a:cubicBezTo>
                <a:lnTo>
                  <a:pt x="2599225" y="132426"/>
                </a:lnTo>
                <a:lnTo>
                  <a:pt x="2604380" y="126178"/>
                </a:lnTo>
                <a:cubicBezTo>
                  <a:pt x="2682339" y="48219"/>
                  <a:pt x="2790038" y="0"/>
                  <a:pt x="2909000" y="0"/>
                </a:cubicBezTo>
                <a:cubicBezTo>
                  <a:pt x="3027961" y="0"/>
                  <a:pt x="3135661" y="48219"/>
                  <a:pt x="3213620" y="126178"/>
                </a:cubicBezTo>
                <a:lnTo>
                  <a:pt x="3218775" y="132426"/>
                </a:lnTo>
                <a:lnTo>
                  <a:pt x="3223930" y="126178"/>
                </a:lnTo>
                <a:cubicBezTo>
                  <a:pt x="3301889" y="48219"/>
                  <a:pt x="3409589" y="0"/>
                  <a:pt x="3528550" y="0"/>
                </a:cubicBezTo>
                <a:cubicBezTo>
                  <a:pt x="3647512" y="0"/>
                  <a:pt x="3755211" y="48219"/>
                  <a:pt x="3833170" y="126178"/>
                </a:cubicBezTo>
                <a:lnTo>
                  <a:pt x="3838325" y="132426"/>
                </a:lnTo>
                <a:lnTo>
                  <a:pt x="3843480" y="126178"/>
                </a:lnTo>
                <a:cubicBezTo>
                  <a:pt x="3921439" y="48219"/>
                  <a:pt x="4029139" y="0"/>
                  <a:pt x="4148100" y="0"/>
                </a:cubicBezTo>
                <a:cubicBezTo>
                  <a:pt x="4267062" y="0"/>
                  <a:pt x="4374761" y="48219"/>
                  <a:pt x="4452720" y="126178"/>
                </a:cubicBezTo>
                <a:lnTo>
                  <a:pt x="4457875" y="132425"/>
                </a:lnTo>
                <a:lnTo>
                  <a:pt x="4463029" y="126178"/>
                </a:lnTo>
                <a:cubicBezTo>
                  <a:pt x="4540988" y="48219"/>
                  <a:pt x="4648688" y="0"/>
                  <a:pt x="4767649" y="0"/>
                </a:cubicBezTo>
                <a:cubicBezTo>
                  <a:pt x="4886610" y="0"/>
                  <a:pt x="4994310" y="48219"/>
                  <a:pt x="5072269" y="126178"/>
                </a:cubicBezTo>
                <a:lnTo>
                  <a:pt x="5077424" y="132425"/>
                </a:lnTo>
                <a:lnTo>
                  <a:pt x="5082578" y="126178"/>
                </a:lnTo>
                <a:cubicBezTo>
                  <a:pt x="5160537" y="48219"/>
                  <a:pt x="5268236" y="0"/>
                  <a:pt x="5387198" y="0"/>
                </a:cubicBezTo>
                <a:cubicBezTo>
                  <a:pt x="5625121" y="0"/>
                  <a:pt x="5817996" y="192875"/>
                  <a:pt x="5817996" y="430799"/>
                </a:cubicBezTo>
                <a:cubicBezTo>
                  <a:pt x="5817996" y="549761"/>
                  <a:pt x="5769777" y="657461"/>
                  <a:pt x="5691818" y="735420"/>
                </a:cubicBezTo>
                <a:lnTo>
                  <a:pt x="5669527" y="753812"/>
                </a:lnTo>
                <a:lnTo>
                  <a:pt x="5691818" y="772204"/>
                </a:lnTo>
                <a:cubicBezTo>
                  <a:pt x="5769777" y="850163"/>
                  <a:pt x="5817996" y="957863"/>
                  <a:pt x="5817996" y="1076825"/>
                </a:cubicBezTo>
                <a:cubicBezTo>
                  <a:pt x="5817996" y="1195787"/>
                  <a:pt x="5769777" y="1303487"/>
                  <a:pt x="5691818" y="1381446"/>
                </a:cubicBezTo>
                <a:lnTo>
                  <a:pt x="5669526" y="1399839"/>
                </a:lnTo>
                <a:lnTo>
                  <a:pt x="5691818" y="1418231"/>
                </a:lnTo>
                <a:cubicBezTo>
                  <a:pt x="5769777" y="1496190"/>
                  <a:pt x="5817996" y="1603890"/>
                  <a:pt x="5817996" y="1722852"/>
                </a:cubicBezTo>
                <a:cubicBezTo>
                  <a:pt x="5817996" y="1960776"/>
                  <a:pt x="5625121" y="2153651"/>
                  <a:pt x="5387198" y="2153651"/>
                </a:cubicBezTo>
                <a:cubicBezTo>
                  <a:pt x="5268236" y="2153651"/>
                  <a:pt x="5160537" y="2105432"/>
                  <a:pt x="5082578" y="2027473"/>
                </a:cubicBezTo>
                <a:lnTo>
                  <a:pt x="5077421" y="2021223"/>
                </a:lnTo>
                <a:lnTo>
                  <a:pt x="5072264" y="2027473"/>
                </a:lnTo>
                <a:cubicBezTo>
                  <a:pt x="4994305" y="2105432"/>
                  <a:pt x="4886606" y="2153651"/>
                  <a:pt x="4767644" y="2153651"/>
                </a:cubicBezTo>
                <a:cubicBezTo>
                  <a:pt x="4648683" y="2153651"/>
                  <a:pt x="4540983" y="2105432"/>
                  <a:pt x="4463024" y="2027473"/>
                </a:cubicBezTo>
                <a:lnTo>
                  <a:pt x="4457870" y="2021226"/>
                </a:lnTo>
                <a:lnTo>
                  <a:pt x="4452715" y="2027473"/>
                </a:lnTo>
                <a:cubicBezTo>
                  <a:pt x="4374756" y="2105432"/>
                  <a:pt x="4267057" y="2153651"/>
                  <a:pt x="4148095" y="2153651"/>
                </a:cubicBezTo>
                <a:cubicBezTo>
                  <a:pt x="4029134" y="2153651"/>
                  <a:pt x="3921434" y="2105432"/>
                  <a:pt x="3843475" y="2027473"/>
                </a:cubicBezTo>
                <a:lnTo>
                  <a:pt x="3838320" y="2021225"/>
                </a:lnTo>
                <a:lnTo>
                  <a:pt x="3833165" y="2027473"/>
                </a:lnTo>
                <a:cubicBezTo>
                  <a:pt x="3755206" y="2105432"/>
                  <a:pt x="3647506" y="2153651"/>
                  <a:pt x="3528545" y="2153651"/>
                </a:cubicBezTo>
                <a:cubicBezTo>
                  <a:pt x="3409584" y="2153651"/>
                  <a:pt x="3301884" y="2105432"/>
                  <a:pt x="3223925" y="2027473"/>
                </a:cubicBezTo>
                <a:lnTo>
                  <a:pt x="3218771" y="2021226"/>
                </a:lnTo>
                <a:lnTo>
                  <a:pt x="3213616" y="2027473"/>
                </a:lnTo>
                <a:cubicBezTo>
                  <a:pt x="3135657" y="2105432"/>
                  <a:pt x="3027958" y="2153651"/>
                  <a:pt x="2908996" y="2153651"/>
                </a:cubicBezTo>
                <a:cubicBezTo>
                  <a:pt x="2790035" y="2153651"/>
                  <a:pt x="2682335" y="2105432"/>
                  <a:pt x="2604376" y="2027473"/>
                </a:cubicBezTo>
                <a:lnTo>
                  <a:pt x="2599221" y="2021225"/>
                </a:lnTo>
                <a:lnTo>
                  <a:pt x="2594066" y="2027473"/>
                </a:lnTo>
                <a:cubicBezTo>
                  <a:pt x="2516107" y="2105432"/>
                  <a:pt x="2408408" y="2153651"/>
                  <a:pt x="2289446" y="2153651"/>
                </a:cubicBezTo>
                <a:cubicBezTo>
                  <a:pt x="2170485" y="2153651"/>
                  <a:pt x="2062785" y="2105432"/>
                  <a:pt x="1984826" y="2027473"/>
                </a:cubicBezTo>
                <a:lnTo>
                  <a:pt x="1979672" y="2021226"/>
                </a:lnTo>
                <a:lnTo>
                  <a:pt x="1974517" y="2027473"/>
                </a:lnTo>
                <a:cubicBezTo>
                  <a:pt x="1896558" y="2105432"/>
                  <a:pt x="1788859" y="2153651"/>
                  <a:pt x="1669897" y="2153651"/>
                </a:cubicBezTo>
                <a:cubicBezTo>
                  <a:pt x="1550936" y="2153651"/>
                  <a:pt x="1443236" y="2105432"/>
                  <a:pt x="1365277" y="2027473"/>
                </a:cubicBezTo>
                <a:lnTo>
                  <a:pt x="1360122" y="2021225"/>
                </a:lnTo>
                <a:lnTo>
                  <a:pt x="1354967" y="2027473"/>
                </a:lnTo>
                <a:cubicBezTo>
                  <a:pt x="1277008" y="2105432"/>
                  <a:pt x="1169309" y="2153651"/>
                  <a:pt x="1050347" y="2153651"/>
                </a:cubicBezTo>
                <a:cubicBezTo>
                  <a:pt x="931386" y="2153651"/>
                  <a:pt x="823686" y="2105432"/>
                  <a:pt x="745727" y="2027473"/>
                </a:cubicBezTo>
                <a:lnTo>
                  <a:pt x="740573" y="2021226"/>
                </a:lnTo>
                <a:lnTo>
                  <a:pt x="735419" y="2027473"/>
                </a:lnTo>
                <a:cubicBezTo>
                  <a:pt x="657459" y="2105432"/>
                  <a:pt x="549760" y="2153651"/>
                  <a:pt x="430798" y="2153651"/>
                </a:cubicBezTo>
                <a:cubicBezTo>
                  <a:pt x="192875" y="2153651"/>
                  <a:pt x="0" y="1960776"/>
                  <a:pt x="0" y="1722852"/>
                </a:cubicBezTo>
                <a:cubicBezTo>
                  <a:pt x="0" y="1603890"/>
                  <a:pt x="48219" y="1496190"/>
                  <a:pt x="126178" y="1418231"/>
                </a:cubicBezTo>
                <a:lnTo>
                  <a:pt x="148470" y="1399839"/>
                </a:lnTo>
                <a:lnTo>
                  <a:pt x="126178" y="1381446"/>
                </a:lnTo>
                <a:cubicBezTo>
                  <a:pt x="48219" y="1303487"/>
                  <a:pt x="0" y="1195787"/>
                  <a:pt x="0" y="1076825"/>
                </a:cubicBezTo>
                <a:cubicBezTo>
                  <a:pt x="0" y="957863"/>
                  <a:pt x="48219" y="850163"/>
                  <a:pt x="126178" y="772204"/>
                </a:cubicBezTo>
                <a:lnTo>
                  <a:pt x="148469" y="753812"/>
                </a:lnTo>
                <a:lnTo>
                  <a:pt x="126178" y="735420"/>
                </a:lnTo>
                <a:cubicBezTo>
                  <a:pt x="48219" y="657461"/>
                  <a:pt x="0" y="549761"/>
                  <a:pt x="0" y="430799"/>
                </a:cubicBezTo>
                <a:cubicBezTo>
                  <a:pt x="0" y="192875"/>
                  <a:pt x="192875" y="0"/>
                  <a:pt x="430798" y="0"/>
                </a:cubicBezTo>
                <a:close/>
              </a:path>
            </a:pathLst>
          </a:custGeom>
          <a:solidFill>
            <a:schemeClr val="bg1"/>
          </a:solidFill>
          <a:ln w="9525">
            <a:solidFill>
              <a:srgbClr val="FFC000"/>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400" dirty="0">
              <a:solidFill>
                <a:srgbClr val="002060"/>
              </a:solidFill>
              <a:latin typeface="思源黑体 CN Bold" panose="020B0800000000000000" pitchFamily="34" charset="-122"/>
              <a:ea typeface="思源黑体 CN Bold" panose="020B0800000000000000" pitchFamily="34" charset="-122"/>
            </a:endParaRPr>
          </a:p>
        </p:txBody>
      </p:sp>
      <p:sp>
        <p:nvSpPr>
          <p:cNvPr id="34" name="Rectangle 33"/>
          <p:cNvSpPr/>
          <p:nvPr/>
        </p:nvSpPr>
        <p:spPr>
          <a:xfrm>
            <a:off x="4405312" y="464641"/>
            <a:ext cx="1339706" cy="358363"/>
          </a:xfrm>
          <a:prstGeom prst="rect">
            <a:avLst/>
          </a:prstGeom>
          <a:solidFill>
            <a:schemeClr val="accent2">
              <a:lumMod val="60000"/>
              <a:lumOff val="40000"/>
              <a:alpha val="52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useBgFill="1">
        <p:nvSpPr>
          <p:cNvPr id="23" name="Text Box 6"/>
          <p:cNvSpPr txBox="1">
            <a:spLocks noChangeArrowheads="1"/>
          </p:cNvSpPr>
          <p:nvPr/>
        </p:nvSpPr>
        <p:spPr bwMode="auto">
          <a:xfrm>
            <a:off x="66675" y="874279"/>
            <a:ext cx="8677275" cy="4016484"/>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en-US" altLang="en-US" sz="2000" dirty="0">
                <a:solidFill>
                  <a:srgbClr val="000099"/>
                </a:solidFill>
                <a:latin typeface="+mn-lt"/>
                <a:ea typeface="Tahoma" panose="020B0604030504040204" pitchFamily="34" charset="0"/>
                <a:cs typeface="Calibri" panose="020F0502020204030204" pitchFamily="34" charset="0"/>
              </a:rPr>
              <a:t>    </a:t>
            </a:r>
            <a:r>
              <a:rPr lang="vi-VN" altLang="en-US" sz="2000" dirty="0">
                <a:solidFill>
                  <a:srgbClr val="000099"/>
                </a:solidFill>
                <a:latin typeface="+mn-lt"/>
                <a:ea typeface="Tahoma" panose="020B0604030504040204" pitchFamily="34" charset="0"/>
                <a:cs typeface="Calibri" panose="020F0502020204030204" pitchFamily="34" charset="0"/>
              </a:rPr>
              <a:t>Ơ-gien Pô-chi-ê sinh trưởng trong một gia đình công nhân nghèo ở Pa-ri, thủ đô nước Pháp. Thuở nhỏ, ông không có điều kiện đi học. Năm 15 tuổi, ông theo cha làm thợ đóng gói, rồi chạy việc cho một hiệu bán giày. Mãi về sau, ông mới học đọc, học viết và làm thợ in hoa trên vải.</a:t>
            </a:r>
          </a:p>
          <a:p>
            <a:pPr algn="just" eaLnBrk="1" hangingPunct="1">
              <a:spcBef>
                <a:spcPts val="600"/>
              </a:spcBef>
              <a:buFont typeface="Arial" panose="020B0604020202020204" pitchFamily="34" charset="0"/>
              <a:buNone/>
            </a:pPr>
            <a:r>
              <a:rPr lang="vi-VN" altLang="en-US" sz="2000" dirty="0">
                <a:solidFill>
                  <a:srgbClr val="000099"/>
                </a:solidFill>
                <a:latin typeface="+mn-lt"/>
                <a:ea typeface="Tahoma" panose="020B0604030504040204" pitchFamily="34" charset="0"/>
                <a:cs typeface="Calibri" panose="020F0502020204030204" pitchFamily="34" charset="0"/>
              </a:rPr>
              <a:t>    Tháng 3-1871, Pô-chi-ê tham gia Công xã Pa-ri. Công xã thất bại, ông bị truy nã gắt gao, phải trốn trong nhà một người bạn. Chính trong giờ phút khó khăn này, nhớ lại những ngày chiến đấu hào hùng, ông đã sáng tác bài thơ </a:t>
            </a:r>
            <a:r>
              <a:rPr lang="vi-VN" altLang="en-US" sz="2000" i="1" dirty="0">
                <a:solidFill>
                  <a:srgbClr val="000099"/>
                </a:solidFill>
                <a:latin typeface="+mn-lt"/>
                <a:ea typeface="Tahoma" panose="020B0604030504040204" pitchFamily="34" charset="0"/>
                <a:cs typeface="Calibri" panose="020F0502020204030204" pitchFamily="34" charset="0"/>
              </a:rPr>
              <a:t>Quốc tế ca</a:t>
            </a:r>
            <a:r>
              <a:rPr lang="vi-VN" altLang="en-US" sz="2000" dirty="0">
                <a:solidFill>
                  <a:srgbClr val="000099"/>
                </a:solidFill>
                <a:latin typeface="+mn-lt"/>
                <a:ea typeface="Tahoma" panose="020B0604030504040204" pitchFamily="34" charset="0"/>
                <a:cs typeface="Calibri" panose="020F0502020204030204" pitchFamily="34" charset="0"/>
              </a:rPr>
              <a:t>. Bài thơ được nhạc sĩ Pi-e Đơ-gây-tê phổ nhạc năm 1888, nhanh chóng truyền đi khắp nơi và trở thành bài ca của giai cấp công nhân thế giới.</a:t>
            </a:r>
          </a:p>
          <a:p>
            <a:pPr algn="ctr" eaLnBrk="1" hangingPunct="1">
              <a:spcBef>
                <a:spcPts val="600"/>
              </a:spcBef>
              <a:buFont typeface="Arial" panose="020B0604020202020204" pitchFamily="34" charset="0"/>
              <a:buNone/>
            </a:pPr>
            <a:r>
              <a:rPr lang="vi-VN" altLang="en-US" sz="2000" i="1" dirty="0">
                <a:solidFill>
                  <a:srgbClr val="000099"/>
                </a:solidFill>
                <a:latin typeface="+mn-lt"/>
                <a:ea typeface="Tahoma" panose="020B0604030504040204" pitchFamily="34" charset="0"/>
                <a:cs typeface="Calibri" panose="020F0502020204030204" pitchFamily="34" charset="0"/>
              </a:rPr>
              <a:t>Vùng lên, hỡi các nô lệ ở thế gian !</a:t>
            </a:r>
          </a:p>
          <a:p>
            <a:pPr algn="ctr" eaLnBrk="1" hangingPunct="1">
              <a:spcBef>
                <a:spcPts val="600"/>
              </a:spcBef>
              <a:buFont typeface="Arial" panose="020B0604020202020204" pitchFamily="34" charset="0"/>
              <a:buNone/>
            </a:pPr>
            <a:r>
              <a:rPr lang="vi-VN" altLang="en-US" sz="2000" i="1" dirty="0">
                <a:solidFill>
                  <a:srgbClr val="000099"/>
                </a:solidFill>
                <a:latin typeface="+mn-lt"/>
                <a:ea typeface="Tahoma" panose="020B0604030504040204" pitchFamily="34" charset="0"/>
                <a:cs typeface="Calibri" panose="020F0502020204030204" pitchFamily="34" charset="0"/>
              </a:rPr>
              <a:t>Vùng lên, hỡi ai cực khổ, bần hàn !</a:t>
            </a:r>
          </a:p>
        </p:txBody>
      </p:sp>
      <p:sp>
        <p:nvSpPr>
          <p:cNvPr id="39" name="Rectangle 38"/>
          <p:cNvSpPr/>
          <p:nvPr/>
        </p:nvSpPr>
        <p:spPr>
          <a:xfrm>
            <a:off x="328563" y="874278"/>
            <a:ext cx="1950775" cy="358363"/>
          </a:xfrm>
          <a:prstGeom prst="rect">
            <a:avLst/>
          </a:prstGeom>
          <a:solidFill>
            <a:schemeClr val="accent2">
              <a:lumMod val="60000"/>
              <a:lumOff val="40000"/>
              <a:alpha val="52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0" name="Rectangle 39"/>
          <p:cNvSpPr/>
          <p:nvPr/>
        </p:nvSpPr>
        <p:spPr>
          <a:xfrm>
            <a:off x="8035636" y="856738"/>
            <a:ext cx="618837" cy="358363"/>
          </a:xfrm>
          <a:prstGeom prst="rect">
            <a:avLst/>
          </a:prstGeom>
          <a:solidFill>
            <a:schemeClr val="accent2">
              <a:lumMod val="60000"/>
              <a:lumOff val="40000"/>
              <a:alpha val="52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1" name="Rectangle 40"/>
          <p:cNvSpPr/>
          <p:nvPr/>
        </p:nvSpPr>
        <p:spPr>
          <a:xfrm>
            <a:off x="1570248" y="1248855"/>
            <a:ext cx="709090" cy="358363"/>
          </a:xfrm>
          <a:prstGeom prst="rect">
            <a:avLst/>
          </a:prstGeom>
          <a:solidFill>
            <a:schemeClr val="accent2">
              <a:lumMod val="60000"/>
              <a:lumOff val="40000"/>
              <a:alpha val="52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2" name="Rectangle 41"/>
          <p:cNvSpPr/>
          <p:nvPr/>
        </p:nvSpPr>
        <p:spPr>
          <a:xfrm>
            <a:off x="4239491" y="2174554"/>
            <a:ext cx="1634836" cy="358363"/>
          </a:xfrm>
          <a:prstGeom prst="rect">
            <a:avLst/>
          </a:prstGeom>
          <a:solidFill>
            <a:schemeClr val="accent2">
              <a:lumMod val="60000"/>
              <a:lumOff val="40000"/>
              <a:alpha val="52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3" name="Rectangle 42"/>
          <p:cNvSpPr/>
          <p:nvPr/>
        </p:nvSpPr>
        <p:spPr>
          <a:xfrm>
            <a:off x="5120409" y="3106405"/>
            <a:ext cx="1855070" cy="358363"/>
          </a:xfrm>
          <a:prstGeom prst="rect">
            <a:avLst/>
          </a:prstGeom>
          <a:solidFill>
            <a:schemeClr val="accent2">
              <a:lumMod val="60000"/>
              <a:lumOff val="40000"/>
              <a:alpha val="52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33" name="Text Box 5"/>
          <p:cNvSpPr txBox="1">
            <a:spLocks noChangeArrowheads="1"/>
          </p:cNvSpPr>
          <p:nvPr/>
        </p:nvSpPr>
        <p:spPr bwMode="auto">
          <a:xfrm>
            <a:off x="2932251" y="395073"/>
            <a:ext cx="3276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ts val="600"/>
              </a:spcBef>
              <a:buFont typeface="Arial" panose="020B0604020202020204" pitchFamily="34" charset="0"/>
              <a:buNone/>
            </a:pPr>
            <a:r>
              <a:rPr lang="vi-VN" altLang="en-US" sz="2400" b="1" dirty="0">
                <a:solidFill>
                  <a:srgbClr val="FF0000"/>
                </a:solidFill>
                <a:latin typeface="UVF Lobster12" panose="02000506000000020003" pitchFamily="2" charset="0"/>
                <a:ea typeface="Tahoma" panose="020B0604030504040204" pitchFamily="34" charset="0"/>
                <a:cs typeface="Calibri" panose="020F0502020204030204" pitchFamily="34" charset="0"/>
              </a:rPr>
              <a:t>Tác giả bài Quốc tế ca</a:t>
            </a:r>
            <a:endParaRPr lang="en-US" altLang="en-US" sz="2400" b="1" dirty="0">
              <a:solidFill>
                <a:srgbClr val="FF0000"/>
              </a:solidFill>
              <a:latin typeface="UVF Lobster12" panose="02000506000000020003" pitchFamily="2" charset="0"/>
              <a:ea typeface="Tahoma" panose="020B0604030504040204" pitchFamily="34" charset="0"/>
              <a:cs typeface="Calibri" panose="020F0502020204030204" pitchFamily="34" charset="0"/>
            </a:endParaRPr>
          </a:p>
        </p:txBody>
      </p:sp>
    </p:spTree>
    <p:extLst>
      <p:ext uri="{BB962C8B-B14F-4D97-AF65-F5344CB8AC3E}">
        <p14:creationId xmlns:p14="http://schemas.microsoft.com/office/powerpoint/2010/main" val="8901202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barn(inVertical)">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barn(inVertical)">
                                      <p:cBhvr>
                                        <p:cTn id="12" dur="500"/>
                                        <p:tgtEl>
                                          <p:spTgt spid="3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barn(inVertical)">
                                      <p:cBhvr>
                                        <p:cTn id="17" dur="500"/>
                                        <p:tgtEl>
                                          <p:spTgt spid="4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barn(inVertical)">
                                      <p:cBhvr>
                                        <p:cTn id="22" dur="500"/>
                                        <p:tgtEl>
                                          <p:spTgt spid="4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barn(inVertical)">
                                      <p:cBhvr>
                                        <p:cTn id="27" dur="500"/>
                                        <p:tgtEl>
                                          <p:spTgt spid="42"/>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barn(inVertical)">
                                      <p:cBhvr>
                                        <p:cTn id="3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9" grpId="0" animBg="1"/>
      <p:bldP spid="40" grpId="0" animBg="1"/>
      <p:bldP spid="41" grpId="0" animBg="1"/>
      <p:bldP spid="42" grpId="0" animBg="1"/>
      <p:bldP spid="4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7" name="图片 16">
            <a:extLst>
              <a:ext uri="{FF2B5EF4-FFF2-40B4-BE49-F238E27FC236}">
                <a16:creationId xmlns:a16="http://schemas.microsoft.com/office/drawing/2014/main" id="{498FD588-A206-4886-AECC-F3AD4C8926F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772832" y="3831190"/>
            <a:ext cx="2383041" cy="1312310"/>
          </a:xfrm>
          <a:prstGeom prst="rect">
            <a:avLst/>
          </a:prstGeom>
        </p:spPr>
      </p:pic>
      <p:grpSp>
        <p:nvGrpSpPr>
          <p:cNvPr id="24" name="组合 1">
            <a:extLst>
              <a:ext uri="{FF2B5EF4-FFF2-40B4-BE49-F238E27FC236}">
                <a16:creationId xmlns:a16="http://schemas.microsoft.com/office/drawing/2014/main" id="{F668629F-4487-4C56-BFC2-8B244D5EEBE8}"/>
              </a:ext>
            </a:extLst>
          </p:cNvPr>
          <p:cNvGrpSpPr/>
          <p:nvPr/>
        </p:nvGrpSpPr>
        <p:grpSpPr>
          <a:xfrm>
            <a:off x="0" y="3481093"/>
            <a:ext cx="9230223" cy="1650999"/>
            <a:chOff x="0" y="5207000"/>
            <a:chExt cx="12192000" cy="1650999"/>
          </a:xfrm>
        </p:grpSpPr>
        <p:pic>
          <p:nvPicPr>
            <p:cNvPr id="25" name="图片 5">
              <a:extLst>
                <a:ext uri="{FF2B5EF4-FFF2-40B4-BE49-F238E27FC236}">
                  <a16:creationId xmlns:a16="http://schemas.microsoft.com/office/drawing/2014/main" id="{3574D0E8-C551-4CE9-A949-DC99B02447A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30" name="图片 7">
              <a:extLst>
                <a:ext uri="{FF2B5EF4-FFF2-40B4-BE49-F238E27FC236}">
                  <a16:creationId xmlns:a16="http://schemas.microsoft.com/office/drawing/2014/main" id="{F3D6A2B4-CC48-45D9-B0FD-3F86D1405B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32" name="图片 24">
              <a:extLst>
                <a:ext uri="{FF2B5EF4-FFF2-40B4-BE49-F238E27FC236}">
                  <a16:creationId xmlns:a16="http://schemas.microsoft.com/office/drawing/2014/main" id="{4CA6FA32-A4AA-4B98-94AC-85288874CB0E}"/>
                </a:ext>
              </a:extLst>
            </p:cNvPr>
            <p:cNvPicPr>
              <a:picLocks noChangeAspect="1"/>
            </p:cNvPicPr>
            <p:nvPr/>
          </p:nvPicPr>
          <p:blipFill>
            <a:blip r:embed="rId11"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5" name="图片 23">
              <a:extLst>
                <a:ext uri="{FF2B5EF4-FFF2-40B4-BE49-F238E27FC236}">
                  <a16:creationId xmlns:a16="http://schemas.microsoft.com/office/drawing/2014/main" id="{736980FB-BB26-4D80-9DFC-F3C35DC156AB}"/>
                </a:ext>
              </a:extLst>
            </p:cNvPr>
            <p:cNvPicPr>
              <a:picLocks noChangeAspect="1"/>
            </p:cNvPicPr>
            <p:nvPr/>
          </p:nvPicPr>
          <p:blipFill>
            <a:blip r:embed="rId12"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6" name="图片 9">
              <a:extLst>
                <a:ext uri="{FF2B5EF4-FFF2-40B4-BE49-F238E27FC236}">
                  <a16:creationId xmlns:a16="http://schemas.microsoft.com/office/drawing/2014/main" id="{1B2622C4-CC7F-4319-971C-1093267D5BC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7" name="图片 12">
              <a:extLst>
                <a:ext uri="{FF2B5EF4-FFF2-40B4-BE49-F238E27FC236}">
                  <a16:creationId xmlns:a16="http://schemas.microsoft.com/office/drawing/2014/main" id="{C06941B8-22E4-4FED-9DE7-7262931CBC49}"/>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8" name="图片 22">
              <a:extLst>
                <a:ext uri="{FF2B5EF4-FFF2-40B4-BE49-F238E27FC236}">
                  <a16:creationId xmlns:a16="http://schemas.microsoft.com/office/drawing/2014/main" id="{BF9AEC9E-1D90-4AFC-8BB6-11EE124FB7FD}"/>
                </a:ext>
              </a:extLst>
            </p:cNvPr>
            <p:cNvPicPr>
              <a:picLocks noChangeAspect="1"/>
            </p:cNvPicPr>
            <p:nvPr/>
          </p:nvPicPr>
          <p:blipFill>
            <a:blip r:embed="rId15"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sp>
        <p:nvSpPr>
          <p:cNvPr id="22" name="任意多边形: 形状 70">
            <a:extLst>
              <a:ext uri="{FF2B5EF4-FFF2-40B4-BE49-F238E27FC236}">
                <a16:creationId xmlns:a16="http://schemas.microsoft.com/office/drawing/2014/main" id="{C870E79C-6CFA-4605-AF58-9E59B6D30471}"/>
              </a:ext>
            </a:extLst>
          </p:cNvPr>
          <p:cNvSpPr/>
          <p:nvPr/>
        </p:nvSpPr>
        <p:spPr>
          <a:xfrm>
            <a:off x="1" y="0"/>
            <a:ext cx="9070108" cy="4996873"/>
          </a:xfrm>
          <a:custGeom>
            <a:avLst/>
            <a:gdLst>
              <a:gd name="connsiteX0" fmla="*/ 430798 w 5817996"/>
              <a:gd name="connsiteY0" fmla="*/ 0 h 2153651"/>
              <a:gd name="connsiteX1" fmla="*/ 735418 w 5817996"/>
              <a:gd name="connsiteY1" fmla="*/ 126178 h 2153651"/>
              <a:gd name="connsiteX2" fmla="*/ 740573 w 5817996"/>
              <a:gd name="connsiteY2" fmla="*/ 132426 h 2153651"/>
              <a:gd name="connsiteX3" fmla="*/ 745728 w 5817996"/>
              <a:gd name="connsiteY3" fmla="*/ 126178 h 2153651"/>
              <a:gd name="connsiteX4" fmla="*/ 1050348 w 5817996"/>
              <a:gd name="connsiteY4" fmla="*/ 0 h 2153651"/>
              <a:gd name="connsiteX5" fmla="*/ 1354968 w 5817996"/>
              <a:gd name="connsiteY5" fmla="*/ 126178 h 2153651"/>
              <a:gd name="connsiteX6" fmla="*/ 1360124 w 5817996"/>
              <a:gd name="connsiteY6" fmla="*/ 132426 h 2153651"/>
              <a:gd name="connsiteX7" fmla="*/ 1365279 w 5817996"/>
              <a:gd name="connsiteY7" fmla="*/ 126178 h 2153651"/>
              <a:gd name="connsiteX8" fmla="*/ 1669899 w 5817996"/>
              <a:gd name="connsiteY8" fmla="*/ 0 h 2153651"/>
              <a:gd name="connsiteX9" fmla="*/ 1974519 w 5817996"/>
              <a:gd name="connsiteY9" fmla="*/ 126178 h 2153651"/>
              <a:gd name="connsiteX10" fmla="*/ 1979674 w 5817996"/>
              <a:gd name="connsiteY10" fmla="*/ 132426 h 2153651"/>
              <a:gd name="connsiteX11" fmla="*/ 1984829 w 5817996"/>
              <a:gd name="connsiteY11" fmla="*/ 126178 h 2153651"/>
              <a:gd name="connsiteX12" fmla="*/ 2289449 w 5817996"/>
              <a:gd name="connsiteY12" fmla="*/ 0 h 2153651"/>
              <a:gd name="connsiteX13" fmla="*/ 2594069 w 5817996"/>
              <a:gd name="connsiteY13" fmla="*/ 126178 h 2153651"/>
              <a:gd name="connsiteX14" fmla="*/ 2599225 w 5817996"/>
              <a:gd name="connsiteY14" fmla="*/ 132426 h 2153651"/>
              <a:gd name="connsiteX15" fmla="*/ 2604380 w 5817996"/>
              <a:gd name="connsiteY15" fmla="*/ 126178 h 2153651"/>
              <a:gd name="connsiteX16" fmla="*/ 2909000 w 5817996"/>
              <a:gd name="connsiteY16" fmla="*/ 0 h 2153651"/>
              <a:gd name="connsiteX17" fmla="*/ 3213620 w 5817996"/>
              <a:gd name="connsiteY17" fmla="*/ 126178 h 2153651"/>
              <a:gd name="connsiteX18" fmla="*/ 3218775 w 5817996"/>
              <a:gd name="connsiteY18" fmla="*/ 132426 h 2153651"/>
              <a:gd name="connsiteX19" fmla="*/ 3223930 w 5817996"/>
              <a:gd name="connsiteY19" fmla="*/ 126178 h 2153651"/>
              <a:gd name="connsiteX20" fmla="*/ 3528550 w 5817996"/>
              <a:gd name="connsiteY20" fmla="*/ 0 h 2153651"/>
              <a:gd name="connsiteX21" fmla="*/ 3833170 w 5817996"/>
              <a:gd name="connsiteY21" fmla="*/ 126178 h 2153651"/>
              <a:gd name="connsiteX22" fmla="*/ 3838325 w 5817996"/>
              <a:gd name="connsiteY22" fmla="*/ 132426 h 2153651"/>
              <a:gd name="connsiteX23" fmla="*/ 3843480 w 5817996"/>
              <a:gd name="connsiteY23" fmla="*/ 126178 h 2153651"/>
              <a:gd name="connsiteX24" fmla="*/ 4148100 w 5817996"/>
              <a:gd name="connsiteY24" fmla="*/ 0 h 2153651"/>
              <a:gd name="connsiteX25" fmla="*/ 4452720 w 5817996"/>
              <a:gd name="connsiteY25" fmla="*/ 126178 h 2153651"/>
              <a:gd name="connsiteX26" fmla="*/ 4457875 w 5817996"/>
              <a:gd name="connsiteY26" fmla="*/ 132425 h 2153651"/>
              <a:gd name="connsiteX27" fmla="*/ 4463029 w 5817996"/>
              <a:gd name="connsiteY27" fmla="*/ 126178 h 2153651"/>
              <a:gd name="connsiteX28" fmla="*/ 4767649 w 5817996"/>
              <a:gd name="connsiteY28" fmla="*/ 0 h 2153651"/>
              <a:gd name="connsiteX29" fmla="*/ 5072269 w 5817996"/>
              <a:gd name="connsiteY29" fmla="*/ 126178 h 2153651"/>
              <a:gd name="connsiteX30" fmla="*/ 5077424 w 5817996"/>
              <a:gd name="connsiteY30" fmla="*/ 132425 h 2153651"/>
              <a:gd name="connsiteX31" fmla="*/ 5082578 w 5817996"/>
              <a:gd name="connsiteY31" fmla="*/ 126178 h 2153651"/>
              <a:gd name="connsiteX32" fmla="*/ 5387198 w 5817996"/>
              <a:gd name="connsiteY32" fmla="*/ 0 h 2153651"/>
              <a:gd name="connsiteX33" fmla="*/ 5817996 w 5817996"/>
              <a:gd name="connsiteY33" fmla="*/ 430799 h 2153651"/>
              <a:gd name="connsiteX34" fmla="*/ 5691818 w 5817996"/>
              <a:gd name="connsiteY34" fmla="*/ 735420 h 2153651"/>
              <a:gd name="connsiteX35" fmla="*/ 5669527 w 5817996"/>
              <a:gd name="connsiteY35" fmla="*/ 753812 h 2153651"/>
              <a:gd name="connsiteX36" fmla="*/ 5691818 w 5817996"/>
              <a:gd name="connsiteY36" fmla="*/ 772204 h 2153651"/>
              <a:gd name="connsiteX37" fmla="*/ 5817996 w 5817996"/>
              <a:gd name="connsiteY37" fmla="*/ 1076825 h 2153651"/>
              <a:gd name="connsiteX38" fmla="*/ 5691818 w 5817996"/>
              <a:gd name="connsiteY38" fmla="*/ 1381446 h 2153651"/>
              <a:gd name="connsiteX39" fmla="*/ 5669526 w 5817996"/>
              <a:gd name="connsiteY39" fmla="*/ 1399839 h 2153651"/>
              <a:gd name="connsiteX40" fmla="*/ 5691818 w 5817996"/>
              <a:gd name="connsiteY40" fmla="*/ 1418231 h 2153651"/>
              <a:gd name="connsiteX41" fmla="*/ 5817996 w 5817996"/>
              <a:gd name="connsiteY41" fmla="*/ 1722852 h 2153651"/>
              <a:gd name="connsiteX42" fmla="*/ 5387198 w 5817996"/>
              <a:gd name="connsiteY42" fmla="*/ 2153651 h 2153651"/>
              <a:gd name="connsiteX43" fmla="*/ 5082578 w 5817996"/>
              <a:gd name="connsiteY43" fmla="*/ 2027473 h 2153651"/>
              <a:gd name="connsiteX44" fmla="*/ 5077421 w 5817996"/>
              <a:gd name="connsiteY44" fmla="*/ 2021223 h 2153651"/>
              <a:gd name="connsiteX45" fmla="*/ 5072264 w 5817996"/>
              <a:gd name="connsiteY45" fmla="*/ 2027473 h 2153651"/>
              <a:gd name="connsiteX46" fmla="*/ 4767644 w 5817996"/>
              <a:gd name="connsiteY46" fmla="*/ 2153651 h 2153651"/>
              <a:gd name="connsiteX47" fmla="*/ 4463024 w 5817996"/>
              <a:gd name="connsiteY47" fmla="*/ 2027473 h 2153651"/>
              <a:gd name="connsiteX48" fmla="*/ 4457870 w 5817996"/>
              <a:gd name="connsiteY48" fmla="*/ 2021226 h 2153651"/>
              <a:gd name="connsiteX49" fmla="*/ 4452715 w 5817996"/>
              <a:gd name="connsiteY49" fmla="*/ 2027473 h 2153651"/>
              <a:gd name="connsiteX50" fmla="*/ 4148095 w 5817996"/>
              <a:gd name="connsiteY50" fmla="*/ 2153651 h 2153651"/>
              <a:gd name="connsiteX51" fmla="*/ 3843475 w 5817996"/>
              <a:gd name="connsiteY51" fmla="*/ 2027473 h 2153651"/>
              <a:gd name="connsiteX52" fmla="*/ 3838320 w 5817996"/>
              <a:gd name="connsiteY52" fmla="*/ 2021225 h 2153651"/>
              <a:gd name="connsiteX53" fmla="*/ 3833165 w 5817996"/>
              <a:gd name="connsiteY53" fmla="*/ 2027473 h 2153651"/>
              <a:gd name="connsiteX54" fmla="*/ 3528545 w 5817996"/>
              <a:gd name="connsiteY54" fmla="*/ 2153651 h 2153651"/>
              <a:gd name="connsiteX55" fmla="*/ 3223925 w 5817996"/>
              <a:gd name="connsiteY55" fmla="*/ 2027473 h 2153651"/>
              <a:gd name="connsiteX56" fmla="*/ 3218771 w 5817996"/>
              <a:gd name="connsiteY56" fmla="*/ 2021226 h 2153651"/>
              <a:gd name="connsiteX57" fmla="*/ 3213616 w 5817996"/>
              <a:gd name="connsiteY57" fmla="*/ 2027473 h 2153651"/>
              <a:gd name="connsiteX58" fmla="*/ 2908996 w 5817996"/>
              <a:gd name="connsiteY58" fmla="*/ 2153651 h 2153651"/>
              <a:gd name="connsiteX59" fmla="*/ 2604376 w 5817996"/>
              <a:gd name="connsiteY59" fmla="*/ 2027473 h 2153651"/>
              <a:gd name="connsiteX60" fmla="*/ 2599221 w 5817996"/>
              <a:gd name="connsiteY60" fmla="*/ 2021225 h 2153651"/>
              <a:gd name="connsiteX61" fmla="*/ 2594066 w 5817996"/>
              <a:gd name="connsiteY61" fmla="*/ 2027473 h 2153651"/>
              <a:gd name="connsiteX62" fmla="*/ 2289446 w 5817996"/>
              <a:gd name="connsiteY62" fmla="*/ 2153651 h 2153651"/>
              <a:gd name="connsiteX63" fmla="*/ 1984826 w 5817996"/>
              <a:gd name="connsiteY63" fmla="*/ 2027473 h 2153651"/>
              <a:gd name="connsiteX64" fmla="*/ 1979672 w 5817996"/>
              <a:gd name="connsiteY64" fmla="*/ 2021226 h 2153651"/>
              <a:gd name="connsiteX65" fmla="*/ 1974517 w 5817996"/>
              <a:gd name="connsiteY65" fmla="*/ 2027473 h 2153651"/>
              <a:gd name="connsiteX66" fmla="*/ 1669897 w 5817996"/>
              <a:gd name="connsiteY66" fmla="*/ 2153651 h 2153651"/>
              <a:gd name="connsiteX67" fmla="*/ 1365277 w 5817996"/>
              <a:gd name="connsiteY67" fmla="*/ 2027473 h 2153651"/>
              <a:gd name="connsiteX68" fmla="*/ 1360122 w 5817996"/>
              <a:gd name="connsiteY68" fmla="*/ 2021225 h 2153651"/>
              <a:gd name="connsiteX69" fmla="*/ 1354967 w 5817996"/>
              <a:gd name="connsiteY69" fmla="*/ 2027473 h 2153651"/>
              <a:gd name="connsiteX70" fmla="*/ 1050347 w 5817996"/>
              <a:gd name="connsiteY70" fmla="*/ 2153651 h 2153651"/>
              <a:gd name="connsiteX71" fmla="*/ 745727 w 5817996"/>
              <a:gd name="connsiteY71" fmla="*/ 2027473 h 2153651"/>
              <a:gd name="connsiteX72" fmla="*/ 740573 w 5817996"/>
              <a:gd name="connsiteY72" fmla="*/ 2021226 h 2153651"/>
              <a:gd name="connsiteX73" fmla="*/ 735419 w 5817996"/>
              <a:gd name="connsiteY73" fmla="*/ 2027473 h 2153651"/>
              <a:gd name="connsiteX74" fmla="*/ 430798 w 5817996"/>
              <a:gd name="connsiteY74" fmla="*/ 2153651 h 2153651"/>
              <a:gd name="connsiteX75" fmla="*/ 0 w 5817996"/>
              <a:gd name="connsiteY75" fmla="*/ 1722852 h 2153651"/>
              <a:gd name="connsiteX76" fmla="*/ 126178 w 5817996"/>
              <a:gd name="connsiteY76" fmla="*/ 1418231 h 2153651"/>
              <a:gd name="connsiteX77" fmla="*/ 148470 w 5817996"/>
              <a:gd name="connsiteY77" fmla="*/ 1399839 h 2153651"/>
              <a:gd name="connsiteX78" fmla="*/ 126178 w 5817996"/>
              <a:gd name="connsiteY78" fmla="*/ 1381446 h 2153651"/>
              <a:gd name="connsiteX79" fmla="*/ 0 w 5817996"/>
              <a:gd name="connsiteY79" fmla="*/ 1076825 h 2153651"/>
              <a:gd name="connsiteX80" fmla="*/ 126178 w 5817996"/>
              <a:gd name="connsiteY80" fmla="*/ 772204 h 2153651"/>
              <a:gd name="connsiteX81" fmla="*/ 148469 w 5817996"/>
              <a:gd name="connsiteY81" fmla="*/ 753812 h 2153651"/>
              <a:gd name="connsiteX82" fmla="*/ 126178 w 5817996"/>
              <a:gd name="connsiteY82" fmla="*/ 735420 h 2153651"/>
              <a:gd name="connsiteX83" fmla="*/ 0 w 5817996"/>
              <a:gd name="connsiteY83" fmla="*/ 430799 h 2153651"/>
              <a:gd name="connsiteX84" fmla="*/ 430798 w 5817996"/>
              <a:gd name="connsiteY84" fmla="*/ 0 h 21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17996" h="2153651">
                <a:moveTo>
                  <a:pt x="430798" y="0"/>
                </a:moveTo>
                <a:cubicBezTo>
                  <a:pt x="549760" y="0"/>
                  <a:pt x="657459" y="48219"/>
                  <a:pt x="735418" y="126178"/>
                </a:cubicBezTo>
                <a:lnTo>
                  <a:pt x="740573" y="132426"/>
                </a:lnTo>
                <a:lnTo>
                  <a:pt x="745728" y="126178"/>
                </a:lnTo>
                <a:cubicBezTo>
                  <a:pt x="823687" y="48219"/>
                  <a:pt x="931387" y="0"/>
                  <a:pt x="1050348" y="0"/>
                </a:cubicBezTo>
                <a:cubicBezTo>
                  <a:pt x="1169310" y="0"/>
                  <a:pt x="1277009" y="48219"/>
                  <a:pt x="1354968" y="126178"/>
                </a:cubicBezTo>
                <a:lnTo>
                  <a:pt x="1360124" y="132426"/>
                </a:lnTo>
                <a:lnTo>
                  <a:pt x="1365279" y="126178"/>
                </a:lnTo>
                <a:cubicBezTo>
                  <a:pt x="1443238" y="48219"/>
                  <a:pt x="1550938" y="0"/>
                  <a:pt x="1669899" y="0"/>
                </a:cubicBezTo>
                <a:cubicBezTo>
                  <a:pt x="1788861" y="0"/>
                  <a:pt x="1896560" y="48219"/>
                  <a:pt x="1974519" y="126178"/>
                </a:cubicBezTo>
                <a:lnTo>
                  <a:pt x="1979674" y="132426"/>
                </a:lnTo>
                <a:lnTo>
                  <a:pt x="1984829" y="126178"/>
                </a:lnTo>
                <a:cubicBezTo>
                  <a:pt x="2062788" y="48219"/>
                  <a:pt x="2170488" y="0"/>
                  <a:pt x="2289449" y="0"/>
                </a:cubicBezTo>
                <a:cubicBezTo>
                  <a:pt x="2408411" y="0"/>
                  <a:pt x="2516110" y="48219"/>
                  <a:pt x="2594069" y="126178"/>
                </a:cubicBezTo>
                <a:lnTo>
                  <a:pt x="2599225" y="132426"/>
                </a:lnTo>
                <a:lnTo>
                  <a:pt x="2604380" y="126178"/>
                </a:lnTo>
                <a:cubicBezTo>
                  <a:pt x="2682339" y="48219"/>
                  <a:pt x="2790038" y="0"/>
                  <a:pt x="2909000" y="0"/>
                </a:cubicBezTo>
                <a:cubicBezTo>
                  <a:pt x="3027961" y="0"/>
                  <a:pt x="3135661" y="48219"/>
                  <a:pt x="3213620" y="126178"/>
                </a:cubicBezTo>
                <a:lnTo>
                  <a:pt x="3218775" y="132426"/>
                </a:lnTo>
                <a:lnTo>
                  <a:pt x="3223930" y="126178"/>
                </a:lnTo>
                <a:cubicBezTo>
                  <a:pt x="3301889" y="48219"/>
                  <a:pt x="3409589" y="0"/>
                  <a:pt x="3528550" y="0"/>
                </a:cubicBezTo>
                <a:cubicBezTo>
                  <a:pt x="3647512" y="0"/>
                  <a:pt x="3755211" y="48219"/>
                  <a:pt x="3833170" y="126178"/>
                </a:cubicBezTo>
                <a:lnTo>
                  <a:pt x="3838325" y="132426"/>
                </a:lnTo>
                <a:lnTo>
                  <a:pt x="3843480" y="126178"/>
                </a:lnTo>
                <a:cubicBezTo>
                  <a:pt x="3921439" y="48219"/>
                  <a:pt x="4029139" y="0"/>
                  <a:pt x="4148100" y="0"/>
                </a:cubicBezTo>
                <a:cubicBezTo>
                  <a:pt x="4267062" y="0"/>
                  <a:pt x="4374761" y="48219"/>
                  <a:pt x="4452720" y="126178"/>
                </a:cubicBezTo>
                <a:lnTo>
                  <a:pt x="4457875" y="132425"/>
                </a:lnTo>
                <a:lnTo>
                  <a:pt x="4463029" y="126178"/>
                </a:lnTo>
                <a:cubicBezTo>
                  <a:pt x="4540988" y="48219"/>
                  <a:pt x="4648688" y="0"/>
                  <a:pt x="4767649" y="0"/>
                </a:cubicBezTo>
                <a:cubicBezTo>
                  <a:pt x="4886610" y="0"/>
                  <a:pt x="4994310" y="48219"/>
                  <a:pt x="5072269" y="126178"/>
                </a:cubicBezTo>
                <a:lnTo>
                  <a:pt x="5077424" y="132425"/>
                </a:lnTo>
                <a:lnTo>
                  <a:pt x="5082578" y="126178"/>
                </a:lnTo>
                <a:cubicBezTo>
                  <a:pt x="5160537" y="48219"/>
                  <a:pt x="5268236" y="0"/>
                  <a:pt x="5387198" y="0"/>
                </a:cubicBezTo>
                <a:cubicBezTo>
                  <a:pt x="5625121" y="0"/>
                  <a:pt x="5817996" y="192875"/>
                  <a:pt x="5817996" y="430799"/>
                </a:cubicBezTo>
                <a:cubicBezTo>
                  <a:pt x="5817996" y="549761"/>
                  <a:pt x="5769777" y="657461"/>
                  <a:pt x="5691818" y="735420"/>
                </a:cubicBezTo>
                <a:lnTo>
                  <a:pt x="5669527" y="753812"/>
                </a:lnTo>
                <a:lnTo>
                  <a:pt x="5691818" y="772204"/>
                </a:lnTo>
                <a:cubicBezTo>
                  <a:pt x="5769777" y="850163"/>
                  <a:pt x="5817996" y="957863"/>
                  <a:pt x="5817996" y="1076825"/>
                </a:cubicBezTo>
                <a:cubicBezTo>
                  <a:pt x="5817996" y="1195787"/>
                  <a:pt x="5769777" y="1303487"/>
                  <a:pt x="5691818" y="1381446"/>
                </a:cubicBezTo>
                <a:lnTo>
                  <a:pt x="5669526" y="1399839"/>
                </a:lnTo>
                <a:lnTo>
                  <a:pt x="5691818" y="1418231"/>
                </a:lnTo>
                <a:cubicBezTo>
                  <a:pt x="5769777" y="1496190"/>
                  <a:pt x="5817996" y="1603890"/>
                  <a:pt x="5817996" y="1722852"/>
                </a:cubicBezTo>
                <a:cubicBezTo>
                  <a:pt x="5817996" y="1960776"/>
                  <a:pt x="5625121" y="2153651"/>
                  <a:pt x="5387198" y="2153651"/>
                </a:cubicBezTo>
                <a:cubicBezTo>
                  <a:pt x="5268236" y="2153651"/>
                  <a:pt x="5160537" y="2105432"/>
                  <a:pt x="5082578" y="2027473"/>
                </a:cubicBezTo>
                <a:lnTo>
                  <a:pt x="5077421" y="2021223"/>
                </a:lnTo>
                <a:lnTo>
                  <a:pt x="5072264" y="2027473"/>
                </a:lnTo>
                <a:cubicBezTo>
                  <a:pt x="4994305" y="2105432"/>
                  <a:pt x="4886606" y="2153651"/>
                  <a:pt x="4767644" y="2153651"/>
                </a:cubicBezTo>
                <a:cubicBezTo>
                  <a:pt x="4648683" y="2153651"/>
                  <a:pt x="4540983" y="2105432"/>
                  <a:pt x="4463024" y="2027473"/>
                </a:cubicBezTo>
                <a:lnTo>
                  <a:pt x="4457870" y="2021226"/>
                </a:lnTo>
                <a:lnTo>
                  <a:pt x="4452715" y="2027473"/>
                </a:lnTo>
                <a:cubicBezTo>
                  <a:pt x="4374756" y="2105432"/>
                  <a:pt x="4267057" y="2153651"/>
                  <a:pt x="4148095" y="2153651"/>
                </a:cubicBezTo>
                <a:cubicBezTo>
                  <a:pt x="4029134" y="2153651"/>
                  <a:pt x="3921434" y="2105432"/>
                  <a:pt x="3843475" y="2027473"/>
                </a:cubicBezTo>
                <a:lnTo>
                  <a:pt x="3838320" y="2021225"/>
                </a:lnTo>
                <a:lnTo>
                  <a:pt x="3833165" y="2027473"/>
                </a:lnTo>
                <a:cubicBezTo>
                  <a:pt x="3755206" y="2105432"/>
                  <a:pt x="3647506" y="2153651"/>
                  <a:pt x="3528545" y="2153651"/>
                </a:cubicBezTo>
                <a:cubicBezTo>
                  <a:pt x="3409584" y="2153651"/>
                  <a:pt x="3301884" y="2105432"/>
                  <a:pt x="3223925" y="2027473"/>
                </a:cubicBezTo>
                <a:lnTo>
                  <a:pt x="3218771" y="2021226"/>
                </a:lnTo>
                <a:lnTo>
                  <a:pt x="3213616" y="2027473"/>
                </a:lnTo>
                <a:cubicBezTo>
                  <a:pt x="3135657" y="2105432"/>
                  <a:pt x="3027958" y="2153651"/>
                  <a:pt x="2908996" y="2153651"/>
                </a:cubicBezTo>
                <a:cubicBezTo>
                  <a:pt x="2790035" y="2153651"/>
                  <a:pt x="2682335" y="2105432"/>
                  <a:pt x="2604376" y="2027473"/>
                </a:cubicBezTo>
                <a:lnTo>
                  <a:pt x="2599221" y="2021225"/>
                </a:lnTo>
                <a:lnTo>
                  <a:pt x="2594066" y="2027473"/>
                </a:lnTo>
                <a:cubicBezTo>
                  <a:pt x="2516107" y="2105432"/>
                  <a:pt x="2408408" y="2153651"/>
                  <a:pt x="2289446" y="2153651"/>
                </a:cubicBezTo>
                <a:cubicBezTo>
                  <a:pt x="2170485" y="2153651"/>
                  <a:pt x="2062785" y="2105432"/>
                  <a:pt x="1984826" y="2027473"/>
                </a:cubicBezTo>
                <a:lnTo>
                  <a:pt x="1979672" y="2021226"/>
                </a:lnTo>
                <a:lnTo>
                  <a:pt x="1974517" y="2027473"/>
                </a:lnTo>
                <a:cubicBezTo>
                  <a:pt x="1896558" y="2105432"/>
                  <a:pt x="1788859" y="2153651"/>
                  <a:pt x="1669897" y="2153651"/>
                </a:cubicBezTo>
                <a:cubicBezTo>
                  <a:pt x="1550936" y="2153651"/>
                  <a:pt x="1443236" y="2105432"/>
                  <a:pt x="1365277" y="2027473"/>
                </a:cubicBezTo>
                <a:lnTo>
                  <a:pt x="1360122" y="2021225"/>
                </a:lnTo>
                <a:lnTo>
                  <a:pt x="1354967" y="2027473"/>
                </a:lnTo>
                <a:cubicBezTo>
                  <a:pt x="1277008" y="2105432"/>
                  <a:pt x="1169309" y="2153651"/>
                  <a:pt x="1050347" y="2153651"/>
                </a:cubicBezTo>
                <a:cubicBezTo>
                  <a:pt x="931386" y="2153651"/>
                  <a:pt x="823686" y="2105432"/>
                  <a:pt x="745727" y="2027473"/>
                </a:cubicBezTo>
                <a:lnTo>
                  <a:pt x="740573" y="2021226"/>
                </a:lnTo>
                <a:lnTo>
                  <a:pt x="735419" y="2027473"/>
                </a:lnTo>
                <a:cubicBezTo>
                  <a:pt x="657459" y="2105432"/>
                  <a:pt x="549760" y="2153651"/>
                  <a:pt x="430798" y="2153651"/>
                </a:cubicBezTo>
                <a:cubicBezTo>
                  <a:pt x="192875" y="2153651"/>
                  <a:pt x="0" y="1960776"/>
                  <a:pt x="0" y="1722852"/>
                </a:cubicBezTo>
                <a:cubicBezTo>
                  <a:pt x="0" y="1603890"/>
                  <a:pt x="48219" y="1496190"/>
                  <a:pt x="126178" y="1418231"/>
                </a:cubicBezTo>
                <a:lnTo>
                  <a:pt x="148470" y="1399839"/>
                </a:lnTo>
                <a:lnTo>
                  <a:pt x="126178" y="1381446"/>
                </a:lnTo>
                <a:cubicBezTo>
                  <a:pt x="48219" y="1303487"/>
                  <a:pt x="0" y="1195787"/>
                  <a:pt x="0" y="1076825"/>
                </a:cubicBezTo>
                <a:cubicBezTo>
                  <a:pt x="0" y="957863"/>
                  <a:pt x="48219" y="850163"/>
                  <a:pt x="126178" y="772204"/>
                </a:cubicBezTo>
                <a:lnTo>
                  <a:pt x="148469" y="753812"/>
                </a:lnTo>
                <a:lnTo>
                  <a:pt x="126178" y="735420"/>
                </a:lnTo>
                <a:cubicBezTo>
                  <a:pt x="48219" y="657461"/>
                  <a:pt x="0" y="549761"/>
                  <a:pt x="0" y="430799"/>
                </a:cubicBezTo>
                <a:cubicBezTo>
                  <a:pt x="0" y="192875"/>
                  <a:pt x="192875" y="0"/>
                  <a:pt x="430798" y="0"/>
                </a:cubicBezTo>
                <a:close/>
              </a:path>
            </a:pathLst>
          </a:custGeom>
          <a:solidFill>
            <a:schemeClr val="bg1"/>
          </a:solidFill>
          <a:ln w="9525">
            <a:solidFill>
              <a:srgbClr val="FFC000"/>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400" dirty="0">
              <a:solidFill>
                <a:srgbClr val="002060"/>
              </a:solidFill>
              <a:latin typeface="思源黑体 CN Bold" panose="020B0800000000000000" pitchFamily="34" charset="-122"/>
              <a:ea typeface="思源黑体 CN Bold" panose="020B0800000000000000" pitchFamily="34" charset="-122"/>
            </a:endParaRPr>
          </a:p>
        </p:txBody>
      </p:sp>
      <p:sp>
        <p:nvSpPr>
          <p:cNvPr id="34" name="Text Box 6"/>
          <p:cNvSpPr txBox="1">
            <a:spLocks noChangeArrowheads="1"/>
          </p:cNvSpPr>
          <p:nvPr/>
        </p:nvSpPr>
        <p:spPr bwMode="auto">
          <a:xfrm>
            <a:off x="1586995" y="3628784"/>
            <a:ext cx="7093671" cy="1092607"/>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a:spcBef>
                <a:spcPts val="600"/>
              </a:spcBef>
            </a:pPr>
            <a:r>
              <a:rPr lang="vi-VN" altLang="en-US" sz="2000" b="1" dirty="0">
                <a:latin typeface="+mn-lt"/>
                <a:ea typeface="Tahoma" panose="020B0604030504040204" pitchFamily="34" charset="0"/>
                <a:cs typeface="Calibri" panose="020F0502020204030204" pitchFamily="34" charset="0"/>
              </a:rPr>
              <a:t>Công xã Pa-ri: </a:t>
            </a:r>
            <a:r>
              <a:rPr lang="vi-VN" altLang="en-US" sz="2000" dirty="0">
                <a:latin typeface="+mn-lt"/>
                <a:ea typeface="Tahoma" panose="020B0604030504040204" pitchFamily="34" charset="0"/>
                <a:cs typeface="Calibri" panose="020F0502020204030204" pitchFamily="34" charset="0"/>
              </a:rPr>
              <a:t>Cuộc cách mạng của công nhân và nhân dân lao động Pháp, diễn ra từ ngày 18 – 3 đến 27 – 5 – 1871.</a:t>
            </a:r>
            <a:r>
              <a:rPr lang="vi-VN" altLang="en-US" sz="2000" b="1" dirty="0">
                <a:latin typeface="+mn-lt"/>
                <a:ea typeface="Tahoma" panose="020B0604030504040204" pitchFamily="34" charset="0"/>
                <a:cs typeface="Calibri" panose="020F0502020204030204" pitchFamily="34" charset="0"/>
              </a:rPr>
              <a:t> </a:t>
            </a:r>
            <a:endParaRPr lang="en-US" altLang="en-US" sz="2000" b="1" dirty="0">
              <a:latin typeface="+mn-lt"/>
              <a:ea typeface="Tahoma" panose="020B0604030504040204" pitchFamily="34" charset="0"/>
              <a:cs typeface="Calibri" panose="020F0502020204030204" pitchFamily="34" charset="0"/>
            </a:endParaRPr>
          </a:p>
          <a:p>
            <a:pPr algn="just" eaLnBrk="1" hangingPunct="1">
              <a:spcBef>
                <a:spcPts val="600"/>
              </a:spcBef>
              <a:buFont typeface="Arial" panose="020B0604020202020204" pitchFamily="34" charset="0"/>
              <a:buNone/>
            </a:pPr>
            <a:r>
              <a:rPr lang="vi-VN" altLang="en-US" sz="2000" b="1" dirty="0">
                <a:latin typeface="+mn-lt"/>
                <a:ea typeface="Tahoma" panose="020B0604030504040204" pitchFamily="34" charset="0"/>
                <a:cs typeface="Calibri" panose="020F0502020204030204" pitchFamily="34" charset="0"/>
              </a:rPr>
              <a:t>  </a:t>
            </a:r>
            <a:endParaRPr lang="en-US" altLang="en-US" sz="2000" b="1" dirty="0">
              <a:latin typeface="+mn-lt"/>
              <a:ea typeface="Tahoma" panose="020B0604030504040204" pitchFamily="34" charset="0"/>
              <a:cs typeface="Calibri" panose="020F0502020204030204" pitchFamily="34" charset="0"/>
            </a:endParaRPr>
          </a:p>
        </p:txBody>
      </p:sp>
      <p:pic>
        <p:nvPicPr>
          <p:cNvPr id="39" name="图片 4">
            <a:extLst>
              <a:ext uri="{FF2B5EF4-FFF2-40B4-BE49-F238E27FC236}">
                <a16:creationId xmlns:a16="http://schemas.microsoft.com/office/drawing/2014/main" id="{BC0EA212-7296-4ABD-9A27-673FEEBF3236}"/>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p:blipFill>
        <p:spPr>
          <a:xfrm flipH="1">
            <a:off x="252525" y="2810230"/>
            <a:ext cx="1357300" cy="1895580"/>
          </a:xfrm>
          <a:prstGeom prst="rect">
            <a:avLst/>
          </a:prstGeom>
        </p:spPr>
      </p:pic>
      <p:sp useBgFill="1">
        <p:nvSpPr>
          <p:cNvPr id="40" name="Text Box 6"/>
          <p:cNvSpPr txBox="1">
            <a:spLocks noChangeArrowheads="1"/>
          </p:cNvSpPr>
          <p:nvPr/>
        </p:nvSpPr>
        <p:spPr bwMode="auto">
          <a:xfrm>
            <a:off x="552425" y="963949"/>
            <a:ext cx="7679529" cy="1708160"/>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vi-VN" altLang="en-US" sz="2000" dirty="0">
                <a:solidFill>
                  <a:srgbClr val="000099"/>
                </a:solidFill>
                <a:latin typeface="+mn-lt"/>
                <a:ea typeface="Tahoma" panose="020B0604030504040204" pitchFamily="34" charset="0"/>
                <a:cs typeface="Calibri" panose="020F0502020204030204" pitchFamily="34" charset="0"/>
              </a:rPr>
              <a:t>    Lời ca hùng tráng vang lên trong các cuộc đấu tranh sục sôi của người lao động có sức mạnh kì lạ, lay động hàng triệu con tim, thôi thúc những người bị áp bức, bóc lột siết chặt hàng ngũ phấn đấu cho một ngày mai tươi sáng, một thế giới công bằn</a:t>
            </a:r>
            <a:r>
              <a:rPr lang="en-US" altLang="en-US" sz="2000" dirty="0">
                <a:solidFill>
                  <a:srgbClr val="000099"/>
                </a:solidFill>
                <a:latin typeface="+mn-lt"/>
                <a:ea typeface="Tahoma" panose="020B0604030504040204" pitchFamily="34" charset="0"/>
                <a:cs typeface="Calibri" panose="020F0502020204030204" pitchFamily="34" charset="0"/>
              </a:rPr>
              <a:t>g.</a:t>
            </a:r>
            <a:r>
              <a:rPr lang="vi-VN" altLang="en-US" sz="2000" dirty="0">
                <a:solidFill>
                  <a:srgbClr val="000099"/>
                </a:solidFill>
                <a:latin typeface="+mn-lt"/>
                <a:ea typeface="Tahoma" panose="020B0604030504040204" pitchFamily="34" charset="0"/>
                <a:cs typeface="Calibri" panose="020F0502020204030204" pitchFamily="34" charset="0"/>
              </a:rPr>
              <a:t> </a:t>
            </a:r>
          </a:p>
          <a:p>
            <a:pPr algn="just" eaLnBrk="1" hangingPunct="1">
              <a:spcBef>
                <a:spcPts val="600"/>
              </a:spcBef>
              <a:buFont typeface="Arial" panose="020B0604020202020204" pitchFamily="34" charset="0"/>
              <a:buNone/>
            </a:pPr>
            <a:r>
              <a:rPr lang="vi-VN" altLang="en-US" sz="2000" dirty="0">
                <a:solidFill>
                  <a:srgbClr val="000099"/>
                </a:solidFill>
                <a:latin typeface="+mn-lt"/>
                <a:ea typeface="Tahoma" panose="020B0604030504040204" pitchFamily="34" charset="0"/>
                <a:cs typeface="Calibri" panose="020F0502020204030204" pitchFamily="34" charset="0"/>
              </a:rPr>
              <a:t>					</a:t>
            </a:r>
            <a:r>
              <a:rPr lang="vi-VN" altLang="en-US" sz="2000" b="1" dirty="0">
                <a:solidFill>
                  <a:srgbClr val="000099"/>
                </a:solidFill>
                <a:latin typeface="+mn-lt"/>
                <a:ea typeface="Tahoma" panose="020B0604030504040204" pitchFamily="34" charset="0"/>
                <a:cs typeface="Calibri" panose="020F0502020204030204" pitchFamily="34" charset="0"/>
              </a:rPr>
              <a:t>NGUYỄN HOÀNG</a:t>
            </a:r>
            <a:endParaRPr lang="en-US" altLang="en-US" sz="2000" b="1" dirty="0">
              <a:solidFill>
                <a:srgbClr val="000099"/>
              </a:solidFill>
              <a:latin typeface="+mn-lt"/>
              <a:ea typeface="Tahoma" panose="020B0604030504040204" pitchFamily="34" charset="0"/>
              <a:cs typeface="Calibri" panose="020F0502020204030204" pitchFamily="34" charset="0"/>
            </a:endParaRPr>
          </a:p>
        </p:txBody>
      </p:sp>
    </p:spTree>
    <p:extLst>
      <p:ext uri="{BB962C8B-B14F-4D97-AF65-F5344CB8AC3E}">
        <p14:creationId xmlns:p14="http://schemas.microsoft.com/office/powerpoint/2010/main" val="326658207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7" name="图片 16">
            <a:extLst>
              <a:ext uri="{FF2B5EF4-FFF2-40B4-BE49-F238E27FC236}">
                <a16:creationId xmlns:a16="http://schemas.microsoft.com/office/drawing/2014/main" id="{498FD588-A206-4886-AECC-F3AD4C8926FC}"/>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6772832" y="3831190"/>
            <a:ext cx="2383041" cy="1312310"/>
          </a:xfrm>
          <a:prstGeom prst="rect">
            <a:avLst/>
          </a:prstGeom>
        </p:spPr>
      </p:pic>
      <p:grpSp>
        <p:nvGrpSpPr>
          <p:cNvPr id="24" name="组合 1">
            <a:extLst>
              <a:ext uri="{FF2B5EF4-FFF2-40B4-BE49-F238E27FC236}">
                <a16:creationId xmlns:a16="http://schemas.microsoft.com/office/drawing/2014/main" id="{F668629F-4487-4C56-BFC2-8B244D5EEBE8}"/>
              </a:ext>
            </a:extLst>
          </p:cNvPr>
          <p:cNvGrpSpPr/>
          <p:nvPr/>
        </p:nvGrpSpPr>
        <p:grpSpPr>
          <a:xfrm>
            <a:off x="0" y="3481093"/>
            <a:ext cx="9230223" cy="1650999"/>
            <a:chOff x="0" y="5207000"/>
            <a:chExt cx="12192000" cy="1650999"/>
          </a:xfrm>
        </p:grpSpPr>
        <p:pic>
          <p:nvPicPr>
            <p:cNvPr id="25" name="图片 5">
              <a:extLst>
                <a:ext uri="{FF2B5EF4-FFF2-40B4-BE49-F238E27FC236}">
                  <a16:creationId xmlns:a16="http://schemas.microsoft.com/office/drawing/2014/main" id="{3574D0E8-C551-4CE9-A949-DC99B02447A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30" name="图片 7">
              <a:extLst>
                <a:ext uri="{FF2B5EF4-FFF2-40B4-BE49-F238E27FC236}">
                  <a16:creationId xmlns:a16="http://schemas.microsoft.com/office/drawing/2014/main" id="{F3D6A2B4-CC48-45D9-B0FD-3F86D1405BE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32" name="图片 24">
              <a:extLst>
                <a:ext uri="{FF2B5EF4-FFF2-40B4-BE49-F238E27FC236}">
                  <a16:creationId xmlns:a16="http://schemas.microsoft.com/office/drawing/2014/main" id="{4CA6FA32-A4AA-4B98-94AC-85288874CB0E}"/>
                </a:ext>
              </a:extLst>
            </p:cNvPr>
            <p:cNvPicPr>
              <a:picLocks noChangeAspect="1"/>
            </p:cNvPicPr>
            <p:nvPr/>
          </p:nvPicPr>
          <p:blipFill>
            <a:blip r:embed="rId9"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5" name="图片 23">
              <a:extLst>
                <a:ext uri="{FF2B5EF4-FFF2-40B4-BE49-F238E27FC236}">
                  <a16:creationId xmlns:a16="http://schemas.microsoft.com/office/drawing/2014/main" id="{736980FB-BB26-4D80-9DFC-F3C35DC156AB}"/>
                </a:ext>
              </a:extLst>
            </p:cNvPr>
            <p:cNvPicPr>
              <a:picLocks noChangeAspect="1"/>
            </p:cNvPicPr>
            <p:nvPr/>
          </p:nvPicPr>
          <p:blipFill>
            <a:blip r:embed="rId10"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6" name="图片 9">
              <a:extLst>
                <a:ext uri="{FF2B5EF4-FFF2-40B4-BE49-F238E27FC236}">
                  <a16:creationId xmlns:a16="http://schemas.microsoft.com/office/drawing/2014/main" id="{1B2622C4-CC7F-4319-971C-1093267D5BC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7" name="图片 12">
              <a:extLst>
                <a:ext uri="{FF2B5EF4-FFF2-40B4-BE49-F238E27FC236}">
                  <a16:creationId xmlns:a16="http://schemas.microsoft.com/office/drawing/2014/main" id="{C06941B8-22E4-4FED-9DE7-7262931CBC49}"/>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8" name="图片 22">
              <a:extLst>
                <a:ext uri="{FF2B5EF4-FFF2-40B4-BE49-F238E27FC236}">
                  <a16:creationId xmlns:a16="http://schemas.microsoft.com/office/drawing/2014/main" id="{BF9AEC9E-1D90-4AFC-8BB6-11EE124FB7FD}"/>
                </a:ext>
              </a:extLst>
            </p:cNvPr>
            <p:cNvPicPr>
              <a:picLocks noChangeAspect="1"/>
            </p:cNvPicPr>
            <p:nvPr/>
          </p:nvPicPr>
          <p:blipFill>
            <a:blip r:embed="rId13"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sp>
        <p:nvSpPr>
          <p:cNvPr id="22" name="任意多边形: 形状 70">
            <a:extLst>
              <a:ext uri="{FF2B5EF4-FFF2-40B4-BE49-F238E27FC236}">
                <a16:creationId xmlns:a16="http://schemas.microsoft.com/office/drawing/2014/main" id="{C870E79C-6CFA-4605-AF58-9E59B6D30471}"/>
              </a:ext>
            </a:extLst>
          </p:cNvPr>
          <p:cNvSpPr/>
          <p:nvPr/>
        </p:nvSpPr>
        <p:spPr>
          <a:xfrm>
            <a:off x="1" y="0"/>
            <a:ext cx="9070108" cy="4996873"/>
          </a:xfrm>
          <a:custGeom>
            <a:avLst/>
            <a:gdLst>
              <a:gd name="connsiteX0" fmla="*/ 430798 w 5817996"/>
              <a:gd name="connsiteY0" fmla="*/ 0 h 2153651"/>
              <a:gd name="connsiteX1" fmla="*/ 735418 w 5817996"/>
              <a:gd name="connsiteY1" fmla="*/ 126178 h 2153651"/>
              <a:gd name="connsiteX2" fmla="*/ 740573 w 5817996"/>
              <a:gd name="connsiteY2" fmla="*/ 132426 h 2153651"/>
              <a:gd name="connsiteX3" fmla="*/ 745728 w 5817996"/>
              <a:gd name="connsiteY3" fmla="*/ 126178 h 2153651"/>
              <a:gd name="connsiteX4" fmla="*/ 1050348 w 5817996"/>
              <a:gd name="connsiteY4" fmla="*/ 0 h 2153651"/>
              <a:gd name="connsiteX5" fmla="*/ 1354968 w 5817996"/>
              <a:gd name="connsiteY5" fmla="*/ 126178 h 2153651"/>
              <a:gd name="connsiteX6" fmla="*/ 1360124 w 5817996"/>
              <a:gd name="connsiteY6" fmla="*/ 132426 h 2153651"/>
              <a:gd name="connsiteX7" fmla="*/ 1365279 w 5817996"/>
              <a:gd name="connsiteY7" fmla="*/ 126178 h 2153651"/>
              <a:gd name="connsiteX8" fmla="*/ 1669899 w 5817996"/>
              <a:gd name="connsiteY8" fmla="*/ 0 h 2153651"/>
              <a:gd name="connsiteX9" fmla="*/ 1974519 w 5817996"/>
              <a:gd name="connsiteY9" fmla="*/ 126178 h 2153651"/>
              <a:gd name="connsiteX10" fmla="*/ 1979674 w 5817996"/>
              <a:gd name="connsiteY10" fmla="*/ 132426 h 2153651"/>
              <a:gd name="connsiteX11" fmla="*/ 1984829 w 5817996"/>
              <a:gd name="connsiteY11" fmla="*/ 126178 h 2153651"/>
              <a:gd name="connsiteX12" fmla="*/ 2289449 w 5817996"/>
              <a:gd name="connsiteY12" fmla="*/ 0 h 2153651"/>
              <a:gd name="connsiteX13" fmla="*/ 2594069 w 5817996"/>
              <a:gd name="connsiteY13" fmla="*/ 126178 h 2153651"/>
              <a:gd name="connsiteX14" fmla="*/ 2599225 w 5817996"/>
              <a:gd name="connsiteY14" fmla="*/ 132426 h 2153651"/>
              <a:gd name="connsiteX15" fmla="*/ 2604380 w 5817996"/>
              <a:gd name="connsiteY15" fmla="*/ 126178 h 2153651"/>
              <a:gd name="connsiteX16" fmla="*/ 2909000 w 5817996"/>
              <a:gd name="connsiteY16" fmla="*/ 0 h 2153651"/>
              <a:gd name="connsiteX17" fmla="*/ 3213620 w 5817996"/>
              <a:gd name="connsiteY17" fmla="*/ 126178 h 2153651"/>
              <a:gd name="connsiteX18" fmla="*/ 3218775 w 5817996"/>
              <a:gd name="connsiteY18" fmla="*/ 132426 h 2153651"/>
              <a:gd name="connsiteX19" fmla="*/ 3223930 w 5817996"/>
              <a:gd name="connsiteY19" fmla="*/ 126178 h 2153651"/>
              <a:gd name="connsiteX20" fmla="*/ 3528550 w 5817996"/>
              <a:gd name="connsiteY20" fmla="*/ 0 h 2153651"/>
              <a:gd name="connsiteX21" fmla="*/ 3833170 w 5817996"/>
              <a:gd name="connsiteY21" fmla="*/ 126178 h 2153651"/>
              <a:gd name="connsiteX22" fmla="*/ 3838325 w 5817996"/>
              <a:gd name="connsiteY22" fmla="*/ 132426 h 2153651"/>
              <a:gd name="connsiteX23" fmla="*/ 3843480 w 5817996"/>
              <a:gd name="connsiteY23" fmla="*/ 126178 h 2153651"/>
              <a:gd name="connsiteX24" fmla="*/ 4148100 w 5817996"/>
              <a:gd name="connsiteY24" fmla="*/ 0 h 2153651"/>
              <a:gd name="connsiteX25" fmla="*/ 4452720 w 5817996"/>
              <a:gd name="connsiteY25" fmla="*/ 126178 h 2153651"/>
              <a:gd name="connsiteX26" fmla="*/ 4457875 w 5817996"/>
              <a:gd name="connsiteY26" fmla="*/ 132425 h 2153651"/>
              <a:gd name="connsiteX27" fmla="*/ 4463029 w 5817996"/>
              <a:gd name="connsiteY27" fmla="*/ 126178 h 2153651"/>
              <a:gd name="connsiteX28" fmla="*/ 4767649 w 5817996"/>
              <a:gd name="connsiteY28" fmla="*/ 0 h 2153651"/>
              <a:gd name="connsiteX29" fmla="*/ 5072269 w 5817996"/>
              <a:gd name="connsiteY29" fmla="*/ 126178 h 2153651"/>
              <a:gd name="connsiteX30" fmla="*/ 5077424 w 5817996"/>
              <a:gd name="connsiteY30" fmla="*/ 132425 h 2153651"/>
              <a:gd name="connsiteX31" fmla="*/ 5082578 w 5817996"/>
              <a:gd name="connsiteY31" fmla="*/ 126178 h 2153651"/>
              <a:gd name="connsiteX32" fmla="*/ 5387198 w 5817996"/>
              <a:gd name="connsiteY32" fmla="*/ 0 h 2153651"/>
              <a:gd name="connsiteX33" fmla="*/ 5817996 w 5817996"/>
              <a:gd name="connsiteY33" fmla="*/ 430799 h 2153651"/>
              <a:gd name="connsiteX34" fmla="*/ 5691818 w 5817996"/>
              <a:gd name="connsiteY34" fmla="*/ 735420 h 2153651"/>
              <a:gd name="connsiteX35" fmla="*/ 5669527 w 5817996"/>
              <a:gd name="connsiteY35" fmla="*/ 753812 h 2153651"/>
              <a:gd name="connsiteX36" fmla="*/ 5691818 w 5817996"/>
              <a:gd name="connsiteY36" fmla="*/ 772204 h 2153651"/>
              <a:gd name="connsiteX37" fmla="*/ 5817996 w 5817996"/>
              <a:gd name="connsiteY37" fmla="*/ 1076825 h 2153651"/>
              <a:gd name="connsiteX38" fmla="*/ 5691818 w 5817996"/>
              <a:gd name="connsiteY38" fmla="*/ 1381446 h 2153651"/>
              <a:gd name="connsiteX39" fmla="*/ 5669526 w 5817996"/>
              <a:gd name="connsiteY39" fmla="*/ 1399839 h 2153651"/>
              <a:gd name="connsiteX40" fmla="*/ 5691818 w 5817996"/>
              <a:gd name="connsiteY40" fmla="*/ 1418231 h 2153651"/>
              <a:gd name="connsiteX41" fmla="*/ 5817996 w 5817996"/>
              <a:gd name="connsiteY41" fmla="*/ 1722852 h 2153651"/>
              <a:gd name="connsiteX42" fmla="*/ 5387198 w 5817996"/>
              <a:gd name="connsiteY42" fmla="*/ 2153651 h 2153651"/>
              <a:gd name="connsiteX43" fmla="*/ 5082578 w 5817996"/>
              <a:gd name="connsiteY43" fmla="*/ 2027473 h 2153651"/>
              <a:gd name="connsiteX44" fmla="*/ 5077421 w 5817996"/>
              <a:gd name="connsiteY44" fmla="*/ 2021223 h 2153651"/>
              <a:gd name="connsiteX45" fmla="*/ 5072264 w 5817996"/>
              <a:gd name="connsiteY45" fmla="*/ 2027473 h 2153651"/>
              <a:gd name="connsiteX46" fmla="*/ 4767644 w 5817996"/>
              <a:gd name="connsiteY46" fmla="*/ 2153651 h 2153651"/>
              <a:gd name="connsiteX47" fmla="*/ 4463024 w 5817996"/>
              <a:gd name="connsiteY47" fmla="*/ 2027473 h 2153651"/>
              <a:gd name="connsiteX48" fmla="*/ 4457870 w 5817996"/>
              <a:gd name="connsiteY48" fmla="*/ 2021226 h 2153651"/>
              <a:gd name="connsiteX49" fmla="*/ 4452715 w 5817996"/>
              <a:gd name="connsiteY49" fmla="*/ 2027473 h 2153651"/>
              <a:gd name="connsiteX50" fmla="*/ 4148095 w 5817996"/>
              <a:gd name="connsiteY50" fmla="*/ 2153651 h 2153651"/>
              <a:gd name="connsiteX51" fmla="*/ 3843475 w 5817996"/>
              <a:gd name="connsiteY51" fmla="*/ 2027473 h 2153651"/>
              <a:gd name="connsiteX52" fmla="*/ 3838320 w 5817996"/>
              <a:gd name="connsiteY52" fmla="*/ 2021225 h 2153651"/>
              <a:gd name="connsiteX53" fmla="*/ 3833165 w 5817996"/>
              <a:gd name="connsiteY53" fmla="*/ 2027473 h 2153651"/>
              <a:gd name="connsiteX54" fmla="*/ 3528545 w 5817996"/>
              <a:gd name="connsiteY54" fmla="*/ 2153651 h 2153651"/>
              <a:gd name="connsiteX55" fmla="*/ 3223925 w 5817996"/>
              <a:gd name="connsiteY55" fmla="*/ 2027473 h 2153651"/>
              <a:gd name="connsiteX56" fmla="*/ 3218771 w 5817996"/>
              <a:gd name="connsiteY56" fmla="*/ 2021226 h 2153651"/>
              <a:gd name="connsiteX57" fmla="*/ 3213616 w 5817996"/>
              <a:gd name="connsiteY57" fmla="*/ 2027473 h 2153651"/>
              <a:gd name="connsiteX58" fmla="*/ 2908996 w 5817996"/>
              <a:gd name="connsiteY58" fmla="*/ 2153651 h 2153651"/>
              <a:gd name="connsiteX59" fmla="*/ 2604376 w 5817996"/>
              <a:gd name="connsiteY59" fmla="*/ 2027473 h 2153651"/>
              <a:gd name="connsiteX60" fmla="*/ 2599221 w 5817996"/>
              <a:gd name="connsiteY60" fmla="*/ 2021225 h 2153651"/>
              <a:gd name="connsiteX61" fmla="*/ 2594066 w 5817996"/>
              <a:gd name="connsiteY61" fmla="*/ 2027473 h 2153651"/>
              <a:gd name="connsiteX62" fmla="*/ 2289446 w 5817996"/>
              <a:gd name="connsiteY62" fmla="*/ 2153651 h 2153651"/>
              <a:gd name="connsiteX63" fmla="*/ 1984826 w 5817996"/>
              <a:gd name="connsiteY63" fmla="*/ 2027473 h 2153651"/>
              <a:gd name="connsiteX64" fmla="*/ 1979672 w 5817996"/>
              <a:gd name="connsiteY64" fmla="*/ 2021226 h 2153651"/>
              <a:gd name="connsiteX65" fmla="*/ 1974517 w 5817996"/>
              <a:gd name="connsiteY65" fmla="*/ 2027473 h 2153651"/>
              <a:gd name="connsiteX66" fmla="*/ 1669897 w 5817996"/>
              <a:gd name="connsiteY66" fmla="*/ 2153651 h 2153651"/>
              <a:gd name="connsiteX67" fmla="*/ 1365277 w 5817996"/>
              <a:gd name="connsiteY67" fmla="*/ 2027473 h 2153651"/>
              <a:gd name="connsiteX68" fmla="*/ 1360122 w 5817996"/>
              <a:gd name="connsiteY68" fmla="*/ 2021225 h 2153651"/>
              <a:gd name="connsiteX69" fmla="*/ 1354967 w 5817996"/>
              <a:gd name="connsiteY69" fmla="*/ 2027473 h 2153651"/>
              <a:gd name="connsiteX70" fmla="*/ 1050347 w 5817996"/>
              <a:gd name="connsiteY70" fmla="*/ 2153651 h 2153651"/>
              <a:gd name="connsiteX71" fmla="*/ 745727 w 5817996"/>
              <a:gd name="connsiteY71" fmla="*/ 2027473 h 2153651"/>
              <a:gd name="connsiteX72" fmla="*/ 740573 w 5817996"/>
              <a:gd name="connsiteY72" fmla="*/ 2021226 h 2153651"/>
              <a:gd name="connsiteX73" fmla="*/ 735419 w 5817996"/>
              <a:gd name="connsiteY73" fmla="*/ 2027473 h 2153651"/>
              <a:gd name="connsiteX74" fmla="*/ 430798 w 5817996"/>
              <a:gd name="connsiteY74" fmla="*/ 2153651 h 2153651"/>
              <a:gd name="connsiteX75" fmla="*/ 0 w 5817996"/>
              <a:gd name="connsiteY75" fmla="*/ 1722852 h 2153651"/>
              <a:gd name="connsiteX76" fmla="*/ 126178 w 5817996"/>
              <a:gd name="connsiteY76" fmla="*/ 1418231 h 2153651"/>
              <a:gd name="connsiteX77" fmla="*/ 148470 w 5817996"/>
              <a:gd name="connsiteY77" fmla="*/ 1399839 h 2153651"/>
              <a:gd name="connsiteX78" fmla="*/ 126178 w 5817996"/>
              <a:gd name="connsiteY78" fmla="*/ 1381446 h 2153651"/>
              <a:gd name="connsiteX79" fmla="*/ 0 w 5817996"/>
              <a:gd name="connsiteY79" fmla="*/ 1076825 h 2153651"/>
              <a:gd name="connsiteX80" fmla="*/ 126178 w 5817996"/>
              <a:gd name="connsiteY80" fmla="*/ 772204 h 2153651"/>
              <a:gd name="connsiteX81" fmla="*/ 148469 w 5817996"/>
              <a:gd name="connsiteY81" fmla="*/ 753812 h 2153651"/>
              <a:gd name="connsiteX82" fmla="*/ 126178 w 5817996"/>
              <a:gd name="connsiteY82" fmla="*/ 735420 h 2153651"/>
              <a:gd name="connsiteX83" fmla="*/ 0 w 5817996"/>
              <a:gd name="connsiteY83" fmla="*/ 430799 h 2153651"/>
              <a:gd name="connsiteX84" fmla="*/ 430798 w 5817996"/>
              <a:gd name="connsiteY84" fmla="*/ 0 h 21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17996" h="2153651">
                <a:moveTo>
                  <a:pt x="430798" y="0"/>
                </a:moveTo>
                <a:cubicBezTo>
                  <a:pt x="549760" y="0"/>
                  <a:pt x="657459" y="48219"/>
                  <a:pt x="735418" y="126178"/>
                </a:cubicBezTo>
                <a:lnTo>
                  <a:pt x="740573" y="132426"/>
                </a:lnTo>
                <a:lnTo>
                  <a:pt x="745728" y="126178"/>
                </a:lnTo>
                <a:cubicBezTo>
                  <a:pt x="823687" y="48219"/>
                  <a:pt x="931387" y="0"/>
                  <a:pt x="1050348" y="0"/>
                </a:cubicBezTo>
                <a:cubicBezTo>
                  <a:pt x="1169310" y="0"/>
                  <a:pt x="1277009" y="48219"/>
                  <a:pt x="1354968" y="126178"/>
                </a:cubicBezTo>
                <a:lnTo>
                  <a:pt x="1360124" y="132426"/>
                </a:lnTo>
                <a:lnTo>
                  <a:pt x="1365279" y="126178"/>
                </a:lnTo>
                <a:cubicBezTo>
                  <a:pt x="1443238" y="48219"/>
                  <a:pt x="1550938" y="0"/>
                  <a:pt x="1669899" y="0"/>
                </a:cubicBezTo>
                <a:cubicBezTo>
                  <a:pt x="1788861" y="0"/>
                  <a:pt x="1896560" y="48219"/>
                  <a:pt x="1974519" y="126178"/>
                </a:cubicBezTo>
                <a:lnTo>
                  <a:pt x="1979674" y="132426"/>
                </a:lnTo>
                <a:lnTo>
                  <a:pt x="1984829" y="126178"/>
                </a:lnTo>
                <a:cubicBezTo>
                  <a:pt x="2062788" y="48219"/>
                  <a:pt x="2170488" y="0"/>
                  <a:pt x="2289449" y="0"/>
                </a:cubicBezTo>
                <a:cubicBezTo>
                  <a:pt x="2408411" y="0"/>
                  <a:pt x="2516110" y="48219"/>
                  <a:pt x="2594069" y="126178"/>
                </a:cubicBezTo>
                <a:lnTo>
                  <a:pt x="2599225" y="132426"/>
                </a:lnTo>
                <a:lnTo>
                  <a:pt x="2604380" y="126178"/>
                </a:lnTo>
                <a:cubicBezTo>
                  <a:pt x="2682339" y="48219"/>
                  <a:pt x="2790038" y="0"/>
                  <a:pt x="2909000" y="0"/>
                </a:cubicBezTo>
                <a:cubicBezTo>
                  <a:pt x="3027961" y="0"/>
                  <a:pt x="3135661" y="48219"/>
                  <a:pt x="3213620" y="126178"/>
                </a:cubicBezTo>
                <a:lnTo>
                  <a:pt x="3218775" y="132426"/>
                </a:lnTo>
                <a:lnTo>
                  <a:pt x="3223930" y="126178"/>
                </a:lnTo>
                <a:cubicBezTo>
                  <a:pt x="3301889" y="48219"/>
                  <a:pt x="3409589" y="0"/>
                  <a:pt x="3528550" y="0"/>
                </a:cubicBezTo>
                <a:cubicBezTo>
                  <a:pt x="3647512" y="0"/>
                  <a:pt x="3755211" y="48219"/>
                  <a:pt x="3833170" y="126178"/>
                </a:cubicBezTo>
                <a:lnTo>
                  <a:pt x="3838325" y="132426"/>
                </a:lnTo>
                <a:lnTo>
                  <a:pt x="3843480" y="126178"/>
                </a:lnTo>
                <a:cubicBezTo>
                  <a:pt x="3921439" y="48219"/>
                  <a:pt x="4029139" y="0"/>
                  <a:pt x="4148100" y="0"/>
                </a:cubicBezTo>
                <a:cubicBezTo>
                  <a:pt x="4267062" y="0"/>
                  <a:pt x="4374761" y="48219"/>
                  <a:pt x="4452720" y="126178"/>
                </a:cubicBezTo>
                <a:lnTo>
                  <a:pt x="4457875" y="132425"/>
                </a:lnTo>
                <a:lnTo>
                  <a:pt x="4463029" y="126178"/>
                </a:lnTo>
                <a:cubicBezTo>
                  <a:pt x="4540988" y="48219"/>
                  <a:pt x="4648688" y="0"/>
                  <a:pt x="4767649" y="0"/>
                </a:cubicBezTo>
                <a:cubicBezTo>
                  <a:pt x="4886610" y="0"/>
                  <a:pt x="4994310" y="48219"/>
                  <a:pt x="5072269" y="126178"/>
                </a:cubicBezTo>
                <a:lnTo>
                  <a:pt x="5077424" y="132425"/>
                </a:lnTo>
                <a:lnTo>
                  <a:pt x="5082578" y="126178"/>
                </a:lnTo>
                <a:cubicBezTo>
                  <a:pt x="5160537" y="48219"/>
                  <a:pt x="5268236" y="0"/>
                  <a:pt x="5387198" y="0"/>
                </a:cubicBezTo>
                <a:cubicBezTo>
                  <a:pt x="5625121" y="0"/>
                  <a:pt x="5817996" y="192875"/>
                  <a:pt x="5817996" y="430799"/>
                </a:cubicBezTo>
                <a:cubicBezTo>
                  <a:pt x="5817996" y="549761"/>
                  <a:pt x="5769777" y="657461"/>
                  <a:pt x="5691818" y="735420"/>
                </a:cubicBezTo>
                <a:lnTo>
                  <a:pt x="5669527" y="753812"/>
                </a:lnTo>
                <a:lnTo>
                  <a:pt x="5691818" y="772204"/>
                </a:lnTo>
                <a:cubicBezTo>
                  <a:pt x="5769777" y="850163"/>
                  <a:pt x="5817996" y="957863"/>
                  <a:pt x="5817996" y="1076825"/>
                </a:cubicBezTo>
                <a:cubicBezTo>
                  <a:pt x="5817996" y="1195787"/>
                  <a:pt x="5769777" y="1303487"/>
                  <a:pt x="5691818" y="1381446"/>
                </a:cubicBezTo>
                <a:lnTo>
                  <a:pt x="5669526" y="1399839"/>
                </a:lnTo>
                <a:lnTo>
                  <a:pt x="5691818" y="1418231"/>
                </a:lnTo>
                <a:cubicBezTo>
                  <a:pt x="5769777" y="1496190"/>
                  <a:pt x="5817996" y="1603890"/>
                  <a:pt x="5817996" y="1722852"/>
                </a:cubicBezTo>
                <a:cubicBezTo>
                  <a:pt x="5817996" y="1960776"/>
                  <a:pt x="5625121" y="2153651"/>
                  <a:pt x="5387198" y="2153651"/>
                </a:cubicBezTo>
                <a:cubicBezTo>
                  <a:pt x="5268236" y="2153651"/>
                  <a:pt x="5160537" y="2105432"/>
                  <a:pt x="5082578" y="2027473"/>
                </a:cubicBezTo>
                <a:lnTo>
                  <a:pt x="5077421" y="2021223"/>
                </a:lnTo>
                <a:lnTo>
                  <a:pt x="5072264" y="2027473"/>
                </a:lnTo>
                <a:cubicBezTo>
                  <a:pt x="4994305" y="2105432"/>
                  <a:pt x="4886606" y="2153651"/>
                  <a:pt x="4767644" y="2153651"/>
                </a:cubicBezTo>
                <a:cubicBezTo>
                  <a:pt x="4648683" y="2153651"/>
                  <a:pt x="4540983" y="2105432"/>
                  <a:pt x="4463024" y="2027473"/>
                </a:cubicBezTo>
                <a:lnTo>
                  <a:pt x="4457870" y="2021226"/>
                </a:lnTo>
                <a:lnTo>
                  <a:pt x="4452715" y="2027473"/>
                </a:lnTo>
                <a:cubicBezTo>
                  <a:pt x="4374756" y="2105432"/>
                  <a:pt x="4267057" y="2153651"/>
                  <a:pt x="4148095" y="2153651"/>
                </a:cubicBezTo>
                <a:cubicBezTo>
                  <a:pt x="4029134" y="2153651"/>
                  <a:pt x="3921434" y="2105432"/>
                  <a:pt x="3843475" y="2027473"/>
                </a:cubicBezTo>
                <a:lnTo>
                  <a:pt x="3838320" y="2021225"/>
                </a:lnTo>
                <a:lnTo>
                  <a:pt x="3833165" y="2027473"/>
                </a:lnTo>
                <a:cubicBezTo>
                  <a:pt x="3755206" y="2105432"/>
                  <a:pt x="3647506" y="2153651"/>
                  <a:pt x="3528545" y="2153651"/>
                </a:cubicBezTo>
                <a:cubicBezTo>
                  <a:pt x="3409584" y="2153651"/>
                  <a:pt x="3301884" y="2105432"/>
                  <a:pt x="3223925" y="2027473"/>
                </a:cubicBezTo>
                <a:lnTo>
                  <a:pt x="3218771" y="2021226"/>
                </a:lnTo>
                <a:lnTo>
                  <a:pt x="3213616" y="2027473"/>
                </a:lnTo>
                <a:cubicBezTo>
                  <a:pt x="3135657" y="2105432"/>
                  <a:pt x="3027958" y="2153651"/>
                  <a:pt x="2908996" y="2153651"/>
                </a:cubicBezTo>
                <a:cubicBezTo>
                  <a:pt x="2790035" y="2153651"/>
                  <a:pt x="2682335" y="2105432"/>
                  <a:pt x="2604376" y="2027473"/>
                </a:cubicBezTo>
                <a:lnTo>
                  <a:pt x="2599221" y="2021225"/>
                </a:lnTo>
                <a:lnTo>
                  <a:pt x="2594066" y="2027473"/>
                </a:lnTo>
                <a:cubicBezTo>
                  <a:pt x="2516107" y="2105432"/>
                  <a:pt x="2408408" y="2153651"/>
                  <a:pt x="2289446" y="2153651"/>
                </a:cubicBezTo>
                <a:cubicBezTo>
                  <a:pt x="2170485" y="2153651"/>
                  <a:pt x="2062785" y="2105432"/>
                  <a:pt x="1984826" y="2027473"/>
                </a:cubicBezTo>
                <a:lnTo>
                  <a:pt x="1979672" y="2021226"/>
                </a:lnTo>
                <a:lnTo>
                  <a:pt x="1974517" y="2027473"/>
                </a:lnTo>
                <a:cubicBezTo>
                  <a:pt x="1896558" y="2105432"/>
                  <a:pt x="1788859" y="2153651"/>
                  <a:pt x="1669897" y="2153651"/>
                </a:cubicBezTo>
                <a:cubicBezTo>
                  <a:pt x="1550936" y="2153651"/>
                  <a:pt x="1443236" y="2105432"/>
                  <a:pt x="1365277" y="2027473"/>
                </a:cubicBezTo>
                <a:lnTo>
                  <a:pt x="1360122" y="2021225"/>
                </a:lnTo>
                <a:lnTo>
                  <a:pt x="1354967" y="2027473"/>
                </a:lnTo>
                <a:cubicBezTo>
                  <a:pt x="1277008" y="2105432"/>
                  <a:pt x="1169309" y="2153651"/>
                  <a:pt x="1050347" y="2153651"/>
                </a:cubicBezTo>
                <a:cubicBezTo>
                  <a:pt x="931386" y="2153651"/>
                  <a:pt x="823686" y="2105432"/>
                  <a:pt x="745727" y="2027473"/>
                </a:cubicBezTo>
                <a:lnTo>
                  <a:pt x="740573" y="2021226"/>
                </a:lnTo>
                <a:lnTo>
                  <a:pt x="735419" y="2027473"/>
                </a:lnTo>
                <a:cubicBezTo>
                  <a:pt x="657459" y="2105432"/>
                  <a:pt x="549760" y="2153651"/>
                  <a:pt x="430798" y="2153651"/>
                </a:cubicBezTo>
                <a:cubicBezTo>
                  <a:pt x="192875" y="2153651"/>
                  <a:pt x="0" y="1960776"/>
                  <a:pt x="0" y="1722852"/>
                </a:cubicBezTo>
                <a:cubicBezTo>
                  <a:pt x="0" y="1603890"/>
                  <a:pt x="48219" y="1496190"/>
                  <a:pt x="126178" y="1418231"/>
                </a:cubicBezTo>
                <a:lnTo>
                  <a:pt x="148470" y="1399839"/>
                </a:lnTo>
                <a:lnTo>
                  <a:pt x="126178" y="1381446"/>
                </a:lnTo>
                <a:cubicBezTo>
                  <a:pt x="48219" y="1303487"/>
                  <a:pt x="0" y="1195787"/>
                  <a:pt x="0" y="1076825"/>
                </a:cubicBezTo>
                <a:cubicBezTo>
                  <a:pt x="0" y="957863"/>
                  <a:pt x="48219" y="850163"/>
                  <a:pt x="126178" y="772204"/>
                </a:cubicBezTo>
                <a:lnTo>
                  <a:pt x="148469" y="753812"/>
                </a:lnTo>
                <a:lnTo>
                  <a:pt x="126178" y="735420"/>
                </a:lnTo>
                <a:cubicBezTo>
                  <a:pt x="48219" y="657461"/>
                  <a:pt x="0" y="549761"/>
                  <a:pt x="0" y="430799"/>
                </a:cubicBezTo>
                <a:cubicBezTo>
                  <a:pt x="0" y="192875"/>
                  <a:pt x="192875" y="0"/>
                  <a:pt x="430798" y="0"/>
                </a:cubicBezTo>
                <a:close/>
              </a:path>
            </a:pathLst>
          </a:custGeom>
          <a:solidFill>
            <a:schemeClr val="bg1"/>
          </a:solidFill>
          <a:ln w="9525">
            <a:solidFill>
              <a:srgbClr val="FFC000"/>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400" dirty="0">
              <a:solidFill>
                <a:srgbClr val="002060"/>
              </a:solidFill>
              <a:latin typeface="思源黑体 CN Bold" panose="020B0800000000000000" pitchFamily="34" charset="-122"/>
              <a:ea typeface="思源黑体 CN Bold" panose="020B0800000000000000" pitchFamily="34" charset="-122"/>
            </a:endParaRPr>
          </a:p>
        </p:txBody>
      </p:sp>
      <p:cxnSp>
        <p:nvCxnSpPr>
          <p:cNvPr id="3" name="Straight Connector 2"/>
          <p:cNvCxnSpPr>
            <a:stCxn id="22" idx="9"/>
            <a:endCxn id="22" idx="63"/>
          </p:cNvCxnSpPr>
          <p:nvPr/>
        </p:nvCxnSpPr>
        <p:spPr>
          <a:xfrm>
            <a:off x="3078226" y="292757"/>
            <a:ext cx="16068" cy="4411359"/>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2" idx="83"/>
            <a:endCxn id="22" idx="33"/>
          </p:cNvCxnSpPr>
          <p:nvPr/>
        </p:nvCxnSpPr>
        <p:spPr>
          <a:xfrm>
            <a:off x="1" y="999534"/>
            <a:ext cx="9070108"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3892" y="2209491"/>
            <a:ext cx="8903853" cy="7229"/>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1874" y="3017671"/>
            <a:ext cx="9070108"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0" y="3877260"/>
            <a:ext cx="9070109" cy="2005"/>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46" name="Text Box 5"/>
          <p:cNvSpPr txBox="1">
            <a:spLocks noChangeArrowheads="1"/>
          </p:cNvSpPr>
          <p:nvPr/>
        </p:nvSpPr>
        <p:spPr bwMode="auto">
          <a:xfrm>
            <a:off x="885738" y="429420"/>
            <a:ext cx="1724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ts val="600"/>
              </a:spcBef>
              <a:buFont typeface="Arial" panose="020B0604020202020204" pitchFamily="34" charset="0"/>
              <a:buNone/>
            </a:pPr>
            <a:r>
              <a:rPr lang="vi-VN" altLang="en-US" sz="2400" b="1" dirty="0">
                <a:solidFill>
                  <a:srgbClr val="FF0000"/>
                </a:solidFill>
                <a:latin typeface="UVF Lobster12" panose="02000506000000020003" pitchFamily="2" charset="0"/>
                <a:ea typeface="Tahoma" panose="020B0604030504040204" pitchFamily="34" charset="0"/>
                <a:cs typeface="Calibri" panose="020F0502020204030204" pitchFamily="34" charset="0"/>
              </a:rPr>
              <a:t>Tên riêng</a:t>
            </a:r>
            <a:endParaRPr lang="en-US" altLang="en-US" sz="2400" b="1" dirty="0">
              <a:solidFill>
                <a:srgbClr val="FF0000"/>
              </a:solidFill>
              <a:latin typeface="UVF Lobster12" panose="02000506000000020003" pitchFamily="2" charset="0"/>
              <a:ea typeface="Tahoma" panose="020B0604030504040204" pitchFamily="34" charset="0"/>
              <a:cs typeface="Calibri" panose="020F0502020204030204" pitchFamily="34" charset="0"/>
            </a:endParaRPr>
          </a:p>
        </p:txBody>
      </p:sp>
      <p:sp>
        <p:nvSpPr>
          <p:cNvPr id="47" name="Text Box 5"/>
          <p:cNvSpPr txBox="1">
            <a:spLocks noChangeArrowheads="1"/>
          </p:cNvSpPr>
          <p:nvPr/>
        </p:nvSpPr>
        <p:spPr bwMode="auto">
          <a:xfrm>
            <a:off x="5595386" y="436763"/>
            <a:ext cx="3276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ts val="600"/>
              </a:spcBef>
              <a:buFont typeface="Arial" panose="020B0604020202020204" pitchFamily="34" charset="0"/>
              <a:buNone/>
            </a:pPr>
            <a:r>
              <a:rPr lang="vi-VN" altLang="en-US" sz="2400" b="1" dirty="0">
                <a:solidFill>
                  <a:srgbClr val="FF0000"/>
                </a:solidFill>
                <a:latin typeface="UVF Lobster12" panose="02000506000000020003" pitchFamily="2" charset="0"/>
                <a:ea typeface="Tahoma" panose="020B0604030504040204" pitchFamily="34" charset="0"/>
                <a:cs typeface="Calibri" panose="020F0502020204030204" pitchFamily="34" charset="0"/>
              </a:rPr>
              <a:t>Cách viết</a:t>
            </a:r>
            <a:endParaRPr lang="en-US" altLang="en-US" sz="2400" b="1" dirty="0">
              <a:solidFill>
                <a:srgbClr val="FF0000"/>
              </a:solidFill>
              <a:latin typeface="UVF Lobster12" panose="02000506000000020003" pitchFamily="2" charset="0"/>
              <a:ea typeface="Tahoma" panose="020B0604030504040204" pitchFamily="34" charset="0"/>
              <a:cs typeface="Calibri" panose="020F0502020204030204" pitchFamily="34" charset="0"/>
            </a:endParaRPr>
          </a:p>
        </p:txBody>
      </p:sp>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1873" y="-1"/>
            <a:ext cx="894714" cy="5143500"/>
          </a:xfrm>
          <a:prstGeom prst="rect">
            <a:avLst/>
          </a:prstGeom>
        </p:spPr>
      </p:pic>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316948" y="-11408"/>
            <a:ext cx="1860633" cy="5143500"/>
          </a:xfrm>
          <a:prstGeom prst="rect">
            <a:avLst/>
          </a:prstGeom>
        </p:spPr>
      </p:pic>
      <p:sp>
        <p:nvSpPr>
          <p:cNvPr id="48" name="Text Box 6"/>
          <p:cNvSpPr txBox="1">
            <a:spLocks noChangeArrowheads="1"/>
          </p:cNvSpPr>
          <p:nvPr/>
        </p:nvSpPr>
        <p:spPr bwMode="auto">
          <a:xfrm>
            <a:off x="684136" y="1041480"/>
            <a:ext cx="2320199" cy="400110"/>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vi-VN" altLang="en-US" sz="2000" b="1" dirty="0">
                <a:latin typeface="+mn-lt"/>
                <a:ea typeface="Tahoma" panose="020B0604030504040204" pitchFamily="34" charset="0"/>
                <a:cs typeface="Calibri" panose="020F0502020204030204" pitchFamily="34" charset="0"/>
              </a:rPr>
              <a:t>Ơ-gien Pô-chi-ê</a:t>
            </a:r>
            <a:endParaRPr lang="en-US" altLang="en-US" sz="2000" b="1" dirty="0">
              <a:latin typeface="+mn-lt"/>
              <a:ea typeface="Tahoma" panose="020B0604030504040204" pitchFamily="34" charset="0"/>
              <a:cs typeface="Calibri" panose="020F0502020204030204" pitchFamily="34" charset="0"/>
            </a:endParaRPr>
          </a:p>
        </p:txBody>
      </p:sp>
      <p:sp>
        <p:nvSpPr>
          <p:cNvPr id="49" name="Text Box 6"/>
          <p:cNvSpPr txBox="1">
            <a:spLocks noChangeArrowheads="1"/>
          </p:cNvSpPr>
          <p:nvPr/>
        </p:nvSpPr>
        <p:spPr bwMode="auto">
          <a:xfrm>
            <a:off x="684136" y="1432849"/>
            <a:ext cx="2320199" cy="400110"/>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vi-VN" altLang="en-US" sz="2000" b="1" dirty="0">
                <a:latin typeface="+mn-lt"/>
                <a:ea typeface="Tahoma" panose="020B0604030504040204" pitchFamily="34" charset="0"/>
                <a:cs typeface="Calibri" panose="020F0502020204030204" pitchFamily="34" charset="0"/>
              </a:rPr>
              <a:t>Pi-e Đơ-gây-tê</a:t>
            </a:r>
            <a:endParaRPr lang="en-US" altLang="en-US" sz="2000" b="1" dirty="0">
              <a:latin typeface="+mn-lt"/>
              <a:ea typeface="Tahoma" panose="020B0604030504040204" pitchFamily="34" charset="0"/>
              <a:cs typeface="Calibri" panose="020F0502020204030204" pitchFamily="34" charset="0"/>
            </a:endParaRPr>
          </a:p>
        </p:txBody>
      </p:sp>
      <p:sp>
        <p:nvSpPr>
          <p:cNvPr id="50" name="Text Box 6"/>
          <p:cNvSpPr txBox="1">
            <a:spLocks noChangeArrowheads="1"/>
          </p:cNvSpPr>
          <p:nvPr/>
        </p:nvSpPr>
        <p:spPr bwMode="auto">
          <a:xfrm>
            <a:off x="684136" y="1830215"/>
            <a:ext cx="2320199" cy="400110"/>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vi-VN" altLang="en-US" sz="2000" b="1" dirty="0">
                <a:latin typeface="+mn-lt"/>
                <a:ea typeface="Tahoma" panose="020B0604030504040204" pitchFamily="34" charset="0"/>
                <a:cs typeface="Calibri" panose="020F0502020204030204" pitchFamily="34" charset="0"/>
              </a:rPr>
              <a:t>Pa-ri</a:t>
            </a:r>
            <a:endParaRPr lang="en-US" altLang="en-US" sz="2000" b="1" dirty="0">
              <a:latin typeface="+mn-lt"/>
              <a:ea typeface="Tahoma" panose="020B0604030504040204" pitchFamily="34" charset="0"/>
              <a:cs typeface="Calibri" panose="020F0502020204030204" pitchFamily="34" charset="0"/>
            </a:endParaRPr>
          </a:p>
        </p:txBody>
      </p:sp>
      <p:sp>
        <p:nvSpPr>
          <p:cNvPr id="51" name="Text Box 6"/>
          <p:cNvSpPr txBox="1">
            <a:spLocks noChangeArrowheads="1"/>
          </p:cNvSpPr>
          <p:nvPr/>
        </p:nvSpPr>
        <p:spPr bwMode="auto">
          <a:xfrm>
            <a:off x="687058" y="2418895"/>
            <a:ext cx="2320199" cy="400110"/>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vi-VN" altLang="en-US" sz="2000" b="1" dirty="0">
                <a:latin typeface="+mn-lt"/>
                <a:ea typeface="Tahoma" panose="020B0604030504040204" pitchFamily="34" charset="0"/>
                <a:cs typeface="Calibri" panose="020F0502020204030204" pitchFamily="34" charset="0"/>
              </a:rPr>
              <a:t>Pháp</a:t>
            </a:r>
            <a:endParaRPr lang="en-US" altLang="en-US" sz="2000" b="1" dirty="0">
              <a:latin typeface="+mn-lt"/>
              <a:ea typeface="Tahoma" panose="020B0604030504040204" pitchFamily="34" charset="0"/>
              <a:cs typeface="Calibri" panose="020F0502020204030204" pitchFamily="34" charset="0"/>
            </a:endParaRPr>
          </a:p>
        </p:txBody>
      </p:sp>
      <p:sp>
        <p:nvSpPr>
          <p:cNvPr id="52" name="Text Box 6"/>
          <p:cNvSpPr txBox="1">
            <a:spLocks noChangeArrowheads="1"/>
          </p:cNvSpPr>
          <p:nvPr/>
        </p:nvSpPr>
        <p:spPr bwMode="auto">
          <a:xfrm>
            <a:off x="674064" y="3235942"/>
            <a:ext cx="2320199" cy="400110"/>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vi-VN" altLang="en-US" sz="2000" b="1" dirty="0">
                <a:latin typeface="+mn-lt"/>
                <a:ea typeface="Tahoma" panose="020B0604030504040204" pitchFamily="34" charset="0"/>
                <a:cs typeface="Calibri" panose="020F0502020204030204" pitchFamily="34" charset="0"/>
              </a:rPr>
              <a:t>Công xã Pa-ri</a:t>
            </a:r>
            <a:endParaRPr lang="en-US" altLang="en-US" sz="2000" b="1" dirty="0">
              <a:latin typeface="+mn-lt"/>
              <a:ea typeface="Tahoma" panose="020B0604030504040204" pitchFamily="34" charset="0"/>
              <a:cs typeface="Calibri" panose="020F0502020204030204" pitchFamily="34" charset="0"/>
            </a:endParaRPr>
          </a:p>
        </p:txBody>
      </p:sp>
      <p:sp>
        <p:nvSpPr>
          <p:cNvPr id="53" name="Text Box 6"/>
          <p:cNvSpPr txBox="1">
            <a:spLocks noChangeArrowheads="1"/>
          </p:cNvSpPr>
          <p:nvPr/>
        </p:nvSpPr>
        <p:spPr bwMode="auto">
          <a:xfrm>
            <a:off x="674064" y="4117385"/>
            <a:ext cx="2320199" cy="400110"/>
          </a:xfrm>
          <a:prstGeom prst="rect">
            <a:avLst/>
          </a:prstGeom>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eaLnBrk="1" hangingPunct="1">
              <a:spcBef>
                <a:spcPts val="600"/>
              </a:spcBef>
              <a:buFont typeface="Arial" panose="020B0604020202020204" pitchFamily="34" charset="0"/>
              <a:buNone/>
            </a:pPr>
            <a:r>
              <a:rPr lang="vi-VN" altLang="en-US" sz="2000" b="1" dirty="0">
                <a:latin typeface="+mn-lt"/>
                <a:ea typeface="Tahoma" panose="020B0604030504040204" pitchFamily="34" charset="0"/>
                <a:cs typeface="Calibri" panose="020F0502020204030204" pitchFamily="34" charset="0"/>
              </a:rPr>
              <a:t>Quốc tế ca</a:t>
            </a:r>
            <a:endParaRPr lang="en-US" altLang="en-US" sz="2000" b="1" dirty="0">
              <a:latin typeface="+mn-lt"/>
              <a:ea typeface="Tahoma" panose="020B0604030504040204" pitchFamily="34" charset="0"/>
              <a:cs typeface="Calibri" panose="020F0502020204030204" pitchFamily="34" charset="0"/>
            </a:endParaRPr>
          </a:p>
        </p:txBody>
      </p:sp>
      <p:sp>
        <p:nvSpPr>
          <p:cNvPr id="23" name="Rectangle 22"/>
          <p:cNvSpPr/>
          <p:nvPr/>
        </p:nvSpPr>
        <p:spPr>
          <a:xfrm>
            <a:off x="3253760" y="1100641"/>
            <a:ext cx="5293686" cy="923330"/>
          </a:xfrm>
          <a:prstGeom prst="rect">
            <a:avLst/>
          </a:prstGeom>
        </p:spPr>
        <p:txBody>
          <a:bodyPr wrap="square">
            <a:spAutoFit/>
          </a:bodyPr>
          <a:lstStyle/>
          <a:p>
            <a:r>
              <a:rPr lang="en-US" sz="1800" b="1" dirty="0" err="1">
                <a:solidFill>
                  <a:srgbClr val="000099"/>
                </a:solidFill>
                <a:ea typeface="Tahoma" panose="020B0604030504040204" pitchFamily="34" charset="0"/>
                <a:cs typeface="Tahoma" panose="020B0604030504040204" pitchFamily="34" charset="0"/>
              </a:rPr>
              <a:t>Viết</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hoa</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chữ</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cái</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đầu</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mỗi</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bộ</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phận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của</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tên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Giữa</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các</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tiếng</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trong</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một</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bộ</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phận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của</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tên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được</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ngăn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cách</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bằng</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dấu</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gạch</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nối</a:t>
            </a:r>
            <a:r>
              <a:rPr lang="en-US" sz="1800" b="1" dirty="0">
                <a:solidFill>
                  <a:srgbClr val="000099"/>
                </a:solidFill>
                <a:ea typeface="Tahoma" panose="020B0604030504040204" pitchFamily="34" charset="0"/>
                <a:cs typeface="Tahoma" panose="020B0604030504040204" pitchFamily="34" charset="0"/>
              </a:rPr>
              <a:t>.</a:t>
            </a:r>
          </a:p>
        </p:txBody>
      </p:sp>
      <p:sp>
        <p:nvSpPr>
          <p:cNvPr id="54" name="Rectangle 53"/>
          <p:cNvSpPr/>
          <p:nvPr/>
        </p:nvSpPr>
        <p:spPr>
          <a:xfrm>
            <a:off x="3253760" y="2262091"/>
            <a:ext cx="5293686" cy="646331"/>
          </a:xfrm>
          <a:prstGeom prst="rect">
            <a:avLst/>
          </a:prstGeom>
        </p:spPr>
        <p:txBody>
          <a:bodyPr wrap="square">
            <a:spAutoFit/>
          </a:bodyPr>
          <a:lstStyle/>
          <a:p>
            <a:r>
              <a:rPr lang="en-US" sz="1800" b="1" dirty="0" err="1">
                <a:solidFill>
                  <a:srgbClr val="000099"/>
                </a:solidFill>
                <a:ea typeface="Tahoma" panose="020B0604030504040204" pitchFamily="34" charset="0"/>
                <a:cs typeface="Tahoma" panose="020B0604030504040204" pitchFamily="34" charset="0"/>
              </a:rPr>
              <a:t>Viết</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hoa</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chữ</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cái</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đầu</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vì</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đây</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là</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tên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riêng</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nước</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ngoài</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nhưng</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đọc</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theo</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âm</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Hán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Việt</a:t>
            </a:r>
            <a:r>
              <a:rPr lang="en-US" sz="1800" b="1" dirty="0">
                <a:solidFill>
                  <a:srgbClr val="000099"/>
                </a:solidFill>
                <a:ea typeface="Tahoma" panose="020B0604030504040204" pitchFamily="34" charset="0"/>
                <a:cs typeface="Tahoma" panose="020B0604030504040204" pitchFamily="34" charset="0"/>
              </a:rPr>
              <a:t>. </a:t>
            </a:r>
          </a:p>
        </p:txBody>
      </p:sp>
      <p:sp>
        <p:nvSpPr>
          <p:cNvPr id="55" name="Rectangle 54"/>
          <p:cNvSpPr/>
          <p:nvPr/>
        </p:nvSpPr>
        <p:spPr>
          <a:xfrm>
            <a:off x="3253760" y="3124097"/>
            <a:ext cx="5293686" cy="646331"/>
          </a:xfrm>
          <a:prstGeom prst="rect">
            <a:avLst/>
          </a:prstGeom>
        </p:spPr>
        <p:txBody>
          <a:bodyPr wrap="square">
            <a:spAutoFit/>
          </a:bodyPr>
          <a:lstStyle/>
          <a:p>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Tên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một</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cuộc</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cách</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mạng</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Viết</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hoa</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chữ</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cái</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đầu</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mỗi</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bộ</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phận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tạo</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thành</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tên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đó</a:t>
            </a:r>
            <a:r>
              <a:rPr lang="en-US" sz="1800" b="1" dirty="0">
                <a:solidFill>
                  <a:srgbClr val="000099"/>
                </a:solidFill>
                <a:ea typeface="Tahoma" panose="020B0604030504040204" pitchFamily="34" charset="0"/>
                <a:cs typeface="Tahoma" panose="020B0604030504040204" pitchFamily="34" charset="0"/>
              </a:rPr>
              <a:t>.</a:t>
            </a:r>
            <a:endParaRPr lang="en-US" sz="1800" dirty="0"/>
          </a:p>
        </p:txBody>
      </p:sp>
      <p:sp>
        <p:nvSpPr>
          <p:cNvPr id="56" name="Rectangle 55"/>
          <p:cNvSpPr/>
          <p:nvPr/>
        </p:nvSpPr>
        <p:spPr>
          <a:xfrm>
            <a:off x="3253760" y="3996135"/>
            <a:ext cx="5293686" cy="646331"/>
          </a:xfrm>
          <a:prstGeom prst="rect">
            <a:avLst/>
          </a:prstGeom>
        </p:spPr>
        <p:txBody>
          <a:bodyPr wrap="square">
            <a:spAutoFit/>
          </a:bodyPr>
          <a:lstStyle/>
          <a:p>
            <a:r>
              <a:rPr lang="en-US" sz="1800" b="1" dirty="0" err="1">
                <a:solidFill>
                  <a:srgbClr val="000099"/>
                </a:solidFill>
                <a:ea typeface="Tahoma" panose="020B0604030504040204" pitchFamily="34" charset="0"/>
                <a:cs typeface="Tahoma" panose="020B0604030504040204" pitchFamily="34" charset="0"/>
              </a:rPr>
              <a:t>Tên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một</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tác</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phẩm</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Viết</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hoa</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chữ</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cái</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đầu</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tạo</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thành</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tên</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riêng</a:t>
            </a:r>
            <a:r>
              <a:rPr lang="en-US" sz="1800" b="1" dirty="0">
                <a:solidFill>
                  <a:srgbClr val="000099"/>
                </a:solidFill>
                <a:ea typeface="Tahoma" panose="020B0604030504040204" pitchFamily="34" charset="0"/>
                <a:cs typeface="Tahoma" panose="020B0604030504040204" pitchFamily="34" charset="0"/>
              </a:rPr>
              <a:t> </a:t>
            </a:r>
            <a:r>
              <a:rPr lang="en-US" sz="1800" b="1" dirty="0" err="1">
                <a:solidFill>
                  <a:srgbClr val="000099"/>
                </a:solidFill>
                <a:ea typeface="Tahoma" panose="020B0604030504040204" pitchFamily="34" charset="0"/>
                <a:cs typeface="Tahoma" panose="020B0604030504040204" pitchFamily="34" charset="0"/>
              </a:rPr>
              <a:t>đó</a:t>
            </a:r>
            <a:r>
              <a:rPr lang="en-US" sz="1800" b="1" dirty="0">
                <a:solidFill>
                  <a:srgbClr val="000099"/>
                </a:solidFill>
                <a:ea typeface="Tahoma" panose="020B0604030504040204" pitchFamily="34" charset="0"/>
                <a:cs typeface="Tahoma" panose="020B0604030504040204" pitchFamily="34" charset="0"/>
              </a:rPr>
              <a:t>.</a:t>
            </a:r>
          </a:p>
        </p:txBody>
      </p:sp>
    </p:spTree>
    <p:extLst>
      <p:ext uri="{BB962C8B-B14F-4D97-AF65-F5344CB8AC3E}">
        <p14:creationId xmlns:p14="http://schemas.microsoft.com/office/powerpoint/2010/main" val="970304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inVertical)">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barn(inVertical)">
                                      <p:cBhvr>
                                        <p:cTn id="12" dur="500"/>
                                        <p:tgtEl>
                                          <p:spTgt spid="4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barn(inVertical)">
                                      <p:cBhvr>
                                        <p:cTn id="17" dur="500"/>
                                        <p:tgtEl>
                                          <p:spTgt spid="5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barn(inVertical)">
                                      <p:cBhvr>
                                        <p:cTn id="22" dur="500"/>
                                        <p:tgtEl>
                                          <p:spTgt spid="5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barn(inVertical)">
                                      <p:cBhvr>
                                        <p:cTn id="27" dur="500"/>
                                        <p:tgtEl>
                                          <p:spTgt spid="52"/>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barn(inVertical)">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barn(inVertical)">
                                      <p:cBhvr>
                                        <p:cTn id="37" dur="500"/>
                                        <p:tgtEl>
                                          <p:spTgt spid="23"/>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barn(inVertical)">
                                      <p:cBhvr>
                                        <p:cTn id="42" dur="500"/>
                                        <p:tgtEl>
                                          <p:spTgt spid="54"/>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barn(inVertical)">
                                      <p:cBhvr>
                                        <p:cTn id="47" dur="500"/>
                                        <p:tgtEl>
                                          <p:spTgt spid="55"/>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barn(inVertical)">
                                      <p:cBhvr>
                                        <p:cTn id="5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p:bldP spid="53" grpId="0"/>
      <p:bldP spid="23" grpId="0"/>
      <p:bldP spid="54" grpId="0"/>
      <p:bldP spid="55" grpId="0"/>
      <p:bldP spid="5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grpSp>
        <p:nvGrpSpPr>
          <p:cNvPr id="24" name="组合 1">
            <a:extLst>
              <a:ext uri="{FF2B5EF4-FFF2-40B4-BE49-F238E27FC236}">
                <a16:creationId xmlns:a16="http://schemas.microsoft.com/office/drawing/2014/main" id="{F668629F-4487-4C56-BFC2-8B244D5EEBE8}"/>
              </a:ext>
            </a:extLst>
          </p:cNvPr>
          <p:cNvGrpSpPr/>
          <p:nvPr/>
        </p:nvGrpSpPr>
        <p:grpSpPr>
          <a:xfrm>
            <a:off x="-86223" y="3630134"/>
            <a:ext cx="9230223" cy="1560807"/>
            <a:chOff x="0" y="5207000"/>
            <a:chExt cx="12192000" cy="1650999"/>
          </a:xfrm>
        </p:grpSpPr>
        <p:pic>
          <p:nvPicPr>
            <p:cNvPr id="25" name="图片 5">
              <a:extLst>
                <a:ext uri="{FF2B5EF4-FFF2-40B4-BE49-F238E27FC236}">
                  <a16:creationId xmlns:a16="http://schemas.microsoft.com/office/drawing/2014/main" id="{3574D0E8-C551-4CE9-A949-DC99B02447A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30" name="图片 7">
              <a:extLst>
                <a:ext uri="{FF2B5EF4-FFF2-40B4-BE49-F238E27FC236}">
                  <a16:creationId xmlns:a16="http://schemas.microsoft.com/office/drawing/2014/main" id="{F3D6A2B4-CC48-45D9-B0FD-3F86D1405BE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32" name="图片 24">
              <a:extLst>
                <a:ext uri="{FF2B5EF4-FFF2-40B4-BE49-F238E27FC236}">
                  <a16:creationId xmlns:a16="http://schemas.microsoft.com/office/drawing/2014/main" id="{4CA6FA32-A4AA-4B98-94AC-85288874CB0E}"/>
                </a:ext>
              </a:extLst>
            </p:cNvPr>
            <p:cNvPicPr>
              <a:picLocks noChangeAspect="1"/>
            </p:cNvPicPr>
            <p:nvPr/>
          </p:nvPicPr>
          <p:blipFill>
            <a:blip r:embed="rId7"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5" name="图片 23">
              <a:extLst>
                <a:ext uri="{FF2B5EF4-FFF2-40B4-BE49-F238E27FC236}">
                  <a16:creationId xmlns:a16="http://schemas.microsoft.com/office/drawing/2014/main" id="{736980FB-BB26-4D80-9DFC-F3C35DC156AB}"/>
                </a:ext>
              </a:extLst>
            </p:cNvPr>
            <p:cNvPicPr>
              <a:picLocks noChangeAspect="1"/>
            </p:cNvPicPr>
            <p:nvPr/>
          </p:nvPicPr>
          <p:blipFill>
            <a:blip r:embed="rId8"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6" name="图片 9">
              <a:extLst>
                <a:ext uri="{FF2B5EF4-FFF2-40B4-BE49-F238E27FC236}">
                  <a16:creationId xmlns:a16="http://schemas.microsoft.com/office/drawing/2014/main" id="{1B2622C4-CC7F-4319-971C-1093267D5BC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7" name="图片 12">
              <a:extLst>
                <a:ext uri="{FF2B5EF4-FFF2-40B4-BE49-F238E27FC236}">
                  <a16:creationId xmlns:a16="http://schemas.microsoft.com/office/drawing/2014/main" id="{C06941B8-22E4-4FED-9DE7-7262931CBC4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8" name="图片 22">
              <a:extLst>
                <a:ext uri="{FF2B5EF4-FFF2-40B4-BE49-F238E27FC236}">
                  <a16:creationId xmlns:a16="http://schemas.microsoft.com/office/drawing/2014/main" id="{BF9AEC9E-1D90-4AFC-8BB6-11EE124FB7FD}"/>
                </a:ext>
              </a:extLst>
            </p:cNvPr>
            <p:cNvPicPr>
              <a:picLocks noChangeAspect="1"/>
            </p:cNvPicPr>
            <p:nvPr/>
          </p:nvPicPr>
          <p:blipFill>
            <a:blip r:embed="rId11"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grpSp>
        <p:nvGrpSpPr>
          <p:cNvPr id="3" name="Group 2"/>
          <p:cNvGrpSpPr/>
          <p:nvPr/>
        </p:nvGrpSpPr>
        <p:grpSpPr>
          <a:xfrm>
            <a:off x="637309" y="22432"/>
            <a:ext cx="8192655" cy="914400"/>
            <a:chOff x="133855" y="22432"/>
            <a:chExt cx="9070108" cy="914400"/>
          </a:xfrm>
        </p:grpSpPr>
        <p:sp>
          <p:nvSpPr>
            <p:cNvPr id="34" name="任意多边形: 形状 70">
              <a:extLst>
                <a:ext uri="{FF2B5EF4-FFF2-40B4-BE49-F238E27FC236}">
                  <a16:creationId xmlns:a16="http://schemas.microsoft.com/office/drawing/2014/main" id="{C870E79C-6CFA-4605-AF58-9E59B6D30471}"/>
                </a:ext>
              </a:extLst>
            </p:cNvPr>
            <p:cNvSpPr/>
            <p:nvPr/>
          </p:nvSpPr>
          <p:spPr>
            <a:xfrm>
              <a:off x="133855" y="22432"/>
              <a:ext cx="9070108" cy="914400"/>
            </a:xfrm>
            <a:custGeom>
              <a:avLst/>
              <a:gdLst>
                <a:gd name="connsiteX0" fmla="*/ 430798 w 5817996"/>
                <a:gd name="connsiteY0" fmla="*/ 0 h 2153651"/>
                <a:gd name="connsiteX1" fmla="*/ 735418 w 5817996"/>
                <a:gd name="connsiteY1" fmla="*/ 126178 h 2153651"/>
                <a:gd name="connsiteX2" fmla="*/ 740573 w 5817996"/>
                <a:gd name="connsiteY2" fmla="*/ 132426 h 2153651"/>
                <a:gd name="connsiteX3" fmla="*/ 745728 w 5817996"/>
                <a:gd name="connsiteY3" fmla="*/ 126178 h 2153651"/>
                <a:gd name="connsiteX4" fmla="*/ 1050348 w 5817996"/>
                <a:gd name="connsiteY4" fmla="*/ 0 h 2153651"/>
                <a:gd name="connsiteX5" fmla="*/ 1354968 w 5817996"/>
                <a:gd name="connsiteY5" fmla="*/ 126178 h 2153651"/>
                <a:gd name="connsiteX6" fmla="*/ 1360124 w 5817996"/>
                <a:gd name="connsiteY6" fmla="*/ 132426 h 2153651"/>
                <a:gd name="connsiteX7" fmla="*/ 1365279 w 5817996"/>
                <a:gd name="connsiteY7" fmla="*/ 126178 h 2153651"/>
                <a:gd name="connsiteX8" fmla="*/ 1669899 w 5817996"/>
                <a:gd name="connsiteY8" fmla="*/ 0 h 2153651"/>
                <a:gd name="connsiteX9" fmla="*/ 1974519 w 5817996"/>
                <a:gd name="connsiteY9" fmla="*/ 126178 h 2153651"/>
                <a:gd name="connsiteX10" fmla="*/ 1979674 w 5817996"/>
                <a:gd name="connsiteY10" fmla="*/ 132426 h 2153651"/>
                <a:gd name="connsiteX11" fmla="*/ 1984829 w 5817996"/>
                <a:gd name="connsiteY11" fmla="*/ 126178 h 2153651"/>
                <a:gd name="connsiteX12" fmla="*/ 2289449 w 5817996"/>
                <a:gd name="connsiteY12" fmla="*/ 0 h 2153651"/>
                <a:gd name="connsiteX13" fmla="*/ 2594069 w 5817996"/>
                <a:gd name="connsiteY13" fmla="*/ 126178 h 2153651"/>
                <a:gd name="connsiteX14" fmla="*/ 2599225 w 5817996"/>
                <a:gd name="connsiteY14" fmla="*/ 132426 h 2153651"/>
                <a:gd name="connsiteX15" fmla="*/ 2604380 w 5817996"/>
                <a:gd name="connsiteY15" fmla="*/ 126178 h 2153651"/>
                <a:gd name="connsiteX16" fmla="*/ 2909000 w 5817996"/>
                <a:gd name="connsiteY16" fmla="*/ 0 h 2153651"/>
                <a:gd name="connsiteX17" fmla="*/ 3213620 w 5817996"/>
                <a:gd name="connsiteY17" fmla="*/ 126178 h 2153651"/>
                <a:gd name="connsiteX18" fmla="*/ 3218775 w 5817996"/>
                <a:gd name="connsiteY18" fmla="*/ 132426 h 2153651"/>
                <a:gd name="connsiteX19" fmla="*/ 3223930 w 5817996"/>
                <a:gd name="connsiteY19" fmla="*/ 126178 h 2153651"/>
                <a:gd name="connsiteX20" fmla="*/ 3528550 w 5817996"/>
                <a:gd name="connsiteY20" fmla="*/ 0 h 2153651"/>
                <a:gd name="connsiteX21" fmla="*/ 3833170 w 5817996"/>
                <a:gd name="connsiteY21" fmla="*/ 126178 h 2153651"/>
                <a:gd name="connsiteX22" fmla="*/ 3838325 w 5817996"/>
                <a:gd name="connsiteY22" fmla="*/ 132426 h 2153651"/>
                <a:gd name="connsiteX23" fmla="*/ 3843480 w 5817996"/>
                <a:gd name="connsiteY23" fmla="*/ 126178 h 2153651"/>
                <a:gd name="connsiteX24" fmla="*/ 4148100 w 5817996"/>
                <a:gd name="connsiteY24" fmla="*/ 0 h 2153651"/>
                <a:gd name="connsiteX25" fmla="*/ 4452720 w 5817996"/>
                <a:gd name="connsiteY25" fmla="*/ 126178 h 2153651"/>
                <a:gd name="connsiteX26" fmla="*/ 4457875 w 5817996"/>
                <a:gd name="connsiteY26" fmla="*/ 132425 h 2153651"/>
                <a:gd name="connsiteX27" fmla="*/ 4463029 w 5817996"/>
                <a:gd name="connsiteY27" fmla="*/ 126178 h 2153651"/>
                <a:gd name="connsiteX28" fmla="*/ 4767649 w 5817996"/>
                <a:gd name="connsiteY28" fmla="*/ 0 h 2153651"/>
                <a:gd name="connsiteX29" fmla="*/ 5072269 w 5817996"/>
                <a:gd name="connsiteY29" fmla="*/ 126178 h 2153651"/>
                <a:gd name="connsiteX30" fmla="*/ 5077424 w 5817996"/>
                <a:gd name="connsiteY30" fmla="*/ 132425 h 2153651"/>
                <a:gd name="connsiteX31" fmla="*/ 5082578 w 5817996"/>
                <a:gd name="connsiteY31" fmla="*/ 126178 h 2153651"/>
                <a:gd name="connsiteX32" fmla="*/ 5387198 w 5817996"/>
                <a:gd name="connsiteY32" fmla="*/ 0 h 2153651"/>
                <a:gd name="connsiteX33" fmla="*/ 5817996 w 5817996"/>
                <a:gd name="connsiteY33" fmla="*/ 430799 h 2153651"/>
                <a:gd name="connsiteX34" fmla="*/ 5691818 w 5817996"/>
                <a:gd name="connsiteY34" fmla="*/ 735420 h 2153651"/>
                <a:gd name="connsiteX35" fmla="*/ 5669527 w 5817996"/>
                <a:gd name="connsiteY35" fmla="*/ 753812 h 2153651"/>
                <a:gd name="connsiteX36" fmla="*/ 5691818 w 5817996"/>
                <a:gd name="connsiteY36" fmla="*/ 772204 h 2153651"/>
                <a:gd name="connsiteX37" fmla="*/ 5817996 w 5817996"/>
                <a:gd name="connsiteY37" fmla="*/ 1076825 h 2153651"/>
                <a:gd name="connsiteX38" fmla="*/ 5691818 w 5817996"/>
                <a:gd name="connsiteY38" fmla="*/ 1381446 h 2153651"/>
                <a:gd name="connsiteX39" fmla="*/ 5669526 w 5817996"/>
                <a:gd name="connsiteY39" fmla="*/ 1399839 h 2153651"/>
                <a:gd name="connsiteX40" fmla="*/ 5691818 w 5817996"/>
                <a:gd name="connsiteY40" fmla="*/ 1418231 h 2153651"/>
                <a:gd name="connsiteX41" fmla="*/ 5817996 w 5817996"/>
                <a:gd name="connsiteY41" fmla="*/ 1722852 h 2153651"/>
                <a:gd name="connsiteX42" fmla="*/ 5387198 w 5817996"/>
                <a:gd name="connsiteY42" fmla="*/ 2153651 h 2153651"/>
                <a:gd name="connsiteX43" fmla="*/ 5082578 w 5817996"/>
                <a:gd name="connsiteY43" fmla="*/ 2027473 h 2153651"/>
                <a:gd name="connsiteX44" fmla="*/ 5077421 w 5817996"/>
                <a:gd name="connsiteY44" fmla="*/ 2021223 h 2153651"/>
                <a:gd name="connsiteX45" fmla="*/ 5072264 w 5817996"/>
                <a:gd name="connsiteY45" fmla="*/ 2027473 h 2153651"/>
                <a:gd name="connsiteX46" fmla="*/ 4767644 w 5817996"/>
                <a:gd name="connsiteY46" fmla="*/ 2153651 h 2153651"/>
                <a:gd name="connsiteX47" fmla="*/ 4463024 w 5817996"/>
                <a:gd name="connsiteY47" fmla="*/ 2027473 h 2153651"/>
                <a:gd name="connsiteX48" fmla="*/ 4457870 w 5817996"/>
                <a:gd name="connsiteY48" fmla="*/ 2021226 h 2153651"/>
                <a:gd name="connsiteX49" fmla="*/ 4452715 w 5817996"/>
                <a:gd name="connsiteY49" fmla="*/ 2027473 h 2153651"/>
                <a:gd name="connsiteX50" fmla="*/ 4148095 w 5817996"/>
                <a:gd name="connsiteY50" fmla="*/ 2153651 h 2153651"/>
                <a:gd name="connsiteX51" fmla="*/ 3843475 w 5817996"/>
                <a:gd name="connsiteY51" fmla="*/ 2027473 h 2153651"/>
                <a:gd name="connsiteX52" fmla="*/ 3838320 w 5817996"/>
                <a:gd name="connsiteY52" fmla="*/ 2021225 h 2153651"/>
                <a:gd name="connsiteX53" fmla="*/ 3833165 w 5817996"/>
                <a:gd name="connsiteY53" fmla="*/ 2027473 h 2153651"/>
                <a:gd name="connsiteX54" fmla="*/ 3528545 w 5817996"/>
                <a:gd name="connsiteY54" fmla="*/ 2153651 h 2153651"/>
                <a:gd name="connsiteX55" fmla="*/ 3223925 w 5817996"/>
                <a:gd name="connsiteY55" fmla="*/ 2027473 h 2153651"/>
                <a:gd name="connsiteX56" fmla="*/ 3218771 w 5817996"/>
                <a:gd name="connsiteY56" fmla="*/ 2021226 h 2153651"/>
                <a:gd name="connsiteX57" fmla="*/ 3213616 w 5817996"/>
                <a:gd name="connsiteY57" fmla="*/ 2027473 h 2153651"/>
                <a:gd name="connsiteX58" fmla="*/ 2908996 w 5817996"/>
                <a:gd name="connsiteY58" fmla="*/ 2153651 h 2153651"/>
                <a:gd name="connsiteX59" fmla="*/ 2604376 w 5817996"/>
                <a:gd name="connsiteY59" fmla="*/ 2027473 h 2153651"/>
                <a:gd name="connsiteX60" fmla="*/ 2599221 w 5817996"/>
                <a:gd name="connsiteY60" fmla="*/ 2021225 h 2153651"/>
                <a:gd name="connsiteX61" fmla="*/ 2594066 w 5817996"/>
                <a:gd name="connsiteY61" fmla="*/ 2027473 h 2153651"/>
                <a:gd name="connsiteX62" fmla="*/ 2289446 w 5817996"/>
                <a:gd name="connsiteY62" fmla="*/ 2153651 h 2153651"/>
                <a:gd name="connsiteX63" fmla="*/ 1984826 w 5817996"/>
                <a:gd name="connsiteY63" fmla="*/ 2027473 h 2153651"/>
                <a:gd name="connsiteX64" fmla="*/ 1979672 w 5817996"/>
                <a:gd name="connsiteY64" fmla="*/ 2021226 h 2153651"/>
                <a:gd name="connsiteX65" fmla="*/ 1974517 w 5817996"/>
                <a:gd name="connsiteY65" fmla="*/ 2027473 h 2153651"/>
                <a:gd name="connsiteX66" fmla="*/ 1669897 w 5817996"/>
                <a:gd name="connsiteY66" fmla="*/ 2153651 h 2153651"/>
                <a:gd name="connsiteX67" fmla="*/ 1365277 w 5817996"/>
                <a:gd name="connsiteY67" fmla="*/ 2027473 h 2153651"/>
                <a:gd name="connsiteX68" fmla="*/ 1360122 w 5817996"/>
                <a:gd name="connsiteY68" fmla="*/ 2021225 h 2153651"/>
                <a:gd name="connsiteX69" fmla="*/ 1354967 w 5817996"/>
                <a:gd name="connsiteY69" fmla="*/ 2027473 h 2153651"/>
                <a:gd name="connsiteX70" fmla="*/ 1050347 w 5817996"/>
                <a:gd name="connsiteY70" fmla="*/ 2153651 h 2153651"/>
                <a:gd name="connsiteX71" fmla="*/ 745727 w 5817996"/>
                <a:gd name="connsiteY71" fmla="*/ 2027473 h 2153651"/>
                <a:gd name="connsiteX72" fmla="*/ 740573 w 5817996"/>
                <a:gd name="connsiteY72" fmla="*/ 2021226 h 2153651"/>
                <a:gd name="connsiteX73" fmla="*/ 735419 w 5817996"/>
                <a:gd name="connsiteY73" fmla="*/ 2027473 h 2153651"/>
                <a:gd name="connsiteX74" fmla="*/ 430798 w 5817996"/>
                <a:gd name="connsiteY74" fmla="*/ 2153651 h 2153651"/>
                <a:gd name="connsiteX75" fmla="*/ 0 w 5817996"/>
                <a:gd name="connsiteY75" fmla="*/ 1722852 h 2153651"/>
                <a:gd name="connsiteX76" fmla="*/ 126178 w 5817996"/>
                <a:gd name="connsiteY76" fmla="*/ 1418231 h 2153651"/>
                <a:gd name="connsiteX77" fmla="*/ 148470 w 5817996"/>
                <a:gd name="connsiteY77" fmla="*/ 1399839 h 2153651"/>
                <a:gd name="connsiteX78" fmla="*/ 126178 w 5817996"/>
                <a:gd name="connsiteY78" fmla="*/ 1381446 h 2153651"/>
                <a:gd name="connsiteX79" fmla="*/ 0 w 5817996"/>
                <a:gd name="connsiteY79" fmla="*/ 1076825 h 2153651"/>
                <a:gd name="connsiteX80" fmla="*/ 126178 w 5817996"/>
                <a:gd name="connsiteY80" fmla="*/ 772204 h 2153651"/>
                <a:gd name="connsiteX81" fmla="*/ 148469 w 5817996"/>
                <a:gd name="connsiteY81" fmla="*/ 753812 h 2153651"/>
                <a:gd name="connsiteX82" fmla="*/ 126178 w 5817996"/>
                <a:gd name="connsiteY82" fmla="*/ 735420 h 2153651"/>
                <a:gd name="connsiteX83" fmla="*/ 0 w 5817996"/>
                <a:gd name="connsiteY83" fmla="*/ 430799 h 2153651"/>
                <a:gd name="connsiteX84" fmla="*/ 430798 w 5817996"/>
                <a:gd name="connsiteY84" fmla="*/ 0 h 21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17996" h="2153651">
                  <a:moveTo>
                    <a:pt x="430798" y="0"/>
                  </a:moveTo>
                  <a:cubicBezTo>
                    <a:pt x="549760" y="0"/>
                    <a:pt x="657459" y="48219"/>
                    <a:pt x="735418" y="126178"/>
                  </a:cubicBezTo>
                  <a:lnTo>
                    <a:pt x="740573" y="132426"/>
                  </a:lnTo>
                  <a:lnTo>
                    <a:pt x="745728" y="126178"/>
                  </a:lnTo>
                  <a:cubicBezTo>
                    <a:pt x="823687" y="48219"/>
                    <a:pt x="931387" y="0"/>
                    <a:pt x="1050348" y="0"/>
                  </a:cubicBezTo>
                  <a:cubicBezTo>
                    <a:pt x="1169310" y="0"/>
                    <a:pt x="1277009" y="48219"/>
                    <a:pt x="1354968" y="126178"/>
                  </a:cubicBezTo>
                  <a:lnTo>
                    <a:pt x="1360124" y="132426"/>
                  </a:lnTo>
                  <a:lnTo>
                    <a:pt x="1365279" y="126178"/>
                  </a:lnTo>
                  <a:cubicBezTo>
                    <a:pt x="1443238" y="48219"/>
                    <a:pt x="1550938" y="0"/>
                    <a:pt x="1669899" y="0"/>
                  </a:cubicBezTo>
                  <a:cubicBezTo>
                    <a:pt x="1788861" y="0"/>
                    <a:pt x="1896560" y="48219"/>
                    <a:pt x="1974519" y="126178"/>
                  </a:cubicBezTo>
                  <a:lnTo>
                    <a:pt x="1979674" y="132426"/>
                  </a:lnTo>
                  <a:lnTo>
                    <a:pt x="1984829" y="126178"/>
                  </a:lnTo>
                  <a:cubicBezTo>
                    <a:pt x="2062788" y="48219"/>
                    <a:pt x="2170488" y="0"/>
                    <a:pt x="2289449" y="0"/>
                  </a:cubicBezTo>
                  <a:cubicBezTo>
                    <a:pt x="2408411" y="0"/>
                    <a:pt x="2516110" y="48219"/>
                    <a:pt x="2594069" y="126178"/>
                  </a:cubicBezTo>
                  <a:lnTo>
                    <a:pt x="2599225" y="132426"/>
                  </a:lnTo>
                  <a:lnTo>
                    <a:pt x="2604380" y="126178"/>
                  </a:lnTo>
                  <a:cubicBezTo>
                    <a:pt x="2682339" y="48219"/>
                    <a:pt x="2790038" y="0"/>
                    <a:pt x="2909000" y="0"/>
                  </a:cubicBezTo>
                  <a:cubicBezTo>
                    <a:pt x="3027961" y="0"/>
                    <a:pt x="3135661" y="48219"/>
                    <a:pt x="3213620" y="126178"/>
                  </a:cubicBezTo>
                  <a:lnTo>
                    <a:pt x="3218775" y="132426"/>
                  </a:lnTo>
                  <a:lnTo>
                    <a:pt x="3223930" y="126178"/>
                  </a:lnTo>
                  <a:cubicBezTo>
                    <a:pt x="3301889" y="48219"/>
                    <a:pt x="3409589" y="0"/>
                    <a:pt x="3528550" y="0"/>
                  </a:cubicBezTo>
                  <a:cubicBezTo>
                    <a:pt x="3647512" y="0"/>
                    <a:pt x="3755211" y="48219"/>
                    <a:pt x="3833170" y="126178"/>
                  </a:cubicBezTo>
                  <a:lnTo>
                    <a:pt x="3838325" y="132426"/>
                  </a:lnTo>
                  <a:lnTo>
                    <a:pt x="3843480" y="126178"/>
                  </a:lnTo>
                  <a:cubicBezTo>
                    <a:pt x="3921439" y="48219"/>
                    <a:pt x="4029139" y="0"/>
                    <a:pt x="4148100" y="0"/>
                  </a:cubicBezTo>
                  <a:cubicBezTo>
                    <a:pt x="4267062" y="0"/>
                    <a:pt x="4374761" y="48219"/>
                    <a:pt x="4452720" y="126178"/>
                  </a:cubicBezTo>
                  <a:lnTo>
                    <a:pt x="4457875" y="132425"/>
                  </a:lnTo>
                  <a:lnTo>
                    <a:pt x="4463029" y="126178"/>
                  </a:lnTo>
                  <a:cubicBezTo>
                    <a:pt x="4540988" y="48219"/>
                    <a:pt x="4648688" y="0"/>
                    <a:pt x="4767649" y="0"/>
                  </a:cubicBezTo>
                  <a:cubicBezTo>
                    <a:pt x="4886610" y="0"/>
                    <a:pt x="4994310" y="48219"/>
                    <a:pt x="5072269" y="126178"/>
                  </a:cubicBezTo>
                  <a:lnTo>
                    <a:pt x="5077424" y="132425"/>
                  </a:lnTo>
                  <a:lnTo>
                    <a:pt x="5082578" y="126178"/>
                  </a:lnTo>
                  <a:cubicBezTo>
                    <a:pt x="5160537" y="48219"/>
                    <a:pt x="5268236" y="0"/>
                    <a:pt x="5387198" y="0"/>
                  </a:cubicBezTo>
                  <a:cubicBezTo>
                    <a:pt x="5625121" y="0"/>
                    <a:pt x="5817996" y="192875"/>
                    <a:pt x="5817996" y="430799"/>
                  </a:cubicBezTo>
                  <a:cubicBezTo>
                    <a:pt x="5817996" y="549761"/>
                    <a:pt x="5769777" y="657461"/>
                    <a:pt x="5691818" y="735420"/>
                  </a:cubicBezTo>
                  <a:lnTo>
                    <a:pt x="5669527" y="753812"/>
                  </a:lnTo>
                  <a:lnTo>
                    <a:pt x="5691818" y="772204"/>
                  </a:lnTo>
                  <a:cubicBezTo>
                    <a:pt x="5769777" y="850163"/>
                    <a:pt x="5817996" y="957863"/>
                    <a:pt x="5817996" y="1076825"/>
                  </a:cubicBezTo>
                  <a:cubicBezTo>
                    <a:pt x="5817996" y="1195787"/>
                    <a:pt x="5769777" y="1303487"/>
                    <a:pt x="5691818" y="1381446"/>
                  </a:cubicBezTo>
                  <a:lnTo>
                    <a:pt x="5669526" y="1399839"/>
                  </a:lnTo>
                  <a:lnTo>
                    <a:pt x="5691818" y="1418231"/>
                  </a:lnTo>
                  <a:cubicBezTo>
                    <a:pt x="5769777" y="1496190"/>
                    <a:pt x="5817996" y="1603890"/>
                    <a:pt x="5817996" y="1722852"/>
                  </a:cubicBezTo>
                  <a:cubicBezTo>
                    <a:pt x="5817996" y="1960776"/>
                    <a:pt x="5625121" y="2153651"/>
                    <a:pt x="5387198" y="2153651"/>
                  </a:cubicBezTo>
                  <a:cubicBezTo>
                    <a:pt x="5268236" y="2153651"/>
                    <a:pt x="5160537" y="2105432"/>
                    <a:pt x="5082578" y="2027473"/>
                  </a:cubicBezTo>
                  <a:lnTo>
                    <a:pt x="5077421" y="2021223"/>
                  </a:lnTo>
                  <a:lnTo>
                    <a:pt x="5072264" y="2027473"/>
                  </a:lnTo>
                  <a:cubicBezTo>
                    <a:pt x="4994305" y="2105432"/>
                    <a:pt x="4886606" y="2153651"/>
                    <a:pt x="4767644" y="2153651"/>
                  </a:cubicBezTo>
                  <a:cubicBezTo>
                    <a:pt x="4648683" y="2153651"/>
                    <a:pt x="4540983" y="2105432"/>
                    <a:pt x="4463024" y="2027473"/>
                  </a:cubicBezTo>
                  <a:lnTo>
                    <a:pt x="4457870" y="2021226"/>
                  </a:lnTo>
                  <a:lnTo>
                    <a:pt x="4452715" y="2027473"/>
                  </a:lnTo>
                  <a:cubicBezTo>
                    <a:pt x="4374756" y="2105432"/>
                    <a:pt x="4267057" y="2153651"/>
                    <a:pt x="4148095" y="2153651"/>
                  </a:cubicBezTo>
                  <a:cubicBezTo>
                    <a:pt x="4029134" y="2153651"/>
                    <a:pt x="3921434" y="2105432"/>
                    <a:pt x="3843475" y="2027473"/>
                  </a:cubicBezTo>
                  <a:lnTo>
                    <a:pt x="3838320" y="2021225"/>
                  </a:lnTo>
                  <a:lnTo>
                    <a:pt x="3833165" y="2027473"/>
                  </a:lnTo>
                  <a:cubicBezTo>
                    <a:pt x="3755206" y="2105432"/>
                    <a:pt x="3647506" y="2153651"/>
                    <a:pt x="3528545" y="2153651"/>
                  </a:cubicBezTo>
                  <a:cubicBezTo>
                    <a:pt x="3409584" y="2153651"/>
                    <a:pt x="3301884" y="2105432"/>
                    <a:pt x="3223925" y="2027473"/>
                  </a:cubicBezTo>
                  <a:lnTo>
                    <a:pt x="3218771" y="2021226"/>
                  </a:lnTo>
                  <a:lnTo>
                    <a:pt x="3213616" y="2027473"/>
                  </a:lnTo>
                  <a:cubicBezTo>
                    <a:pt x="3135657" y="2105432"/>
                    <a:pt x="3027958" y="2153651"/>
                    <a:pt x="2908996" y="2153651"/>
                  </a:cubicBezTo>
                  <a:cubicBezTo>
                    <a:pt x="2790035" y="2153651"/>
                    <a:pt x="2682335" y="2105432"/>
                    <a:pt x="2604376" y="2027473"/>
                  </a:cubicBezTo>
                  <a:lnTo>
                    <a:pt x="2599221" y="2021225"/>
                  </a:lnTo>
                  <a:lnTo>
                    <a:pt x="2594066" y="2027473"/>
                  </a:lnTo>
                  <a:cubicBezTo>
                    <a:pt x="2516107" y="2105432"/>
                    <a:pt x="2408408" y="2153651"/>
                    <a:pt x="2289446" y="2153651"/>
                  </a:cubicBezTo>
                  <a:cubicBezTo>
                    <a:pt x="2170485" y="2153651"/>
                    <a:pt x="2062785" y="2105432"/>
                    <a:pt x="1984826" y="2027473"/>
                  </a:cubicBezTo>
                  <a:lnTo>
                    <a:pt x="1979672" y="2021226"/>
                  </a:lnTo>
                  <a:lnTo>
                    <a:pt x="1974517" y="2027473"/>
                  </a:lnTo>
                  <a:cubicBezTo>
                    <a:pt x="1896558" y="2105432"/>
                    <a:pt x="1788859" y="2153651"/>
                    <a:pt x="1669897" y="2153651"/>
                  </a:cubicBezTo>
                  <a:cubicBezTo>
                    <a:pt x="1550936" y="2153651"/>
                    <a:pt x="1443236" y="2105432"/>
                    <a:pt x="1365277" y="2027473"/>
                  </a:cubicBezTo>
                  <a:lnTo>
                    <a:pt x="1360122" y="2021225"/>
                  </a:lnTo>
                  <a:lnTo>
                    <a:pt x="1354967" y="2027473"/>
                  </a:lnTo>
                  <a:cubicBezTo>
                    <a:pt x="1277008" y="2105432"/>
                    <a:pt x="1169309" y="2153651"/>
                    <a:pt x="1050347" y="2153651"/>
                  </a:cubicBezTo>
                  <a:cubicBezTo>
                    <a:pt x="931386" y="2153651"/>
                    <a:pt x="823686" y="2105432"/>
                    <a:pt x="745727" y="2027473"/>
                  </a:cubicBezTo>
                  <a:lnTo>
                    <a:pt x="740573" y="2021226"/>
                  </a:lnTo>
                  <a:lnTo>
                    <a:pt x="735419" y="2027473"/>
                  </a:lnTo>
                  <a:cubicBezTo>
                    <a:pt x="657459" y="2105432"/>
                    <a:pt x="549760" y="2153651"/>
                    <a:pt x="430798" y="2153651"/>
                  </a:cubicBezTo>
                  <a:cubicBezTo>
                    <a:pt x="192875" y="2153651"/>
                    <a:pt x="0" y="1960776"/>
                    <a:pt x="0" y="1722852"/>
                  </a:cubicBezTo>
                  <a:cubicBezTo>
                    <a:pt x="0" y="1603890"/>
                    <a:pt x="48219" y="1496190"/>
                    <a:pt x="126178" y="1418231"/>
                  </a:cubicBezTo>
                  <a:lnTo>
                    <a:pt x="148470" y="1399839"/>
                  </a:lnTo>
                  <a:lnTo>
                    <a:pt x="126178" y="1381446"/>
                  </a:lnTo>
                  <a:cubicBezTo>
                    <a:pt x="48219" y="1303487"/>
                    <a:pt x="0" y="1195787"/>
                    <a:pt x="0" y="1076825"/>
                  </a:cubicBezTo>
                  <a:cubicBezTo>
                    <a:pt x="0" y="957863"/>
                    <a:pt x="48219" y="850163"/>
                    <a:pt x="126178" y="772204"/>
                  </a:cubicBezTo>
                  <a:lnTo>
                    <a:pt x="148469" y="753812"/>
                  </a:lnTo>
                  <a:lnTo>
                    <a:pt x="126178" y="735420"/>
                  </a:lnTo>
                  <a:cubicBezTo>
                    <a:pt x="48219" y="657461"/>
                    <a:pt x="0" y="549761"/>
                    <a:pt x="0" y="430799"/>
                  </a:cubicBezTo>
                  <a:cubicBezTo>
                    <a:pt x="0" y="192875"/>
                    <a:pt x="192875" y="0"/>
                    <a:pt x="430798" y="0"/>
                  </a:cubicBezTo>
                  <a:close/>
                </a:path>
              </a:pathLst>
            </a:custGeom>
            <a:solidFill>
              <a:schemeClr val="tx2">
                <a:lumMod val="20000"/>
                <a:lumOff val="80000"/>
              </a:schemeClr>
            </a:solidFill>
            <a:ln w="9525">
              <a:solidFill>
                <a:srgbClr val="FFC000"/>
              </a:solidFill>
            </a:ln>
            <a:effectLst>
              <a:glow rad="101600">
                <a:schemeClr val="bg1">
                  <a:alpha val="60000"/>
                </a:scheme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400" dirty="0">
                <a:solidFill>
                  <a:srgbClr val="002060"/>
                </a:solidFill>
                <a:latin typeface="思源黑体 CN Bold" panose="020B0800000000000000" pitchFamily="34" charset="-122"/>
                <a:ea typeface="思源黑体 CN Bold" panose="020B0800000000000000" pitchFamily="34" charset="-122"/>
              </a:endParaRPr>
            </a:p>
          </p:txBody>
        </p:sp>
        <p:sp>
          <p:nvSpPr>
            <p:cNvPr id="22" name="Text Box 6"/>
            <p:cNvSpPr txBox="1">
              <a:spLocks noChangeArrowheads="1"/>
            </p:cNvSpPr>
            <p:nvPr/>
          </p:nvSpPr>
          <p:spPr bwMode="auto">
            <a:xfrm>
              <a:off x="1198504" y="247881"/>
              <a:ext cx="7629995" cy="523220"/>
            </a:xfrm>
            <a:prstGeom prst="rect">
              <a:avLst/>
            </a:prstGeom>
            <a:noFill/>
            <a:ln>
              <a:noFill/>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buFont typeface="Arial" panose="020B0604020202020204" pitchFamily="34" charset="0"/>
                <a:buNone/>
              </a:pPr>
              <a:r>
                <a:rPr lang="vi-VN" altLang="en-US" sz="2800" b="1" dirty="0">
                  <a:solidFill>
                    <a:srgbClr val="000099"/>
                  </a:solidFill>
                  <a:latin typeface="Baloo 2" pitchFamily="2" charset="0"/>
                  <a:ea typeface="Tahoma" panose="020B0604030504040204" pitchFamily="34" charset="0"/>
                  <a:cs typeface="Baloo 2" pitchFamily="2" charset="0"/>
                </a:rPr>
                <a:t>Cách viết tên người, tên địa lí nước ngoài:</a:t>
              </a:r>
              <a:endParaRPr lang="en-US" altLang="en-US" sz="2800" b="1" dirty="0">
                <a:solidFill>
                  <a:srgbClr val="000099"/>
                </a:solidFill>
                <a:latin typeface="Baloo 2" pitchFamily="2" charset="0"/>
                <a:ea typeface="Tahoma" panose="020B0604030504040204" pitchFamily="34" charset="0"/>
                <a:cs typeface="Baloo 2" pitchFamily="2" charset="0"/>
              </a:endParaRPr>
            </a:p>
          </p:txBody>
        </p:sp>
      </p:grpSp>
      <p:sp>
        <p:nvSpPr>
          <p:cNvPr id="18" name="矩形: 圆角 20">
            <a:extLst>
              <a:ext uri="{FF2B5EF4-FFF2-40B4-BE49-F238E27FC236}">
                <a16:creationId xmlns:a16="http://schemas.microsoft.com/office/drawing/2014/main" id="{95310AC2-39A1-4C93-AB2F-D3F7719E3264}"/>
              </a:ext>
            </a:extLst>
          </p:cNvPr>
          <p:cNvSpPr/>
          <p:nvPr/>
        </p:nvSpPr>
        <p:spPr>
          <a:xfrm>
            <a:off x="492470" y="1021081"/>
            <a:ext cx="8437636" cy="3763356"/>
          </a:xfrm>
          <a:prstGeom prst="roundRect">
            <a:avLst>
              <a:gd name="adj" fmla="val 4073"/>
            </a:avLst>
          </a:prstGeom>
          <a:solidFill>
            <a:schemeClr val="bg1"/>
          </a:solidFill>
          <a:ln w="76200">
            <a:solidFill>
              <a:srgbClr val="FFC3A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Rectangle 1"/>
          <p:cNvSpPr/>
          <p:nvPr/>
        </p:nvSpPr>
        <p:spPr>
          <a:xfrm>
            <a:off x="775196" y="1241825"/>
            <a:ext cx="7693462" cy="1569660"/>
          </a:xfrm>
          <a:prstGeom prst="rect">
            <a:avLst/>
          </a:prstGeom>
        </p:spPr>
        <p:txBody>
          <a:bodyPr wrap="square">
            <a:spAutoFit/>
          </a:bodyPr>
          <a:lstStyle/>
          <a:p>
            <a:pPr algn="just"/>
            <a:r>
              <a:rPr lang="vi-VN" altLang="en-US" sz="2400" dirty="0">
                <a:solidFill>
                  <a:srgbClr val="002060"/>
                </a:solidFill>
                <a:latin typeface="Calibri" panose="020F0502020204030204" pitchFamily="34" charset="0"/>
                <a:cs typeface="Calibri" panose="020F0502020204030204" pitchFamily="34" charset="0"/>
              </a:rPr>
              <a:t>1. </a:t>
            </a:r>
            <a:r>
              <a:rPr lang="en-US" altLang="en-US" sz="2400" dirty="0" err="1">
                <a:solidFill>
                  <a:srgbClr val="002060"/>
                </a:solidFill>
                <a:latin typeface="Calibri" panose="020F0502020204030204" pitchFamily="34" charset="0"/>
                <a:cs typeface="Calibri" panose="020F0502020204030204" pitchFamily="34" charset="0"/>
              </a:rPr>
              <a:t>Khi</a:t>
            </a:r>
            <a:r>
              <a:rPr lang="en-US" altLang="en-US" sz="2400" dirty="0">
                <a:solidFill>
                  <a:srgbClr val="002060"/>
                </a:solidFill>
                <a:latin typeface="Calibri" panose="020F0502020204030204" pitchFamily="34" charset="0"/>
                <a:cs typeface="Calibri" panose="020F0502020204030204" pitchFamily="34" charset="0"/>
              </a:rPr>
              <a:t> </a:t>
            </a:r>
            <a:r>
              <a:rPr lang="vi-VN" altLang="en-US" sz="2400" dirty="0">
                <a:solidFill>
                  <a:srgbClr val="002060"/>
                </a:solidFill>
                <a:latin typeface="Calibri" panose="020F0502020204030204" pitchFamily="34" charset="0"/>
                <a:cs typeface="Calibri" panose="020F0502020204030204" pitchFamily="34" charset="0"/>
              </a:rPr>
              <a:t>viết </a:t>
            </a:r>
            <a:r>
              <a:rPr lang="vi-VN" altLang="vi-VN" sz="2400" dirty="0">
                <a:solidFill>
                  <a:srgbClr val="002060"/>
                </a:solidFill>
                <a:latin typeface="Calibri" panose="020F0502020204030204" pitchFamily="34" charset="0"/>
                <a:cs typeface="Calibri" panose="020F0502020204030204" pitchFamily="34" charset="0"/>
              </a:rPr>
              <a:t>tên người, tên địa lí </a:t>
            </a:r>
            <a:r>
              <a:rPr lang="vi-VN" altLang="vi-VN" sz="2400" dirty="0" err="1">
                <a:solidFill>
                  <a:srgbClr val="002060"/>
                </a:solidFill>
                <a:latin typeface="Calibri" panose="020F0502020204030204" pitchFamily="34" charset="0"/>
                <a:cs typeface="Calibri" panose="020F0502020204030204" pitchFamily="34" charset="0"/>
              </a:rPr>
              <a:t>nước</a:t>
            </a:r>
            <a:r>
              <a:rPr lang="vi-VN" altLang="vi-VN" sz="2400" dirty="0">
                <a:solidFill>
                  <a:srgbClr val="002060"/>
                </a:solidFill>
                <a:latin typeface="Calibri" panose="020F0502020204030204" pitchFamily="34" charset="0"/>
                <a:cs typeface="Calibri" panose="020F0502020204030204" pitchFamily="34" charset="0"/>
              </a:rPr>
              <a:t> </a:t>
            </a:r>
            <a:r>
              <a:rPr lang="vi-VN" altLang="vi-VN" sz="2400" dirty="0" err="1">
                <a:solidFill>
                  <a:srgbClr val="002060"/>
                </a:solidFill>
                <a:latin typeface="Calibri" panose="020F0502020204030204" pitchFamily="34" charset="0"/>
                <a:cs typeface="Calibri" panose="020F0502020204030204" pitchFamily="34" charset="0"/>
              </a:rPr>
              <a:t>ngoài</a:t>
            </a:r>
            <a:r>
              <a:rPr lang="en-US" altLang="vi-VN" sz="2400" dirty="0">
                <a:solidFill>
                  <a:srgbClr val="002060"/>
                </a:solidFill>
                <a:latin typeface="Calibri" panose="020F0502020204030204" pitchFamily="34" charset="0"/>
                <a:cs typeface="Calibri" panose="020F0502020204030204" pitchFamily="34" charset="0"/>
              </a:rPr>
              <a:t>,</a:t>
            </a:r>
            <a:r>
              <a:rPr lang="vi-VN" altLang="vi-VN" sz="2400" dirty="0">
                <a:solidFill>
                  <a:srgbClr val="002060"/>
                </a:solidFill>
                <a:latin typeface="Calibri" panose="020F0502020204030204" pitchFamily="34" charset="0"/>
                <a:cs typeface="Calibri" panose="020F0502020204030204" pitchFamily="34" charset="0"/>
              </a:rPr>
              <a:t> ta </a:t>
            </a:r>
            <a:r>
              <a:rPr lang="en-US" altLang="en-US" sz="2400" dirty="0" err="1">
                <a:solidFill>
                  <a:srgbClr val="002060"/>
                </a:solidFill>
                <a:latin typeface="Calibri" panose="020F0502020204030204" pitchFamily="34" charset="0"/>
                <a:cs typeface="Calibri" panose="020F0502020204030204" pitchFamily="34" charset="0"/>
              </a:rPr>
              <a:t>viết</a:t>
            </a:r>
            <a:r>
              <a:rPr lang="en-US" altLang="en-US" sz="2400" dirty="0">
                <a:solidFill>
                  <a:srgbClr val="002060"/>
                </a:solidFill>
                <a:latin typeface="Calibri" panose="020F0502020204030204" pitchFamily="34" charset="0"/>
                <a:cs typeface="Calibri" panose="020F0502020204030204" pitchFamily="34" charset="0"/>
              </a:rPr>
              <a:t> </a:t>
            </a:r>
            <a:r>
              <a:rPr lang="en-US" altLang="en-US" sz="2400" dirty="0" err="1">
                <a:solidFill>
                  <a:srgbClr val="002060"/>
                </a:solidFill>
                <a:latin typeface="Calibri" panose="020F0502020204030204" pitchFamily="34" charset="0"/>
                <a:cs typeface="Calibri" panose="020F0502020204030204" pitchFamily="34" charset="0"/>
              </a:rPr>
              <a:t>hoa</a:t>
            </a:r>
            <a:r>
              <a:rPr lang="en-US" altLang="en-US" sz="2400" dirty="0">
                <a:solidFill>
                  <a:srgbClr val="002060"/>
                </a:solidFill>
                <a:latin typeface="Calibri" panose="020F0502020204030204" pitchFamily="34" charset="0"/>
                <a:cs typeface="Calibri" panose="020F0502020204030204" pitchFamily="34" charset="0"/>
              </a:rPr>
              <a:t> </a:t>
            </a:r>
            <a:r>
              <a:rPr lang="en-US" altLang="en-US" sz="2400" dirty="0" err="1">
                <a:solidFill>
                  <a:srgbClr val="002060"/>
                </a:solidFill>
                <a:latin typeface="Calibri" panose="020F0502020204030204" pitchFamily="34" charset="0"/>
                <a:cs typeface="Calibri" panose="020F0502020204030204" pitchFamily="34" charset="0"/>
              </a:rPr>
              <a:t>chữ</a:t>
            </a:r>
            <a:r>
              <a:rPr lang="en-US" altLang="en-US" sz="2400" dirty="0">
                <a:solidFill>
                  <a:srgbClr val="002060"/>
                </a:solidFill>
                <a:latin typeface="Calibri" panose="020F0502020204030204" pitchFamily="34" charset="0"/>
                <a:cs typeface="Calibri" panose="020F0502020204030204" pitchFamily="34" charset="0"/>
              </a:rPr>
              <a:t> </a:t>
            </a:r>
            <a:r>
              <a:rPr lang="en-US" altLang="en-US" sz="2400" dirty="0" err="1">
                <a:solidFill>
                  <a:srgbClr val="002060"/>
                </a:solidFill>
                <a:latin typeface="Calibri" panose="020F0502020204030204" pitchFamily="34" charset="0"/>
                <a:cs typeface="Calibri" panose="020F0502020204030204" pitchFamily="34" charset="0"/>
              </a:rPr>
              <a:t>cái</a:t>
            </a:r>
            <a:r>
              <a:rPr lang="en-US" altLang="en-US" sz="2400" dirty="0">
                <a:solidFill>
                  <a:srgbClr val="002060"/>
                </a:solidFill>
                <a:latin typeface="Calibri" panose="020F0502020204030204" pitchFamily="34" charset="0"/>
                <a:cs typeface="Calibri" panose="020F0502020204030204" pitchFamily="34" charset="0"/>
              </a:rPr>
              <a:t> </a:t>
            </a:r>
            <a:r>
              <a:rPr lang="en-US" altLang="en-US" sz="2400" dirty="0" err="1">
                <a:solidFill>
                  <a:srgbClr val="002060"/>
                </a:solidFill>
                <a:latin typeface="Calibri" panose="020F0502020204030204" pitchFamily="34" charset="0"/>
                <a:cs typeface="Calibri" panose="020F0502020204030204" pitchFamily="34" charset="0"/>
              </a:rPr>
              <a:t>đầu</a:t>
            </a:r>
            <a:r>
              <a:rPr lang="en-US" altLang="en-US" sz="2400" dirty="0">
                <a:solidFill>
                  <a:srgbClr val="002060"/>
                </a:solidFill>
                <a:latin typeface="Calibri" panose="020F0502020204030204" pitchFamily="34" charset="0"/>
                <a:cs typeface="Calibri" panose="020F0502020204030204" pitchFamily="34" charset="0"/>
              </a:rPr>
              <a:t> </a:t>
            </a:r>
            <a:r>
              <a:rPr lang="en-US" altLang="en-US" sz="2400" dirty="0" err="1">
                <a:solidFill>
                  <a:srgbClr val="002060"/>
                </a:solidFill>
                <a:latin typeface="Calibri" panose="020F0502020204030204" pitchFamily="34" charset="0"/>
                <a:cs typeface="Calibri" panose="020F0502020204030204" pitchFamily="34" charset="0"/>
              </a:rPr>
              <a:t>của</a:t>
            </a:r>
            <a:r>
              <a:rPr lang="en-US" altLang="en-US" sz="2400" dirty="0">
                <a:solidFill>
                  <a:srgbClr val="002060"/>
                </a:solidFill>
                <a:latin typeface="Calibri" panose="020F0502020204030204" pitchFamily="34" charset="0"/>
                <a:cs typeface="Calibri" panose="020F0502020204030204" pitchFamily="34" charset="0"/>
              </a:rPr>
              <a:t> </a:t>
            </a:r>
            <a:r>
              <a:rPr lang="en-US" altLang="en-US" sz="2400" dirty="0" err="1">
                <a:solidFill>
                  <a:srgbClr val="002060"/>
                </a:solidFill>
                <a:latin typeface="Calibri" panose="020F0502020204030204" pitchFamily="34" charset="0"/>
                <a:cs typeface="Calibri" panose="020F0502020204030204" pitchFamily="34" charset="0"/>
              </a:rPr>
              <a:t>mỗi</a:t>
            </a:r>
            <a:r>
              <a:rPr lang="en-US" altLang="en-US" sz="2400" dirty="0">
                <a:solidFill>
                  <a:srgbClr val="002060"/>
                </a:solidFill>
                <a:latin typeface="Calibri" panose="020F0502020204030204" pitchFamily="34" charset="0"/>
                <a:cs typeface="Calibri" panose="020F0502020204030204" pitchFamily="34" charset="0"/>
              </a:rPr>
              <a:t> </a:t>
            </a:r>
            <a:r>
              <a:rPr lang="vi-VN" altLang="en-US" sz="2400" dirty="0">
                <a:solidFill>
                  <a:srgbClr val="002060"/>
                </a:solidFill>
                <a:latin typeface="Calibri" panose="020F0502020204030204" pitchFamily="34" charset="0"/>
                <a:cs typeface="Calibri" panose="020F0502020204030204" pitchFamily="34" charset="0"/>
              </a:rPr>
              <a:t>bộ phận </a:t>
            </a:r>
            <a:r>
              <a:rPr lang="en-US" altLang="en-US" sz="2400" dirty="0" err="1">
                <a:solidFill>
                  <a:srgbClr val="002060"/>
                </a:solidFill>
                <a:latin typeface="Calibri" panose="020F0502020204030204" pitchFamily="34" charset="0"/>
                <a:cs typeface="Calibri" panose="020F0502020204030204" pitchFamily="34" charset="0"/>
              </a:rPr>
              <a:t>tạo</a:t>
            </a:r>
            <a:r>
              <a:rPr lang="en-US" altLang="en-US" sz="2400" dirty="0">
                <a:solidFill>
                  <a:srgbClr val="002060"/>
                </a:solidFill>
                <a:latin typeface="Calibri" panose="020F0502020204030204" pitchFamily="34" charset="0"/>
                <a:cs typeface="Calibri" panose="020F0502020204030204" pitchFamily="34" charset="0"/>
              </a:rPr>
              <a:t> </a:t>
            </a:r>
            <a:r>
              <a:rPr lang="en-US" altLang="en-US" sz="2400" dirty="0" err="1">
                <a:solidFill>
                  <a:srgbClr val="002060"/>
                </a:solidFill>
                <a:latin typeface="Calibri" panose="020F0502020204030204" pitchFamily="34" charset="0"/>
                <a:cs typeface="Calibri" panose="020F0502020204030204" pitchFamily="34" charset="0"/>
              </a:rPr>
              <a:t>thành</a:t>
            </a:r>
            <a:r>
              <a:rPr lang="en-US" altLang="en-US" sz="2400" dirty="0">
                <a:solidFill>
                  <a:srgbClr val="002060"/>
                </a:solidFill>
                <a:latin typeface="Calibri" panose="020F0502020204030204" pitchFamily="34" charset="0"/>
                <a:cs typeface="Calibri" panose="020F0502020204030204" pitchFamily="34" charset="0"/>
              </a:rPr>
              <a:t> </a:t>
            </a:r>
            <a:r>
              <a:rPr lang="en-US" altLang="en-US" sz="2400" dirty="0" err="1">
                <a:solidFill>
                  <a:srgbClr val="002060"/>
                </a:solidFill>
                <a:latin typeface="Calibri" panose="020F0502020204030204" pitchFamily="34" charset="0"/>
                <a:cs typeface="Calibri" panose="020F0502020204030204" pitchFamily="34" charset="0"/>
              </a:rPr>
              <a:t>tên</a:t>
            </a:r>
            <a:r>
              <a:rPr lang="en-US" altLang="en-US" sz="2400" dirty="0">
                <a:solidFill>
                  <a:srgbClr val="002060"/>
                </a:solidFill>
                <a:latin typeface="Calibri" panose="020F0502020204030204" pitchFamily="34" charset="0"/>
                <a:cs typeface="Calibri" panose="020F0502020204030204" pitchFamily="34" charset="0"/>
              </a:rPr>
              <a:t> </a:t>
            </a:r>
            <a:r>
              <a:rPr lang="en-US" altLang="en-US" sz="2400" dirty="0" err="1">
                <a:solidFill>
                  <a:srgbClr val="002060"/>
                </a:solidFill>
                <a:latin typeface="Calibri" panose="020F0502020204030204" pitchFamily="34" charset="0"/>
                <a:cs typeface="Calibri" panose="020F0502020204030204" pitchFamily="34" charset="0"/>
              </a:rPr>
              <a:t>đó</a:t>
            </a:r>
            <a:r>
              <a:rPr lang="vi-VN" altLang="en-US" sz="2400" dirty="0">
                <a:solidFill>
                  <a:srgbClr val="002060"/>
                </a:solidFill>
                <a:latin typeface="Calibri" panose="020F0502020204030204" pitchFamily="34" charset="0"/>
                <a:cs typeface="Calibri" panose="020F0502020204030204" pitchFamily="34" charset="0"/>
              </a:rPr>
              <a:t>. Nếu bộ phận tạo thành tên gồm nhiều tiếng thì giữa các tiếng cần có dấu gạch nối. </a:t>
            </a:r>
            <a:r>
              <a:rPr lang="vi-VN" altLang="en-US" sz="2400" i="1" dirty="0">
                <a:solidFill>
                  <a:srgbClr val="002060"/>
                </a:solidFill>
                <a:latin typeface="Calibri" panose="020F0502020204030204" pitchFamily="34" charset="0"/>
                <a:cs typeface="Calibri" panose="020F0502020204030204" pitchFamily="34" charset="0"/>
              </a:rPr>
              <a:t>(VD: A-dam, Ê-va, Bra-hma, Sác-lơ Đác-</a:t>
            </a:r>
            <a:r>
              <a:rPr lang="vi-VN" altLang="en-US" sz="2400" i="1" dirty="0" err="1">
                <a:solidFill>
                  <a:srgbClr val="002060"/>
                </a:solidFill>
                <a:latin typeface="Calibri" panose="020F0502020204030204" pitchFamily="34" charset="0"/>
                <a:cs typeface="Calibri" panose="020F0502020204030204" pitchFamily="34" charset="0"/>
              </a:rPr>
              <a:t>uyn</a:t>
            </a:r>
            <a:r>
              <a:rPr lang="vi-VN" altLang="en-US" sz="2400" i="1" dirty="0">
                <a:solidFill>
                  <a:srgbClr val="002060"/>
                </a:solidFill>
                <a:latin typeface="Calibri" panose="020F0502020204030204" pitchFamily="34" charset="0"/>
                <a:cs typeface="Calibri" panose="020F0502020204030204" pitchFamily="34" charset="0"/>
              </a:rPr>
              <a:t>)</a:t>
            </a:r>
            <a:r>
              <a:rPr lang="en-US" altLang="en-US" sz="2400" i="1" dirty="0">
                <a:solidFill>
                  <a:srgbClr val="002060"/>
                </a:solidFill>
                <a:latin typeface="Calibri" panose="020F0502020204030204" pitchFamily="34" charset="0"/>
                <a:cs typeface="Calibri" panose="020F0502020204030204" pitchFamily="34" charset="0"/>
              </a:rPr>
              <a:t>.</a:t>
            </a:r>
            <a:endParaRPr lang="vi-VN" altLang="en-US" sz="2400" i="1" dirty="0">
              <a:solidFill>
                <a:srgbClr val="002060"/>
              </a:solidFill>
              <a:latin typeface="Calibri" panose="020F0502020204030204" pitchFamily="34" charset="0"/>
              <a:cs typeface="Calibri" panose="020F0502020204030204" pitchFamily="34" charset="0"/>
            </a:endParaRPr>
          </a:p>
        </p:txBody>
      </p:sp>
      <p:sp>
        <p:nvSpPr>
          <p:cNvPr id="33" name="TextBox 32"/>
          <p:cNvSpPr txBox="1">
            <a:spLocks noChangeArrowheads="1"/>
          </p:cNvSpPr>
          <p:nvPr/>
        </p:nvSpPr>
        <p:spPr bwMode="auto">
          <a:xfrm>
            <a:off x="732665" y="3069424"/>
            <a:ext cx="779284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a:r>
              <a:rPr lang="vi-VN" altLang="vi-VN" sz="2400" dirty="0">
                <a:solidFill>
                  <a:srgbClr val="002060"/>
                </a:solidFill>
                <a:latin typeface="Calibri" panose="020F0502020204030204" pitchFamily="34" charset="0"/>
                <a:cs typeface="Calibri" panose="020F0502020204030204" pitchFamily="34" charset="0"/>
              </a:rPr>
              <a:t>2. Có một số tên người, tên địa lí nước ngoài viết giống như cách viết tên riêng Việt Nam. Đó là những tên riêng được phiên âm theo âm Hán Việt. </a:t>
            </a:r>
            <a:r>
              <a:rPr lang="vi-VN" altLang="vi-VN" sz="2400" i="1" dirty="0">
                <a:solidFill>
                  <a:srgbClr val="002060"/>
                </a:solidFill>
                <a:latin typeface="Calibri" panose="020F0502020204030204" pitchFamily="34" charset="0"/>
                <a:cs typeface="Calibri" panose="020F0502020204030204" pitchFamily="34" charset="0"/>
              </a:rPr>
              <a:t>(VD: Nữ Oa, Trung Quốc, Ấn Độ)</a:t>
            </a:r>
            <a:r>
              <a:rPr lang="en-US" altLang="vi-VN" sz="2400" i="1" dirty="0">
                <a:solidFill>
                  <a:srgbClr val="002060"/>
                </a:solidFill>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3794890326"/>
      </p:ext>
    </p:extLst>
  </p:cSld>
  <p:clrMapOvr>
    <a:masterClrMapping/>
  </p:clrMapOvr>
  <mc:AlternateContent xmlns:mc="http://schemas.openxmlformats.org/markup-compatibility/2006" xmlns:p14="http://schemas.microsoft.com/office/powerpoint/2010/main">
    <mc:Choice Requires="p14">
      <p:transition spd="slow" p14:dur="17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barn(inVertical)">
                                      <p:cBhvr>
                                        <p:cTn id="1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 grpId="0"/>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Shape 2764"/>
        <p:cNvGrpSpPr/>
        <p:nvPr/>
      </p:nvGrpSpPr>
      <p:grpSpPr>
        <a:xfrm>
          <a:off x="0" y="0"/>
          <a:ext cx="0" cy="0"/>
          <a:chOff x="0" y="0"/>
          <a:chExt cx="0" cy="0"/>
        </a:xfrm>
      </p:grpSpPr>
      <p:pic>
        <p:nvPicPr>
          <p:cNvPr id="42" name="图片 3">
            <a:extLst>
              <a:ext uri="{FF2B5EF4-FFF2-40B4-BE49-F238E27FC236}">
                <a16:creationId xmlns:a16="http://schemas.microsoft.com/office/drawing/2014/main" id="{9EA2DBC3-284E-4C10-AA33-DB2DBA0F0BE9}"/>
              </a:ext>
            </a:extLst>
          </p:cNvPr>
          <p:cNvPicPr>
            <a:picLocks noChangeAspect="1"/>
          </p:cNvPicPr>
          <p:nvPr/>
        </p:nvPicPr>
        <p:blipFill>
          <a:blip r:embed="rId3"/>
          <a:stretch>
            <a:fillRect/>
          </a:stretch>
        </p:blipFill>
        <p:spPr>
          <a:xfrm>
            <a:off x="12736" y="0"/>
            <a:ext cx="9154273" cy="5136281"/>
          </a:xfrm>
          <a:prstGeom prst="rect">
            <a:avLst/>
          </a:prstGeom>
        </p:spPr>
      </p:pic>
      <p:grpSp>
        <p:nvGrpSpPr>
          <p:cNvPr id="6" name="Group 5"/>
          <p:cNvGrpSpPr/>
          <p:nvPr/>
        </p:nvGrpSpPr>
        <p:grpSpPr>
          <a:xfrm>
            <a:off x="159562" y="938775"/>
            <a:ext cx="9025163" cy="1327024"/>
            <a:chOff x="190756" y="1142287"/>
            <a:chExt cx="9025163" cy="1327024"/>
          </a:xfrm>
        </p:grpSpPr>
        <p:grpSp>
          <p:nvGrpSpPr>
            <p:cNvPr id="123" name="Group 122">
              <a:extLst>
                <a:ext uri="{FF2B5EF4-FFF2-40B4-BE49-F238E27FC236}">
                  <a16:creationId xmlns:a16="http://schemas.microsoft.com/office/drawing/2014/main" id="{F1D2DFE5-EE8A-46DB-A135-F8C9011447F8}"/>
                </a:ext>
              </a:extLst>
            </p:cNvPr>
            <p:cNvGrpSpPr/>
            <p:nvPr/>
          </p:nvGrpSpPr>
          <p:grpSpPr>
            <a:xfrm>
              <a:off x="797798" y="1142287"/>
              <a:ext cx="8418121" cy="1327024"/>
              <a:chOff x="2130788" y="940391"/>
              <a:chExt cx="9735630" cy="1509659"/>
            </a:xfrm>
          </p:grpSpPr>
          <p:sp>
            <p:nvSpPr>
              <p:cNvPr id="125" name="矩形 39"/>
              <p:cNvSpPr>
                <a:spLocks noChangeArrowheads="1"/>
              </p:cNvSpPr>
              <p:nvPr/>
            </p:nvSpPr>
            <p:spPr bwMode="auto">
              <a:xfrm>
                <a:off x="2209800" y="1504685"/>
                <a:ext cx="9656618" cy="945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8565">
                  <a:lnSpc>
                    <a:spcPct val="150000"/>
                  </a:lnSpc>
                  <a:spcBef>
                    <a:spcPts val="1000"/>
                  </a:spcBef>
                  <a:buClrTx/>
                  <a:defRPr/>
                </a:pPr>
                <a:endParaRPr lang="zh-CN" altLang="en-US" sz="3200" b="1" kern="1200" dirty="0">
                  <a:solidFill>
                    <a:srgbClr val="1C3041"/>
                  </a:solidFill>
                  <a:latin typeface="Arial" panose="020B0604020202020204" pitchFamily="34" charset="0"/>
                  <a:ea typeface="隶书" panose="02010509060101010101" pitchFamily="49" charset="-122"/>
                  <a:cs typeface="宋体" panose="02010600030101010101" pitchFamily="2" charset="-122"/>
                </a:endParaRPr>
              </a:p>
            </p:txBody>
          </p:sp>
          <p:sp>
            <p:nvSpPr>
              <p:cNvPr id="124" name="圆角矩形 7"/>
              <p:cNvSpPr/>
              <p:nvPr/>
            </p:nvSpPr>
            <p:spPr>
              <a:xfrm>
                <a:off x="2130788" y="940391"/>
                <a:ext cx="9307871" cy="1072527"/>
              </a:xfrm>
              <a:prstGeom prst="roundRect">
                <a:avLst>
                  <a:gd name="adj" fmla="val 22936"/>
                </a:avLst>
              </a:prstGeom>
              <a:solidFill>
                <a:srgbClr val="F7F2DD"/>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buClrTx/>
                  <a:defRPr/>
                </a:pP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Nghe – viết đúng chính tả, trình bày đúng hình thức đoạn văn </a:t>
                </a:r>
                <a:r>
                  <a:rPr lang="vi-VN" altLang="zh-CN" sz="2600" kern="1200" dirty="0">
                    <a:solidFill>
                      <a:srgbClr val="FF0000"/>
                    </a:solidFill>
                    <a:latin typeface="Pattaya" panose="00000500000000000000" pitchFamily="2" charset="-34"/>
                    <a:ea typeface="黑体" panose="02010609060101010101" pitchFamily="49" charset="-122"/>
                    <a:cs typeface="Pattaya" panose="00000500000000000000" pitchFamily="2" charset="-34"/>
                  </a:rPr>
                  <a:t>Lịch sử Ngày Quốc tế Lao động</a:t>
                </a: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a:t>
                </a:r>
                <a:endParaRPr lang="zh-CN" altLang="en-US"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endParaRPr>
              </a:p>
            </p:txBody>
          </p:sp>
        </p:grpSp>
        <p:grpSp>
          <p:nvGrpSpPr>
            <p:cNvPr id="4" name="Group 3"/>
            <p:cNvGrpSpPr/>
            <p:nvPr/>
          </p:nvGrpSpPr>
          <p:grpSpPr>
            <a:xfrm>
              <a:off x="190756" y="1217185"/>
              <a:ext cx="813504" cy="849272"/>
              <a:chOff x="875724" y="2670978"/>
              <a:chExt cx="813504" cy="849272"/>
            </a:xfrm>
          </p:grpSpPr>
          <p:sp>
            <p:nvSpPr>
              <p:cNvPr id="135" name="Google Shape;2674;p35"/>
              <p:cNvSpPr/>
              <p:nvPr/>
            </p:nvSpPr>
            <p:spPr>
              <a:xfrm rot="704744">
                <a:off x="875724" y="2670978"/>
                <a:ext cx="813504" cy="849272"/>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2">
                  <a:lumMod val="75000"/>
                </a:schemeClr>
              </a:solidFill>
              <a:ln>
                <a:noFill/>
              </a:ln>
            </p:spPr>
            <p:txBody>
              <a:bodyPr spcFirstLastPara="1" wrap="square" lIns="91425" tIns="91425" rIns="91425" bIns="91425" anchor="ctr" anchorCtr="0">
                <a:noAutofit/>
              </a:bodyPr>
              <a:lstStyle/>
              <a:p>
                <a:endParaRPr/>
              </a:p>
            </p:txBody>
          </p:sp>
          <p:sp>
            <p:nvSpPr>
              <p:cNvPr id="137" name="Google Shape;2675;p35"/>
              <p:cNvSpPr/>
              <p:nvPr/>
            </p:nvSpPr>
            <p:spPr>
              <a:xfrm rot="704744">
                <a:off x="1214171" y="2975657"/>
                <a:ext cx="152545" cy="163269"/>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grpSp>
        <p:nvGrpSpPr>
          <p:cNvPr id="7" name="Group 6"/>
          <p:cNvGrpSpPr/>
          <p:nvPr/>
        </p:nvGrpSpPr>
        <p:grpSpPr>
          <a:xfrm>
            <a:off x="145284" y="2072808"/>
            <a:ext cx="8669569" cy="1019532"/>
            <a:chOff x="198723" y="2276446"/>
            <a:chExt cx="8669569" cy="1019532"/>
          </a:xfrm>
        </p:grpSpPr>
        <p:grpSp>
          <p:nvGrpSpPr>
            <p:cNvPr id="126" name="Group 125">
              <a:extLst>
                <a:ext uri="{FF2B5EF4-FFF2-40B4-BE49-F238E27FC236}">
                  <a16:creationId xmlns:a16="http://schemas.microsoft.com/office/drawing/2014/main" id="{F1D2DFE5-EE8A-46DB-A135-F8C9011447F8}"/>
                </a:ext>
              </a:extLst>
            </p:cNvPr>
            <p:cNvGrpSpPr/>
            <p:nvPr/>
          </p:nvGrpSpPr>
          <p:grpSpPr>
            <a:xfrm>
              <a:off x="820041" y="2335741"/>
              <a:ext cx="8048251" cy="960237"/>
              <a:chOff x="2130789" y="1294899"/>
              <a:chExt cx="10273162" cy="1558682"/>
            </a:xfrm>
          </p:grpSpPr>
          <p:sp>
            <p:nvSpPr>
              <p:cNvPr id="127" name="圆角矩形 7"/>
              <p:cNvSpPr/>
              <p:nvPr/>
            </p:nvSpPr>
            <p:spPr>
              <a:xfrm>
                <a:off x="2130789" y="1294899"/>
                <a:ext cx="10273162" cy="1072527"/>
              </a:xfrm>
              <a:prstGeom prst="roundRect">
                <a:avLst>
                  <a:gd name="adj" fmla="val 22936"/>
                </a:avLst>
              </a:prstGeom>
              <a:solidFill>
                <a:srgbClr val="F7F2DD"/>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T</a:t>
                </a:r>
                <a:r>
                  <a:rPr lang="en-US"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 </a:t>
                </a: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ìm được </a:t>
                </a:r>
                <a:r>
                  <a:rPr lang="vi-VN" altLang="zh-CN" sz="2600" kern="1200" dirty="0">
                    <a:solidFill>
                      <a:srgbClr val="FF0000"/>
                    </a:solidFill>
                    <a:latin typeface="Pattaya" panose="00000500000000000000" pitchFamily="2" charset="-34"/>
                    <a:ea typeface="黑体" panose="02010609060101010101" pitchFamily="49" charset="-122"/>
                    <a:cs typeface="Pattaya" panose="00000500000000000000" pitchFamily="2" charset="-34"/>
                  </a:rPr>
                  <a:t>các tên riêng </a:t>
                </a: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theo yêu cầu bài tập 2.</a:t>
                </a:r>
                <a:endParaRPr lang="zh-CN" altLang="en-US"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endParaRPr>
              </a:p>
            </p:txBody>
          </p:sp>
          <p:sp>
            <p:nvSpPr>
              <p:cNvPr id="128" name="矩形 39"/>
              <p:cNvSpPr>
                <a:spLocks noChangeArrowheads="1"/>
              </p:cNvSpPr>
              <p:nvPr/>
            </p:nvSpPr>
            <p:spPr bwMode="auto">
              <a:xfrm>
                <a:off x="2209800" y="1504685"/>
                <a:ext cx="9656618" cy="1348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8565">
                  <a:lnSpc>
                    <a:spcPct val="150000"/>
                  </a:lnSpc>
                  <a:spcBef>
                    <a:spcPts val="1000"/>
                  </a:spcBef>
                  <a:buClrTx/>
                  <a:defRPr/>
                </a:pPr>
                <a:endParaRPr lang="zh-CN" altLang="en-US" sz="3200" b="1" kern="1200" dirty="0">
                  <a:solidFill>
                    <a:srgbClr val="1C3041"/>
                  </a:solidFill>
                  <a:latin typeface="Arial" panose="020B0604020202020204" pitchFamily="34" charset="0"/>
                  <a:ea typeface="隶书" panose="02010509060101010101" pitchFamily="49" charset="-122"/>
                  <a:cs typeface="宋体" panose="02010600030101010101" pitchFamily="2" charset="-122"/>
                </a:endParaRPr>
              </a:p>
            </p:txBody>
          </p:sp>
        </p:grpSp>
        <p:grpSp>
          <p:nvGrpSpPr>
            <p:cNvPr id="5" name="Group 4"/>
            <p:cNvGrpSpPr/>
            <p:nvPr/>
          </p:nvGrpSpPr>
          <p:grpSpPr>
            <a:xfrm>
              <a:off x="198723" y="2276446"/>
              <a:ext cx="813504" cy="849272"/>
              <a:chOff x="875724" y="3818350"/>
              <a:chExt cx="813504" cy="849272"/>
            </a:xfrm>
          </p:grpSpPr>
          <p:sp>
            <p:nvSpPr>
              <p:cNvPr id="136" name="Google Shape;2674;p35"/>
              <p:cNvSpPr/>
              <p:nvPr/>
            </p:nvSpPr>
            <p:spPr>
              <a:xfrm rot="704744">
                <a:off x="875724" y="3818350"/>
                <a:ext cx="813504" cy="849272"/>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endParaRPr/>
              </a:p>
            </p:txBody>
          </p:sp>
          <p:sp>
            <p:nvSpPr>
              <p:cNvPr id="138" name="Google Shape;2675;p35"/>
              <p:cNvSpPr/>
              <p:nvPr/>
            </p:nvSpPr>
            <p:spPr>
              <a:xfrm rot="704744">
                <a:off x="1214171" y="4123029"/>
                <a:ext cx="152545" cy="163269"/>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grpSp>
        <p:nvGrpSpPr>
          <p:cNvPr id="8" name="Group 7"/>
          <p:cNvGrpSpPr/>
          <p:nvPr/>
        </p:nvGrpSpPr>
        <p:grpSpPr>
          <a:xfrm>
            <a:off x="190756" y="3005298"/>
            <a:ext cx="8677536" cy="998703"/>
            <a:chOff x="190756" y="3208692"/>
            <a:chExt cx="8677536" cy="998703"/>
          </a:xfrm>
        </p:grpSpPr>
        <p:grpSp>
          <p:nvGrpSpPr>
            <p:cNvPr id="142" name="Group 141">
              <a:extLst>
                <a:ext uri="{FF2B5EF4-FFF2-40B4-BE49-F238E27FC236}">
                  <a16:creationId xmlns:a16="http://schemas.microsoft.com/office/drawing/2014/main" id="{F1D2DFE5-EE8A-46DB-A135-F8C9011447F8}"/>
                </a:ext>
              </a:extLst>
            </p:cNvPr>
            <p:cNvGrpSpPr/>
            <p:nvPr/>
          </p:nvGrpSpPr>
          <p:grpSpPr>
            <a:xfrm>
              <a:off x="820041" y="3247158"/>
              <a:ext cx="8048251" cy="960237"/>
              <a:chOff x="2130789" y="1294899"/>
              <a:chExt cx="10273162" cy="1558682"/>
            </a:xfrm>
          </p:grpSpPr>
          <p:sp>
            <p:nvSpPr>
              <p:cNvPr id="143" name="圆角矩形 7"/>
              <p:cNvSpPr/>
              <p:nvPr/>
            </p:nvSpPr>
            <p:spPr>
              <a:xfrm>
                <a:off x="2130789" y="1294899"/>
                <a:ext cx="10273162" cy="1072527"/>
              </a:xfrm>
              <a:prstGeom prst="roundRect">
                <a:avLst>
                  <a:gd name="adj" fmla="val 22936"/>
                </a:avLst>
              </a:prstGeom>
              <a:solidFill>
                <a:srgbClr val="F7F2DD"/>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Nắm vững quy tắc viết hoa </a:t>
                </a:r>
                <a:r>
                  <a:rPr lang="vi-VN" altLang="zh-CN" sz="2600" kern="1200" dirty="0">
                    <a:solidFill>
                      <a:srgbClr val="FF0000"/>
                    </a:solidFill>
                    <a:latin typeface="Pattaya" panose="00000500000000000000" pitchFamily="2" charset="-34"/>
                    <a:ea typeface="黑体" panose="02010609060101010101" pitchFamily="49" charset="-122"/>
                    <a:cs typeface="Pattaya" panose="00000500000000000000" pitchFamily="2" charset="-34"/>
                  </a:rPr>
                  <a:t>tên người, tên địa lý nước ngoài.</a:t>
                </a:r>
                <a:endParaRPr lang="zh-CN" altLang="en-US" sz="2600" kern="1200" dirty="0">
                  <a:solidFill>
                    <a:srgbClr val="FF0000"/>
                  </a:solidFill>
                  <a:latin typeface="Pattaya" panose="00000500000000000000" pitchFamily="2" charset="-34"/>
                  <a:ea typeface="黑体" panose="02010609060101010101" pitchFamily="49" charset="-122"/>
                  <a:cs typeface="Pattaya" panose="00000500000000000000" pitchFamily="2" charset="-34"/>
                </a:endParaRPr>
              </a:p>
            </p:txBody>
          </p:sp>
          <p:sp>
            <p:nvSpPr>
              <p:cNvPr id="144" name="矩形 39"/>
              <p:cNvSpPr>
                <a:spLocks noChangeArrowheads="1"/>
              </p:cNvSpPr>
              <p:nvPr/>
            </p:nvSpPr>
            <p:spPr bwMode="auto">
              <a:xfrm>
                <a:off x="2209800" y="1504685"/>
                <a:ext cx="9656618" cy="1348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8565">
                  <a:lnSpc>
                    <a:spcPct val="150000"/>
                  </a:lnSpc>
                  <a:spcBef>
                    <a:spcPts val="1000"/>
                  </a:spcBef>
                  <a:buClrTx/>
                  <a:defRPr/>
                </a:pPr>
                <a:endParaRPr lang="zh-CN" altLang="en-US" sz="3200" b="1" kern="1200" dirty="0">
                  <a:solidFill>
                    <a:srgbClr val="1C3041"/>
                  </a:solidFill>
                  <a:latin typeface="Arial" panose="020B0604020202020204" pitchFamily="34" charset="0"/>
                  <a:ea typeface="隶书" panose="02010509060101010101" pitchFamily="49" charset="-122"/>
                  <a:cs typeface="宋体" panose="02010600030101010101" pitchFamily="2" charset="-122"/>
                </a:endParaRPr>
              </a:p>
            </p:txBody>
          </p:sp>
        </p:grpSp>
        <p:grpSp>
          <p:nvGrpSpPr>
            <p:cNvPr id="132" name="Group 131"/>
            <p:cNvGrpSpPr/>
            <p:nvPr/>
          </p:nvGrpSpPr>
          <p:grpSpPr>
            <a:xfrm rot="704744">
              <a:off x="190756" y="3208692"/>
              <a:ext cx="813504" cy="849272"/>
              <a:chOff x="675812" y="2553464"/>
              <a:chExt cx="1124557" cy="926301"/>
            </a:xfrm>
          </p:grpSpPr>
          <p:sp>
            <p:nvSpPr>
              <p:cNvPr id="133" name="Google Shape;2674;p35"/>
              <p:cNvSpPr/>
              <p:nvPr/>
            </p:nvSpPr>
            <p:spPr>
              <a:xfrm>
                <a:off x="675812" y="2553464"/>
                <a:ext cx="1124557" cy="926301"/>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5">
                  <a:lumMod val="60000"/>
                  <a:lumOff val="40000"/>
                </a:schemeClr>
              </a:solidFill>
              <a:ln>
                <a:noFill/>
              </a:ln>
            </p:spPr>
            <p:txBody>
              <a:bodyPr spcFirstLastPara="1" wrap="square" lIns="91425" tIns="91425" rIns="91425" bIns="91425" anchor="ctr" anchorCtr="0">
                <a:noAutofit/>
              </a:bodyPr>
              <a:lstStyle/>
              <a:p>
                <a:endParaRPr/>
              </a:p>
            </p:txBody>
          </p:sp>
          <p:sp>
            <p:nvSpPr>
              <p:cNvPr id="134" name="Google Shape;2675;p35"/>
              <p:cNvSpPr/>
              <p:nvPr/>
            </p:nvSpPr>
            <p:spPr>
              <a:xfrm>
                <a:off x="1132654" y="2884883"/>
                <a:ext cx="210872" cy="178078"/>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grpSp>
        <p:nvGrpSpPr>
          <p:cNvPr id="9" name="Group 8"/>
          <p:cNvGrpSpPr/>
          <p:nvPr/>
        </p:nvGrpSpPr>
        <p:grpSpPr>
          <a:xfrm>
            <a:off x="237486" y="3738908"/>
            <a:ext cx="8630806" cy="1087834"/>
            <a:chOff x="237486" y="3902377"/>
            <a:chExt cx="8630806" cy="1087834"/>
          </a:xfrm>
        </p:grpSpPr>
        <p:grpSp>
          <p:nvGrpSpPr>
            <p:cNvPr id="129" name="Group 128">
              <a:extLst>
                <a:ext uri="{FF2B5EF4-FFF2-40B4-BE49-F238E27FC236}">
                  <a16:creationId xmlns:a16="http://schemas.microsoft.com/office/drawing/2014/main" id="{F1D2DFE5-EE8A-46DB-A135-F8C9011447F8}"/>
                </a:ext>
              </a:extLst>
            </p:cNvPr>
            <p:cNvGrpSpPr/>
            <p:nvPr/>
          </p:nvGrpSpPr>
          <p:grpSpPr>
            <a:xfrm>
              <a:off x="820042" y="3902377"/>
              <a:ext cx="8048250" cy="934811"/>
              <a:chOff x="1352403" y="1504685"/>
              <a:chExt cx="11170466" cy="1005905"/>
            </a:xfrm>
          </p:grpSpPr>
          <p:sp>
            <p:nvSpPr>
              <p:cNvPr id="130" name="圆角矩形 7"/>
              <p:cNvSpPr/>
              <p:nvPr/>
            </p:nvSpPr>
            <p:spPr>
              <a:xfrm>
                <a:off x="1352403" y="1780367"/>
                <a:ext cx="11170466" cy="730223"/>
              </a:xfrm>
              <a:prstGeom prst="roundRect">
                <a:avLst>
                  <a:gd name="adj" fmla="val 22936"/>
                </a:avLst>
              </a:prstGeom>
              <a:solidFill>
                <a:srgbClr val="F7F2DD"/>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Viết bài cẩn thận, giữ vở sạch đẹp.</a:t>
                </a:r>
                <a:endParaRPr lang="zh-CN" altLang="en-US"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endParaRPr>
              </a:p>
            </p:txBody>
          </p:sp>
          <p:sp>
            <p:nvSpPr>
              <p:cNvPr id="131" name="矩形 39"/>
              <p:cNvSpPr>
                <a:spLocks noChangeArrowheads="1"/>
              </p:cNvSpPr>
              <p:nvPr/>
            </p:nvSpPr>
            <p:spPr bwMode="auto">
              <a:xfrm>
                <a:off x="2209800" y="1504685"/>
                <a:ext cx="9656618" cy="894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8565">
                  <a:lnSpc>
                    <a:spcPct val="150000"/>
                  </a:lnSpc>
                  <a:spcBef>
                    <a:spcPts val="1000"/>
                  </a:spcBef>
                  <a:buClrTx/>
                  <a:defRPr/>
                </a:pPr>
                <a:endParaRPr lang="zh-CN" altLang="en-US" sz="3200" b="1" kern="1200" dirty="0">
                  <a:solidFill>
                    <a:srgbClr val="1C3041"/>
                  </a:solidFill>
                  <a:latin typeface="Arial" panose="020B0604020202020204" pitchFamily="34" charset="0"/>
                  <a:ea typeface="隶书" panose="02010509060101010101" pitchFamily="49" charset="-122"/>
                  <a:cs typeface="宋体" panose="02010600030101010101" pitchFamily="2" charset="-122"/>
                </a:endParaRPr>
              </a:p>
            </p:txBody>
          </p:sp>
        </p:grpSp>
        <p:grpSp>
          <p:nvGrpSpPr>
            <p:cNvPr id="145" name="Group 144"/>
            <p:cNvGrpSpPr/>
            <p:nvPr/>
          </p:nvGrpSpPr>
          <p:grpSpPr>
            <a:xfrm rot="704744">
              <a:off x="237486" y="4140939"/>
              <a:ext cx="813504" cy="849272"/>
              <a:chOff x="675812" y="2553464"/>
              <a:chExt cx="1124557" cy="926301"/>
            </a:xfrm>
          </p:grpSpPr>
          <p:sp>
            <p:nvSpPr>
              <p:cNvPr id="146" name="Google Shape;2674;p35"/>
              <p:cNvSpPr/>
              <p:nvPr/>
            </p:nvSpPr>
            <p:spPr>
              <a:xfrm>
                <a:off x="675812" y="2553464"/>
                <a:ext cx="1124557" cy="926301"/>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tx2"/>
              </a:solidFill>
              <a:ln>
                <a:noFill/>
              </a:ln>
            </p:spPr>
            <p:txBody>
              <a:bodyPr spcFirstLastPara="1" wrap="square" lIns="91425" tIns="91425" rIns="91425" bIns="91425" anchor="ctr" anchorCtr="0">
                <a:noAutofit/>
              </a:bodyPr>
              <a:lstStyle/>
              <a:p>
                <a:endParaRPr/>
              </a:p>
            </p:txBody>
          </p:sp>
          <p:sp>
            <p:nvSpPr>
              <p:cNvPr id="147" name="Google Shape;2675;p35"/>
              <p:cNvSpPr/>
              <p:nvPr/>
            </p:nvSpPr>
            <p:spPr>
              <a:xfrm>
                <a:off x="1132654" y="2884883"/>
                <a:ext cx="210872" cy="178078"/>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pic>
        <p:nvPicPr>
          <p:cNvPr id="33" name="图片 2">
            <a:extLst>
              <a:ext uri="{FF2B5EF4-FFF2-40B4-BE49-F238E27FC236}">
                <a16:creationId xmlns:a16="http://schemas.microsoft.com/office/drawing/2014/main" id="{637D1FC1-D905-42FE-83B5-115F2FBE9A7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811568">
            <a:off x="6919113" y="-774021"/>
            <a:ext cx="1752600" cy="1428750"/>
          </a:xfrm>
          <a:prstGeom prst="rect">
            <a:avLst/>
          </a:prstGeom>
        </p:spPr>
      </p:pic>
      <p:pic>
        <p:nvPicPr>
          <p:cNvPr id="34" name="图片 36">
            <a:extLst>
              <a:ext uri="{FF2B5EF4-FFF2-40B4-BE49-F238E27FC236}">
                <a16:creationId xmlns:a16="http://schemas.microsoft.com/office/drawing/2014/main" id="{F25860A1-5654-4574-AB33-9F2AF0DE6F7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19237" y="-159531"/>
            <a:ext cx="1447772" cy="1180249"/>
          </a:xfrm>
          <a:prstGeom prst="rect">
            <a:avLst/>
          </a:prstGeom>
        </p:spPr>
      </p:pic>
      <p:sp>
        <p:nvSpPr>
          <p:cNvPr id="36" name="Google Shape;2714;p36"/>
          <p:cNvSpPr/>
          <p:nvPr/>
        </p:nvSpPr>
        <p:spPr>
          <a:xfrm>
            <a:off x="2195624" y="137420"/>
            <a:ext cx="4752752"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algn="ctr"/>
            <a:endParaRPr/>
          </a:p>
        </p:txBody>
      </p:sp>
      <p:sp>
        <p:nvSpPr>
          <p:cNvPr id="37" name="Google Shape;2715;p36"/>
          <p:cNvSpPr txBox="1">
            <a:spLocks noGrp="1"/>
          </p:cNvSpPr>
          <p:nvPr>
            <p:ph type="title"/>
          </p:nvPr>
        </p:nvSpPr>
        <p:spPr>
          <a:xfrm>
            <a:off x="2612476" y="201994"/>
            <a:ext cx="3919053" cy="457200"/>
          </a:xfrm>
          <a:prstGeom prst="rect">
            <a:avLst/>
          </a:prstGeom>
        </p:spPr>
        <p:txBody>
          <a:bodyPr spcFirstLastPara="1" wrap="square" lIns="91425" tIns="91425" rIns="91425" bIns="91425" anchor="ctr" anchorCtr="0">
            <a:noAutofit/>
          </a:bodyPr>
          <a:lstStyle/>
          <a:p>
            <a:r>
              <a:rPr lang="vi-VN" sz="4000" dirty="0">
                <a:latin typeface="Pattaya" panose="00000500000000000000" pitchFamily="2" charset="-34"/>
                <a:cs typeface="Pattaya" panose="00000500000000000000" pitchFamily="2" charset="-34"/>
              </a:rPr>
              <a:t>Đánh giá mục tiêu</a:t>
            </a:r>
            <a:endParaRPr sz="4000" dirty="0">
              <a:latin typeface="Pattaya" panose="00000500000000000000" pitchFamily="2" charset="-34"/>
              <a:cs typeface="Pattaya" panose="00000500000000000000" pitchFamily="2" charset="-34"/>
            </a:endParaRPr>
          </a:p>
        </p:txBody>
      </p:sp>
      <p:pic>
        <p:nvPicPr>
          <p:cNvPr id="38" name="Picture 2" descr="Green Tick Icon Png, Cliparts &amp;amp; Cartoons - Jing.fm">
            <a:extLst>
              <a:ext uri="{FF2B5EF4-FFF2-40B4-BE49-F238E27FC236}">
                <a16:creationId xmlns:a16="http://schemas.microsoft.com/office/drawing/2014/main" id="{BA88A050-B47E-4E04-90D4-335B359E1626}"/>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foregroundMark x1="35814" y1="50258" x2="44186" y2="61211"/>
                        <a14:foregroundMark x1="44186" y1="61211" x2="70465" y2="32861"/>
                      </a14:backgroundRemoval>
                    </a14:imgEffect>
                  </a14:imgLayer>
                </a14:imgProps>
              </a:ext>
              <a:ext uri="{28A0092B-C50C-407E-A947-70E740481C1C}">
                <a14:useLocalDpi xmlns:a14="http://schemas.microsoft.com/office/drawing/2010/main" val="0"/>
              </a:ext>
            </a:extLst>
          </a:blip>
          <a:srcRect/>
          <a:stretch>
            <a:fillRect/>
          </a:stretch>
        </p:blipFill>
        <p:spPr bwMode="auto">
          <a:xfrm>
            <a:off x="213448" y="1122613"/>
            <a:ext cx="693109" cy="625361"/>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Green Tick Icon Png, Cliparts &amp;amp; Cartoons - Jing.fm">
            <a:extLst>
              <a:ext uri="{FF2B5EF4-FFF2-40B4-BE49-F238E27FC236}">
                <a16:creationId xmlns:a16="http://schemas.microsoft.com/office/drawing/2014/main" id="{BA88A050-B47E-4E04-90D4-335B359E1626}"/>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foregroundMark x1="35814" y1="50258" x2="44186" y2="61211"/>
                        <a14:foregroundMark x1="44186" y1="61211" x2="70465" y2="32861"/>
                      </a14:backgroundRemoval>
                    </a14:imgEffect>
                  </a14:imgLayer>
                </a14:imgProps>
              </a:ext>
              <a:ext uri="{28A0092B-C50C-407E-A947-70E740481C1C}">
                <a14:useLocalDpi xmlns:a14="http://schemas.microsoft.com/office/drawing/2010/main" val="0"/>
              </a:ext>
            </a:extLst>
          </a:blip>
          <a:srcRect/>
          <a:stretch>
            <a:fillRect/>
          </a:stretch>
        </p:blipFill>
        <p:spPr bwMode="auto">
          <a:xfrm>
            <a:off x="205481" y="2167480"/>
            <a:ext cx="693109" cy="625361"/>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Green Tick Icon Png, Cliparts &amp;amp; Cartoons - Jing.fm">
            <a:extLst>
              <a:ext uri="{FF2B5EF4-FFF2-40B4-BE49-F238E27FC236}">
                <a16:creationId xmlns:a16="http://schemas.microsoft.com/office/drawing/2014/main" id="{BA88A050-B47E-4E04-90D4-335B359E1626}"/>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foregroundMark x1="35814" y1="50258" x2="44186" y2="61211"/>
                        <a14:foregroundMark x1="44186" y1="61211" x2="70465" y2="32861"/>
                      </a14:backgroundRemoval>
                    </a14:imgEffect>
                  </a14:imgLayer>
                </a14:imgProps>
              </a:ext>
              <a:ext uri="{28A0092B-C50C-407E-A947-70E740481C1C}">
                <a14:useLocalDpi xmlns:a14="http://schemas.microsoft.com/office/drawing/2010/main" val="0"/>
              </a:ext>
            </a:extLst>
          </a:blip>
          <a:srcRect/>
          <a:stretch>
            <a:fillRect/>
          </a:stretch>
        </p:blipFill>
        <p:spPr bwMode="auto">
          <a:xfrm>
            <a:off x="258920" y="3108368"/>
            <a:ext cx="693109" cy="62536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Green Tick Icon Png, Cliparts &amp;amp; Cartoons - Jing.fm">
            <a:extLst>
              <a:ext uri="{FF2B5EF4-FFF2-40B4-BE49-F238E27FC236}">
                <a16:creationId xmlns:a16="http://schemas.microsoft.com/office/drawing/2014/main" id="{BA88A050-B47E-4E04-90D4-335B359E1626}"/>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foregroundMark x1="35814" y1="50258" x2="44186" y2="61211"/>
                        <a14:foregroundMark x1="44186" y1="61211" x2="70465" y2="32861"/>
                      </a14:backgroundRemoval>
                    </a14:imgEffect>
                  </a14:imgLayer>
                </a14:imgProps>
              </a:ext>
              <a:ext uri="{28A0092B-C50C-407E-A947-70E740481C1C}">
                <a14:useLocalDpi xmlns:a14="http://schemas.microsoft.com/office/drawing/2010/main" val="0"/>
              </a:ext>
            </a:extLst>
          </a:blip>
          <a:srcRect/>
          <a:stretch>
            <a:fillRect/>
          </a:stretch>
        </p:blipFill>
        <p:spPr bwMode="auto">
          <a:xfrm>
            <a:off x="304743" y="4076079"/>
            <a:ext cx="693109" cy="6253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852688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32" presetClass="emph" presetSubtype="0" fill="hold" nodeType="afterEffect">
                                  <p:stCondLst>
                                    <p:cond delay="0"/>
                                  </p:stCondLst>
                                  <p:childTnLst>
                                    <p:animRot by="120000">
                                      <p:cBhvr>
                                        <p:cTn id="11" dur="100" fill="hold">
                                          <p:stCondLst>
                                            <p:cond delay="0"/>
                                          </p:stCondLst>
                                        </p:cTn>
                                        <p:tgtEl>
                                          <p:spTgt spid="6"/>
                                        </p:tgtEl>
                                        <p:attrNameLst>
                                          <p:attrName>r</p:attrName>
                                        </p:attrNameLst>
                                      </p:cBhvr>
                                    </p:animRot>
                                    <p:animRot by="-240000">
                                      <p:cBhvr>
                                        <p:cTn id="12" dur="200" fill="hold">
                                          <p:stCondLst>
                                            <p:cond delay="200"/>
                                          </p:stCondLst>
                                        </p:cTn>
                                        <p:tgtEl>
                                          <p:spTgt spid="6"/>
                                        </p:tgtEl>
                                        <p:attrNameLst>
                                          <p:attrName>r</p:attrName>
                                        </p:attrNameLst>
                                      </p:cBhvr>
                                    </p:animRot>
                                    <p:animRot by="240000">
                                      <p:cBhvr>
                                        <p:cTn id="13" dur="200" fill="hold">
                                          <p:stCondLst>
                                            <p:cond delay="400"/>
                                          </p:stCondLst>
                                        </p:cTn>
                                        <p:tgtEl>
                                          <p:spTgt spid="6"/>
                                        </p:tgtEl>
                                        <p:attrNameLst>
                                          <p:attrName>r</p:attrName>
                                        </p:attrNameLst>
                                      </p:cBhvr>
                                    </p:animRot>
                                    <p:animRot by="-240000">
                                      <p:cBhvr>
                                        <p:cTn id="14" dur="200" fill="hold">
                                          <p:stCondLst>
                                            <p:cond delay="600"/>
                                          </p:stCondLst>
                                        </p:cTn>
                                        <p:tgtEl>
                                          <p:spTgt spid="6"/>
                                        </p:tgtEl>
                                        <p:attrNameLst>
                                          <p:attrName>r</p:attrName>
                                        </p:attrNameLst>
                                      </p:cBhvr>
                                    </p:animRot>
                                    <p:animRot by="120000">
                                      <p:cBhvr>
                                        <p:cTn id="15" dur="200" fill="hold">
                                          <p:stCondLst>
                                            <p:cond delay="800"/>
                                          </p:stCondLst>
                                        </p:cTn>
                                        <p:tgtEl>
                                          <p:spTgt spid="6"/>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1000"/>
                                        <p:tgtEl>
                                          <p:spTgt spid="38"/>
                                        </p:tgtEl>
                                      </p:cBhvr>
                                    </p:animEffect>
                                    <p:anim calcmode="lin" valueType="num">
                                      <p:cBhvr>
                                        <p:cTn id="21" dur="1000" fill="hold"/>
                                        <p:tgtEl>
                                          <p:spTgt spid="38"/>
                                        </p:tgtEl>
                                        <p:attrNameLst>
                                          <p:attrName>ppt_x</p:attrName>
                                        </p:attrNameLst>
                                      </p:cBhvr>
                                      <p:tavLst>
                                        <p:tav tm="0">
                                          <p:val>
                                            <p:strVal val="#ppt_x"/>
                                          </p:val>
                                        </p:tav>
                                        <p:tav tm="100000">
                                          <p:val>
                                            <p:strVal val="#ppt_x"/>
                                          </p:val>
                                        </p:tav>
                                      </p:tavLst>
                                    </p:anim>
                                    <p:anim calcmode="lin" valueType="num">
                                      <p:cBhvr>
                                        <p:cTn id="22"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500"/>
                            </p:stCondLst>
                            <p:childTnLst>
                              <p:par>
                                <p:cTn id="30" presetID="32" presetClass="emph" presetSubtype="0" fill="hold" nodeType="afterEffect">
                                  <p:stCondLst>
                                    <p:cond delay="0"/>
                                  </p:stCondLst>
                                  <p:childTnLst>
                                    <p:animRot by="120000">
                                      <p:cBhvr>
                                        <p:cTn id="31" dur="100" fill="hold">
                                          <p:stCondLst>
                                            <p:cond delay="0"/>
                                          </p:stCondLst>
                                        </p:cTn>
                                        <p:tgtEl>
                                          <p:spTgt spid="7"/>
                                        </p:tgtEl>
                                        <p:attrNameLst>
                                          <p:attrName>r</p:attrName>
                                        </p:attrNameLst>
                                      </p:cBhvr>
                                    </p:animRot>
                                    <p:animRot by="-240000">
                                      <p:cBhvr>
                                        <p:cTn id="32" dur="200" fill="hold">
                                          <p:stCondLst>
                                            <p:cond delay="200"/>
                                          </p:stCondLst>
                                        </p:cTn>
                                        <p:tgtEl>
                                          <p:spTgt spid="7"/>
                                        </p:tgtEl>
                                        <p:attrNameLst>
                                          <p:attrName>r</p:attrName>
                                        </p:attrNameLst>
                                      </p:cBhvr>
                                    </p:animRot>
                                    <p:animRot by="240000">
                                      <p:cBhvr>
                                        <p:cTn id="33" dur="200" fill="hold">
                                          <p:stCondLst>
                                            <p:cond delay="400"/>
                                          </p:stCondLst>
                                        </p:cTn>
                                        <p:tgtEl>
                                          <p:spTgt spid="7"/>
                                        </p:tgtEl>
                                        <p:attrNameLst>
                                          <p:attrName>r</p:attrName>
                                        </p:attrNameLst>
                                      </p:cBhvr>
                                    </p:animRot>
                                    <p:animRot by="-240000">
                                      <p:cBhvr>
                                        <p:cTn id="34" dur="200" fill="hold">
                                          <p:stCondLst>
                                            <p:cond delay="600"/>
                                          </p:stCondLst>
                                        </p:cTn>
                                        <p:tgtEl>
                                          <p:spTgt spid="7"/>
                                        </p:tgtEl>
                                        <p:attrNameLst>
                                          <p:attrName>r</p:attrName>
                                        </p:attrNameLst>
                                      </p:cBhvr>
                                    </p:animRot>
                                    <p:animRot by="120000">
                                      <p:cBhvr>
                                        <p:cTn id="35" dur="200" fill="hold">
                                          <p:stCondLst>
                                            <p:cond delay="800"/>
                                          </p:stCondLst>
                                        </p:cTn>
                                        <p:tgtEl>
                                          <p:spTgt spid="7"/>
                                        </p:tgtEl>
                                        <p:attrNameLst>
                                          <p:attrName>r</p:attrName>
                                        </p:attrNameLst>
                                      </p:cBhvr>
                                    </p:animRo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1000"/>
                                        <p:tgtEl>
                                          <p:spTgt spid="39"/>
                                        </p:tgtEl>
                                      </p:cBhvr>
                                    </p:animEffect>
                                    <p:anim calcmode="lin" valueType="num">
                                      <p:cBhvr>
                                        <p:cTn id="41" dur="1000" fill="hold"/>
                                        <p:tgtEl>
                                          <p:spTgt spid="39"/>
                                        </p:tgtEl>
                                        <p:attrNameLst>
                                          <p:attrName>ppt_x</p:attrName>
                                        </p:attrNameLst>
                                      </p:cBhvr>
                                      <p:tavLst>
                                        <p:tav tm="0">
                                          <p:val>
                                            <p:strVal val="#ppt_x"/>
                                          </p:val>
                                        </p:tav>
                                        <p:tav tm="100000">
                                          <p:val>
                                            <p:strVal val="#ppt_x"/>
                                          </p:val>
                                        </p:tav>
                                      </p:tavLst>
                                    </p:anim>
                                    <p:anim calcmode="lin" valueType="num">
                                      <p:cBhvr>
                                        <p:cTn id="4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500" fill="hold"/>
                                        <p:tgtEl>
                                          <p:spTgt spid="8"/>
                                        </p:tgtEl>
                                        <p:attrNameLst>
                                          <p:attrName>ppt_x</p:attrName>
                                        </p:attrNameLst>
                                      </p:cBhvr>
                                      <p:tavLst>
                                        <p:tav tm="0">
                                          <p:val>
                                            <p:strVal val="#ppt_x"/>
                                          </p:val>
                                        </p:tav>
                                        <p:tav tm="100000">
                                          <p:val>
                                            <p:strVal val="#ppt_x"/>
                                          </p:val>
                                        </p:tav>
                                      </p:tavLst>
                                    </p:anim>
                                    <p:anim calcmode="lin" valueType="num">
                                      <p:cBhvr additive="base">
                                        <p:cTn id="48" dur="500" fill="hold"/>
                                        <p:tgtEl>
                                          <p:spTgt spid="8"/>
                                        </p:tgtEl>
                                        <p:attrNameLst>
                                          <p:attrName>ppt_y</p:attrName>
                                        </p:attrNameLst>
                                      </p:cBhvr>
                                      <p:tavLst>
                                        <p:tav tm="0">
                                          <p:val>
                                            <p:strVal val="1+#ppt_h/2"/>
                                          </p:val>
                                        </p:tav>
                                        <p:tav tm="100000">
                                          <p:val>
                                            <p:strVal val="#ppt_y"/>
                                          </p:val>
                                        </p:tav>
                                      </p:tavLst>
                                    </p:anim>
                                  </p:childTnLst>
                                </p:cTn>
                              </p:par>
                            </p:childTnLst>
                          </p:cTn>
                        </p:par>
                        <p:par>
                          <p:cTn id="49" fill="hold">
                            <p:stCondLst>
                              <p:cond delay="500"/>
                            </p:stCondLst>
                            <p:childTnLst>
                              <p:par>
                                <p:cTn id="50" presetID="32" presetClass="emph" presetSubtype="0" fill="hold" nodeType="afterEffect">
                                  <p:stCondLst>
                                    <p:cond delay="0"/>
                                  </p:stCondLst>
                                  <p:childTnLst>
                                    <p:animRot by="120000">
                                      <p:cBhvr>
                                        <p:cTn id="51" dur="100" fill="hold">
                                          <p:stCondLst>
                                            <p:cond delay="0"/>
                                          </p:stCondLst>
                                        </p:cTn>
                                        <p:tgtEl>
                                          <p:spTgt spid="8"/>
                                        </p:tgtEl>
                                        <p:attrNameLst>
                                          <p:attrName>r</p:attrName>
                                        </p:attrNameLst>
                                      </p:cBhvr>
                                    </p:animRot>
                                    <p:animRot by="-240000">
                                      <p:cBhvr>
                                        <p:cTn id="52" dur="200" fill="hold">
                                          <p:stCondLst>
                                            <p:cond delay="200"/>
                                          </p:stCondLst>
                                        </p:cTn>
                                        <p:tgtEl>
                                          <p:spTgt spid="8"/>
                                        </p:tgtEl>
                                        <p:attrNameLst>
                                          <p:attrName>r</p:attrName>
                                        </p:attrNameLst>
                                      </p:cBhvr>
                                    </p:animRot>
                                    <p:animRot by="240000">
                                      <p:cBhvr>
                                        <p:cTn id="53" dur="200" fill="hold">
                                          <p:stCondLst>
                                            <p:cond delay="400"/>
                                          </p:stCondLst>
                                        </p:cTn>
                                        <p:tgtEl>
                                          <p:spTgt spid="8"/>
                                        </p:tgtEl>
                                        <p:attrNameLst>
                                          <p:attrName>r</p:attrName>
                                        </p:attrNameLst>
                                      </p:cBhvr>
                                    </p:animRot>
                                    <p:animRot by="-240000">
                                      <p:cBhvr>
                                        <p:cTn id="54" dur="200" fill="hold">
                                          <p:stCondLst>
                                            <p:cond delay="600"/>
                                          </p:stCondLst>
                                        </p:cTn>
                                        <p:tgtEl>
                                          <p:spTgt spid="8"/>
                                        </p:tgtEl>
                                        <p:attrNameLst>
                                          <p:attrName>r</p:attrName>
                                        </p:attrNameLst>
                                      </p:cBhvr>
                                    </p:animRot>
                                    <p:animRot by="120000">
                                      <p:cBhvr>
                                        <p:cTn id="55" dur="200" fill="hold">
                                          <p:stCondLst>
                                            <p:cond delay="800"/>
                                          </p:stCondLst>
                                        </p:cTn>
                                        <p:tgtEl>
                                          <p:spTgt spid="8"/>
                                        </p:tgtEl>
                                        <p:attrNameLst>
                                          <p:attrName>r</p:attrName>
                                        </p:attrNameLst>
                                      </p:cBhvr>
                                    </p:animRot>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nodeType="clickEffect">
                                  <p:stCondLst>
                                    <p:cond delay="0"/>
                                  </p:stCondLst>
                                  <p:childTnLst>
                                    <p:set>
                                      <p:cBhvr>
                                        <p:cTn id="59" dur="1" fill="hold">
                                          <p:stCondLst>
                                            <p:cond delay="0"/>
                                          </p:stCondLst>
                                        </p:cTn>
                                        <p:tgtEl>
                                          <p:spTgt spid="40"/>
                                        </p:tgtEl>
                                        <p:attrNameLst>
                                          <p:attrName>style.visibility</p:attrName>
                                        </p:attrNameLst>
                                      </p:cBhvr>
                                      <p:to>
                                        <p:strVal val="visible"/>
                                      </p:to>
                                    </p:set>
                                    <p:animEffect transition="in" filter="fade">
                                      <p:cBhvr>
                                        <p:cTn id="60" dur="1000"/>
                                        <p:tgtEl>
                                          <p:spTgt spid="40"/>
                                        </p:tgtEl>
                                      </p:cBhvr>
                                    </p:animEffect>
                                    <p:anim calcmode="lin" valueType="num">
                                      <p:cBhvr>
                                        <p:cTn id="61" dur="1000" fill="hold"/>
                                        <p:tgtEl>
                                          <p:spTgt spid="40"/>
                                        </p:tgtEl>
                                        <p:attrNameLst>
                                          <p:attrName>ppt_x</p:attrName>
                                        </p:attrNameLst>
                                      </p:cBhvr>
                                      <p:tavLst>
                                        <p:tav tm="0">
                                          <p:val>
                                            <p:strVal val="#ppt_x"/>
                                          </p:val>
                                        </p:tav>
                                        <p:tav tm="100000">
                                          <p:val>
                                            <p:strVal val="#ppt_x"/>
                                          </p:val>
                                        </p:tav>
                                      </p:tavLst>
                                    </p:anim>
                                    <p:anim calcmode="lin" valueType="num">
                                      <p:cBhvr>
                                        <p:cTn id="62"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additive="base">
                                        <p:cTn id="67" dur="500" fill="hold"/>
                                        <p:tgtEl>
                                          <p:spTgt spid="9"/>
                                        </p:tgtEl>
                                        <p:attrNameLst>
                                          <p:attrName>ppt_x</p:attrName>
                                        </p:attrNameLst>
                                      </p:cBhvr>
                                      <p:tavLst>
                                        <p:tav tm="0">
                                          <p:val>
                                            <p:strVal val="#ppt_x"/>
                                          </p:val>
                                        </p:tav>
                                        <p:tav tm="100000">
                                          <p:val>
                                            <p:strVal val="#ppt_x"/>
                                          </p:val>
                                        </p:tav>
                                      </p:tavLst>
                                    </p:anim>
                                    <p:anim calcmode="lin" valueType="num">
                                      <p:cBhvr additive="base">
                                        <p:cTn id="68" dur="500" fill="hold"/>
                                        <p:tgtEl>
                                          <p:spTgt spid="9"/>
                                        </p:tgtEl>
                                        <p:attrNameLst>
                                          <p:attrName>ppt_y</p:attrName>
                                        </p:attrNameLst>
                                      </p:cBhvr>
                                      <p:tavLst>
                                        <p:tav tm="0">
                                          <p:val>
                                            <p:strVal val="1+#ppt_h/2"/>
                                          </p:val>
                                        </p:tav>
                                        <p:tav tm="100000">
                                          <p:val>
                                            <p:strVal val="#ppt_y"/>
                                          </p:val>
                                        </p:tav>
                                      </p:tavLst>
                                    </p:anim>
                                  </p:childTnLst>
                                </p:cTn>
                              </p:par>
                            </p:childTnLst>
                          </p:cTn>
                        </p:par>
                        <p:par>
                          <p:cTn id="69" fill="hold">
                            <p:stCondLst>
                              <p:cond delay="500"/>
                            </p:stCondLst>
                            <p:childTnLst>
                              <p:par>
                                <p:cTn id="70" presetID="32" presetClass="emph" presetSubtype="0" fill="hold" nodeType="afterEffect">
                                  <p:stCondLst>
                                    <p:cond delay="0"/>
                                  </p:stCondLst>
                                  <p:childTnLst>
                                    <p:animRot by="120000">
                                      <p:cBhvr>
                                        <p:cTn id="71" dur="100" fill="hold">
                                          <p:stCondLst>
                                            <p:cond delay="0"/>
                                          </p:stCondLst>
                                        </p:cTn>
                                        <p:tgtEl>
                                          <p:spTgt spid="9"/>
                                        </p:tgtEl>
                                        <p:attrNameLst>
                                          <p:attrName>r</p:attrName>
                                        </p:attrNameLst>
                                      </p:cBhvr>
                                    </p:animRot>
                                    <p:animRot by="-240000">
                                      <p:cBhvr>
                                        <p:cTn id="72" dur="200" fill="hold">
                                          <p:stCondLst>
                                            <p:cond delay="200"/>
                                          </p:stCondLst>
                                        </p:cTn>
                                        <p:tgtEl>
                                          <p:spTgt spid="9"/>
                                        </p:tgtEl>
                                        <p:attrNameLst>
                                          <p:attrName>r</p:attrName>
                                        </p:attrNameLst>
                                      </p:cBhvr>
                                    </p:animRot>
                                    <p:animRot by="240000">
                                      <p:cBhvr>
                                        <p:cTn id="73" dur="200" fill="hold">
                                          <p:stCondLst>
                                            <p:cond delay="400"/>
                                          </p:stCondLst>
                                        </p:cTn>
                                        <p:tgtEl>
                                          <p:spTgt spid="9"/>
                                        </p:tgtEl>
                                        <p:attrNameLst>
                                          <p:attrName>r</p:attrName>
                                        </p:attrNameLst>
                                      </p:cBhvr>
                                    </p:animRot>
                                    <p:animRot by="-240000">
                                      <p:cBhvr>
                                        <p:cTn id="74" dur="200" fill="hold">
                                          <p:stCondLst>
                                            <p:cond delay="600"/>
                                          </p:stCondLst>
                                        </p:cTn>
                                        <p:tgtEl>
                                          <p:spTgt spid="9"/>
                                        </p:tgtEl>
                                        <p:attrNameLst>
                                          <p:attrName>r</p:attrName>
                                        </p:attrNameLst>
                                      </p:cBhvr>
                                    </p:animRot>
                                    <p:animRot by="120000">
                                      <p:cBhvr>
                                        <p:cTn id="75" dur="200" fill="hold">
                                          <p:stCondLst>
                                            <p:cond delay="800"/>
                                          </p:stCondLst>
                                        </p:cTn>
                                        <p:tgtEl>
                                          <p:spTgt spid="9"/>
                                        </p:tgtEl>
                                        <p:attrNameLst>
                                          <p:attrName>r</p:attrName>
                                        </p:attrNameLst>
                                      </p:cBhvr>
                                    </p:animRot>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nodeType="click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1000"/>
                                        <p:tgtEl>
                                          <p:spTgt spid="41"/>
                                        </p:tgtEl>
                                      </p:cBhvr>
                                    </p:animEffect>
                                    <p:anim calcmode="lin" valueType="num">
                                      <p:cBhvr>
                                        <p:cTn id="81" dur="1000" fill="hold"/>
                                        <p:tgtEl>
                                          <p:spTgt spid="41"/>
                                        </p:tgtEl>
                                        <p:attrNameLst>
                                          <p:attrName>ppt_x</p:attrName>
                                        </p:attrNameLst>
                                      </p:cBhvr>
                                      <p:tavLst>
                                        <p:tav tm="0">
                                          <p:val>
                                            <p:strVal val="#ppt_x"/>
                                          </p:val>
                                        </p:tav>
                                        <p:tav tm="100000">
                                          <p:val>
                                            <p:strVal val="#ppt_x"/>
                                          </p:val>
                                        </p:tav>
                                      </p:tavLst>
                                    </p:anim>
                                    <p:anim calcmode="lin" valueType="num">
                                      <p:cBhvr>
                                        <p:cTn id="82"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4">
            <a:extLst>
              <a:ext uri="{FF2B5EF4-FFF2-40B4-BE49-F238E27FC236}">
                <a16:creationId xmlns:a16="http://schemas.microsoft.com/office/drawing/2014/main" id="{F1B41226-6FCB-4B6C-9739-87EEE02AF0CD}"/>
              </a:ext>
            </a:extLst>
          </p:cNvPr>
          <p:cNvPicPr>
            <a:picLocks noChangeAspect="1"/>
          </p:cNvPicPr>
          <p:nvPr/>
        </p:nvPicPr>
        <p:blipFill>
          <a:blip r:embed="rId2"/>
          <a:stretch>
            <a:fillRect/>
          </a:stretch>
        </p:blipFill>
        <p:spPr>
          <a:xfrm>
            <a:off x="0" y="0"/>
            <a:ext cx="9144000" cy="5143500"/>
          </a:xfrm>
          <a:prstGeom prst="rect">
            <a:avLst/>
          </a:prstGeom>
        </p:spPr>
      </p:pic>
      <p:pic>
        <p:nvPicPr>
          <p:cNvPr id="4" name="图片 3">
            <a:extLst>
              <a:ext uri="{FF2B5EF4-FFF2-40B4-BE49-F238E27FC236}">
                <a16:creationId xmlns:a16="http://schemas.microsoft.com/office/drawing/2014/main" id="{9A914FA5-02FB-48FB-AD7C-249B3D6039E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63500"/>
            <a:ext cx="9144000" cy="5143500"/>
          </a:xfrm>
          <a:prstGeom prst="rect">
            <a:avLst/>
          </a:prstGeom>
        </p:spPr>
      </p:pic>
      <p:grpSp>
        <p:nvGrpSpPr>
          <p:cNvPr id="14" name="组合 13">
            <a:extLst>
              <a:ext uri="{FF2B5EF4-FFF2-40B4-BE49-F238E27FC236}">
                <a16:creationId xmlns:a16="http://schemas.microsoft.com/office/drawing/2014/main" id="{81397C39-A999-4B56-86CB-9EB942CC7FAF}"/>
              </a:ext>
            </a:extLst>
          </p:cNvPr>
          <p:cNvGrpSpPr/>
          <p:nvPr/>
        </p:nvGrpSpPr>
        <p:grpSpPr>
          <a:xfrm>
            <a:off x="1972403" y="1084725"/>
            <a:ext cx="5199193" cy="3172368"/>
            <a:chOff x="2531495" y="1032417"/>
            <a:chExt cx="6577454" cy="3685128"/>
          </a:xfrm>
        </p:grpSpPr>
        <p:pic>
          <p:nvPicPr>
            <p:cNvPr id="8" name="图片 7">
              <a:extLst>
                <a:ext uri="{FF2B5EF4-FFF2-40B4-BE49-F238E27FC236}">
                  <a16:creationId xmlns:a16="http://schemas.microsoft.com/office/drawing/2014/main" id="{003F3311-52DD-41C6-9852-B57367E53EA0}"/>
                </a:ext>
              </a:extLst>
            </p:cNvPr>
            <p:cNvPicPr>
              <a:picLocks noChangeAspect="1"/>
            </p:cNvPicPr>
            <p:nvPr/>
          </p:nvPicPr>
          <p:blipFill>
            <a:blip r:embed="rId4" cstate="print">
              <a:duotone>
                <a:schemeClr val="accent4">
                  <a:shade val="45000"/>
                  <a:satMod val="135000"/>
                </a:schemeClr>
                <a:prstClr val="white"/>
              </a:duotone>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2531495" y="1032417"/>
              <a:ext cx="6577454" cy="3685128"/>
            </a:xfrm>
            <a:prstGeom prst="rect">
              <a:avLst/>
            </a:prstGeom>
            <a:ln>
              <a:solidFill>
                <a:schemeClr val="tx2"/>
              </a:solidFill>
            </a:ln>
          </p:spPr>
        </p:pic>
        <p:sp>
          <p:nvSpPr>
            <p:cNvPr id="13" name="矩形 12">
              <a:extLst>
                <a:ext uri="{FF2B5EF4-FFF2-40B4-BE49-F238E27FC236}">
                  <a16:creationId xmlns:a16="http://schemas.microsoft.com/office/drawing/2014/main" id="{D1EA2334-C319-438D-AEC8-44FB52532342}"/>
                </a:ext>
              </a:extLst>
            </p:cNvPr>
            <p:cNvSpPr/>
            <p:nvPr/>
          </p:nvSpPr>
          <p:spPr>
            <a:xfrm>
              <a:off x="2780617" y="1254448"/>
              <a:ext cx="6051534" cy="32032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grpSp>
      <p:pic>
        <p:nvPicPr>
          <p:cNvPr id="10" name="图片 9">
            <a:extLst>
              <a:ext uri="{FF2B5EF4-FFF2-40B4-BE49-F238E27FC236}">
                <a16:creationId xmlns:a16="http://schemas.microsoft.com/office/drawing/2014/main" id="{324E167D-6185-4561-8B29-039824B2AAC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054370" y="1543477"/>
            <a:ext cx="538030" cy="1591157"/>
          </a:xfrm>
          <a:prstGeom prst="rect">
            <a:avLst/>
          </a:prstGeom>
        </p:spPr>
      </p:pic>
      <p:pic>
        <p:nvPicPr>
          <p:cNvPr id="6" name="图片 5">
            <a:extLst>
              <a:ext uri="{FF2B5EF4-FFF2-40B4-BE49-F238E27FC236}">
                <a16:creationId xmlns:a16="http://schemas.microsoft.com/office/drawing/2014/main" id="{905D47DA-9F40-4A69-973B-51EA179F4C9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18042" y="1487140"/>
            <a:ext cx="1256822" cy="1361955"/>
          </a:xfrm>
          <a:prstGeom prst="rect">
            <a:avLst/>
          </a:prstGeom>
        </p:spPr>
      </p:pic>
      <p:sp>
        <p:nvSpPr>
          <p:cNvPr id="16" name="TextBox 15"/>
          <p:cNvSpPr txBox="1"/>
          <p:nvPr/>
        </p:nvSpPr>
        <p:spPr>
          <a:xfrm>
            <a:off x="2031682" y="1842370"/>
            <a:ext cx="5139914" cy="523220"/>
          </a:xfrm>
          <a:prstGeom prst="rect">
            <a:avLst/>
          </a:prstGeom>
          <a:noFill/>
        </p:spPr>
        <p:txBody>
          <a:bodyPr wrap="square" rtlCol="0">
            <a:spAutoFit/>
          </a:bodyPr>
          <a:lstStyle/>
          <a:p>
            <a:pPr algn="ctr"/>
            <a:r>
              <a:rPr lang="vi-VN" sz="2800" dirty="0">
                <a:solidFill>
                  <a:srgbClr val="FF0066"/>
                </a:solidFill>
                <a:latin typeface="Pattaya" panose="020B0604020202020204" charset="-34"/>
                <a:cs typeface="Pattaya" panose="020B0604020202020204" charset="-34"/>
              </a:rPr>
              <a:t>- Chuẩn bị bài Nhớ-viết: Cửa sông.</a:t>
            </a:r>
            <a:endParaRPr lang="en-US" sz="2800" dirty="0">
              <a:solidFill>
                <a:srgbClr val="FF0066"/>
              </a:solidFill>
              <a:latin typeface="Pattaya" panose="020B0604020202020204" charset="-34"/>
              <a:cs typeface="Pattaya" panose="020B0604020202020204" charset="-34"/>
            </a:endParaRPr>
          </a:p>
        </p:txBody>
      </p:sp>
      <p:sp>
        <p:nvSpPr>
          <p:cNvPr id="17" name="TextBox 16"/>
          <p:cNvSpPr txBox="1"/>
          <p:nvPr/>
        </p:nvSpPr>
        <p:spPr>
          <a:xfrm>
            <a:off x="2224583" y="2589279"/>
            <a:ext cx="4552647" cy="954107"/>
          </a:xfrm>
          <a:prstGeom prst="rect">
            <a:avLst/>
          </a:prstGeom>
          <a:noFill/>
        </p:spPr>
        <p:txBody>
          <a:bodyPr wrap="square" rtlCol="0">
            <a:spAutoFit/>
          </a:bodyPr>
          <a:lstStyle/>
          <a:p>
            <a:pPr algn="ctr"/>
            <a:r>
              <a:rPr lang="vi-VN" sz="2800" dirty="0">
                <a:solidFill>
                  <a:srgbClr val="FF0066"/>
                </a:solidFill>
                <a:latin typeface="Pattaya" panose="020B0604020202020204" charset="-34"/>
                <a:cs typeface="Pattaya" panose="020B0604020202020204" charset="-34"/>
              </a:rPr>
              <a:t>- </a:t>
            </a:r>
            <a:r>
              <a:rPr lang="vi-VN" sz="2800" b="1" i="1" dirty="0">
                <a:solidFill>
                  <a:srgbClr val="FF0066"/>
                </a:solidFill>
                <a:latin typeface="Pattaya" panose="020B0604020202020204" charset="-34"/>
                <a:cs typeface="Pattaya" panose="020B0604020202020204" charset="-34"/>
              </a:rPr>
              <a:t>Ô</a:t>
            </a:r>
            <a:r>
              <a:rPr lang="vi-VN" sz="2800" dirty="0">
                <a:solidFill>
                  <a:srgbClr val="FF0066"/>
                </a:solidFill>
                <a:latin typeface="Pattaya" panose="020B0604020202020204" charset="-34"/>
                <a:cs typeface="Pattaya" panose="020B0604020202020204" charset="-34"/>
              </a:rPr>
              <a:t>n lại các quy tắc viết hoa tên người, tên địa lý nước ngoài.</a:t>
            </a:r>
            <a:endParaRPr lang="en-US" sz="2800" dirty="0">
              <a:solidFill>
                <a:srgbClr val="FF0066"/>
              </a:solidFill>
              <a:latin typeface="UVF Lobster12" panose="02000506000000020003" pitchFamily="2" charset="0"/>
              <a:cs typeface="Pattaya" panose="020B0604020202020204" charset="-34"/>
            </a:endParaRPr>
          </a:p>
        </p:txBody>
      </p:sp>
      <p:grpSp>
        <p:nvGrpSpPr>
          <p:cNvPr id="2" name="Group 1"/>
          <p:cNvGrpSpPr/>
          <p:nvPr/>
        </p:nvGrpSpPr>
        <p:grpSpPr>
          <a:xfrm>
            <a:off x="2860255" y="285606"/>
            <a:ext cx="3401612" cy="586353"/>
            <a:chOff x="2860255" y="285606"/>
            <a:chExt cx="3401612" cy="586353"/>
          </a:xfrm>
        </p:grpSpPr>
        <p:sp>
          <p:nvSpPr>
            <p:cNvPr id="18" name="Google Shape;2714;p36"/>
            <p:cNvSpPr/>
            <p:nvPr/>
          </p:nvSpPr>
          <p:spPr>
            <a:xfrm>
              <a:off x="2860255" y="285606"/>
              <a:ext cx="3401612"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algn="ctr"/>
              <a:endParaRPr/>
            </a:p>
          </p:txBody>
        </p:sp>
        <p:sp>
          <p:nvSpPr>
            <p:cNvPr id="19" name="Google Shape;2715;p36"/>
            <p:cNvSpPr txBox="1">
              <a:spLocks/>
            </p:cNvSpPr>
            <p:nvPr/>
          </p:nvSpPr>
          <p:spPr>
            <a:xfrm>
              <a:off x="3693131" y="357672"/>
              <a:ext cx="2208906" cy="457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4000" dirty="0">
                  <a:solidFill>
                    <a:schemeClr val="bg1"/>
                  </a:solidFill>
                  <a:latin typeface="Pattaya" panose="00000500000000000000" pitchFamily="2" charset="-34"/>
                  <a:cs typeface="Pattaya" panose="00000500000000000000" pitchFamily="2" charset="-34"/>
                </a:rPr>
                <a:t>Dặn dò</a:t>
              </a:r>
            </a:p>
          </p:txBody>
        </p:sp>
      </p:grpSp>
    </p:spTree>
    <p:extLst>
      <p:ext uri="{BB962C8B-B14F-4D97-AF65-F5344CB8AC3E}">
        <p14:creationId xmlns:p14="http://schemas.microsoft.com/office/powerpoint/2010/main" val="34910466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1"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1"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randombar(horizont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1"/>
      <p:bldP spid="17" grpId="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pic>
        <p:nvPicPr>
          <p:cNvPr id="34" name="图片 10">
            <a:extLst>
              <a:ext uri="{FF2B5EF4-FFF2-40B4-BE49-F238E27FC236}">
                <a16:creationId xmlns:a16="http://schemas.microsoft.com/office/drawing/2014/main" id="{BE4C8FC4-A29E-4EFE-9A0D-23E12503AE2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48705" y="1165141"/>
            <a:ext cx="3882013" cy="4118870"/>
          </a:xfrm>
          <a:prstGeom prst="rect">
            <a:avLst/>
          </a:prstGeom>
        </p:spPr>
      </p:pic>
      <p:grpSp>
        <p:nvGrpSpPr>
          <p:cNvPr id="7" name="组合 6">
            <a:extLst>
              <a:ext uri="{FF2B5EF4-FFF2-40B4-BE49-F238E27FC236}">
                <a16:creationId xmlns:a16="http://schemas.microsoft.com/office/drawing/2014/main" id="{3E77FF08-B31F-457B-8454-7BBF39606D02}"/>
              </a:ext>
            </a:extLst>
          </p:cNvPr>
          <p:cNvGrpSpPr/>
          <p:nvPr/>
        </p:nvGrpSpPr>
        <p:grpSpPr>
          <a:xfrm>
            <a:off x="-11874" y="4191304"/>
            <a:ext cx="9164849" cy="952194"/>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2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6" name="图片 5">
                  <a:extLst>
                    <a:ext uri="{FF2B5EF4-FFF2-40B4-BE49-F238E27FC236}">
                      <a16:creationId xmlns:a16="http://schemas.microsoft.com/office/drawing/2014/main" id="{E3EEC572-AE9A-44CE-967F-4933DC071DD3}"/>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26" name="图片 25">
                  <a:extLst>
                    <a:ext uri="{FF2B5EF4-FFF2-40B4-BE49-F238E27FC236}">
                      <a16:creationId xmlns:a16="http://schemas.microsoft.com/office/drawing/2014/main" id="{C8B9A887-52A3-4381-8D2C-3A3D562B084D}"/>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29" name="图片 28">
                <a:extLst>
                  <a:ext uri="{FF2B5EF4-FFF2-40B4-BE49-F238E27FC236}">
                    <a16:creationId xmlns:a16="http://schemas.microsoft.com/office/drawing/2014/main" id="{41217DD9-3107-46F4-BD73-87B718317FAA}"/>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28" name="图片 27">
              <a:extLst>
                <a:ext uri="{FF2B5EF4-FFF2-40B4-BE49-F238E27FC236}">
                  <a16:creationId xmlns:a16="http://schemas.microsoft.com/office/drawing/2014/main" id="{FC069E54-7FCE-4504-B61D-C3ADC518064C}"/>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pic>
        <p:nvPicPr>
          <p:cNvPr id="14" name="图片 13">
            <a:extLst>
              <a:ext uri="{FF2B5EF4-FFF2-40B4-BE49-F238E27FC236}">
                <a16:creationId xmlns:a16="http://schemas.microsoft.com/office/drawing/2014/main" id="{71D3CBF4-4470-4A0B-9F1F-5D5B7160FF7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301638" y="0"/>
            <a:ext cx="1860633" cy="5143500"/>
          </a:xfrm>
          <a:prstGeom prst="rect">
            <a:avLst/>
          </a:prstGeom>
        </p:spPr>
      </p:pic>
      <p:pic>
        <p:nvPicPr>
          <p:cNvPr id="15" name="图片 14">
            <a:extLst>
              <a:ext uri="{FF2B5EF4-FFF2-40B4-BE49-F238E27FC236}">
                <a16:creationId xmlns:a16="http://schemas.microsoft.com/office/drawing/2014/main" id="{8C130E2E-76C7-46CD-936D-73712C594B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874" y="-1"/>
            <a:ext cx="1319975" cy="5143500"/>
          </a:xfrm>
          <a:prstGeom prst="rect">
            <a:avLst/>
          </a:prstGeom>
        </p:spPr>
      </p:pic>
      <p:pic>
        <p:nvPicPr>
          <p:cNvPr id="16" name="图片 15">
            <a:extLst>
              <a:ext uri="{FF2B5EF4-FFF2-40B4-BE49-F238E27FC236}">
                <a16:creationId xmlns:a16="http://schemas.microsoft.com/office/drawing/2014/main" id="{FA5DE8E6-9734-4EEC-A406-5525F808214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74583" y="3571285"/>
            <a:ext cx="1405084" cy="1572215"/>
          </a:xfrm>
          <a:prstGeom prst="rect">
            <a:avLst/>
          </a:prstGeom>
        </p:spPr>
      </p:pic>
      <p:pic>
        <p:nvPicPr>
          <p:cNvPr id="17" name="图片 16">
            <a:extLst>
              <a:ext uri="{FF2B5EF4-FFF2-40B4-BE49-F238E27FC236}">
                <a16:creationId xmlns:a16="http://schemas.microsoft.com/office/drawing/2014/main" id="{498FD588-A206-4886-AECC-F3AD4C8926FC}"/>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6772832" y="3831190"/>
            <a:ext cx="2383041" cy="1312310"/>
          </a:xfrm>
          <a:prstGeom prst="rect">
            <a:avLst/>
          </a:prstGeom>
        </p:spPr>
      </p:pic>
      <p:grpSp>
        <p:nvGrpSpPr>
          <p:cNvPr id="24" name="组合 1">
            <a:extLst>
              <a:ext uri="{FF2B5EF4-FFF2-40B4-BE49-F238E27FC236}">
                <a16:creationId xmlns:a16="http://schemas.microsoft.com/office/drawing/2014/main" id="{F668629F-4487-4C56-BFC2-8B244D5EEBE8}"/>
              </a:ext>
            </a:extLst>
          </p:cNvPr>
          <p:cNvGrpSpPr/>
          <p:nvPr/>
        </p:nvGrpSpPr>
        <p:grpSpPr>
          <a:xfrm>
            <a:off x="0" y="3481093"/>
            <a:ext cx="9230223" cy="1650999"/>
            <a:chOff x="0" y="5207000"/>
            <a:chExt cx="12192000" cy="1650999"/>
          </a:xfrm>
        </p:grpSpPr>
        <p:pic>
          <p:nvPicPr>
            <p:cNvPr id="25" name="图片 5">
              <a:extLst>
                <a:ext uri="{FF2B5EF4-FFF2-40B4-BE49-F238E27FC236}">
                  <a16:creationId xmlns:a16="http://schemas.microsoft.com/office/drawing/2014/main" id="{3574D0E8-C551-4CE9-A949-DC99B02447A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30" name="图片 7">
              <a:extLst>
                <a:ext uri="{FF2B5EF4-FFF2-40B4-BE49-F238E27FC236}">
                  <a16:creationId xmlns:a16="http://schemas.microsoft.com/office/drawing/2014/main" id="{F3D6A2B4-CC48-45D9-B0FD-3F86D1405BE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32" name="图片 24">
              <a:extLst>
                <a:ext uri="{FF2B5EF4-FFF2-40B4-BE49-F238E27FC236}">
                  <a16:creationId xmlns:a16="http://schemas.microsoft.com/office/drawing/2014/main" id="{4CA6FA32-A4AA-4B98-94AC-85288874CB0E}"/>
                </a:ext>
              </a:extLst>
            </p:cNvPr>
            <p:cNvPicPr>
              <a:picLocks noChangeAspect="1"/>
            </p:cNvPicPr>
            <p:nvPr/>
          </p:nvPicPr>
          <p:blipFill>
            <a:blip r:embed="rId12"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5" name="图片 23">
              <a:extLst>
                <a:ext uri="{FF2B5EF4-FFF2-40B4-BE49-F238E27FC236}">
                  <a16:creationId xmlns:a16="http://schemas.microsoft.com/office/drawing/2014/main" id="{736980FB-BB26-4D80-9DFC-F3C35DC156AB}"/>
                </a:ext>
              </a:extLst>
            </p:cNvPr>
            <p:cNvPicPr>
              <a:picLocks noChangeAspect="1"/>
            </p:cNvPicPr>
            <p:nvPr/>
          </p:nvPicPr>
          <p:blipFill>
            <a:blip r:embed="rId13"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6" name="图片 9">
              <a:extLst>
                <a:ext uri="{FF2B5EF4-FFF2-40B4-BE49-F238E27FC236}">
                  <a16:creationId xmlns:a16="http://schemas.microsoft.com/office/drawing/2014/main" id="{1B2622C4-CC7F-4319-971C-1093267D5BC6}"/>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7" name="图片 12">
              <a:extLst>
                <a:ext uri="{FF2B5EF4-FFF2-40B4-BE49-F238E27FC236}">
                  <a16:creationId xmlns:a16="http://schemas.microsoft.com/office/drawing/2014/main" id="{C06941B8-22E4-4FED-9DE7-7262931CBC49}"/>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8" name="图片 22">
              <a:extLst>
                <a:ext uri="{FF2B5EF4-FFF2-40B4-BE49-F238E27FC236}">
                  <a16:creationId xmlns:a16="http://schemas.microsoft.com/office/drawing/2014/main" id="{BF9AEC9E-1D90-4AFC-8BB6-11EE124FB7FD}"/>
                </a:ext>
              </a:extLst>
            </p:cNvPr>
            <p:cNvPicPr>
              <a:picLocks noChangeAspect="1"/>
            </p:cNvPicPr>
            <p:nvPr/>
          </p:nvPicPr>
          <p:blipFill>
            <a:blip r:embed="rId16"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sp>
        <p:nvSpPr>
          <p:cNvPr id="39" name="TextBox 38"/>
          <p:cNvSpPr txBox="1"/>
          <p:nvPr/>
        </p:nvSpPr>
        <p:spPr>
          <a:xfrm>
            <a:off x="3069178" y="1487501"/>
            <a:ext cx="4756936" cy="707886"/>
          </a:xfrm>
          <a:prstGeom prst="rect">
            <a:avLst/>
          </a:prstGeom>
          <a:noFill/>
        </p:spPr>
        <p:txBody>
          <a:bodyPr wrap="square" rtlCol="0">
            <a:spAutoFit/>
          </a:bodyPr>
          <a:lstStyle/>
          <a:p>
            <a:pPr algn="ctr"/>
            <a:r>
              <a:rPr lang="vi-VN" sz="4000" dirty="0">
                <a:solidFill>
                  <a:srgbClr val="FF0066"/>
                </a:solidFill>
                <a:latin typeface="Pattaya" panose="00000500000000000000" pitchFamily="2" charset="-34"/>
                <a:cs typeface="Pattaya" panose="00000500000000000000" pitchFamily="2" charset="-34"/>
              </a:rPr>
              <a:t>Chào tạm biệt các em!</a:t>
            </a:r>
            <a:endParaRPr lang="en-US" sz="4000" dirty="0">
              <a:solidFill>
                <a:srgbClr val="FF0066"/>
              </a:solidFill>
              <a:latin typeface="Pattaya" panose="00000500000000000000" pitchFamily="2" charset="-34"/>
              <a:cs typeface="Pattaya" panose="00000500000000000000" pitchFamily="2" charset="-34"/>
            </a:endParaRPr>
          </a:p>
        </p:txBody>
      </p:sp>
      <p:sp>
        <p:nvSpPr>
          <p:cNvPr id="40" name="TextBox 39"/>
          <p:cNvSpPr txBox="1"/>
          <p:nvPr/>
        </p:nvSpPr>
        <p:spPr>
          <a:xfrm>
            <a:off x="4445568" y="2441982"/>
            <a:ext cx="4756936" cy="707886"/>
          </a:xfrm>
          <a:prstGeom prst="rect">
            <a:avLst/>
          </a:prstGeom>
          <a:noFill/>
        </p:spPr>
        <p:txBody>
          <a:bodyPr wrap="square" rtlCol="0">
            <a:spAutoFit/>
          </a:bodyPr>
          <a:lstStyle/>
          <a:p>
            <a:pPr algn="ctr"/>
            <a:r>
              <a:rPr lang="vi-VN" sz="4000" dirty="0">
                <a:solidFill>
                  <a:srgbClr val="FF0066"/>
                </a:solidFill>
                <a:latin typeface="Pattaya" panose="00000500000000000000" pitchFamily="2" charset="-34"/>
                <a:cs typeface="Pattaya" panose="00000500000000000000" pitchFamily="2" charset="-34"/>
              </a:rPr>
              <a:t>Chúc các em học tốt.</a:t>
            </a:r>
            <a:endParaRPr lang="en-US" sz="4000" dirty="0">
              <a:solidFill>
                <a:srgbClr val="FF0066"/>
              </a:solidFill>
              <a:latin typeface="Pattaya" panose="00000500000000000000" pitchFamily="2" charset="-34"/>
              <a:cs typeface="Pattaya" panose="00000500000000000000" pitchFamily="2" charset="-34"/>
            </a:endParaRPr>
          </a:p>
        </p:txBody>
      </p:sp>
    </p:spTree>
    <p:extLst>
      <p:ext uri="{BB962C8B-B14F-4D97-AF65-F5344CB8AC3E}">
        <p14:creationId xmlns:p14="http://schemas.microsoft.com/office/powerpoint/2010/main" val="4167956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75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barn(inVertical)">
                                      <p:cBhvr>
                                        <p:cTn id="10" dur="500"/>
                                        <p:tgtEl>
                                          <p:spTgt spid="3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barn(inVertical)">
                                      <p:cBhvr>
                                        <p:cTn id="1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Shape 2764"/>
        <p:cNvGrpSpPr/>
        <p:nvPr/>
      </p:nvGrpSpPr>
      <p:grpSpPr>
        <a:xfrm>
          <a:off x="0" y="0"/>
          <a:ext cx="0" cy="0"/>
          <a:chOff x="0" y="0"/>
          <a:chExt cx="0" cy="0"/>
        </a:xfrm>
      </p:grpSpPr>
      <p:pic>
        <p:nvPicPr>
          <p:cNvPr id="32" name="图片 3">
            <a:extLst>
              <a:ext uri="{FF2B5EF4-FFF2-40B4-BE49-F238E27FC236}">
                <a16:creationId xmlns:a16="http://schemas.microsoft.com/office/drawing/2014/main" id="{9EA2DBC3-284E-4C10-AA33-DB2DBA0F0BE9}"/>
              </a:ext>
            </a:extLst>
          </p:cNvPr>
          <p:cNvPicPr>
            <a:picLocks noChangeAspect="1"/>
          </p:cNvPicPr>
          <p:nvPr/>
        </p:nvPicPr>
        <p:blipFill>
          <a:blip r:embed="rId3"/>
          <a:stretch>
            <a:fillRect/>
          </a:stretch>
        </p:blipFill>
        <p:spPr>
          <a:xfrm>
            <a:off x="12736" y="0"/>
            <a:ext cx="9154273" cy="5136281"/>
          </a:xfrm>
          <a:prstGeom prst="rect">
            <a:avLst/>
          </a:prstGeom>
        </p:spPr>
      </p:pic>
      <p:sp>
        <p:nvSpPr>
          <p:cNvPr id="121" name="Google Shape;2714;p36"/>
          <p:cNvSpPr/>
          <p:nvPr/>
        </p:nvSpPr>
        <p:spPr>
          <a:xfrm>
            <a:off x="3344027" y="137420"/>
            <a:ext cx="2491697"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algn="ctr"/>
            <a:endParaRPr/>
          </a:p>
        </p:txBody>
      </p:sp>
      <p:sp>
        <p:nvSpPr>
          <p:cNvPr id="122" name="Google Shape;2715;p36"/>
          <p:cNvSpPr txBox="1">
            <a:spLocks noGrp="1"/>
          </p:cNvSpPr>
          <p:nvPr>
            <p:ph type="title"/>
          </p:nvPr>
        </p:nvSpPr>
        <p:spPr>
          <a:xfrm>
            <a:off x="3645055" y="201994"/>
            <a:ext cx="1889636" cy="457200"/>
          </a:xfrm>
          <a:prstGeom prst="rect">
            <a:avLst/>
          </a:prstGeom>
        </p:spPr>
        <p:txBody>
          <a:bodyPr spcFirstLastPara="1" wrap="square" lIns="91425" tIns="91425" rIns="91425" bIns="91425" anchor="ctr" anchorCtr="0">
            <a:noAutofit/>
          </a:bodyPr>
          <a:lstStyle/>
          <a:p>
            <a:r>
              <a:rPr lang="vi-VN" sz="4000" dirty="0">
                <a:latin typeface="Pattaya" panose="00000500000000000000" pitchFamily="2" charset="-34"/>
                <a:cs typeface="Pattaya" panose="00000500000000000000" pitchFamily="2" charset="-34"/>
              </a:rPr>
              <a:t>Mục tiêu</a:t>
            </a:r>
            <a:endParaRPr sz="4000" dirty="0">
              <a:latin typeface="Pattaya" panose="00000500000000000000" pitchFamily="2" charset="-34"/>
              <a:cs typeface="Pattaya" panose="00000500000000000000" pitchFamily="2" charset="-34"/>
            </a:endParaRPr>
          </a:p>
        </p:txBody>
      </p:sp>
      <p:grpSp>
        <p:nvGrpSpPr>
          <p:cNvPr id="6" name="Group 5"/>
          <p:cNvGrpSpPr/>
          <p:nvPr/>
        </p:nvGrpSpPr>
        <p:grpSpPr>
          <a:xfrm>
            <a:off x="159562" y="938775"/>
            <a:ext cx="9025163" cy="1327024"/>
            <a:chOff x="190756" y="1142287"/>
            <a:chExt cx="9025163" cy="1327024"/>
          </a:xfrm>
        </p:grpSpPr>
        <p:grpSp>
          <p:nvGrpSpPr>
            <p:cNvPr id="123" name="Group 122">
              <a:extLst>
                <a:ext uri="{FF2B5EF4-FFF2-40B4-BE49-F238E27FC236}">
                  <a16:creationId xmlns:a16="http://schemas.microsoft.com/office/drawing/2014/main" id="{F1D2DFE5-EE8A-46DB-A135-F8C9011447F8}"/>
                </a:ext>
              </a:extLst>
            </p:cNvPr>
            <p:cNvGrpSpPr/>
            <p:nvPr/>
          </p:nvGrpSpPr>
          <p:grpSpPr>
            <a:xfrm>
              <a:off x="797798" y="1142287"/>
              <a:ext cx="8418121" cy="1327024"/>
              <a:chOff x="2130788" y="940391"/>
              <a:chExt cx="9735630" cy="1509659"/>
            </a:xfrm>
          </p:grpSpPr>
          <p:sp>
            <p:nvSpPr>
              <p:cNvPr id="125" name="矩形 39"/>
              <p:cNvSpPr>
                <a:spLocks noChangeArrowheads="1"/>
              </p:cNvSpPr>
              <p:nvPr/>
            </p:nvSpPr>
            <p:spPr bwMode="auto">
              <a:xfrm>
                <a:off x="2209800" y="1504685"/>
                <a:ext cx="9656618" cy="945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8565">
                  <a:lnSpc>
                    <a:spcPct val="150000"/>
                  </a:lnSpc>
                  <a:spcBef>
                    <a:spcPts val="1000"/>
                  </a:spcBef>
                  <a:buClrTx/>
                  <a:defRPr/>
                </a:pPr>
                <a:endParaRPr lang="zh-CN" altLang="en-US" sz="3200" b="1" kern="1200" dirty="0">
                  <a:solidFill>
                    <a:srgbClr val="1C3041"/>
                  </a:solidFill>
                  <a:latin typeface="Arial" panose="020B0604020202020204" pitchFamily="34" charset="0"/>
                  <a:ea typeface="隶书" panose="02010509060101010101" pitchFamily="49" charset="-122"/>
                  <a:cs typeface="宋体" panose="02010600030101010101" pitchFamily="2" charset="-122"/>
                </a:endParaRPr>
              </a:p>
            </p:txBody>
          </p:sp>
          <p:sp>
            <p:nvSpPr>
              <p:cNvPr id="124" name="圆角矩形 7"/>
              <p:cNvSpPr/>
              <p:nvPr/>
            </p:nvSpPr>
            <p:spPr>
              <a:xfrm>
                <a:off x="2130788" y="940391"/>
                <a:ext cx="9307871" cy="1072527"/>
              </a:xfrm>
              <a:prstGeom prst="roundRect">
                <a:avLst>
                  <a:gd name="adj" fmla="val 22936"/>
                </a:avLst>
              </a:prstGeom>
              <a:solidFill>
                <a:srgbClr val="F7F2DD"/>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buClrTx/>
                  <a:defRPr/>
                </a:pP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Nghe – viết đúng chính tả, trình bày đúng hình thức đoạn văn </a:t>
                </a:r>
                <a:r>
                  <a:rPr lang="vi-VN" altLang="zh-CN" sz="2600" kern="1200" dirty="0">
                    <a:solidFill>
                      <a:srgbClr val="FF0000"/>
                    </a:solidFill>
                    <a:latin typeface="Pattaya" panose="00000500000000000000" pitchFamily="2" charset="-34"/>
                    <a:ea typeface="黑体" panose="02010609060101010101" pitchFamily="49" charset="-122"/>
                    <a:cs typeface="Pattaya" panose="00000500000000000000" pitchFamily="2" charset="-34"/>
                  </a:rPr>
                  <a:t>Lịch sử Ngày Quốc tế Lao động</a:t>
                </a: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a:t>
                </a:r>
                <a:endParaRPr lang="zh-CN" altLang="en-US"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endParaRPr>
              </a:p>
            </p:txBody>
          </p:sp>
        </p:grpSp>
        <p:grpSp>
          <p:nvGrpSpPr>
            <p:cNvPr id="4" name="Group 3"/>
            <p:cNvGrpSpPr/>
            <p:nvPr/>
          </p:nvGrpSpPr>
          <p:grpSpPr>
            <a:xfrm>
              <a:off x="190756" y="1217185"/>
              <a:ext cx="813504" cy="849272"/>
              <a:chOff x="875724" y="2670978"/>
              <a:chExt cx="813504" cy="849272"/>
            </a:xfrm>
          </p:grpSpPr>
          <p:sp>
            <p:nvSpPr>
              <p:cNvPr id="135" name="Google Shape;2674;p35"/>
              <p:cNvSpPr/>
              <p:nvPr/>
            </p:nvSpPr>
            <p:spPr>
              <a:xfrm rot="704744">
                <a:off x="875724" y="2670978"/>
                <a:ext cx="813504" cy="849272"/>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2">
                  <a:lumMod val="75000"/>
                </a:schemeClr>
              </a:solidFill>
              <a:ln>
                <a:noFill/>
              </a:ln>
            </p:spPr>
            <p:txBody>
              <a:bodyPr spcFirstLastPara="1" wrap="square" lIns="91425" tIns="91425" rIns="91425" bIns="91425" anchor="ctr" anchorCtr="0">
                <a:noAutofit/>
              </a:bodyPr>
              <a:lstStyle/>
              <a:p>
                <a:endParaRPr/>
              </a:p>
            </p:txBody>
          </p:sp>
          <p:sp>
            <p:nvSpPr>
              <p:cNvPr id="137" name="Google Shape;2675;p35"/>
              <p:cNvSpPr/>
              <p:nvPr/>
            </p:nvSpPr>
            <p:spPr>
              <a:xfrm rot="704744">
                <a:off x="1214171" y="2975657"/>
                <a:ext cx="152545" cy="163269"/>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grpSp>
        <p:nvGrpSpPr>
          <p:cNvPr id="7" name="Group 6"/>
          <p:cNvGrpSpPr/>
          <p:nvPr/>
        </p:nvGrpSpPr>
        <p:grpSpPr>
          <a:xfrm>
            <a:off x="145284" y="2072808"/>
            <a:ext cx="8669569" cy="1019532"/>
            <a:chOff x="198723" y="2276446"/>
            <a:chExt cx="8669569" cy="1019532"/>
          </a:xfrm>
        </p:grpSpPr>
        <p:grpSp>
          <p:nvGrpSpPr>
            <p:cNvPr id="126" name="Group 125">
              <a:extLst>
                <a:ext uri="{FF2B5EF4-FFF2-40B4-BE49-F238E27FC236}">
                  <a16:creationId xmlns:a16="http://schemas.microsoft.com/office/drawing/2014/main" id="{F1D2DFE5-EE8A-46DB-A135-F8C9011447F8}"/>
                </a:ext>
              </a:extLst>
            </p:cNvPr>
            <p:cNvGrpSpPr/>
            <p:nvPr/>
          </p:nvGrpSpPr>
          <p:grpSpPr>
            <a:xfrm>
              <a:off x="820041" y="2335741"/>
              <a:ext cx="8048251" cy="960237"/>
              <a:chOff x="2130789" y="1294899"/>
              <a:chExt cx="10273162" cy="1558682"/>
            </a:xfrm>
          </p:grpSpPr>
          <p:sp>
            <p:nvSpPr>
              <p:cNvPr id="127" name="圆角矩形 7"/>
              <p:cNvSpPr/>
              <p:nvPr/>
            </p:nvSpPr>
            <p:spPr>
              <a:xfrm>
                <a:off x="2130789" y="1294899"/>
                <a:ext cx="10273162" cy="1072527"/>
              </a:xfrm>
              <a:prstGeom prst="roundRect">
                <a:avLst>
                  <a:gd name="adj" fmla="val 22936"/>
                </a:avLst>
              </a:prstGeom>
              <a:solidFill>
                <a:srgbClr val="F7F2DD"/>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T</a:t>
                </a:r>
                <a:r>
                  <a:rPr lang="en-US"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 </a:t>
                </a: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ìm được </a:t>
                </a:r>
                <a:r>
                  <a:rPr lang="vi-VN" altLang="zh-CN" sz="2600" kern="1200" dirty="0">
                    <a:solidFill>
                      <a:srgbClr val="FF0000"/>
                    </a:solidFill>
                    <a:latin typeface="Pattaya" panose="00000500000000000000" pitchFamily="2" charset="-34"/>
                    <a:ea typeface="黑体" panose="02010609060101010101" pitchFamily="49" charset="-122"/>
                    <a:cs typeface="Pattaya" panose="00000500000000000000" pitchFamily="2" charset="-34"/>
                  </a:rPr>
                  <a:t>các tên riêng </a:t>
                </a: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theo yêu cầu bài tập 2.</a:t>
                </a:r>
                <a:endParaRPr lang="zh-CN" altLang="en-US"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endParaRPr>
              </a:p>
            </p:txBody>
          </p:sp>
          <p:sp>
            <p:nvSpPr>
              <p:cNvPr id="128" name="矩形 39"/>
              <p:cNvSpPr>
                <a:spLocks noChangeArrowheads="1"/>
              </p:cNvSpPr>
              <p:nvPr/>
            </p:nvSpPr>
            <p:spPr bwMode="auto">
              <a:xfrm>
                <a:off x="2209800" y="1504685"/>
                <a:ext cx="9656618" cy="1348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8565">
                  <a:lnSpc>
                    <a:spcPct val="150000"/>
                  </a:lnSpc>
                  <a:spcBef>
                    <a:spcPts val="1000"/>
                  </a:spcBef>
                  <a:buClrTx/>
                  <a:defRPr/>
                </a:pPr>
                <a:endParaRPr lang="zh-CN" altLang="en-US" sz="3200" b="1" kern="1200" dirty="0">
                  <a:solidFill>
                    <a:srgbClr val="1C3041"/>
                  </a:solidFill>
                  <a:latin typeface="Arial" panose="020B0604020202020204" pitchFamily="34" charset="0"/>
                  <a:ea typeface="隶书" panose="02010509060101010101" pitchFamily="49" charset="-122"/>
                  <a:cs typeface="宋体" panose="02010600030101010101" pitchFamily="2" charset="-122"/>
                </a:endParaRPr>
              </a:p>
            </p:txBody>
          </p:sp>
        </p:grpSp>
        <p:grpSp>
          <p:nvGrpSpPr>
            <p:cNvPr id="5" name="Group 4"/>
            <p:cNvGrpSpPr/>
            <p:nvPr/>
          </p:nvGrpSpPr>
          <p:grpSpPr>
            <a:xfrm>
              <a:off x="198723" y="2276446"/>
              <a:ext cx="813504" cy="849272"/>
              <a:chOff x="875724" y="3818350"/>
              <a:chExt cx="813504" cy="849272"/>
            </a:xfrm>
          </p:grpSpPr>
          <p:sp>
            <p:nvSpPr>
              <p:cNvPr id="136" name="Google Shape;2674;p35"/>
              <p:cNvSpPr/>
              <p:nvPr/>
            </p:nvSpPr>
            <p:spPr>
              <a:xfrm rot="704744">
                <a:off x="875724" y="3818350"/>
                <a:ext cx="813504" cy="849272"/>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endParaRPr/>
              </a:p>
            </p:txBody>
          </p:sp>
          <p:sp>
            <p:nvSpPr>
              <p:cNvPr id="138" name="Google Shape;2675;p35"/>
              <p:cNvSpPr/>
              <p:nvPr/>
            </p:nvSpPr>
            <p:spPr>
              <a:xfrm rot="704744">
                <a:off x="1214171" y="4123029"/>
                <a:ext cx="152545" cy="163269"/>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grpSp>
        <p:nvGrpSpPr>
          <p:cNvPr id="8" name="Group 7"/>
          <p:cNvGrpSpPr/>
          <p:nvPr/>
        </p:nvGrpSpPr>
        <p:grpSpPr>
          <a:xfrm>
            <a:off x="190756" y="3005298"/>
            <a:ext cx="8677536" cy="998703"/>
            <a:chOff x="190756" y="3208692"/>
            <a:chExt cx="8677536" cy="998703"/>
          </a:xfrm>
        </p:grpSpPr>
        <p:grpSp>
          <p:nvGrpSpPr>
            <p:cNvPr id="142" name="Group 141">
              <a:extLst>
                <a:ext uri="{FF2B5EF4-FFF2-40B4-BE49-F238E27FC236}">
                  <a16:creationId xmlns:a16="http://schemas.microsoft.com/office/drawing/2014/main" id="{F1D2DFE5-EE8A-46DB-A135-F8C9011447F8}"/>
                </a:ext>
              </a:extLst>
            </p:cNvPr>
            <p:cNvGrpSpPr/>
            <p:nvPr/>
          </p:nvGrpSpPr>
          <p:grpSpPr>
            <a:xfrm>
              <a:off x="820041" y="3247158"/>
              <a:ext cx="8048251" cy="960237"/>
              <a:chOff x="2130789" y="1294899"/>
              <a:chExt cx="10273162" cy="1558682"/>
            </a:xfrm>
          </p:grpSpPr>
          <p:sp>
            <p:nvSpPr>
              <p:cNvPr id="143" name="圆角矩形 7"/>
              <p:cNvSpPr/>
              <p:nvPr/>
            </p:nvSpPr>
            <p:spPr>
              <a:xfrm>
                <a:off x="2130789" y="1294899"/>
                <a:ext cx="10273162" cy="1072527"/>
              </a:xfrm>
              <a:prstGeom prst="roundRect">
                <a:avLst>
                  <a:gd name="adj" fmla="val 22936"/>
                </a:avLst>
              </a:prstGeom>
              <a:solidFill>
                <a:srgbClr val="F7F2DD"/>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Nắm vững quy tắc viết hoa </a:t>
                </a:r>
                <a:r>
                  <a:rPr lang="vi-VN" altLang="zh-CN" sz="2600" kern="1200" dirty="0">
                    <a:solidFill>
                      <a:srgbClr val="FF0000"/>
                    </a:solidFill>
                    <a:latin typeface="Pattaya" panose="00000500000000000000" pitchFamily="2" charset="-34"/>
                    <a:ea typeface="黑体" panose="02010609060101010101" pitchFamily="49" charset="-122"/>
                    <a:cs typeface="Pattaya" panose="00000500000000000000" pitchFamily="2" charset="-34"/>
                  </a:rPr>
                  <a:t>tên người, tên địa lý nước ngoài.</a:t>
                </a:r>
                <a:endParaRPr lang="zh-CN" altLang="en-US" sz="2600" kern="1200" dirty="0">
                  <a:solidFill>
                    <a:srgbClr val="FF0000"/>
                  </a:solidFill>
                  <a:latin typeface="Pattaya" panose="00000500000000000000" pitchFamily="2" charset="-34"/>
                  <a:ea typeface="黑体" panose="02010609060101010101" pitchFamily="49" charset="-122"/>
                  <a:cs typeface="Pattaya" panose="00000500000000000000" pitchFamily="2" charset="-34"/>
                </a:endParaRPr>
              </a:p>
            </p:txBody>
          </p:sp>
          <p:sp>
            <p:nvSpPr>
              <p:cNvPr id="144" name="矩形 39"/>
              <p:cNvSpPr>
                <a:spLocks noChangeArrowheads="1"/>
              </p:cNvSpPr>
              <p:nvPr/>
            </p:nvSpPr>
            <p:spPr bwMode="auto">
              <a:xfrm>
                <a:off x="2209800" y="1504685"/>
                <a:ext cx="9656618" cy="1348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8565">
                  <a:lnSpc>
                    <a:spcPct val="150000"/>
                  </a:lnSpc>
                  <a:spcBef>
                    <a:spcPts val="1000"/>
                  </a:spcBef>
                  <a:buClrTx/>
                  <a:defRPr/>
                </a:pPr>
                <a:endParaRPr lang="zh-CN" altLang="en-US" sz="3200" b="1" kern="1200" dirty="0">
                  <a:solidFill>
                    <a:srgbClr val="1C3041"/>
                  </a:solidFill>
                  <a:latin typeface="Arial" panose="020B0604020202020204" pitchFamily="34" charset="0"/>
                  <a:ea typeface="隶书" panose="02010509060101010101" pitchFamily="49" charset="-122"/>
                  <a:cs typeface="宋体" panose="02010600030101010101" pitchFamily="2" charset="-122"/>
                </a:endParaRPr>
              </a:p>
            </p:txBody>
          </p:sp>
        </p:grpSp>
        <p:grpSp>
          <p:nvGrpSpPr>
            <p:cNvPr id="132" name="Group 131"/>
            <p:cNvGrpSpPr/>
            <p:nvPr/>
          </p:nvGrpSpPr>
          <p:grpSpPr>
            <a:xfrm rot="704744">
              <a:off x="190756" y="3208692"/>
              <a:ext cx="813504" cy="849272"/>
              <a:chOff x="675812" y="2553464"/>
              <a:chExt cx="1124557" cy="926301"/>
            </a:xfrm>
          </p:grpSpPr>
          <p:sp>
            <p:nvSpPr>
              <p:cNvPr id="133" name="Google Shape;2674;p35"/>
              <p:cNvSpPr/>
              <p:nvPr/>
            </p:nvSpPr>
            <p:spPr>
              <a:xfrm>
                <a:off x="675812" y="2553464"/>
                <a:ext cx="1124557" cy="926301"/>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5">
                  <a:lumMod val="60000"/>
                  <a:lumOff val="40000"/>
                </a:schemeClr>
              </a:solidFill>
              <a:ln>
                <a:noFill/>
              </a:ln>
            </p:spPr>
            <p:txBody>
              <a:bodyPr spcFirstLastPara="1" wrap="square" lIns="91425" tIns="91425" rIns="91425" bIns="91425" anchor="ctr" anchorCtr="0">
                <a:noAutofit/>
              </a:bodyPr>
              <a:lstStyle/>
              <a:p>
                <a:endParaRPr/>
              </a:p>
            </p:txBody>
          </p:sp>
          <p:sp>
            <p:nvSpPr>
              <p:cNvPr id="134" name="Google Shape;2675;p35"/>
              <p:cNvSpPr/>
              <p:nvPr/>
            </p:nvSpPr>
            <p:spPr>
              <a:xfrm>
                <a:off x="1132654" y="2884883"/>
                <a:ext cx="210872" cy="178078"/>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grpSp>
        <p:nvGrpSpPr>
          <p:cNvPr id="9" name="Group 8"/>
          <p:cNvGrpSpPr/>
          <p:nvPr/>
        </p:nvGrpSpPr>
        <p:grpSpPr>
          <a:xfrm>
            <a:off x="237486" y="3738908"/>
            <a:ext cx="8630806" cy="1087834"/>
            <a:chOff x="237486" y="3902377"/>
            <a:chExt cx="8630806" cy="1087834"/>
          </a:xfrm>
        </p:grpSpPr>
        <p:grpSp>
          <p:nvGrpSpPr>
            <p:cNvPr id="129" name="Group 128">
              <a:extLst>
                <a:ext uri="{FF2B5EF4-FFF2-40B4-BE49-F238E27FC236}">
                  <a16:creationId xmlns:a16="http://schemas.microsoft.com/office/drawing/2014/main" id="{F1D2DFE5-EE8A-46DB-A135-F8C9011447F8}"/>
                </a:ext>
              </a:extLst>
            </p:cNvPr>
            <p:cNvGrpSpPr/>
            <p:nvPr/>
          </p:nvGrpSpPr>
          <p:grpSpPr>
            <a:xfrm>
              <a:off x="820042" y="3902377"/>
              <a:ext cx="8048250" cy="934811"/>
              <a:chOff x="1352403" y="1504685"/>
              <a:chExt cx="11170466" cy="1005905"/>
            </a:xfrm>
          </p:grpSpPr>
          <p:sp>
            <p:nvSpPr>
              <p:cNvPr id="130" name="圆角矩形 7"/>
              <p:cNvSpPr/>
              <p:nvPr/>
            </p:nvSpPr>
            <p:spPr>
              <a:xfrm>
                <a:off x="1352403" y="1780367"/>
                <a:ext cx="11170466" cy="730223"/>
              </a:xfrm>
              <a:prstGeom prst="roundRect">
                <a:avLst>
                  <a:gd name="adj" fmla="val 22936"/>
                </a:avLst>
              </a:prstGeom>
              <a:solidFill>
                <a:srgbClr val="F7F2DD"/>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rPr>
                  <a:t>Viết bài cẩn thận, giữ vở sạch đẹp.</a:t>
                </a:r>
                <a:endParaRPr lang="zh-CN" altLang="en-US" sz="2600" kern="1200" dirty="0">
                  <a:solidFill>
                    <a:srgbClr val="002060"/>
                  </a:solidFill>
                  <a:latin typeface="Pattaya" panose="00000500000000000000" pitchFamily="2" charset="-34"/>
                  <a:ea typeface="黑体" panose="02010609060101010101" pitchFamily="49" charset="-122"/>
                  <a:cs typeface="Pattaya" panose="00000500000000000000" pitchFamily="2" charset="-34"/>
                </a:endParaRPr>
              </a:p>
            </p:txBody>
          </p:sp>
          <p:sp>
            <p:nvSpPr>
              <p:cNvPr id="131" name="矩形 39"/>
              <p:cNvSpPr>
                <a:spLocks noChangeArrowheads="1"/>
              </p:cNvSpPr>
              <p:nvPr/>
            </p:nvSpPr>
            <p:spPr bwMode="auto">
              <a:xfrm>
                <a:off x="2209800" y="1504685"/>
                <a:ext cx="9656618" cy="894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8565">
                  <a:lnSpc>
                    <a:spcPct val="150000"/>
                  </a:lnSpc>
                  <a:spcBef>
                    <a:spcPts val="1000"/>
                  </a:spcBef>
                  <a:buClrTx/>
                  <a:defRPr/>
                </a:pPr>
                <a:endParaRPr lang="zh-CN" altLang="en-US" sz="3200" b="1" kern="1200" dirty="0">
                  <a:solidFill>
                    <a:srgbClr val="1C3041"/>
                  </a:solidFill>
                  <a:latin typeface="Arial" panose="020B0604020202020204" pitchFamily="34" charset="0"/>
                  <a:ea typeface="隶书" panose="02010509060101010101" pitchFamily="49" charset="-122"/>
                  <a:cs typeface="宋体" panose="02010600030101010101" pitchFamily="2" charset="-122"/>
                </a:endParaRPr>
              </a:p>
            </p:txBody>
          </p:sp>
        </p:grpSp>
        <p:grpSp>
          <p:nvGrpSpPr>
            <p:cNvPr id="145" name="Group 144"/>
            <p:cNvGrpSpPr/>
            <p:nvPr/>
          </p:nvGrpSpPr>
          <p:grpSpPr>
            <a:xfrm rot="704744">
              <a:off x="237486" y="4140939"/>
              <a:ext cx="813504" cy="849272"/>
              <a:chOff x="675812" y="2553464"/>
              <a:chExt cx="1124557" cy="926301"/>
            </a:xfrm>
          </p:grpSpPr>
          <p:sp>
            <p:nvSpPr>
              <p:cNvPr id="146" name="Google Shape;2674;p35"/>
              <p:cNvSpPr/>
              <p:nvPr/>
            </p:nvSpPr>
            <p:spPr>
              <a:xfrm>
                <a:off x="675812" y="2553464"/>
                <a:ext cx="1124557" cy="926301"/>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tx2"/>
              </a:solidFill>
              <a:ln>
                <a:noFill/>
              </a:ln>
            </p:spPr>
            <p:txBody>
              <a:bodyPr spcFirstLastPara="1" wrap="square" lIns="91425" tIns="91425" rIns="91425" bIns="91425" anchor="ctr" anchorCtr="0">
                <a:noAutofit/>
              </a:bodyPr>
              <a:lstStyle/>
              <a:p>
                <a:endParaRPr/>
              </a:p>
            </p:txBody>
          </p:sp>
          <p:sp>
            <p:nvSpPr>
              <p:cNvPr id="147" name="Google Shape;2675;p35"/>
              <p:cNvSpPr/>
              <p:nvPr/>
            </p:nvSpPr>
            <p:spPr>
              <a:xfrm>
                <a:off x="1132654" y="2884883"/>
                <a:ext cx="210872" cy="178078"/>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pic>
        <p:nvPicPr>
          <p:cNvPr id="33" name="图片 2">
            <a:extLst>
              <a:ext uri="{FF2B5EF4-FFF2-40B4-BE49-F238E27FC236}">
                <a16:creationId xmlns:a16="http://schemas.microsoft.com/office/drawing/2014/main" id="{637D1FC1-D905-42FE-83B5-115F2FBE9A7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811568">
            <a:off x="6919113" y="-774021"/>
            <a:ext cx="1752600" cy="1428750"/>
          </a:xfrm>
          <a:prstGeom prst="rect">
            <a:avLst/>
          </a:prstGeom>
        </p:spPr>
      </p:pic>
      <p:pic>
        <p:nvPicPr>
          <p:cNvPr id="34" name="图片 36">
            <a:extLst>
              <a:ext uri="{FF2B5EF4-FFF2-40B4-BE49-F238E27FC236}">
                <a16:creationId xmlns:a16="http://schemas.microsoft.com/office/drawing/2014/main" id="{F25860A1-5654-4574-AB33-9F2AF0DE6F7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19237" y="-159531"/>
            <a:ext cx="1447772" cy="118024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32" presetClass="emph" presetSubtype="0" fill="hold" nodeType="afterEffect">
                                  <p:stCondLst>
                                    <p:cond delay="0"/>
                                  </p:stCondLst>
                                  <p:childTnLst>
                                    <p:animRot by="120000">
                                      <p:cBhvr>
                                        <p:cTn id="11" dur="100" fill="hold">
                                          <p:stCondLst>
                                            <p:cond delay="0"/>
                                          </p:stCondLst>
                                        </p:cTn>
                                        <p:tgtEl>
                                          <p:spTgt spid="6"/>
                                        </p:tgtEl>
                                        <p:attrNameLst>
                                          <p:attrName>r</p:attrName>
                                        </p:attrNameLst>
                                      </p:cBhvr>
                                    </p:animRot>
                                    <p:animRot by="-240000">
                                      <p:cBhvr>
                                        <p:cTn id="12" dur="200" fill="hold">
                                          <p:stCondLst>
                                            <p:cond delay="200"/>
                                          </p:stCondLst>
                                        </p:cTn>
                                        <p:tgtEl>
                                          <p:spTgt spid="6"/>
                                        </p:tgtEl>
                                        <p:attrNameLst>
                                          <p:attrName>r</p:attrName>
                                        </p:attrNameLst>
                                      </p:cBhvr>
                                    </p:animRot>
                                    <p:animRot by="240000">
                                      <p:cBhvr>
                                        <p:cTn id="13" dur="200" fill="hold">
                                          <p:stCondLst>
                                            <p:cond delay="400"/>
                                          </p:stCondLst>
                                        </p:cTn>
                                        <p:tgtEl>
                                          <p:spTgt spid="6"/>
                                        </p:tgtEl>
                                        <p:attrNameLst>
                                          <p:attrName>r</p:attrName>
                                        </p:attrNameLst>
                                      </p:cBhvr>
                                    </p:animRot>
                                    <p:animRot by="-240000">
                                      <p:cBhvr>
                                        <p:cTn id="14" dur="200" fill="hold">
                                          <p:stCondLst>
                                            <p:cond delay="600"/>
                                          </p:stCondLst>
                                        </p:cTn>
                                        <p:tgtEl>
                                          <p:spTgt spid="6"/>
                                        </p:tgtEl>
                                        <p:attrNameLst>
                                          <p:attrName>r</p:attrName>
                                        </p:attrNameLst>
                                      </p:cBhvr>
                                    </p:animRot>
                                    <p:animRot by="120000">
                                      <p:cBhvr>
                                        <p:cTn id="15" dur="200" fill="hold">
                                          <p:stCondLst>
                                            <p:cond delay="800"/>
                                          </p:stCondLst>
                                        </p:cTn>
                                        <p:tgtEl>
                                          <p:spTgt spid="6"/>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500"/>
                            </p:stCondLst>
                            <p:childTnLst>
                              <p:par>
                                <p:cTn id="23" presetID="32" presetClass="emph" presetSubtype="0" fill="hold" nodeType="afterEffect">
                                  <p:stCondLst>
                                    <p:cond delay="0"/>
                                  </p:stCondLst>
                                  <p:childTnLst>
                                    <p:animRot by="120000">
                                      <p:cBhvr>
                                        <p:cTn id="24" dur="100" fill="hold">
                                          <p:stCondLst>
                                            <p:cond delay="0"/>
                                          </p:stCondLst>
                                        </p:cTn>
                                        <p:tgtEl>
                                          <p:spTgt spid="7"/>
                                        </p:tgtEl>
                                        <p:attrNameLst>
                                          <p:attrName>r</p:attrName>
                                        </p:attrNameLst>
                                      </p:cBhvr>
                                    </p:animRot>
                                    <p:animRot by="-240000">
                                      <p:cBhvr>
                                        <p:cTn id="25" dur="200" fill="hold">
                                          <p:stCondLst>
                                            <p:cond delay="200"/>
                                          </p:stCondLst>
                                        </p:cTn>
                                        <p:tgtEl>
                                          <p:spTgt spid="7"/>
                                        </p:tgtEl>
                                        <p:attrNameLst>
                                          <p:attrName>r</p:attrName>
                                        </p:attrNameLst>
                                      </p:cBhvr>
                                    </p:animRot>
                                    <p:animRot by="240000">
                                      <p:cBhvr>
                                        <p:cTn id="26" dur="200" fill="hold">
                                          <p:stCondLst>
                                            <p:cond delay="400"/>
                                          </p:stCondLst>
                                        </p:cTn>
                                        <p:tgtEl>
                                          <p:spTgt spid="7"/>
                                        </p:tgtEl>
                                        <p:attrNameLst>
                                          <p:attrName>r</p:attrName>
                                        </p:attrNameLst>
                                      </p:cBhvr>
                                    </p:animRot>
                                    <p:animRot by="-240000">
                                      <p:cBhvr>
                                        <p:cTn id="27" dur="200" fill="hold">
                                          <p:stCondLst>
                                            <p:cond delay="600"/>
                                          </p:stCondLst>
                                        </p:cTn>
                                        <p:tgtEl>
                                          <p:spTgt spid="7"/>
                                        </p:tgtEl>
                                        <p:attrNameLst>
                                          <p:attrName>r</p:attrName>
                                        </p:attrNameLst>
                                      </p:cBhvr>
                                    </p:animRot>
                                    <p:animRot by="120000">
                                      <p:cBhvr>
                                        <p:cTn id="28" dur="200" fill="hold">
                                          <p:stCondLst>
                                            <p:cond delay="800"/>
                                          </p:stCondLst>
                                        </p:cTn>
                                        <p:tgtEl>
                                          <p:spTgt spid="7"/>
                                        </p:tgtEl>
                                        <p:attrNameLst>
                                          <p:attrName>r</p:attrName>
                                        </p:attrNameLst>
                                      </p:cBhvr>
                                    </p:animRo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500"/>
                            </p:stCondLst>
                            <p:childTnLst>
                              <p:par>
                                <p:cTn id="36" presetID="32" presetClass="emph" presetSubtype="0" fill="hold" nodeType="afterEffect">
                                  <p:stCondLst>
                                    <p:cond delay="0"/>
                                  </p:stCondLst>
                                  <p:childTnLst>
                                    <p:animRot by="120000">
                                      <p:cBhvr>
                                        <p:cTn id="37" dur="100" fill="hold">
                                          <p:stCondLst>
                                            <p:cond delay="0"/>
                                          </p:stCondLst>
                                        </p:cTn>
                                        <p:tgtEl>
                                          <p:spTgt spid="8"/>
                                        </p:tgtEl>
                                        <p:attrNameLst>
                                          <p:attrName>r</p:attrName>
                                        </p:attrNameLst>
                                      </p:cBhvr>
                                    </p:animRot>
                                    <p:animRot by="-240000">
                                      <p:cBhvr>
                                        <p:cTn id="38" dur="200" fill="hold">
                                          <p:stCondLst>
                                            <p:cond delay="200"/>
                                          </p:stCondLst>
                                        </p:cTn>
                                        <p:tgtEl>
                                          <p:spTgt spid="8"/>
                                        </p:tgtEl>
                                        <p:attrNameLst>
                                          <p:attrName>r</p:attrName>
                                        </p:attrNameLst>
                                      </p:cBhvr>
                                    </p:animRot>
                                    <p:animRot by="240000">
                                      <p:cBhvr>
                                        <p:cTn id="39" dur="200" fill="hold">
                                          <p:stCondLst>
                                            <p:cond delay="400"/>
                                          </p:stCondLst>
                                        </p:cTn>
                                        <p:tgtEl>
                                          <p:spTgt spid="8"/>
                                        </p:tgtEl>
                                        <p:attrNameLst>
                                          <p:attrName>r</p:attrName>
                                        </p:attrNameLst>
                                      </p:cBhvr>
                                    </p:animRot>
                                    <p:animRot by="-240000">
                                      <p:cBhvr>
                                        <p:cTn id="40" dur="200" fill="hold">
                                          <p:stCondLst>
                                            <p:cond delay="600"/>
                                          </p:stCondLst>
                                        </p:cTn>
                                        <p:tgtEl>
                                          <p:spTgt spid="8"/>
                                        </p:tgtEl>
                                        <p:attrNameLst>
                                          <p:attrName>r</p:attrName>
                                        </p:attrNameLst>
                                      </p:cBhvr>
                                    </p:animRot>
                                    <p:animRot by="120000">
                                      <p:cBhvr>
                                        <p:cTn id="41" dur="200" fill="hold">
                                          <p:stCondLst>
                                            <p:cond delay="800"/>
                                          </p:stCondLst>
                                        </p:cTn>
                                        <p:tgtEl>
                                          <p:spTgt spid="8"/>
                                        </p:tgtEl>
                                        <p:attrNameLst>
                                          <p:attrName>r</p:attrName>
                                        </p:attrNameLst>
                                      </p:cBhvr>
                                    </p:animRot>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nodeType="click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additive="base">
                                        <p:cTn id="46" dur="500" fill="hold"/>
                                        <p:tgtEl>
                                          <p:spTgt spid="9"/>
                                        </p:tgtEl>
                                        <p:attrNameLst>
                                          <p:attrName>ppt_x</p:attrName>
                                        </p:attrNameLst>
                                      </p:cBhvr>
                                      <p:tavLst>
                                        <p:tav tm="0">
                                          <p:val>
                                            <p:strVal val="#ppt_x"/>
                                          </p:val>
                                        </p:tav>
                                        <p:tav tm="100000">
                                          <p:val>
                                            <p:strVal val="#ppt_x"/>
                                          </p:val>
                                        </p:tav>
                                      </p:tavLst>
                                    </p:anim>
                                    <p:anim calcmode="lin" valueType="num">
                                      <p:cBhvr additive="base">
                                        <p:cTn id="47" dur="500" fill="hold"/>
                                        <p:tgtEl>
                                          <p:spTgt spid="9"/>
                                        </p:tgtEl>
                                        <p:attrNameLst>
                                          <p:attrName>ppt_y</p:attrName>
                                        </p:attrNameLst>
                                      </p:cBhvr>
                                      <p:tavLst>
                                        <p:tav tm="0">
                                          <p:val>
                                            <p:strVal val="1+#ppt_h/2"/>
                                          </p:val>
                                        </p:tav>
                                        <p:tav tm="100000">
                                          <p:val>
                                            <p:strVal val="#ppt_y"/>
                                          </p:val>
                                        </p:tav>
                                      </p:tavLst>
                                    </p:anim>
                                  </p:childTnLst>
                                </p:cTn>
                              </p:par>
                            </p:childTnLst>
                          </p:cTn>
                        </p:par>
                        <p:par>
                          <p:cTn id="48" fill="hold">
                            <p:stCondLst>
                              <p:cond delay="500"/>
                            </p:stCondLst>
                            <p:childTnLst>
                              <p:par>
                                <p:cTn id="49" presetID="32" presetClass="emph" presetSubtype="0" fill="hold" nodeType="afterEffect">
                                  <p:stCondLst>
                                    <p:cond delay="0"/>
                                  </p:stCondLst>
                                  <p:childTnLst>
                                    <p:animRot by="120000">
                                      <p:cBhvr>
                                        <p:cTn id="50" dur="100" fill="hold">
                                          <p:stCondLst>
                                            <p:cond delay="0"/>
                                          </p:stCondLst>
                                        </p:cTn>
                                        <p:tgtEl>
                                          <p:spTgt spid="9"/>
                                        </p:tgtEl>
                                        <p:attrNameLst>
                                          <p:attrName>r</p:attrName>
                                        </p:attrNameLst>
                                      </p:cBhvr>
                                    </p:animRot>
                                    <p:animRot by="-240000">
                                      <p:cBhvr>
                                        <p:cTn id="51" dur="200" fill="hold">
                                          <p:stCondLst>
                                            <p:cond delay="200"/>
                                          </p:stCondLst>
                                        </p:cTn>
                                        <p:tgtEl>
                                          <p:spTgt spid="9"/>
                                        </p:tgtEl>
                                        <p:attrNameLst>
                                          <p:attrName>r</p:attrName>
                                        </p:attrNameLst>
                                      </p:cBhvr>
                                    </p:animRot>
                                    <p:animRot by="240000">
                                      <p:cBhvr>
                                        <p:cTn id="52" dur="200" fill="hold">
                                          <p:stCondLst>
                                            <p:cond delay="400"/>
                                          </p:stCondLst>
                                        </p:cTn>
                                        <p:tgtEl>
                                          <p:spTgt spid="9"/>
                                        </p:tgtEl>
                                        <p:attrNameLst>
                                          <p:attrName>r</p:attrName>
                                        </p:attrNameLst>
                                      </p:cBhvr>
                                    </p:animRot>
                                    <p:animRot by="-240000">
                                      <p:cBhvr>
                                        <p:cTn id="53" dur="200" fill="hold">
                                          <p:stCondLst>
                                            <p:cond delay="600"/>
                                          </p:stCondLst>
                                        </p:cTn>
                                        <p:tgtEl>
                                          <p:spTgt spid="9"/>
                                        </p:tgtEl>
                                        <p:attrNameLst>
                                          <p:attrName>r</p:attrName>
                                        </p:attrNameLst>
                                      </p:cBhvr>
                                    </p:animRot>
                                    <p:animRot by="120000">
                                      <p:cBhvr>
                                        <p:cTn id="54" dur="200" fill="hold">
                                          <p:stCondLst>
                                            <p:cond delay="80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4">
            <a:extLst>
              <a:ext uri="{FF2B5EF4-FFF2-40B4-BE49-F238E27FC236}">
                <a16:creationId xmlns:a16="http://schemas.microsoft.com/office/drawing/2014/main" id="{F1B41226-6FCB-4B6C-9739-87EEE02AF0CD}"/>
              </a:ext>
            </a:extLst>
          </p:cNvPr>
          <p:cNvPicPr>
            <a:picLocks noChangeAspect="1"/>
          </p:cNvPicPr>
          <p:nvPr/>
        </p:nvPicPr>
        <p:blipFill>
          <a:blip r:embed="rId2"/>
          <a:stretch>
            <a:fillRect/>
          </a:stretch>
        </p:blipFill>
        <p:spPr>
          <a:xfrm>
            <a:off x="0" y="1637"/>
            <a:ext cx="9135470" cy="5141863"/>
          </a:xfrm>
          <a:prstGeom prst="rect">
            <a:avLst/>
          </a:prstGeom>
        </p:spPr>
      </p:pic>
      <p:pic>
        <p:nvPicPr>
          <p:cNvPr id="13" name="图片 20">
            <a:extLst>
              <a:ext uri="{FF2B5EF4-FFF2-40B4-BE49-F238E27FC236}">
                <a16:creationId xmlns:a16="http://schemas.microsoft.com/office/drawing/2014/main" id="{B23E48E2-B690-486B-8446-594E55D9D9C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63403" y="-22644"/>
            <a:ext cx="1990746" cy="5139746"/>
          </a:xfrm>
          <a:prstGeom prst="rect">
            <a:avLst/>
          </a:prstGeom>
        </p:spPr>
      </p:pic>
      <p:sp>
        <p:nvSpPr>
          <p:cNvPr id="17" name="矩形: 圆角 20">
            <a:extLst>
              <a:ext uri="{FF2B5EF4-FFF2-40B4-BE49-F238E27FC236}">
                <a16:creationId xmlns:a16="http://schemas.microsoft.com/office/drawing/2014/main" id="{95310AC2-39A1-4C93-AB2F-D3F7719E3264}"/>
              </a:ext>
            </a:extLst>
          </p:cNvPr>
          <p:cNvSpPr/>
          <p:nvPr/>
        </p:nvSpPr>
        <p:spPr>
          <a:xfrm>
            <a:off x="332090" y="200026"/>
            <a:ext cx="8437636" cy="4741429"/>
          </a:xfrm>
          <a:prstGeom prst="roundRect">
            <a:avLst>
              <a:gd name="adj" fmla="val 4073"/>
            </a:avLst>
          </a:prstGeom>
          <a:solidFill>
            <a:schemeClr val="bg1"/>
          </a:solidFill>
          <a:ln w="76200">
            <a:solidFill>
              <a:srgbClr val="FFC3A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6">
            <a:extLst>
              <a:ext uri="{FF2B5EF4-FFF2-40B4-BE49-F238E27FC236}">
                <a16:creationId xmlns:a16="http://schemas.microsoft.com/office/drawing/2014/main" id="{3E77FF08-B31F-457B-8454-7BBF39606D02}"/>
              </a:ext>
            </a:extLst>
          </p:cNvPr>
          <p:cNvGrpSpPr/>
          <p:nvPr/>
        </p:nvGrpSpPr>
        <p:grpSpPr>
          <a:xfrm>
            <a:off x="-8529" y="4211782"/>
            <a:ext cx="9152530" cy="1254988"/>
            <a:chOff x="-15831" y="5749200"/>
            <a:chExt cx="10672175" cy="1108800"/>
          </a:xfrm>
        </p:grpSpPr>
        <p:grpSp>
          <p:nvGrpSpPr>
            <p:cNvPr id="5"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9" name="图片 5">
                  <a:extLst>
                    <a:ext uri="{FF2B5EF4-FFF2-40B4-BE49-F238E27FC236}">
                      <a16:creationId xmlns:a16="http://schemas.microsoft.com/office/drawing/2014/main" id="{E3EEC572-AE9A-44CE-967F-4933DC071DD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10" name="图片 25">
                  <a:extLst>
                    <a:ext uri="{FF2B5EF4-FFF2-40B4-BE49-F238E27FC236}">
                      <a16:creationId xmlns:a16="http://schemas.microsoft.com/office/drawing/2014/main" id="{C8B9A887-52A3-4381-8D2C-3A3D562B084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8" name="图片 28">
                <a:extLst>
                  <a:ext uri="{FF2B5EF4-FFF2-40B4-BE49-F238E27FC236}">
                    <a16:creationId xmlns:a16="http://schemas.microsoft.com/office/drawing/2014/main" id="{41217DD9-3107-46F4-BD73-87B718317FA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6" name="图片 27">
              <a:extLst>
                <a:ext uri="{FF2B5EF4-FFF2-40B4-BE49-F238E27FC236}">
                  <a16:creationId xmlns:a16="http://schemas.microsoft.com/office/drawing/2014/main" id="{FC069E54-7FCE-4504-B61D-C3ADC518064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sp>
        <p:nvSpPr>
          <p:cNvPr id="15" name="Text Box 5"/>
          <p:cNvSpPr txBox="1">
            <a:spLocks noChangeArrowheads="1"/>
          </p:cNvSpPr>
          <p:nvPr/>
        </p:nvSpPr>
        <p:spPr bwMode="auto">
          <a:xfrm>
            <a:off x="738586" y="282026"/>
            <a:ext cx="7848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buFont typeface="Arial" panose="020B0604020202020204" pitchFamily="34" charset="0"/>
              <a:buNone/>
            </a:pPr>
            <a:r>
              <a:rPr lang="en-US" altLang="en-US" sz="2400" b="1" dirty="0" err="1">
                <a:solidFill>
                  <a:srgbClr val="C00000"/>
                </a:solidFill>
                <a:latin typeface="HP001 4 hàng" panose="020B0603050302020204" pitchFamily="34" charset="0"/>
                <a:cs typeface="Times New Roman" panose="02020603050405020304" pitchFamily="18" charset="0"/>
              </a:rPr>
              <a:t>Lịch</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sử</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Ngày</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Quốc</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tế</a:t>
            </a:r>
            <a:r>
              <a:rPr lang="en-US" altLang="en-US" sz="2400" b="1" dirty="0">
                <a:solidFill>
                  <a:srgbClr val="C00000"/>
                </a:solidFill>
                <a:latin typeface="HP001 4 hàng" panose="020B0603050302020204" pitchFamily="34" charset="0"/>
                <a:cs typeface="Times New Roman" panose="02020603050405020304" pitchFamily="18" charset="0"/>
              </a:rPr>
              <a:t> Lao </a:t>
            </a:r>
            <a:r>
              <a:rPr lang="en-US" altLang="en-US" sz="2400" b="1" dirty="0" err="1">
                <a:solidFill>
                  <a:srgbClr val="C00000"/>
                </a:solidFill>
                <a:latin typeface="HP001 4 hàng" panose="020B0603050302020204" pitchFamily="34" charset="0"/>
                <a:cs typeface="Times New Roman" panose="02020603050405020304" pitchFamily="18" charset="0"/>
              </a:rPr>
              <a:t>động</a:t>
            </a:r>
            <a:endParaRPr lang="en-US" altLang="en-US" sz="2400" b="1" dirty="0">
              <a:solidFill>
                <a:srgbClr val="C00000"/>
              </a:solidFill>
              <a:latin typeface="HP001 4 hàng" panose="020B0603050302020204" pitchFamily="34" charset="0"/>
              <a:cs typeface="Times New Roman" panose="02020603050405020304" pitchFamily="18" charset="0"/>
            </a:endParaRPr>
          </a:p>
        </p:txBody>
      </p:sp>
      <p:sp>
        <p:nvSpPr>
          <p:cNvPr id="16" name="Text Box 6"/>
          <p:cNvSpPr txBox="1">
            <a:spLocks noChangeArrowheads="1"/>
          </p:cNvSpPr>
          <p:nvPr/>
        </p:nvSpPr>
        <p:spPr bwMode="auto">
          <a:xfrm>
            <a:off x="856268" y="714904"/>
            <a:ext cx="7613237" cy="4124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a:spcBef>
                <a:spcPts val="600"/>
              </a:spcBef>
              <a:spcAft>
                <a:spcPts val="600"/>
              </a:spcAft>
            </a:pPr>
            <a:r>
              <a:rPr lang="en-US" altLang="en-US" sz="2200" dirty="0">
                <a:solidFill>
                  <a:srgbClr val="002060"/>
                </a:solidFill>
                <a:latin typeface="HP001 4 hàng" panose="020B0603050302020204" pitchFamily="34" charset="0"/>
                <a:cs typeface="Arial" panose="020B0604020202020204" pitchFamily="34" charset="0"/>
              </a:rPr>
              <a:t>  </a:t>
            </a:r>
            <a:r>
              <a:rPr lang="vi-VN" altLang="en-US" sz="2200" dirty="0">
                <a:solidFill>
                  <a:srgbClr val="002060"/>
                </a:solidFill>
                <a:latin typeface="HP001 4 hàng" panose="020B0603050302020204" pitchFamily="34" charset="0"/>
                <a:cs typeface="Arial" panose="020B0604020202020204" pitchFamily="34" charset="0"/>
              </a:rPr>
              <a:t>Ngày 1-5-1886, công nhân thành phố Chi-ca-gô, nước Mĩ, xuống đường biểu tình đòi làm việc theo chế độ 8 giờ một ngày. Từ Chi-ca-gô,</a:t>
            </a:r>
            <a:r>
              <a:rPr lang="en-US" altLang="en-US" sz="2200" dirty="0">
                <a:solidFill>
                  <a:srgbClr val="002060"/>
                </a:solidFill>
                <a:latin typeface="HP001 4 hàng" panose="020B0603050302020204" pitchFamily="34" charset="0"/>
                <a:cs typeface="Arial" panose="020B0604020202020204" pitchFamily="34" charset="0"/>
              </a:rPr>
              <a:t> </a:t>
            </a:r>
            <a:r>
              <a:rPr lang="vi-VN" altLang="en-US" sz="2200" dirty="0">
                <a:solidFill>
                  <a:srgbClr val="002060"/>
                </a:solidFill>
                <a:latin typeface="HP001 4 hàng" panose="020B0603050302020204" pitchFamily="34" charset="0"/>
                <a:cs typeface="Arial" panose="020B0604020202020204" pitchFamily="34" charset="0"/>
              </a:rPr>
              <a:t>làn sóng bãi công lan nhanh ra các thành phố Niu Y-oóc, Ban-ti-mo, Pít-sbơ-nơ,... Các cuộc biểu tình bị đàn áp nặng nề. Đặc biệt, ở Chi-ca-gô, cảnh sát đã xả súng vào đoàn người tay không, làm hàng trăm người chết và bị thương. Nhưng cuối cùng, giới chủ phải chấp nhận yêu sách của công nhân. Để ghi nhớ sự kiện này, ngày 1-5 hằng năm đã được chọn làm ngày biểu dương lực lượng của giai cấp công nhân toàn thế giới.</a:t>
            </a:r>
          </a:p>
          <a:p>
            <a:pPr algn="r">
              <a:spcBef>
                <a:spcPts val="600"/>
              </a:spcBef>
              <a:spcAft>
                <a:spcPts val="600"/>
              </a:spcAft>
            </a:pPr>
            <a:r>
              <a:rPr lang="vi-VN" altLang="en-US" sz="2200" dirty="0">
                <a:solidFill>
                  <a:srgbClr val="002060"/>
                </a:solidFill>
                <a:latin typeface="HP001 4 hàng" panose="020B0603050302020204" pitchFamily="34" charset="0"/>
                <a:cs typeface="Arial" panose="020B0604020202020204" pitchFamily="34" charset="0"/>
              </a:rPr>
              <a:t>Theo Những mẩu chuyện lịch sử thế giới</a:t>
            </a:r>
            <a:endParaRPr lang="en-US" altLang="en-US" sz="2200" dirty="0">
              <a:solidFill>
                <a:srgbClr val="002060"/>
              </a:solidFill>
              <a:latin typeface="HP001 4 hàng" panose="020B0603050302020204" pitchFamily="34" charset="0"/>
              <a:cs typeface="Arial" panose="020B0604020202020204" pitchFamily="34" charset="0"/>
            </a:endParaRPr>
          </a:p>
        </p:txBody>
      </p:sp>
      <p:pic>
        <p:nvPicPr>
          <p:cNvPr id="14" name="图片 14">
            <a:extLst>
              <a:ext uri="{FF2B5EF4-FFF2-40B4-BE49-F238E27FC236}">
                <a16:creationId xmlns:a16="http://schemas.microsoft.com/office/drawing/2014/main" id="{8C130E2E-76C7-46CD-936D-73712C594BA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061" y="-85060"/>
            <a:ext cx="1351302" cy="5228001"/>
          </a:xfrm>
          <a:prstGeom prst="rect">
            <a:avLst/>
          </a:prstGeom>
        </p:spPr>
      </p:pic>
    </p:spTree>
    <p:extLst>
      <p:ext uri="{BB962C8B-B14F-4D97-AF65-F5344CB8AC3E}">
        <p14:creationId xmlns:p14="http://schemas.microsoft.com/office/powerpoint/2010/main" val="132719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linds(horizont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circle(in)">
                                      <p:cBhvr>
                                        <p:cTn id="12"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4" name="图片 4">
            <a:extLst>
              <a:ext uri="{FF2B5EF4-FFF2-40B4-BE49-F238E27FC236}">
                <a16:creationId xmlns:a16="http://schemas.microsoft.com/office/drawing/2014/main" id="{F1B41226-6FCB-4B6C-9739-87EEE02AF0CD}"/>
              </a:ext>
            </a:extLst>
          </p:cNvPr>
          <p:cNvPicPr>
            <a:picLocks noChangeAspect="1"/>
          </p:cNvPicPr>
          <p:nvPr/>
        </p:nvPicPr>
        <p:blipFill>
          <a:blip r:embed="rId2"/>
          <a:stretch>
            <a:fillRect/>
          </a:stretch>
        </p:blipFill>
        <p:spPr>
          <a:xfrm>
            <a:off x="0" y="0"/>
            <a:ext cx="9144000" cy="5143500"/>
          </a:xfrm>
          <a:prstGeom prst="rect">
            <a:avLst/>
          </a:prstGeom>
        </p:spPr>
      </p:pic>
      <p:grpSp>
        <p:nvGrpSpPr>
          <p:cNvPr id="4" name="组合 6">
            <a:extLst>
              <a:ext uri="{FF2B5EF4-FFF2-40B4-BE49-F238E27FC236}">
                <a16:creationId xmlns:a16="http://schemas.microsoft.com/office/drawing/2014/main" id="{3E77FF08-B31F-457B-8454-7BBF39606D02}"/>
              </a:ext>
            </a:extLst>
          </p:cNvPr>
          <p:cNvGrpSpPr/>
          <p:nvPr/>
        </p:nvGrpSpPr>
        <p:grpSpPr>
          <a:xfrm>
            <a:off x="-17060" y="3297333"/>
            <a:ext cx="9152530" cy="2113221"/>
            <a:chOff x="-15831" y="5749200"/>
            <a:chExt cx="10672175" cy="1108800"/>
          </a:xfrm>
        </p:grpSpPr>
        <p:grpSp>
          <p:nvGrpSpPr>
            <p:cNvPr id="5"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9" name="图片 5">
                  <a:extLst>
                    <a:ext uri="{FF2B5EF4-FFF2-40B4-BE49-F238E27FC236}">
                      <a16:creationId xmlns:a16="http://schemas.microsoft.com/office/drawing/2014/main" id="{E3EEC572-AE9A-44CE-967F-4933DC071DD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10" name="图片 25">
                  <a:extLst>
                    <a:ext uri="{FF2B5EF4-FFF2-40B4-BE49-F238E27FC236}">
                      <a16:creationId xmlns:a16="http://schemas.microsoft.com/office/drawing/2014/main" id="{C8B9A887-52A3-4381-8D2C-3A3D562B084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8" name="图片 28">
                <a:extLst>
                  <a:ext uri="{FF2B5EF4-FFF2-40B4-BE49-F238E27FC236}">
                    <a16:creationId xmlns:a16="http://schemas.microsoft.com/office/drawing/2014/main" id="{41217DD9-3107-46F4-BD73-87B718317F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6" name="图片 27">
              <a:extLst>
                <a:ext uri="{FF2B5EF4-FFF2-40B4-BE49-F238E27FC236}">
                  <a16:creationId xmlns:a16="http://schemas.microsoft.com/office/drawing/2014/main" id="{FC069E54-7FCE-4504-B61D-C3ADC518064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sp>
        <p:nvSpPr>
          <p:cNvPr id="24" name="圆角矩形 7"/>
          <p:cNvSpPr/>
          <p:nvPr/>
        </p:nvSpPr>
        <p:spPr>
          <a:xfrm>
            <a:off x="1571129" y="500615"/>
            <a:ext cx="6575898" cy="545540"/>
          </a:xfrm>
          <a:prstGeom prst="roundRect">
            <a:avLst>
              <a:gd name="adj" fmla="val 22936"/>
            </a:avLst>
          </a:prstGeom>
          <a:solidFill>
            <a:schemeClr val="accent2">
              <a:lumMod val="75000"/>
            </a:schemeClr>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buClrTx/>
              <a:defRPr/>
            </a:pPr>
            <a:r>
              <a:rPr lang="vi-VN" altLang="zh-CN" sz="2800" kern="1200" dirty="0">
                <a:solidFill>
                  <a:schemeClr val="bg1"/>
                </a:solidFill>
                <a:latin typeface="Pattaya" panose="00000500000000000000" pitchFamily="2" charset="-34"/>
                <a:ea typeface="黑体" panose="02010609060101010101" pitchFamily="49" charset="-122"/>
                <a:cs typeface="Pattaya" panose="00000500000000000000" pitchFamily="2" charset="-34"/>
              </a:rPr>
              <a:t>Nội dung bài viết nói về điều gì?</a:t>
            </a:r>
            <a:endParaRPr lang="zh-CN" altLang="en-US" sz="2800" kern="1200" dirty="0">
              <a:solidFill>
                <a:schemeClr val="bg1"/>
              </a:solidFill>
              <a:latin typeface="Pattaya" panose="00000500000000000000" pitchFamily="2" charset="-34"/>
              <a:ea typeface="黑体" panose="02010609060101010101" pitchFamily="49" charset="-122"/>
              <a:cs typeface="Pattaya" panose="00000500000000000000" pitchFamily="2" charset="-34"/>
            </a:endParaRPr>
          </a:p>
        </p:txBody>
      </p:sp>
      <p:sp>
        <p:nvSpPr>
          <p:cNvPr id="43" name="圆角矩形 7"/>
          <p:cNvSpPr/>
          <p:nvPr/>
        </p:nvSpPr>
        <p:spPr>
          <a:xfrm>
            <a:off x="1942336" y="2114283"/>
            <a:ext cx="6594763" cy="1260971"/>
          </a:xfrm>
          <a:prstGeom prst="roundRect">
            <a:avLst>
              <a:gd name="adj" fmla="val 22936"/>
            </a:avLst>
          </a:prstGeom>
          <a:solidFill>
            <a:schemeClr val="bg2"/>
          </a:solidFill>
          <a:ln w="28575">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31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Bài viết giải thích nguồn gốc, lịch sử ra đời của Ngày Quốc tế Lao động  1-5.</a:t>
            </a:r>
            <a:endParaRPr lang="zh-CN" altLang="en-US" sz="31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sp>
        <p:nvSpPr>
          <p:cNvPr id="44" name="AutoShape 4" descr="Quạt thông gió panasonic FV25AL9"/>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46" name="图片 6">
            <a:extLst>
              <a:ext uri="{FF2B5EF4-FFF2-40B4-BE49-F238E27FC236}">
                <a16:creationId xmlns:a16="http://schemas.microsoft.com/office/drawing/2014/main" id="{763CA97C-88A5-4FC3-ABC2-CB3398B8172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645362">
            <a:off x="1011148" y="204177"/>
            <a:ext cx="1187249" cy="1184040"/>
          </a:xfrm>
          <a:prstGeom prst="rect">
            <a:avLst/>
          </a:prstGeom>
        </p:spPr>
      </p:pic>
      <p:pic>
        <p:nvPicPr>
          <p:cNvPr id="2" name="Picture 1"/>
          <p:cNvPicPr>
            <a:picLocks noChangeAspect="1"/>
          </p:cNvPicPr>
          <p:nvPr/>
        </p:nvPicPr>
        <p:blipFill>
          <a:blip r:embed="rId5">
            <a:extLst>
              <a:ext uri="{BEBA8EAE-BF5A-486C-A8C5-ECC9F3942E4B}">
                <a14:imgProps xmlns:a14="http://schemas.microsoft.com/office/drawing/2010/main">
                  <a14:imgLayer r:embed="rId6">
                    <a14:imgEffect>
                      <a14:backgroundRemoval t="4846" b="100000" l="10000" r="90000">
                        <a14:foregroundMark x1="34127" y1="68042" x2="48752" y2="77999"/>
                        <a14:foregroundMark x1="53628" y1="53623" x2="67486" y2="72865"/>
                        <a14:foregroundMark x1="54395" y1="58757" x2="61324" y2="70945"/>
                        <a14:backgroundMark x1="28004" y1="37452" x2="27754" y2="71785"/>
                        <a14:backgroundMark x1="72131" y1="22697" x2="75470" y2="69842"/>
                        <a14:backgroundMark x1="37754" y1="64707" x2="31593" y2="78503"/>
                        <a14:backgroundMark x1="65202" y1="55086" x2="58023" y2="55086"/>
                        <a14:backgroundMark x1="70365" y1="65667" x2="60864" y2="79774"/>
                        <a14:backgroundMark x1="58042" y1="55398" x2="59328" y2="59573"/>
                        <a14:backgroundMark x1="59079" y1="54439" x2="56756" y2="56694"/>
                        <a14:backgroundMark x1="71132" y1="62452" x2="61900" y2="75288"/>
                      </a14:backgroundRemoval>
                    </a14:imgEffect>
                  </a14:imgLayer>
                </a14:imgProps>
              </a:ext>
            </a:extLst>
          </a:blip>
          <a:stretch>
            <a:fillRect/>
          </a:stretch>
        </p:blipFill>
        <p:spPr>
          <a:xfrm>
            <a:off x="-849655" y="1529563"/>
            <a:ext cx="4055123" cy="3244099"/>
          </a:xfrm>
          <a:prstGeom prst="rect">
            <a:avLst/>
          </a:prstGeom>
        </p:spPr>
      </p:pic>
      <p:grpSp>
        <p:nvGrpSpPr>
          <p:cNvPr id="26" name="组合 1">
            <a:extLst>
              <a:ext uri="{FF2B5EF4-FFF2-40B4-BE49-F238E27FC236}">
                <a16:creationId xmlns:a16="http://schemas.microsoft.com/office/drawing/2014/main" id="{F668629F-4487-4C56-BFC2-8B244D5EEBE8}"/>
              </a:ext>
            </a:extLst>
          </p:cNvPr>
          <p:cNvGrpSpPr/>
          <p:nvPr/>
        </p:nvGrpSpPr>
        <p:grpSpPr>
          <a:xfrm>
            <a:off x="0" y="3798312"/>
            <a:ext cx="9135470" cy="1650999"/>
            <a:chOff x="0" y="5207000"/>
            <a:chExt cx="12192000" cy="1650999"/>
          </a:xfrm>
        </p:grpSpPr>
        <p:pic>
          <p:nvPicPr>
            <p:cNvPr id="27" name="图片 5">
              <a:extLst>
                <a:ext uri="{FF2B5EF4-FFF2-40B4-BE49-F238E27FC236}">
                  <a16:creationId xmlns:a16="http://schemas.microsoft.com/office/drawing/2014/main" id="{3574D0E8-C551-4CE9-A949-DC99B02447A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28" name="图片 7">
              <a:extLst>
                <a:ext uri="{FF2B5EF4-FFF2-40B4-BE49-F238E27FC236}">
                  <a16:creationId xmlns:a16="http://schemas.microsoft.com/office/drawing/2014/main" id="{F3D6A2B4-CC48-45D9-B0FD-3F86D1405BE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29" name="图片 24">
              <a:extLst>
                <a:ext uri="{FF2B5EF4-FFF2-40B4-BE49-F238E27FC236}">
                  <a16:creationId xmlns:a16="http://schemas.microsoft.com/office/drawing/2014/main" id="{4CA6FA32-A4AA-4B98-94AC-85288874CB0E}"/>
                </a:ext>
              </a:extLst>
            </p:cNvPr>
            <p:cNvPicPr>
              <a:picLocks noChangeAspect="1"/>
            </p:cNvPicPr>
            <p:nvPr/>
          </p:nvPicPr>
          <p:blipFill>
            <a:blip r:embed="rId9"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30" name="图片 23">
              <a:extLst>
                <a:ext uri="{FF2B5EF4-FFF2-40B4-BE49-F238E27FC236}">
                  <a16:creationId xmlns:a16="http://schemas.microsoft.com/office/drawing/2014/main" id="{736980FB-BB26-4D80-9DFC-F3C35DC156AB}"/>
                </a:ext>
              </a:extLst>
            </p:cNvPr>
            <p:cNvPicPr>
              <a:picLocks noChangeAspect="1"/>
            </p:cNvPicPr>
            <p:nvPr/>
          </p:nvPicPr>
          <p:blipFill>
            <a:blip r:embed="rId10"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31" name="图片 9">
              <a:extLst>
                <a:ext uri="{FF2B5EF4-FFF2-40B4-BE49-F238E27FC236}">
                  <a16:creationId xmlns:a16="http://schemas.microsoft.com/office/drawing/2014/main" id="{1B2622C4-CC7F-4319-971C-1093267D5BC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32" name="图片 12">
              <a:extLst>
                <a:ext uri="{FF2B5EF4-FFF2-40B4-BE49-F238E27FC236}">
                  <a16:creationId xmlns:a16="http://schemas.microsoft.com/office/drawing/2014/main" id="{C06941B8-22E4-4FED-9DE7-7262931CBC49}"/>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33" name="图片 22">
              <a:extLst>
                <a:ext uri="{FF2B5EF4-FFF2-40B4-BE49-F238E27FC236}">
                  <a16:creationId xmlns:a16="http://schemas.microsoft.com/office/drawing/2014/main" id="{BF9AEC9E-1D90-4AFC-8BB6-11EE124FB7FD}"/>
                </a:ext>
              </a:extLst>
            </p:cNvPr>
            <p:cNvPicPr>
              <a:picLocks noChangeAspect="1"/>
            </p:cNvPicPr>
            <p:nvPr/>
          </p:nvPicPr>
          <p:blipFill>
            <a:blip r:embed="rId13"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pic>
        <p:nvPicPr>
          <p:cNvPr id="11" name="图片 13">
            <a:extLst>
              <a:ext uri="{FF2B5EF4-FFF2-40B4-BE49-F238E27FC236}">
                <a16:creationId xmlns:a16="http://schemas.microsoft.com/office/drawing/2014/main" id="{71D3CBF4-4470-4A0B-9F1F-5D5B7160FF70}"/>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527851" y="1078"/>
            <a:ext cx="1607620" cy="5141863"/>
          </a:xfrm>
          <a:prstGeom prst="rect">
            <a:avLst/>
          </a:prstGeom>
        </p:spPr>
      </p:pic>
    </p:spTree>
    <p:extLst>
      <p:ext uri="{BB962C8B-B14F-4D97-AF65-F5344CB8AC3E}">
        <p14:creationId xmlns:p14="http://schemas.microsoft.com/office/powerpoint/2010/main" val="780491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3"/>
                                        </p:tgtEl>
                                        <p:attrNameLst>
                                          <p:attrName>style.visibility</p:attrName>
                                        </p:attrNameLst>
                                      </p:cBhvr>
                                      <p:to>
                                        <p:strVal val="visible"/>
                                      </p:to>
                                    </p:set>
                                    <p:animEffect transition="in" filter="randombar(horizontal)">
                                      <p:cBhvr>
                                        <p:cTn id="1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43" grpId="0" animBg="1"/>
    </p:bld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691495" y="2634854"/>
            <a:ext cx="4219575" cy="24003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52425" y="0"/>
            <a:ext cx="4219575" cy="239434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pic>
        <p:nvPicPr>
          <p:cNvPr id="7" name="Picture 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691495" y="0"/>
            <a:ext cx="4358914" cy="239434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pic>
        <p:nvPicPr>
          <p:cNvPr id="1026" name="Picture 2" descr="Bạn có biết nguồn gốc của ngày Quốc tế Lao động 1/5? - VietNamNet"/>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2425" y="2634854"/>
            <a:ext cx="4184475" cy="246804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0404287"/>
      </p:ext>
    </p:extLst>
  </p:cSld>
  <p:clrMapOvr>
    <a:masterClrMapping/>
  </p:clrMapOvr>
  <p:transition spd="slow">
    <p:randomBar dir="vert"/>
  </p:transition>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Shape 2684"/>
        <p:cNvGrpSpPr/>
        <p:nvPr/>
      </p:nvGrpSpPr>
      <p:grpSpPr>
        <a:xfrm>
          <a:off x="0" y="0"/>
          <a:ext cx="0" cy="0"/>
          <a:chOff x="0" y="0"/>
          <a:chExt cx="0" cy="0"/>
        </a:xfrm>
      </p:grpSpPr>
      <p:grpSp>
        <p:nvGrpSpPr>
          <p:cNvPr id="30" name="组合 6">
            <a:extLst>
              <a:ext uri="{FF2B5EF4-FFF2-40B4-BE49-F238E27FC236}">
                <a16:creationId xmlns:a16="http://schemas.microsoft.com/office/drawing/2014/main" id="{3E77FF08-B31F-457B-8454-7BBF39606D02}"/>
              </a:ext>
            </a:extLst>
          </p:cNvPr>
          <p:cNvGrpSpPr/>
          <p:nvPr/>
        </p:nvGrpSpPr>
        <p:grpSpPr>
          <a:xfrm>
            <a:off x="-17060" y="3297333"/>
            <a:ext cx="9152530" cy="2113221"/>
            <a:chOff x="-15831" y="5749200"/>
            <a:chExt cx="10672175" cy="1108800"/>
          </a:xfrm>
        </p:grpSpPr>
        <p:grpSp>
          <p:nvGrpSpPr>
            <p:cNvPr id="31"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33"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35" name="图片 5">
                  <a:extLst>
                    <a:ext uri="{FF2B5EF4-FFF2-40B4-BE49-F238E27FC236}">
                      <a16:creationId xmlns:a16="http://schemas.microsoft.com/office/drawing/2014/main" id="{E3EEC572-AE9A-44CE-967F-4933DC071DD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36" name="图片 25">
                  <a:extLst>
                    <a:ext uri="{FF2B5EF4-FFF2-40B4-BE49-F238E27FC236}">
                      <a16:creationId xmlns:a16="http://schemas.microsoft.com/office/drawing/2014/main" id="{C8B9A887-52A3-4381-8D2C-3A3D562B084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34" name="图片 28">
                <a:extLst>
                  <a:ext uri="{FF2B5EF4-FFF2-40B4-BE49-F238E27FC236}">
                    <a16:creationId xmlns:a16="http://schemas.microsoft.com/office/drawing/2014/main" id="{41217DD9-3107-46F4-BD73-87B718317F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32" name="图片 27">
              <a:extLst>
                <a:ext uri="{FF2B5EF4-FFF2-40B4-BE49-F238E27FC236}">
                  <a16:creationId xmlns:a16="http://schemas.microsoft.com/office/drawing/2014/main" id="{FC069E54-7FCE-4504-B61D-C3ADC518064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grpSp>
        <p:nvGrpSpPr>
          <p:cNvPr id="60" name="组合 1">
            <a:extLst>
              <a:ext uri="{FF2B5EF4-FFF2-40B4-BE49-F238E27FC236}">
                <a16:creationId xmlns:a16="http://schemas.microsoft.com/office/drawing/2014/main" id="{F668629F-4487-4C56-BFC2-8B244D5EEBE8}"/>
              </a:ext>
            </a:extLst>
          </p:cNvPr>
          <p:cNvGrpSpPr/>
          <p:nvPr/>
        </p:nvGrpSpPr>
        <p:grpSpPr>
          <a:xfrm>
            <a:off x="-94753" y="3730362"/>
            <a:ext cx="9230223" cy="1650999"/>
            <a:chOff x="0" y="5207000"/>
            <a:chExt cx="12192000" cy="1650999"/>
          </a:xfrm>
        </p:grpSpPr>
        <p:pic>
          <p:nvPicPr>
            <p:cNvPr id="61" name="图片 5">
              <a:extLst>
                <a:ext uri="{FF2B5EF4-FFF2-40B4-BE49-F238E27FC236}">
                  <a16:creationId xmlns:a16="http://schemas.microsoft.com/office/drawing/2014/main" id="{3574D0E8-C551-4CE9-A949-DC99B02447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62" name="图片 7">
              <a:extLst>
                <a:ext uri="{FF2B5EF4-FFF2-40B4-BE49-F238E27FC236}">
                  <a16:creationId xmlns:a16="http://schemas.microsoft.com/office/drawing/2014/main" id="{F3D6A2B4-CC48-45D9-B0FD-3F86D1405BE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63" name="图片 24">
              <a:extLst>
                <a:ext uri="{FF2B5EF4-FFF2-40B4-BE49-F238E27FC236}">
                  <a16:creationId xmlns:a16="http://schemas.microsoft.com/office/drawing/2014/main" id="{4CA6FA32-A4AA-4B98-94AC-85288874CB0E}"/>
                </a:ext>
              </a:extLst>
            </p:cNvPr>
            <p:cNvPicPr>
              <a:picLocks noChangeAspect="1"/>
            </p:cNvPicPr>
            <p:nvPr/>
          </p:nvPicPr>
          <p:blipFill>
            <a:blip r:embed="rId6"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64" name="图片 23">
              <a:extLst>
                <a:ext uri="{FF2B5EF4-FFF2-40B4-BE49-F238E27FC236}">
                  <a16:creationId xmlns:a16="http://schemas.microsoft.com/office/drawing/2014/main" id="{736980FB-BB26-4D80-9DFC-F3C35DC156AB}"/>
                </a:ext>
              </a:extLst>
            </p:cNvPr>
            <p:cNvPicPr>
              <a:picLocks noChangeAspect="1"/>
            </p:cNvPicPr>
            <p:nvPr/>
          </p:nvPicPr>
          <p:blipFill>
            <a:blip r:embed="rId7"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65" name="图片 9">
              <a:extLst>
                <a:ext uri="{FF2B5EF4-FFF2-40B4-BE49-F238E27FC236}">
                  <a16:creationId xmlns:a16="http://schemas.microsoft.com/office/drawing/2014/main" id="{1B2622C4-CC7F-4319-971C-1093267D5BC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66" name="图片 12">
              <a:extLst>
                <a:ext uri="{FF2B5EF4-FFF2-40B4-BE49-F238E27FC236}">
                  <a16:creationId xmlns:a16="http://schemas.microsoft.com/office/drawing/2014/main" id="{C06941B8-22E4-4FED-9DE7-7262931CBC4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67" name="图片 22">
              <a:extLst>
                <a:ext uri="{FF2B5EF4-FFF2-40B4-BE49-F238E27FC236}">
                  <a16:creationId xmlns:a16="http://schemas.microsoft.com/office/drawing/2014/main" id="{BF9AEC9E-1D90-4AFC-8BB6-11EE124FB7FD}"/>
                </a:ext>
              </a:extLst>
            </p:cNvPr>
            <p:cNvPicPr>
              <a:picLocks noChangeAspect="1"/>
            </p:cNvPicPr>
            <p:nvPr/>
          </p:nvPicPr>
          <p:blipFill>
            <a:blip r:embed="rId10"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pic>
        <p:nvPicPr>
          <p:cNvPr id="38" name="图片 13">
            <a:extLst>
              <a:ext uri="{FF2B5EF4-FFF2-40B4-BE49-F238E27FC236}">
                <a16:creationId xmlns:a16="http://schemas.microsoft.com/office/drawing/2014/main" id="{71D3CBF4-4470-4A0B-9F1F-5D5B7160FF7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527851" y="1078"/>
            <a:ext cx="1607620" cy="5141863"/>
          </a:xfrm>
          <a:prstGeom prst="rect">
            <a:avLst/>
          </a:prstGeom>
        </p:spPr>
      </p:pic>
      <p:grpSp>
        <p:nvGrpSpPr>
          <p:cNvPr id="29" name="Group 28"/>
          <p:cNvGrpSpPr/>
          <p:nvPr/>
        </p:nvGrpSpPr>
        <p:grpSpPr>
          <a:xfrm>
            <a:off x="528534" y="378022"/>
            <a:ext cx="7869095" cy="934452"/>
            <a:chOff x="584241" y="805003"/>
            <a:chExt cx="7869095" cy="934452"/>
          </a:xfrm>
        </p:grpSpPr>
        <p:sp>
          <p:nvSpPr>
            <p:cNvPr id="10" name="圆角矩形 7"/>
            <p:cNvSpPr/>
            <p:nvPr/>
          </p:nvSpPr>
          <p:spPr>
            <a:xfrm>
              <a:off x="1271797" y="805003"/>
              <a:ext cx="7181539" cy="726560"/>
            </a:xfrm>
            <a:prstGeom prst="roundRect">
              <a:avLst>
                <a:gd name="adj" fmla="val 22936"/>
              </a:avLst>
            </a:prstGeom>
            <a:solidFill>
              <a:srgbClr val="00B050"/>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buClrTx/>
                <a:defRPr/>
              </a:pPr>
              <a:r>
                <a:rPr lang="vi-VN" altLang="zh-CN" sz="3200" kern="1200" dirty="0">
                  <a:solidFill>
                    <a:schemeClr val="bg1"/>
                  </a:solidFill>
                  <a:latin typeface="Pattaya" panose="00000500000000000000" pitchFamily="2" charset="-34"/>
                  <a:ea typeface="黑体" panose="02010609060101010101" pitchFamily="49" charset="-122"/>
                  <a:cs typeface="Pattaya" panose="00000500000000000000" pitchFamily="2" charset="-34"/>
                </a:rPr>
                <a:t>Tìm những tên riêng có trong bài.</a:t>
              </a:r>
              <a:endParaRPr lang="zh-CN" altLang="en-US" sz="3200" kern="1200" dirty="0">
                <a:solidFill>
                  <a:schemeClr val="bg1"/>
                </a:solidFill>
                <a:latin typeface="Pattaya" panose="00000500000000000000" pitchFamily="2" charset="-34"/>
                <a:ea typeface="黑体" panose="02010609060101010101" pitchFamily="49" charset="-122"/>
                <a:cs typeface="Pattaya" panose="00000500000000000000" pitchFamily="2" charset="-34"/>
              </a:endParaRPr>
            </a:p>
          </p:txBody>
        </p:sp>
        <p:grpSp>
          <p:nvGrpSpPr>
            <p:cNvPr id="11" name="Google Shape;2490;p63"/>
            <p:cNvGrpSpPr/>
            <p:nvPr/>
          </p:nvGrpSpPr>
          <p:grpSpPr>
            <a:xfrm>
              <a:off x="584241" y="805003"/>
              <a:ext cx="1012866" cy="934452"/>
              <a:chOff x="5987800" y="1933025"/>
              <a:chExt cx="878975" cy="836725"/>
            </a:xfrm>
          </p:grpSpPr>
          <p:sp>
            <p:nvSpPr>
              <p:cNvPr id="12" name="Google Shape;2491;p63"/>
              <p:cNvSpPr/>
              <p:nvPr/>
            </p:nvSpPr>
            <p:spPr>
              <a:xfrm>
                <a:off x="5987800" y="1933025"/>
                <a:ext cx="878975" cy="836725"/>
              </a:xfrm>
              <a:custGeom>
                <a:avLst/>
                <a:gdLst/>
                <a:ahLst/>
                <a:cxnLst/>
                <a:rect l="l" t="t" r="r" b="b"/>
                <a:pathLst>
                  <a:path w="35159" h="33469" extrusionOk="0">
                    <a:moveTo>
                      <a:pt x="17363" y="1"/>
                    </a:moveTo>
                    <a:cubicBezTo>
                      <a:pt x="16136" y="1"/>
                      <a:pt x="14903" y="452"/>
                      <a:pt x="13977" y="1363"/>
                    </a:cubicBezTo>
                    <a:cubicBezTo>
                      <a:pt x="13076" y="2263"/>
                      <a:pt x="12476" y="3497"/>
                      <a:pt x="12442" y="4798"/>
                    </a:cubicBezTo>
                    <a:cubicBezTo>
                      <a:pt x="12409" y="6066"/>
                      <a:pt x="12809" y="7267"/>
                      <a:pt x="13410" y="8368"/>
                    </a:cubicBezTo>
                    <a:cubicBezTo>
                      <a:pt x="13977" y="9468"/>
                      <a:pt x="14744" y="10536"/>
                      <a:pt x="15311" y="11703"/>
                    </a:cubicBezTo>
                    <a:cubicBezTo>
                      <a:pt x="15912" y="12904"/>
                      <a:pt x="16245" y="14205"/>
                      <a:pt x="16445" y="15473"/>
                    </a:cubicBezTo>
                    <a:cubicBezTo>
                      <a:pt x="16412" y="15406"/>
                      <a:pt x="16312" y="15306"/>
                      <a:pt x="16279" y="15239"/>
                    </a:cubicBezTo>
                    <a:cubicBezTo>
                      <a:pt x="15845" y="14706"/>
                      <a:pt x="15411" y="14205"/>
                      <a:pt x="14944" y="13738"/>
                    </a:cubicBezTo>
                    <a:cubicBezTo>
                      <a:pt x="13944" y="12771"/>
                      <a:pt x="12843" y="11970"/>
                      <a:pt x="11675" y="11236"/>
                    </a:cubicBezTo>
                    <a:cubicBezTo>
                      <a:pt x="10441" y="10436"/>
                      <a:pt x="9073" y="9769"/>
                      <a:pt x="7606" y="9635"/>
                    </a:cubicBezTo>
                    <a:cubicBezTo>
                      <a:pt x="7475" y="9628"/>
                      <a:pt x="7345" y="9624"/>
                      <a:pt x="7214" y="9624"/>
                    </a:cubicBezTo>
                    <a:cubicBezTo>
                      <a:pt x="6179" y="9624"/>
                      <a:pt x="5155" y="9858"/>
                      <a:pt x="4237" y="10302"/>
                    </a:cubicBezTo>
                    <a:cubicBezTo>
                      <a:pt x="2068" y="11370"/>
                      <a:pt x="0" y="13872"/>
                      <a:pt x="934" y="16373"/>
                    </a:cubicBezTo>
                    <a:cubicBezTo>
                      <a:pt x="1902" y="18975"/>
                      <a:pt x="4770" y="20243"/>
                      <a:pt x="7339" y="20476"/>
                    </a:cubicBezTo>
                    <a:cubicBezTo>
                      <a:pt x="7778" y="20525"/>
                      <a:pt x="8218" y="20545"/>
                      <a:pt x="8657" y="20545"/>
                    </a:cubicBezTo>
                    <a:cubicBezTo>
                      <a:pt x="9716" y="20545"/>
                      <a:pt x="10771" y="20427"/>
                      <a:pt x="11809" y="20310"/>
                    </a:cubicBezTo>
                    <a:cubicBezTo>
                      <a:pt x="13143" y="20143"/>
                      <a:pt x="14477" y="19943"/>
                      <a:pt x="15812" y="19642"/>
                    </a:cubicBezTo>
                    <a:lnTo>
                      <a:pt x="15812" y="19642"/>
                    </a:lnTo>
                    <a:cubicBezTo>
                      <a:pt x="15745" y="19742"/>
                      <a:pt x="15645" y="19809"/>
                      <a:pt x="15511" y="19909"/>
                    </a:cubicBezTo>
                    <a:cubicBezTo>
                      <a:pt x="14978" y="20376"/>
                      <a:pt x="14444" y="20777"/>
                      <a:pt x="13910" y="21244"/>
                    </a:cubicBezTo>
                    <a:cubicBezTo>
                      <a:pt x="12909" y="22011"/>
                      <a:pt x="11942" y="22845"/>
                      <a:pt x="11008" y="23745"/>
                    </a:cubicBezTo>
                    <a:cubicBezTo>
                      <a:pt x="9407" y="25346"/>
                      <a:pt x="7906" y="27481"/>
                      <a:pt x="8073" y="29916"/>
                    </a:cubicBezTo>
                    <a:cubicBezTo>
                      <a:pt x="8139" y="30917"/>
                      <a:pt x="8473" y="31951"/>
                      <a:pt x="9240" y="32652"/>
                    </a:cubicBezTo>
                    <a:cubicBezTo>
                      <a:pt x="9853" y="33240"/>
                      <a:pt x="10664" y="33468"/>
                      <a:pt x="11475" y="33468"/>
                    </a:cubicBezTo>
                    <a:cubicBezTo>
                      <a:pt x="11768" y="33468"/>
                      <a:pt x="12060" y="33439"/>
                      <a:pt x="12342" y="33386"/>
                    </a:cubicBezTo>
                    <a:cubicBezTo>
                      <a:pt x="13510" y="33152"/>
                      <a:pt x="14611" y="32585"/>
                      <a:pt x="15645" y="31985"/>
                    </a:cubicBezTo>
                    <a:cubicBezTo>
                      <a:pt x="16645" y="31417"/>
                      <a:pt x="17646" y="30750"/>
                      <a:pt x="18447" y="29883"/>
                    </a:cubicBezTo>
                    <a:cubicBezTo>
                      <a:pt x="19347" y="28782"/>
                      <a:pt x="19848" y="27448"/>
                      <a:pt x="20015" y="26080"/>
                    </a:cubicBezTo>
                    <a:cubicBezTo>
                      <a:pt x="20081" y="25613"/>
                      <a:pt x="20115" y="25113"/>
                      <a:pt x="20115" y="24646"/>
                    </a:cubicBezTo>
                    <a:cubicBezTo>
                      <a:pt x="20615" y="25580"/>
                      <a:pt x="21282" y="26414"/>
                      <a:pt x="22083" y="27114"/>
                    </a:cubicBezTo>
                    <a:cubicBezTo>
                      <a:pt x="23641" y="28481"/>
                      <a:pt x="25714" y="29266"/>
                      <a:pt x="27789" y="29266"/>
                    </a:cubicBezTo>
                    <a:cubicBezTo>
                      <a:pt x="28246" y="29266"/>
                      <a:pt x="28703" y="29227"/>
                      <a:pt x="29154" y="29149"/>
                    </a:cubicBezTo>
                    <a:cubicBezTo>
                      <a:pt x="31256" y="28816"/>
                      <a:pt x="33291" y="27515"/>
                      <a:pt x="34291" y="25647"/>
                    </a:cubicBezTo>
                    <a:cubicBezTo>
                      <a:pt x="34825" y="24746"/>
                      <a:pt x="35159" y="23612"/>
                      <a:pt x="34858" y="22578"/>
                    </a:cubicBezTo>
                    <a:cubicBezTo>
                      <a:pt x="34525" y="21410"/>
                      <a:pt x="33457" y="20810"/>
                      <a:pt x="32290" y="20777"/>
                    </a:cubicBezTo>
                    <a:cubicBezTo>
                      <a:pt x="32221" y="20774"/>
                      <a:pt x="32152" y="20772"/>
                      <a:pt x="32083" y="20772"/>
                    </a:cubicBezTo>
                    <a:cubicBezTo>
                      <a:pt x="31391" y="20772"/>
                      <a:pt x="30726" y="20913"/>
                      <a:pt x="30088" y="20943"/>
                    </a:cubicBezTo>
                    <a:cubicBezTo>
                      <a:pt x="29820" y="20956"/>
                      <a:pt x="29551" y="20963"/>
                      <a:pt x="29284" y="20963"/>
                    </a:cubicBezTo>
                    <a:cubicBezTo>
                      <a:pt x="28822" y="20963"/>
                      <a:pt x="28364" y="20940"/>
                      <a:pt x="27920" y="20877"/>
                    </a:cubicBezTo>
                    <a:cubicBezTo>
                      <a:pt x="27186" y="20777"/>
                      <a:pt x="26486" y="20576"/>
                      <a:pt x="25819" y="20310"/>
                    </a:cubicBezTo>
                    <a:cubicBezTo>
                      <a:pt x="25352" y="20143"/>
                      <a:pt x="24918" y="19943"/>
                      <a:pt x="24451" y="19709"/>
                    </a:cubicBezTo>
                    <a:cubicBezTo>
                      <a:pt x="24518" y="19642"/>
                      <a:pt x="24651" y="19642"/>
                      <a:pt x="24751" y="19609"/>
                    </a:cubicBezTo>
                    <a:cubicBezTo>
                      <a:pt x="25285" y="19442"/>
                      <a:pt x="25819" y="19209"/>
                      <a:pt x="26319" y="18942"/>
                    </a:cubicBezTo>
                    <a:cubicBezTo>
                      <a:pt x="27320" y="18442"/>
                      <a:pt x="28254" y="17841"/>
                      <a:pt x="29088" y="17107"/>
                    </a:cubicBezTo>
                    <a:cubicBezTo>
                      <a:pt x="30756" y="15706"/>
                      <a:pt x="32157" y="13772"/>
                      <a:pt x="32790" y="11637"/>
                    </a:cubicBezTo>
                    <a:cubicBezTo>
                      <a:pt x="33124" y="10603"/>
                      <a:pt x="33257" y="9435"/>
                      <a:pt x="32957" y="8368"/>
                    </a:cubicBezTo>
                    <a:cubicBezTo>
                      <a:pt x="32624" y="7133"/>
                      <a:pt x="31823" y="6099"/>
                      <a:pt x="30589" y="5866"/>
                    </a:cubicBezTo>
                    <a:cubicBezTo>
                      <a:pt x="30346" y="5817"/>
                      <a:pt x="30100" y="5795"/>
                      <a:pt x="29852" y="5795"/>
                    </a:cubicBezTo>
                    <a:cubicBezTo>
                      <a:pt x="28905" y="5795"/>
                      <a:pt x="27939" y="6124"/>
                      <a:pt x="27120" y="6600"/>
                    </a:cubicBezTo>
                    <a:cubicBezTo>
                      <a:pt x="26119" y="7200"/>
                      <a:pt x="25252" y="8034"/>
                      <a:pt x="24651" y="8968"/>
                    </a:cubicBezTo>
                    <a:cubicBezTo>
                      <a:pt x="23484" y="10903"/>
                      <a:pt x="23350" y="13438"/>
                      <a:pt x="22183" y="15373"/>
                    </a:cubicBezTo>
                    <a:cubicBezTo>
                      <a:pt x="22283" y="15072"/>
                      <a:pt x="22350" y="14806"/>
                      <a:pt x="22416" y="14539"/>
                    </a:cubicBezTo>
                    <a:cubicBezTo>
                      <a:pt x="22750" y="13038"/>
                      <a:pt x="22950" y="11470"/>
                      <a:pt x="22983" y="9935"/>
                    </a:cubicBezTo>
                    <a:cubicBezTo>
                      <a:pt x="23017" y="8401"/>
                      <a:pt x="22850" y="6900"/>
                      <a:pt x="22583" y="5399"/>
                    </a:cubicBezTo>
                    <a:cubicBezTo>
                      <a:pt x="22283" y="4065"/>
                      <a:pt x="21849" y="2630"/>
                      <a:pt x="20949" y="1596"/>
                    </a:cubicBezTo>
                    <a:cubicBezTo>
                      <a:pt x="20027" y="536"/>
                      <a:pt x="18698" y="1"/>
                      <a:pt x="17363" y="1"/>
                    </a:cubicBezTo>
                    <a:close/>
                  </a:path>
                </a:pathLst>
              </a:custGeom>
              <a:solidFill>
                <a:srgbClr val="45BFE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13" name="Google Shape;2492;p63"/>
              <p:cNvSpPr/>
              <p:nvPr/>
            </p:nvSpPr>
            <p:spPr>
              <a:xfrm>
                <a:off x="6443950" y="2367375"/>
                <a:ext cx="75925" cy="82350"/>
              </a:xfrm>
              <a:custGeom>
                <a:avLst/>
                <a:gdLst/>
                <a:ahLst/>
                <a:cxnLst/>
                <a:rect l="l" t="t" r="r" b="b"/>
                <a:pathLst>
                  <a:path w="3037" h="3294" extrusionOk="0">
                    <a:moveTo>
                      <a:pt x="1494" y="0"/>
                    </a:moveTo>
                    <a:cubicBezTo>
                      <a:pt x="1242" y="0"/>
                      <a:pt x="990" y="56"/>
                      <a:pt x="768" y="167"/>
                    </a:cubicBezTo>
                    <a:cubicBezTo>
                      <a:pt x="434" y="334"/>
                      <a:pt x="201" y="667"/>
                      <a:pt x="101" y="1034"/>
                    </a:cubicBezTo>
                    <a:cubicBezTo>
                      <a:pt x="1" y="1434"/>
                      <a:pt x="67" y="1835"/>
                      <a:pt x="234" y="2202"/>
                    </a:cubicBezTo>
                    <a:cubicBezTo>
                      <a:pt x="478" y="2770"/>
                      <a:pt x="1116" y="3294"/>
                      <a:pt x="1758" y="3294"/>
                    </a:cubicBezTo>
                    <a:cubicBezTo>
                      <a:pt x="1907" y="3294"/>
                      <a:pt x="2057" y="3265"/>
                      <a:pt x="2202" y="3202"/>
                    </a:cubicBezTo>
                    <a:cubicBezTo>
                      <a:pt x="2569" y="3036"/>
                      <a:pt x="2836" y="2669"/>
                      <a:pt x="2936" y="2268"/>
                    </a:cubicBezTo>
                    <a:cubicBezTo>
                      <a:pt x="3036" y="2002"/>
                      <a:pt x="3036" y="1668"/>
                      <a:pt x="2936" y="1301"/>
                    </a:cubicBezTo>
                    <a:lnTo>
                      <a:pt x="2936" y="1234"/>
                    </a:lnTo>
                    <a:cubicBezTo>
                      <a:pt x="2936" y="1034"/>
                      <a:pt x="2903" y="834"/>
                      <a:pt x="2769" y="667"/>
                    </a:cubicBezTo>
                    <a:cubicBezTo>
                      <a:pt x="2502" y="222"/>
                      <a:pt x="1998" y="0"/>
                      <a:pt x="1494" y="0"/>
                    </a:cubicBezTo>
                    <a:close/>
                  </a:path>
                </a:pathLst>
              </a:custGeom>
              <a:solidFill>
                <a:srgbClr val="FFC12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14" name="Google Shape;2493;p63"/>
              <p:cNvSpPr/>
              <p:nvPr/>
            </p:nvSpPr>
            <p:spPr>
              <a:xfrm>
                <a:off x="6566750" y="2264800"/>
                <a:ext cx="50675" cy="69550"/>
              </a:xfrm>
              <a:custGeom>
                <a:avLst/>
                <a:gdLst/>
                <a:ahLst/>
                <a:cxnLst/>
                <a:rect l="l" t="t" r="r" b="b"/>
                <a:pathLst>
                  <a:path w="2027" h="2782" extrusionOk="0">
                    <a:moveTo>
                      <a:pt x="1527" y="0"/>
                    </a:moveTo>
                    <a:cubicBezTo>
                      <a:pt x="1493" y="0"/>
                      <a:pt x="1393" y="34"/>
                      <a:pt x="1460" y="100"/>
                    </a:cubicBezTo>
                    <a:cubicBezTo>
                      <a:pt x="1460" y="134"/>
                      <a:pt x="1460" y="200"/>
                      <a:pt x="1393" y="267"/>
                    </a:cubicBezTo>
                    <a:cubicBezTo>
                      <a:pt x="1326" y="367"/>
                      <a:pt x="1293" y="534"/>
                      <a:pt x="1193" y="701"/>
                    </a:cubicBezTo>
                    <a:cubicBezTo>
                      <a:pt x="1193" y="767"/>
                      <a:pt x="1160" y="767"/>
                      <a:pt x="1160" y="801"/>
                    </a:cubicBezTo>
                    <a:lnTo>
                      <a:pt x="1126" y="834"/>
                    </a:lnTo>
                    <a:cubicBezTo>
                      <a:pt x="1126" y="867"/>
                      <a:pt x="1026" y="968"/>
                      <a:pt x="993" y="1001"/>
                    </a:cubicBezTo>
                    <a:cubicBezTo>
                      <a:pt x="893" y="1134"/>
                      <a:pt x="826" y="1201"/>
                      <a:pt x="726" y="1334"/>
                    </a:cubicBezTo>
                    <a:cubicBezTo>
                      <a:pt x="559" y="1535"/>
                      <a:pt x="392" y="1768"/>
                      <a:pt x="292" y="2002"/>
                    </a:cubicBezTo>
                    <a:cubicBezTo>
                      <a:pt x="192" y="2135"/>
                      <a:pt x="126" y="2268"/>
                      <a:pt x="59" y="2369"/>
                    </a:cubicBezTo>
                    <a:cubicBezTo>
                      <a:pt x="25" y="2469"/>
                      <a:pt x="25" y="2535"/>
                      <a:pt x="25" y="2635"/>
                    </a:cubicBezTo>
                    <a:lnTo>
                      <a:pt x="25" y="2669"/>
                    </a:lnTo>
                    <a:cubicBezTo>
                      <a:pt x="0" y="2744"/>
                      <a:pt x="69" y="2781"/>
                      <a:pt x="119" y="2781"/>
                    </a:cubicBezTo>
                    <a:cubicBezTo>
                      <a:pt x="136" y="2781"/>
                      <a:pt x="151" y="2777"/>
                      <a:pt x="159" y="2769"/>
                    </a:cubicBezTo>
                    <a:cubicBezTo>
                      <a:pt x="159" y="2769"/>
                      <a:pt x="192" y="2769"/>
                      <a:pt x="192" y="2702"/>
                    </a:cubicBezTo>
                    <a:cubicBezTo>
                      <a:pt x="326" y="2702"/>
                      <a:pt x="459" y="2635"/>
                      <a:pt x="526" y="2535"/>
                    </a:cubicBezTo>
                    <a:lnTo>
                      <a:pt x="893" y="2168"/>
                    </a:lnTo>
                    <a:cubicBezTo>
                      <a:pt x="1160" y="1935"/>
                      <a:pt x="1360" y="1668"/>
                      <a:pt x="1560" y="1368"/>
                    </a:cubicBezTo>
                    <a:cubicBezTo>
                      <a:pt x="1727" y="1168"/>
                      <a:pt x="1960" y="867"/>
                      <a:pt x="2027" y="601"/>
                    </a:cubicBezTo>
                    <a:cubicBezTo>
                      <a:pt x="1994" y="534"/>
                      <a:pt x="1994" y="434"/>
                      <a:pt x="1994" y="334"/>
                    </a:cubicBezTo>
                    <a:cubicBezTo>
                      <a:pt x="1994" y="300"/>
                      <a:pt x="1960" y="267"/>
                      <a:pt x="1927" y="200"/>
                    </a:cubicBezTo>
                    <a:cubicBezTo>
                      <a:pt x="1902" y="176"/>
                      <a:pt x="1896" y="169"/>
                      <a:pt x="1894" y="169"/>
                    </a:cubicBezTo>
                    <a:lnTo>
                      <a:pt x="1894" y="169"/>
                    </a:lnTo>
                    <a:cubicBezTo>
                      <a:pt x="1892" y="169"/>
                      <a:pt x="1896" y="177"/>
                      <a:pt x="1888" y="177"/>
                    </a:cubicBezTo>
                    <a:cubicBezTo>
                      <a:pt x="1884" y="177"/>
                      <a:pt x="1875" y="174"/>
                      <a:pt x="1860" y="167"/>
                    </a:cubicBezTo>
                    <a:cubicBezTo>
                      <a:pt x="1793" y="34"/>
                      <a:pt x="1660" y="0"/>
                      <a:pt x="1527" y="0"/>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15" name="Google Shape;2494;p63"/>
              <p:cNvSpPr/>
              <p:nvPr/>
            </p:nvSpPr>
            <p:spPr>
              <a:xfrm>
                <a:off x="6567575" y="2235950"/>
                <a:ext cx="148275" cy="135700"/>
              </a:xfrm>
              <a:custGeom>
                <a:avLst/>
                <a:gdLst/>
                <a:ahLst/>
                <a:cxnLst/>
                <a:rect l="l" t="t" r="r" b="b"/>
                <a:pathLst>
                  <a:path w="5931" h="5428" extrusionOk="0">
                    <a:moveTo>
                      <a:pt x="5543" y="0"/>
                    </a:moveTo>
                    <a:cubicBezTo>
                      <a:pt x="5470" y="0"/>
                      <a:pt x="5393" y="23"/>
                      <a:pt x="5330" y="87"/>
                    </a:cubicBezTo>
                    <a:cubicBezTo>
                      <a:pt x="5296" y="120"/>
                      <a:pt x="5296" y="153"/>
                      <a:pt x="5263" y="187"/>
                    </a:cubicBezTo>
                    <a:lnTo>
                      <a:pt x="5230" y="254"/>
                    </a:lnTo>
                    <a:cubicBezTo>
                      <a:pt x="5129" y="320"/>
                      <a:pt x="5063" y="454"/>
                      <a:pt x="4963" y="520"/>
                    </a:cubicBezTo>
                    <a:cubicBezTo>
                      <a:pt x="4763" y="787"/>
                      <a:pt x="4562" y="1021"/>
                      <a:pt x="4329" y="1254"/>
                    </a:cubicBezTo>
                    <a:cubicBezTo>
                      <a:pt x="3929" y="1688"/>
                      <a:pt x="3462" y="2155"/>
                      <a:pt x="2961" y="2622"/>
                    </a:cubicBezTo>
                    <a:cubicBezTo>
                      <a:pt x="2494" y="3022"/>
                      <a:pt x="2061" y="3456"/>
                      <a:pt x="1560" y="3856"/>
                    </a:cubicBezTo>
                    <a:lnTo>
                      <a:pt x="793" y="4490"/>
                    </a:lnTo>
                    <a:cubicBezTo>
                      <a:pt x="526" y="4690"/>
                      <a:pt x="293" y="4957"/>
                      <a:pt x="93" y="5157"/>
                    </a:cubicBezTo>
                    <a:cubicBezTo>
                      <a:pt x="0" y="5250"/>
                      <a:pt x="79" y="5428"/>
                      <a:pt x="196" y="5428"/>
                    </a:cubicBezTo>
                    <a:cubicBezTo>
                      <a:pt x="206" y="5428"/>
                      <a:pt x="216" y="5426"/>
                      <a:pt x="226" y="5424"/>
                    </a:cubicBezTo>
                    <a:cubicBezTo>
                      <a:pt x="560" y="5290"/>
                      <a:pt x="826" y="5157"/>
                      <a:pt x="1127" y="4990"/>
                    </a:cubicBezTo>
                    <a:cubicBezTo>
                      <a:pt x="1427" y="4823"/>
                      <a:pt x="1727" y="4623"/>
                      <a:pt x="1994" y="4423"/>
                    </a:cubicBezTo>
                    <a:cubicBezTo>
                      <a:pt x="2594" y="3990"/>
                      <a:pt x="3128" y="3523"/>
                      <a:pt x="3628" y="3089"/>
                    </a:cubicBezTo>
                    <a:lnTo>
                      <a:pt x="5129" y="1588"/>
                    </a:lnTo>
                    <a:cubicBezTo>
                      <a:pt x="5330" y="1321"/>
                      <a:pt x="5630" y="1087"/>
                      <a:pt x="5797" y="787"/>
                    </a:cubicBezTo>
                    <a:cubicBezTo>
                      <a:pt x="5930" y="520"/>
                      <a:pt x="5930" y="187"/>
                      <a:pt x="5663" y="20"/>
                    </a:cubicBezTo>
                    <a:cubicBezTo>
                      <a:pt x="5627" y="8"/>
                      <a:pt x="5585" y="0"/>
                      <a:pt x="5543" y="0"/>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16" name="Google Shape;2495;p63"/>
              <p:cNvSpPr/>
              <p:nvPr/>
            </p:nvSpPr>
            <p:spPr>
              <a:xfrm>
                <a:off x="6596550" y="2360475"/>
                <a:ext cx="53400" cy="38075"/>
              </a:xfrm>
              <a:custGeom>
                <a:avLst/>
                <a:gdLst/>
                <a:ahLst/>
                <a:cxnLst/>
                <a:rect l="l" t="t" r="r" b="b"/>
                <a:pathLst>
                  <a:path w="2136" h="1523" extrusionOk="0">
                    <a:moveTo>
                      <a:pt x="1959" y="1"/>
                    </a:moveTo>
                    <a:cubicBezTo>
                      <a:pt x="1950" y="1"/>
                      <a:pt x="1942" y="3"/>
                      <a:pt x="1936" y="9"/>
                    </a:cubicBezTo>
                    <a:cubicBezTo>
                      <a:pt x="1869" y="43"/>
                      <a:pt x="1836" y="43"/>
                      <a:pt x="1802" y="43"/>
                    </a:cubicBezTo>
                    <a:cubicBezTo>
                      <a:pt x="1802" y="43"/>
                      <a:pt x="1769" y="43"/>
                      <a:pt x="1769" y="109"/>
                    </a:cubicBezTo>
                    <a:lnTo>
                      <a:pt x="1702" y="109"/>
                    </a:lnTo>
                    <a:cubicBezTo>
                      <a:pt x="1669" y="109"/>
                      <a:pt x="1669" y="109"/>
                      <a:pt x="1635" y="143"/>
                    </a:cubicBezTo>
                    <a:cubicBezTo>
                      <a:pt x="1635" y="143"/>
                      <a:pt x="1602" y="143"/>
                      <a:pt x="1602" y="176"/>
                    </a:cubicBezTo>
                    <a:cubicBezTo>
                      <a:pt x="1535" y="176"/>
                      <a:pt x="1502" y="209"/>
                      <a:pt x="1469" y="209"/>
                    </a:cubicBezTo>
                    <a:cubicBezTo>
                      <a:pt x="1302" y="309"/>
                      <a:pt x="1168" y="443"/>
                      <a:pt x="1035" y="510"/>
                    </a:cubicBezTo>
                    <a:cubicBezTo>
                      <a:pt x="935" y="610"/>
                      <a:pt x="768" y="710"/>
                      <a:pt x="635" y="810"/>
                    </a:cubicBezTo>
                    <a:cubicBezTo>
                      <a:pt x="468" y="877"/>
                      <a:pt x="335" y="977"/>
                      <a:pt x="168" y="1110"/>
                    </a:cubicBezTo>
                    <a:cubicBezTo>
                      <a:pt x="34" y="1143"/>
                      <a:pt x="1" y="1310"/>
                      <a:pt x="101" y="1377"/>
                    </a:cubicBezTo>
                    <a:cubicBezTo>
                      <a:pt x="127" y="1479"/>
                      <a:pt x="210" y="1522"/>
                      <a:pt x="293" y="1522"/>
                    </a:cubicBezTo>
                    <a:cubicBezTo>
                      <a:pt x="319" y="1522"/>
                      <a:pt x="344" y="1518"/>
                      <a:pt x="368" y="1510"/>
                    </a:cubicBezTo>
                    <a:cubicBezTo>
                      <a:pt x="601" y="1477"/>
                      <a:pt x="768" y="1444"/>
                      <a:pt x="968" y="1344"/>
                    </a:cubicBezTo>
                    <a:cubicBezTo>
                      <a:pt x="1135" y="1277"/>
                      <a:pt x="1302" y="1177"/>
                      <a:pt x="1469" y="1043"/>
                    </a:cubicBezTo>
                    <a:cubicBezTo>
                      <a:pt x="1635" y="943"/>
                      <a:pt x="1802" y="810"/>
                      <a:pt x="1936" y="610"/>
                    </a:cubicBezTo>
                    <a:cubicBezTo>
                      <a:pt x="1969" y="543"/>
                      <a:pt x="1969" y="510"/>
                      <a:pt x="2002" y="476"/>
                    </a:cubicBezTo>
                    <a:cubicBezTo>
                      <a:pt x="2002" y="443"/>
                      <a:pt x="2036" y="443"/>
                      <a:pt x="2036" y="376"/>
                    </a:cubicBezTo>
                    <a:lnTo>
                      <a:pt x="2036" y="343"/>
                    </a:lnTo>
                    <a:cubicBezTo>
                      <a:pt x="2036" y="309"/>
                      <a:pt x="2102" y="276"/>
                      <a:pt x="2102" y="209"/>
                    </a:cubicBezTo>
                    <a:cubicBezTo>
                      <a:pt x="2102" y="176"/>
                      <a:pt x="2102" y="176"/>
                      <a:pt x="2136" y="143"/>
                    </a:cubicBezTo>
                    <a:cubicBezTo>
                      <a:pt x="2081" y="60"/>
                      <a:pt x="2003" y="1"/>
                      <a:pt x="1959" y="1"/>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17" name="Google Shape;2496;p63"/>
              <p:cNvSpPr/>
              <p:nvPr/>
            </p:nvSpPr>
            <p:spPr>
              <a:xfrm>
                <a:off x="6406425" y="2249575"/>
                <a:ext cx="43400" cy="74250"/>
              </a:xfrm>
              <a:custGeom>
                <a:avLst/>
                <a:gdLst/>
                <a:ahLst/>
                <a:cxnLst/>
                <a:rect l="l" t="t" r="r" b="b"/>
                <a:pathLst>
                  <a:path w="1736" h="2970" extrusionOk="0">
                    <a:moveTo>
                      <a:pt x="247" y="0"/>
                    </a:moveTo>
                    <a:cubicBezTo>
                      <a:pt x="184" y="0"/>
                      <a:pt x="117" y="25"/>
                      <a:pt x="67" y="75"/>
                    </a:cubicBezTo>
                    <a:cubicBezTo>
                      <a:pt x="1" y="142"/>
                      <a:pt x="1" y="309"/>
                      <a:pt x="67" y="409"/>
                    </a:cubicBezTo>
                    <a:cubicBezTo>
                      <a:pt x="401" y="709"/>
                      <a:pt x="701" y="1043"/>
                      <a:pt x="868" y="1443"/>
                    </a:cubicBezTo>
                    <a:cubicBezTo>
                      <a:pt x="1035" y="1810"/>
                      <a:pt x="1101" y="2244"/>
                      <a:pt x="1135" y="2711"/>
                    </a:cubicBezTo>
                    <a:cubicBezTo>
                      <a:pt x="1135" y="2777"/>
                      <a:pt x="1201" y="2877"/>
                      <a:pt x="1268" y="2911"/>
                    </a:cubicBezTo>
                    <a:lnTo>
                      <a:pt x="1335" y="2944"/>
                    </a:lnTo>
                    <a:cubicBezTo>
                      <a:pt x="1352" y="2961"/>
                      <a:pt x="1368" y="2969"/>
                      <a:pt x="1385" y="2969"/>
                    </a:cubicBezTo>
                    <a:cubicBezTo>
                      <a:pt x="1402" y="2969"/>
                      <a:pt x="1418" y="2961"/>
                      <a:pt x="1435" y="2944"/>
                    </a:cubicBezTo>
                    <a:lnTo>
                      <a:pt x="1502" y="2911"/>
                    </a:lnTo>
                    <a:cubicBezTo>
                      <a:pt x="1568" y="2877"/>
                      <a:pt x="1602" y="2777"/>
                      <a:pt x="1602" y="2711"/>
                    </a:cubicBezTo>
                    <a:cubicBezTo>
                      <a:pt x="1735" y="2144"/>
                      <a:pt x="1535" y="1643"/>
                      <a:pt x="1335" y="1210"/>
                    </a:cubicBezTo>
                    <a:cubicBezTo>
                      <a:pt x="1101" y="743"/>
                      <a:pt x="768" y="376"/>
                      <a:pt x="401" y="75"/>
                    </a:cubicBezTo>
                    <a:cubicBezTo>
                      <a:pt x="367" y="25"/>
                      <a:pt x="309" y="0"/>
                      <a:pt x="247" y="0"/>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18" name="Google Shape;2497;p63"/>
              <p:cNvSpPr/>
              <p:nvPr/>
            </p:nvSpPr>
            <p:spPr>
              <a:xfrm>
                <a:off x="6428400" y="2150150"/>
                <a:ext cx="59775" cy="199350"/>
              </a:xfrm>
              <a:custGeom>
                <a:avLst/>
                <a:gdLst/>
                <a:ahLst/>
                <a:cxnLst/>
                <a:rect l="l" t="t" r="r" b="b"/>
                <a:pathLst>
                  <a:path w="2391" h="7974" extrusionOk="0">
                    <a:moveTo>
                      <a:pt x="129" y="0"/>
                    </a:moveTo>
                    <a:cubicBezTo>
                      <a:pt x="64" y="0"/>
                      <a:pt x="0" y="51"/>
                      <a:pt x="22" y="116"/>
                    </a:cubicBezTo>
                    <a:cubicBezTo>
                      <a:pt x="456" y="1384"/>
                      <a:pt x="889" y="2618"/>
                      <a:pt x="1223" y="3919"/>
                    </a:cubicBezTo>
                    <a:cubicBezTo>
                      <a:pt x="1390" y="4553"/>
                      <a:pt x="1490" y="5220"/>
                      <a:pt x="1557" y="5887"/>
                    </a:cubicBezTo>
                    <a:cubicBezTo>
                      <a:pt x="1623" y="6221"/>
                      <a:pt x="1657" y="6554"/>
                      <a:pt x="1657" y="6921"/>
                    </a:cubicBezTo>
                    <a:cubicBezTo>
                      <a:pt x="1657" y="7088"/>
                      <a:pt x="1657" y="7255"/>
                      <a:pt x="1690" y="7422"/>
                    </a:cubicBezTo>
                    <a:lnTo>
                      <a:pt x="1690" y="7622"/>
                    </a:lnTo>
                    <a:lnTo>
                      <a:pt x="1690" y="7688"/>
                    </a:lnTo>
                    <a:cubicBezTo>
                      <a:pt x="1657" y="7788"/>
                      <a:pt x="1723" y="7955"/>
                      <a:pt x="1890" y="7955"/>
                    </a:cubicBezTo>
                    <a:cubicBezTo>
                      <a:pt x="1928" y="7968"/>
                      <a:pt x="1963" y="7973"/>
                      <a:pt x="1996" y="7973"/>
                    </a:cubicBezTo>
                    <a:cubicBezTo>
                      <a:pt x="2229" y="7973"/>
                      <a:pt x="2357" y="7689"/>
                      <a:pt x="2357" y="7455"/>
                    </a:cubicBezTo>
                    <a:cubicBezTo>
                      <a:pt x="2391" y="6621"/>
                      <a:pt x="2224" y="5754"/>
                      <a:pt x="2057" y="4920"/>
                    </a:cubicBezTo>
                    <a:cubicBezTo>
                      <a:pt x="1790" y="3218"/>
                      <a:pt x="1223" y="1517"/>
                      <a:pt x="222" y="50"/>
                    </a:cubicBezTo>
                    <a:cubicBezTo>
                      <a:pt x="199" y="15"/>
                      <a:pt x="164" y="0"/>
                      <a:pt x="129" y="0"/>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19" name="Google Shape;2498;p63"/>
              <p:cNvSpPr/>
              <p:nvPr/>
            </p:nvSpPr>
            <p:spPr>
              <a:xfrm>
                <a:off x="6502325" y="2247550"/>
                <a:ext cx="19200" cy="72300"/>
              </a:xfrm>
              <a:custGeom>
                <a:avLst/>
                <a:gdLst/>
                <a:ahLst/>
                <a:cxnLst/>
                <a:rect l="l" t="t" r="r" b="b"/>
                <a:pathLst>
                  <a:path w="768" h="2892" extrusionOk="0">
                    <a:moveTo>
                      <a:pt x="229" y="0"/>
                    </a:moveTo>
                    <a:cubicBezTo>
                      <a:pt x="146" y="0"/>
                      <a:pt x="67" y="52"/>
                      <a:pt x="67" y="156"/>
                    </a:cubicBezTo>
                    <a:lnTo>
                      <a:pt x="67" y="190"/>
                    </a:lnTo>
                    <a:lnTo>
                      <a:pt x="67" y="290"/>
                    </a:lnTo>
                    <a:cubicBezTo>
                      <a:pt x="67" y="357"/>
                      <a:pt x="67" y="390"/>
                      <a:pt x="101" y="490"/>
                    </a:cubicBezTo>
                    <a:cubicBezTo>
                      <a:pt x="101" y="623"/>
                      <a:pt x="167" y="690"/>
                      <a:pt x="167" y="824"/>
                    </a:cubicBezTo>
                    <a:lnTo>
                      <a:pt x="167" y="1491"/>
                    </a:lnTo>
                    <a:cubicBezTo>
                      <a:pt x="101" y="1691"/>
                      <a:pt x="67" y="1891"/>
                      <a:pt x="67" y="2158"/>
                    </a:cubicBezTo>
                    <a:cubicBezTo>
                      <a:pt x="67" y="2291"/>
                      <a:pt x="34" y="2358"/>
                      <a:pt x="34" y="2491"/>
                    </a:cubicBezTo>
                    <a:cubicBezTo>
                      <a:pt x="34" y="2625"/>
                      <a:pt x="1" y="2692"/>
                      <a:pt x="1" y="2825"/>
                    </a:cubicBezTo>
                    <a:cubicBezTo>
                      <a:pt x="1" y="2858"/>
                      <a:pt x="34" y="2892"/>
                      <a:pt x="101" y="2892"/>
                    </a:cubicBezTo>
                    <a:cubicBezTo>
                      <a:pt x="201" y="2858"/>
                      <a:pt x="267" y="2725"/>
                      <a:pt x="368" y="2658"/>
                    </a:cubicBezTo>
                    <a:cubicBezTo>
                      <a:pt x="434" y="2558"/>
                      <a:pt x="534" y="2458"/>
                      <a:pt x="568" y="2358"/>
                    </a:cubicBezTo>
                    <a:cubicBezTo>
                      <a:pt x="701" y="2125"/>
                      <a:pt x="734" y="1824"/>
                      <a:pt x="768" y="1557"/>
                    </a:cubicBezTo>
                    <a:cubicBezTo>
                      <a:pt x="668" y="1224"/>
                      <a:pt x="668" y="990"/>
                      <a:pt x="601" y="690"/>
                    </a:cubicBezTo>
                    <a:cubicBezTo>
                      <a:pt x="568" y="490"/>
                      <a:pt x="534" y="190"/>
                      <a:pt x="368" y="56"/>
                    </a:cubicBezTo>
                    <a:cubicBezTo>
                      <a:pt x="330" y="19"/>
                      <a:pt x="278" y="0"/>
                      <a:pt x="229" y="0"/>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20" name="Google Shape;2499;p63"/>
              <p:cNvSpPr/>
              <p:nvPr/>
            </p:nvSpPr>
            <p:spPr>
              <a:xfrm>
                <a:off x="6299825" y="2281350"/>
                <a:ext cx="77450" cy="57900"/>
              </a:xfrm>
              <a:custGeom>
                <a:avLst/>
                <a:gdLst/>
                <a:ahLst/>
                <a:cxnLst/>
                <a:rect l="l" t="t" r="r" b="b"/>
                <a:pathLst>
                  <a:path w="3098" h="2316" extrusionOk="0">
                    <a:moveTo>
                      <a:pt x="161" y="1"/>
                    </a:moveTo>
                    <a:cubicBezTo>
                      <a:pt x="51" y="1"/>
                      <a:pt x="1" y="145"/>
                      <a:pt x="62" y="205"/>
                    </a:cubicBezTo>
                    <a:cubicBezTo>
                      <a:pt x="195" y="339"/>
                      <a:pt x="295" y="472"/>
                      <a:pt x="395" y="539"/>
                    </a:cubicBezTo>
                    <a:cubicBezTo>
                      <a:pt x="529" y="639"/>
                      <a:pt x="662" y="706"/>
                      <a:pt x="795" y="839"/>
                    </a:cubicBezTo>
                    <a:cubicBezTo>
                      <a:pt x="1029" y="1039"/>
                      <a:pt x="1329" y="1206"/>
                      <a:pt x="1563" y="1373"/>
                    </a:cubicBezTo>
                    <a:cubicBezTo>
                      <a:pt x="1796" y="1540"/>
                      <a:pt x="2063" y="1673"/>
                      <a:pt x="2296" y="1840"/>
                    </a:cubicBezTo>
                    <a:cubicBezTo>
                      <a:pt x="2363" y="1873"/>
                      <a:pt x="2463" y="1973"/>
                      <a:pt x="2497" y="2040"/>
                    </a:cubicBezTo>
                    <a:cubicBezTo>
                      <a:pt x="2530" y="2107"/>
                      <a:pt x="2530" y="2140"/>
                      <a:pt x="2563" y="2207"/>
                    </a:cubicBezTo>
                    <a:cubicBezTo>
                      <a:pt x="2563" y="2261"/>
                      <a:pt x="2630" y="2316"/>
                      <a:pt x="2673" y="2316"/>
                    </a:cubicBezTo>
                    <a:cubicBezTo>
                      <a:pt x="2682" y="2316"/>
                      <a:pt x="2691" y="2313"/>
                      <a:pt x="2697" y="2307"/>
                    </a:cubicBezTo>
                    <a:cubicBezTo>
                      <a:pt x="3097" y="2307"/>
                      <a:pt x="3030" y="1873"/>
                      <a:pt x="2930" y="1640"/>
                    </a:cubicBezTo>
                    <a:cubicBezTo>
                      <a:pt x="2797" y="1340"/>
                      <a:pt x="2430" y="1173"/>
                      <a:pt x="2163" y="1006"/>
                    </a:cubicBezTo>
                    <a:cubicBezTo>
                      <a:pt x="1863" y="806"/>
                      <a:pt x="1529" y="606"/>
                      <a:pt x="1196" y="439"/>
                    </a:cubicBezTo>
                    <a:cubicBezTo>
                      <a:pt x="1029" y="339"/>
                      <a:pt x="929" y="272"/>
                      <a:pt x="762" y="172"/>
                    </a:cubicBezTo>
                    <a:cubicBezTo>
                      <a:pt x="595" y="105"/>
                      <a:pt x="362" y="39"/>
                      <a:pt x="195" y="5"/>
                    </a:cubicBezTo>
                    <a:cubicBezTo>
                      <a:pt x="183" y="2"/>
                      <a:pt x="172" y="1"/>
                      <a:pt x="161" y="1"/>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21" name="Google Shape;2500;p63"/>
              <p:cNvSpPr/>
              <p:nvPr/>
            </p:nvSpPr>
            <p:spPr>
              <a:xfrm>
                <a:off x="6186275" y="2328175"/>
                <a:ext cx="207675" cy="46650"/>
              </a:xfrm>
              <a:custGeom>
                <a:avLst/>
                <a:gdLst/>
                <a:ahLst/>
                <a:cxnLst/>
                <a:rect l="l" t="t" r="r" b="b"/>
                <a:pathLst>
                  <a:path w="8307" h="1866" extrusionOk="0">
                    <a:moveTo>
                      <a:pt x="200" y="0"/>
                    </a:moveTo>
                    <a:cubicBezTo>
                      <a:pt x="34" y="0"/>
                      <a:pt x="0" y="301"/>
                      <a:pt x="167" y="334"/>
                    </a:cubicBezTo>
                    <a:cubicBezTo>
                      <a:pt x="1501" y="567"/>
                      <a:pt x="2869" y="768"/>
                      <a:pt x="4203" y="1001"/>
                    </a:cubicBezTo>
                    <a:cubicBezTo>
                      <a:pt x="4870" y="1134"/>
                      <a:pt x="5538" y="1301"/>
                      <a:pt x="6205" y="1468"/>
                    </a:cubicBezTo>
                    <a:cubicBezTo>
                      <a:pt x="6709" y="1608"/>
                      <a:pt x="7284" y="1866"/>
                      <a:pt x="7830" y="1866"/>
                    </a:cubicBezTo>
                    <a:cubicBezTo>
                      <a:pt x="7935" y="1866"/>
                      <a:pt x="8038" y="1856"/>
                      <a:pt x="8139" y="1835"/>
                    </a:cubicBezTo>
                    <a:cubicBezTo>
                      <a:pt x="8239" y="1802"/>
                      <a:pt x="8306" y="1568"/>
                      <a:pt x="8206" y="1468"/>
                    </a:cubicBezTo>
                    <a:cubicBezTo>
                      <a:pt x="7973" y="1268"/>
                      <a:pt x="7672" y="1168"/>
                      <a:pt x="7372" y="1101"/>
                    </a:cubicBezTo>
                    <a:cubicBezTo>
                      <a:pt x="7039" y="1001"/>
                      <a:pt x="6672" y="901"/>
                      <a:pt x="6338" y="801"/>
                    </a:cubicBezTo>
                    <a:cubicBezTo>
                      <a:pt x="5671" y="634"/>
                      <a:pt x="5004" y="501"/>
                      <a:pt x="4337" y="401"/>
                    </a:cubicBezTo>
                    <a:cubicBezTo>
                      <a:pt x="2969" y="134"/>
                      <a:pt x="1635" y="0"/>
                      <a:pt x="200" y="0"/>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22" name="Google Shape;2501;p63"/>
              <p:cNvSpPr/>
              <p:nvPr/>
            </p:nvSpPr>
            <p:spPr>
              <a:xfrm>
                <a:off x="6290500" y="2392375"/>
                <a:ext cx="87600" cy="20875"/>
              </a:xfrm>
              <a:custGeom>
                <a:avLst/>
                <a:gdLst/>
                <a:ahLst/>
                <a:cxnLst/>
                <a:rect l="l" t="t" r="r" b="b"/>
                <a:pathLst>
                  <a:path w="3504" h="835" extrusionOk="0">
                    <a:moveTo>
                      <a:pt x="3070" y="1"/>
                    </a:moveTo>
                    <a:cubicBezTo>
                      <a:pt x="2970" y="1"/>
                      <a:pt x="2803" y="1"/>
                      <a:pt x="2669" y="34"/>
                    </a:cubicBezTo>
                    <a:cubicBezTo>
                      <a:pt x="2369" y="68"/>
                      <a:pt x="2136" y="168"/>
                      <a:pt x="1836" y="201"/>
                    </a:cubicBezTo>
                    <a:cubicBezTo>
                      <a:pt x="1535" y="234"/>
                      <a:pt x="1302" y="234"/>
                      <a:pt x="1002" y="268"/>
                    </a:cubicBezTo>
                    <a:cubicBezTo>
                      <a:pt x="701" y="334"/>
                      <a:pt x="468" y="368"/>
                      <a:pt x="168" y="401"/>
                    </a:cubicBezTo>
                    <a:cubicBezTo>
                      <a:pt x="1" y="401"/>
                      <a:pt x="34" y="668"/>
                      <a:pt x="168" y="701"/>
                    </a:cubicBezTo>
                    <a:cubicBezTo>
                      <a:pt x="468" y="768"/>
                      <a:pt x="735" y="835"/>
                      <a:pt x="1035" y="835"/>
                    </a:cubicBezTo>
                    <a:cubicBezTo>
                      <a:pt x="1335" y="835"/>
                      <a:pt x="1569" y="835"/>
                      <a:pt x="1869" y="768"/>
                    </a:cubicBezTo>
                    <a:cubicBezTo>
                      <a:pt x="2169" y="735"/>
                      <a:pt x="2469" y="701"/>
                      <a:pt x="2703" y="668"/>
                    </a:cubicBezTo>
                    <a:cubicBezTo>
                      <a:pt x="2970" y="601"/>
                      <a:pt x="3237" y="535"/>
                      <a:pt x="3370" y="268"/>
                    </a:cubicBezTo>
                    <a:cubicBezTo>
                      <a:pt x="3403" y="268"/>
                      <a:pt x="3403" y="234"/>
                      <a:pt x="3470" y="234"/>
                    </a:cubicBezTo>
                    <a:cubicBezTo>
                      <a:pt x="3503" y="201"/>
                      <a:pt x="3470" y="68"/>
                      <a:pt x="3370" y="68"/>
                    </a:cubicBezTo>
                    <a:cubicBezTo>
                      <a:pt x="3237" y="68"/>
                      <a:pt x="3170" y="1"/>
                      <a:pt x="3070" y="1"/>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23" name="Google Shape;2502;p63"/>
              <p:cNvSpPr/>
              <p:nvPr/>
            </p:nvSpPr>
            <p:spPr>
              <a:xfrm>
                <a:off x="6342225" y="2477150"/>
                <a:ext cx="56725" cy="49525"/>
              </a:xfrm>
              <a:custGeom>
                <a:avLst/>
                <a:gdLst/>
                <a:ahLst/>
                <a:cxnLst/>
                <a:rect l="l" t="t" r="r" b="b"/>
                <a:pathLst>
                  <a:path w="2269" h="1981" extrusionOk="0">
                    <a:moveTo>
                      <a:pt x="2008" y="0"/>
                    </a:moveTo>
                    <a:cubicBezTo>
                      <a:pt x="1909" y="0"/>
                      <a:pt x="1819" y="44"/>
                      <a:pt x="1768" y="146"/>
                    </a:cubicBezTo>
                    <a:lnTo>
                      <a:pt x="1701" y="179"/>
                    </a:lnTo>
                    <a:lnTo>
                      <a:pt x="1668" y="212"/>
                    </a:lnTo>
                    <a:cubicBezTo>
                      <a:pt x="1635" y="279"/>
                      <a:pt x="1601" y="312"/>
                      <a:pt x="1534" y="379"/>
                    </a:cubicBezTo>
                    <a:cubicBezTo>
                      <a:pt x="1501" y="446"/>
                      <a:pt x="1501" y="479"/>
                      <a:pt x="1468" y="513"/>
                    </a:cubicBezTo>
                    <a:lnTo>
                      <a:pt x="1434" y="546"/>
                    </a:lnTo>
                    <a:lnTo>
                      <a:pt x="1368" y="613"/>
                    </a:lnTo>
                    <a:cubicBezTo>
                      <a:pt x="1268" y="779"/>
                      <a:pt x="1134" y="880"/>
                      <a:pt x="967" y="1013"/>
                    </a:cubicBezTo>
                    <a:cubicBezTo>
                      <a:pt x="934" y="1046"/>
                      <a:pt x="867" y="1046"/>
                      <a:pt x="834" y="1113"/>
                    </a:cubicBezTo>
                    <a:lnTo>
                      <a:pt x="801" y="1146"/>
                    </a:lnTo>
                    <a:cubicBezTo>
                      <a:pt x="767" y="1146"/>
                      <a:pt x="767" y="1180"/>
                      <a:pt x="701" y="1180"/>
                    </a:cubicBezTo>
                    <a:cubicBezTo>
                      <a:pt x="667" y="1213"/>
                      <a:pt x="634" y="1280"/>
                      <a:pt x="600" y="1280"/>
                    </a:cubicBezTo>
                    <a:lnTo>
                      <a:pt x="534" y="1313"/>
                    </a:lnTo>
                    <a:cubicBezTo>
                      <a:pt x="534" y="1313"/>
                      <a:pt x="500" y="1313"/>
                      <a:pt x="500" y="1347"/>
                    </a:cubicBezTo>
                    <a:cubicBezTo>
                      <a:pt x="467" y="1380"/>
                      <a:pt x="367" y="1447"/>
                      <a:pt x="334" y="1480"/>
                    </a:cubicBezTo>
                    <a:cubicBezTo>
                      <a:pt x="300" y="1513"/>
                      <a:pt x="300" y="1547"/>
                      <a:pt x="267" y="1547"/>
                    </a:cubicBezTo>
                    <a:cubicBezTo>
                      <a:pt x="200" y="1613"/>
                      <a:pt x="167" y="1613"/>
                      <a:pt x="167" y="1647"/>
                    </a:cubicBezTo>
                    <a:cubicBezTo>
                      <a:pt x="133" y="1680"/>
                      <a:pt x="133" y="1713"/>
                      <a:pt x="100" y="1780"/>
                    </a:cubicBezTo>
                    <a:cubicBezTo>
                      <a:pt x="0" y="1847"/>
                      <a:pt x="100" y="1980"/>
                      <a:pt x="167" y="1980"/>
                    </a:cubicBezTo>
                    <a:lnTo>
                      <a:pt x="334" y="1980"/>
                    </a:lnTo>
                    <a:cubicBezTo>
                      <a:pt x="367" y="1980"/>
                      <a:pt x="467" y="1980"/>
                      <a:pt x="500" y="1947"/>
                    </a:cubicBezTo>
                    <a:cubicBezTo>
                      <a:pt x="634" y="1947"/>
                      <a:pt x="701" y="1880"/>
                      <a:pt x="834" y="1814"/>
                    </a:cubicBezTo>
                    <a:cubicBezTo>
                      <a:pt x="1034" y="1680"/>
                      <a:pt x="1201" y="1547"/>
                      <a:pt x="1368" y="1447"/>
                    </a:cubicBezTo>
                    <a:cubicBezTo>
                      <a:pt x="1534" y="1313"/>
                      <a:pt x="1668" y="1146"/>
                      <a:pt x="1801" y="980"/>
                    </a:cubicBezTo>
                    <a:cubicBezTo>
                      <a:pt x="1868" y="880"/>
                      <a:pt x="1935" y="813"/>
                      <a:pt x="2001" y="679"/>
                    </a:cubicBezTo>
                    <a:cubicBezTo>
                      <a:pt x="2102" y="546"/>
                      <a:pt x="2135" y="479"/>
                      <a:pt x="2168" y="346"/>
                    </a:cubicBezTo>
                    <a:cubicBezTo>
                      <a:pt x="2268" y="212"/>
                      <a:pt x="2168" y="46"/>
                      <a:pt x="2102" y="12"/>
                    </a:cubicBezTo>
                    <a:cubicBezTo>
                      <a:pt x="2070" y="4"/>
                      <a:pt x="2039" y="0"/>
                      <a:pt x="2008" y="0"/>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24" name="Google Shape;2503;p63"/>
              <p:cNvSpPr/>
              <p:nvPr/>
            </p:nvSpPr>
            <p:spPr>
              <a:xfrm>
                <a:off x="6333875" y="2487500"/>
                <a:ext cx="98425" cy="169600"/>
              </a:xfrm>
              <a:custGeom>
                <a:avLst/>
                <a:gdLst/>
                <a:ahLst/>
                <a:cxnLst/>
                <a:rect l="l" t="t" r="r" b="b"/>
                <a:pathLst>
                  <a:path w="3937" h="6784" extrusionOk="0">
                    <a:moveTo>
                      <a:pt x="3613" y="1"/>
                    </a:moveTo>
                    <a:cubicBezTo>
                      <a:pt x="3566" y="1"/>
                      <a:pt x="3516" y="19"/>
                      <a:pt x="3470" y="65"/>
                    </a:cubicBezTo>
                    <a:cubicBezTo>
                      <a:pt x="3269" y="265"/>
                      <a:pt x="3203" y="566"/>
                      <a:pt x="3136" y="866"/>
                    </a:cubicBezTo>
                    <a:cubicBezTo>
                      <a:pt x="3069" y="1133"/>
                      <a:pt x="2969" y="1466"/>
                      <a:pt x="2836" y="1766"/>
                    </a:cubicBezTo>
                    <a:cubicBezTo>
                      <a:pt x="2636" y="2400"/>
                      <a:pt x="2335" y="3034"/>
                      <a:pt x="2069" y="3634"/>
                    </a:cubicBezTo>
                    <a:cubicBezTo>
                      <a:pt x="1768" y="4235"/>
                      <a:pt x="1435" y="4769"/>
                      <a:pt x="1101" y="5302"/>
                    </a:cubicBezTo>
                    <a:cubicBezTo>
                      <a:pt x="801" y="5769"/>
                      <a:pt x="401" y="6136"/>
                      <a:pt x="67" y="6603"/>
                    </a:cubicBezTo>
                    <a:cubicBezTo>
                      <a:pt x="0" y="6637"/>
                      <a:pt x="67" y="6770"/>
                      <a:pt x="134" y="6770"/>
                    </a:cubicBezTo>
                    <a:cubicBezTo>
                      <a:pt x="187" y="6779"/>
                      <a:pt x="238" y="6784"/>
                      <a:pt x="289" y="6784"/>
                    </a:cubicBezTo>
                    <a:cubicBezTo>
                      <a:pt x="787" y="6784"/>
                      <a:pt x="1199" y="6363"/>
                      <a:pt x="1502" y="5969"/>
                    </a:cubicBezTo>
                    <a:cubicBezTo>
                      <a:pt x="1935" y="5402"/>
                      <a:pt x="2269" y="4769"/>
                      <a:pt x="2602" y="4135"/>
                    </a:cubicBezTo>
                    <a:cubicBezTo>
                      <a:pt x="2936" y="3534"/>
                      <a:pt x="3169" y="2901"/>
                      <a:pt x="3436" y="2233"/>
                    </a:cubicBezTo>
                    <a:cubicBezTo>
                      <a:pt x="3570" y="1900"/>
                      <a:pt x="3636" y="1533"/>
                      <a:pt x="3736" y="1199"/>
                    </a:cubicBezTo>
                    <a:cubicBezTo>
                      <a:pt x="3803" y="799"/>
                      <a:pt x="3937" y="466"/>
                      <a:pt x="3803" y="132"/>
                    </a:cubicBezTo>
                    <a:cubicBezTo>
                      <a:pt x="3781" y="66"/>
                      <a:pt x="3702" y="1"/>
                      <a:pt x="3613" y="1"/>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25" name="Google Shape;2504;p63"/>
              <p:cNvSpPr/>
              <p:nvPr/>
            </p:nvSpPr>
            <p:spPr>
              <a:xfrm>
                <a:off x="6436450" y="2521375"/>
                <a:ext cx="29200" cy="81500"/>
              </a:xfrm>
              <a:custGeom>
                <a:avLst/>
                <a:gdLst/>
                <a:ahLst/>
                <a:cxnLst/>
                <a:rect l="l" t="t" r="r" b="b"/>
                <a:pathLst>
                  <a:path w="1168" h="3260" extrusionOk="0">
                    <a:moveTo>
                      <a:pt x="922" y="1"/>
                    </a:moveTo>
                    <a:cubicBezTo>
                      <a:pt x="861" y="1"/>
                      <a:pt x="792" y="39"/>
                      <a:pt x="734" y="78"/>
                    </a:cubicBezTo>
                    <a:cubicBezTo>
                      <a:pt x="634" y="278"/>
                      <a:pt x="567" y="612"/>
                      <a:pt x="534" y="845"/>
                    </a:cubicBezTo>
                    <a:cubicBezTo>
                      <a:pt x="501" y="1079"/>
                      <a:pt x="467" y="1345"/>
                      <a:pt x="367" y="1612"/>
                    </a:cubicBezTo>
                    <a:cubicBezTo>
                      <a:pt x="301" y="1879"/>
                      <a:pt x="201" y="2113"/>
                      <a:pt x="167" y="2380"/>
                    </a:cubicBezTo>
                    <a:cubicBezTo>
                      <a:pt x="67" y="2613"/>
                      <a:pt x="67" y="2913"/>
                      <a:pt x="0" y="3180"/>
                    </a:cubicBezTo>
                    <a:cubicBezTo>
                      <a:pt x="0" y="3229"/>
                      <a:pt x="36" y="3260"/>
                      <a:pt x="81" y="3260"/>
                    </a:cubicBezTo>
                    <a:cubicBezTo>
                      <a:pt x="98" y="3260"/>
                      <a:pt x="116" y="3256"/>
                      <a:pt x="134" y="3247"/>
                    </a:cubicBezTo>
                    <a:cubicBezTo>
                      <a:pt x="334" y="3047"/>
                      <a:pt x="534" y="2847"/>
                      <a:pt x="668" y="2580"/>
                    </a:cubicBezTo>
                    <a:cubicBezTo>
                      <a:pt x="801" y="2313"/>
                      <a:pt x="901" y="2046"/>
                      <a:pt x="968" y="1779"/>
                    </a:cubicBezTo>
                    <a:cubicBezTo>
                      <a:pt x="1034" y="1512"/>
                      <a:pt x="1068" y="1245"/>
                      <a:pt x="1135" y="945"/>
                    </a:cubicBezTo>
                    <a:cubicBezTo>
                      <a:pt x="1168" y="712"/>
                      <a:pt x="1168" y="345"/>
                      <a:pt x="1034" y="78"/>
                    </a:cubicBezTo>
                    <a:cubicBezTo>
                      <a:pt x="1006" y="21"/>
                      <a:pt x="966" y="1"/>
                      <a:pt x="922" y="1"/>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26" name="Google Shape;2505;p63"/>
              <p:cNvSpPr/>
              <p:nvPr/>
            </p:nvSpPr>
            <p:spPr>
              <a:xfrm>
                <a:off x="6497325" y="2497200"/>
                <a:ext cx="60900" cy="68650"/>
              </a:xfrm>
              <a:custGeom>
                <a:avLst/>
                <a:gdLst/>
                <a:ahLst/>
                <a:cxnLst/>
                <a:rect l="l" t="t" r="r" b="b"/>
                <a:pathLst>
                  <a:path w="2436" h="2746" extrusionOk="0">
                    <a:moveTo>
                      <a:pt x="220" y="1"/>
                    </a:moveTo>
                    <a:cubicBezTo>
                      <a:pt x="114" y="1"/>
                      <a:pt x="22" y="98"/>
                      <a:pt x="67" y="211"/>
                    </a:cubicBezTo>
                    <a:cubicBezTo>
                      <a:pt x="0" y="344"/>
                      <a:pt x="67" y="478"/>
                      <a:pt x="101" y="578"/>
                    </a:cubicBezTo>
                    <a:cubicBezTo>
                      <a:pt x="134" y="745"/>
                      <a:pt x="234" y="878"/>
                      <a:pt x="301" y="1012"/>
                    </a:cubicBezTo>
                    <a:cubicBezTo>
                      <a:pt x="467" y="1312"/>
                      <a:pt x="634" y="1545"/>
                      <a:pt x="868" y="1745"/>
                    </a:cubicBezTo>
                    <a:cubicBezTo>
                      <a:pt x="1068" y="1979"/>
                      <a:pt x="1268" y="2212"/>
                      <a:pt x="1468" y="2379"/>
                    </a:cubicBezTo>
                    <a:cubicBezTo>
                      <a:pt x="1661" y="2517"/>
                      <a:pt x="1945" y="2746"/>
                      <a:pt x="2208" y="2746"/>
                    </a:cubicBezTo>
                    <a:cubicBezTo>
                      <a:pt x="2263" y="2746"/>
                      <a:pt x="2317" y="2736"/>
                      <a:pt x="2369" y="2713"/>
                    </a:cubicBezTo>
                    <a:cubicBezTo>
                      <a:pt x="2402" y="2713"/>
                      <a:pt x="2436" y="2646"/>
                      <a:pt x="2436" y="2579"/>
                    </a:cubicBezTo>
                    <a:cubicBezTo>
                      <a:pt x="2436" y="2579"/>
                      <a:pt x="2436" y="2546"/>
                      <a:pt x="2402" y="2513"/>
                    </a:cubicBezTo>
                    <a:cubicBezTo>
                      <a:pt x="2269" y="2246"/>
                      <a:pt x="2035" y="2079"/>
                      <a:pt x="1802" y="1912"/>
                    </a:cubicBezTo>
                    <a:cubicBezTo>
                      <a:pt x="1602" y="1745"/>
                      <a:pt x="1435" y="1545"/>
                      <a:pt x="1268" y="1345"/>
                    </a:cubicBezTo>
                    <a:cubicBezTo>
                      <a:pt x="1101" y="1145"/>
                      <a:pt x="968" y="978"/>
                      <a:pt x="801" y="711"/>
                    </a:cubicBezTo>
                    <a:cubicBezTo>
                      <a:pt x="734" y="578"/>
                      <a:pt x="701" y="511"/>
                      <a:pt x="601" y="378"/>
                    </a:cubicBezTo>
                    <a:cubicBezTo>
                      <a:pt x="534" y="244"/>
                      <a:pt x="467" y="144"/>
                      <a:pt x="367" y="78"/>
                    </a:cubicBezTo>
                    <a:cubicBezTo>
                      <a:pt x="324" y="23"/>
                      <a:pt x="270" y="1"/>
                      <a:pt x="220" y="1"/>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27" name="Google Shape;2506;p63"/>
              <p:cNvSpPr/>
              <p:nvPr/>
            </p:nvSpPr>
            <p:spPr>
              <a:xfrm>
                <a:off x="6533175" y="2481625"/>
                <a:ext cx="176000" cy="101975"/>
              </a:xfrm>
              <a:custGeom>
                <a:avLst/>
                <a:gdLst/>
                <a:ahLst/>
                <a:cxnLst/>
                <a:rect l="l" t="t" r="r" b="b"/>
                <a:pathLst>
                  <a:path w="7040" h="4079" extrusionOk="0">
                    <a:moveTo>
                      <a:pt x="168" y="0"/>
                    </a:moveTo>
                    <a:cubicBezTo>
                      <a:pt x="134" y="0"/>
                      <a:pt x="68" y="33"/>
                      <a:pt x="34" y="67"/>
                    </a:cubicBezTo>
                    <a:cubicBezTo>
                      <a:pt x="1" y="334"/>
                      <a:pt x="201" y="567"/>
                      <a:pt x="368" y="767"/>
                    </a:cubicBezTo>
                    <a:cubicBezTo>
                      <a:pt x="568" y="1034"/>
                      <a:pt x="868" y="1301"/>
                      <a:pt x="1135" y="1534"/>
                    </a:cubicBezTo>
                    <a:cubicBezTo>
                      <a:pt x="1635" y="2001"/>
                      <a:pt x="2202" y="2435"/>
                      <a:pt x="2803" y="2802"/>
                    </a:cubicBezTo>
                    <a:cubicBezTo>
                      <a:pt x="3370" y="3136"/>
                      <a:pt x="4004" y="3402"/>
                      <a:pt x="4671" y="3669"/>
                    </a:cubicBezTo>
                    <a:cubicBezTo>
                      <a:pt x="5004" y="3803"/>
                      <a:pt x="5371" y="3869"/>
                      <a:pt x="5705" y="3970"/>
                    </a:cubicBezTo>
                    <a:cubicBezTo>
                      <a:pt x="5937" y="4016"/>
                      <a:pt x="6186" y="4079"/>
                      <a:pt x="6428" y="4079"/>
                    </a:cubicBezTo>
                    <a:cubicBezTo>
                      <a:pt x="6533" y="4079"/>
                      <a:pt x="6638" y="4067"/>
                      <a:pt x="6739" y="4036"/>
                    </a:cubicBezTo>
                    <a:cubicBezTo>
                      <a:pt x="6972" y="3970"/>
                      <a:pt x="7039" y="3669"/>
                      <a:pt x="6872" y="3536"/>
                    </a:cubicBezTo>
                    <a:lnTo>
                      <a:pt x="6639" y="3302"/>
                    </a:lnTo>
                    <a:cubicBezTo>
                      <a:pt x="6611" y="3289"/>
                      <a:pt x="6584" y="3280"/>
                      <a:pt x="6561" y="3280"/>
                    </a:cubicBezTo>
                    <a:cubicBezTo>
                      <a:pt x="6528" y="3280"/>
                      <a:pt x="6505" y="3297"/>
                      <a:pt x="6505" y="3336"/>
                    </a:cubicBezTo>
                    <a:lnTo>
                      <a:pt x="6505" y="3369"/>
                    </a:lnTo>
                    <a:cubicBezTo>
                      <a:pt x="6339" y="3336"/>
                      <a:pt x="6139" y="3302"/>
                      <a:pt x="5938" y="3269"/>
                    </a:cubicBezTo>
                    <a:cubicBezTo>
                      <a:pt x="5605" y="3169"/>
                      <a:pt x="5305" y="3102"/>
                      <a:pt x="4971" y="3002"/>
                    </a:cubicBezTo>
                    <a:cubicBezTo>
                      <a:pt x="4337" y="2802"/>
                      <a:pt x="3770" y="2502"/>
                      <a:pt x="3170" y="2202"/>
                    </a:cubicBezTo>
                    <a:cubicBezTo>
                      <a:pt x="2603" y="1935"/>
                      <a:pt x="2036" y="1534"/>
                      <a:pt x="1569" y="1134"/>
                    </a:cubicBezTo>
                    <a:cubicBezTo>
                      <a:pt x="1335" y="934"/>
                      <a:pt x="1068" y="701"/>
                      <a:pt x="835" y="467"/>
                    </a:cubicBezTo>
                    <a:cubicBezTo>
                      <a:pt x="668" y="300"/>
                      <a:pt x="401" y="0"/>
                      <a:pt x="168" y="0"/>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sp>
            <p:nvSpPr>
              <p:cNvPr id="28" name="Google Shape;2507;p63"/>
              <p:cNvSpPr/>
              <p:nvPr/>
            </p:nvSpPr>
            <p:spPr>
              <a:xfrm>
                <a:off x="6579400" y="2463750"/>
                <a:ext cx="82225" cy="41175"/>
              </a:xfrm>
              <a:custGeom>
                <a:avLst/>
                <a:gdLst/>
                <a:ahLst/>
                <a:cxnLst/>
                <a:rect l="l" t="t" r="r" b="b"/>
                <a:pathLst>
                  <a:path w="3289" h="1647" extrusionOk="0">
                    <a:moveTo>
                      <a:pt x="155" y="1"/>
                    </a:moveTo>
                    <a:cubicBezTo>
                      <a:pt x="87" y="1"/>
                      <a:pt x="1" y="153"/>
                      <a:pt x="87" y="181"/>
                    </a:cubicBezTo>
                    <a:cubicBezTo>
                      <a:pt x="153" y="248"/>
                      <a:pt x="253" y="381"/>
                      <a:pt x="353" y="448"/>
                    </a:cubicBezTo>
                    <a:cubicBezTo>
                      <a:pt x="487" y="548"/>
                      <a:pt x="587" y="615"/>
                      <a:pt x="687" y="715"/>
                    </a:cubicBezTo>
                    <a:cubicBezTo>
                      <a:pt x="954" y="848"/>
                      <a:pt x="1154" y="982"/>
                      <a:pt x="1421" y="1082"/>
                    </a:cubicBezTo>
                    <a:cubicBezTo>
                      <a:pt x="1654" y="1215"/>
                      <a:pt x="1921" y="1282"/>
                      <a:pt x="2155" y="1416"/>
                    </a:cubicBezTo>
                    <a:cubicBezTo>
                      <a:pt x="2365" y="1521"/>
                      <a:pt x="2616" y="1646"/>
                      <a:pt x="2844" y="1646"/>
                    </a:cubicBezTo>
                    <a:cubicBezTo>
                      <a:pt x="2905" y="1646"/>
                      <a:pt x="2965" y="1637"/>
                      <a:pt x="3022" y="1616"/>
                    </a:cubicBezTo>
                    <a:cubicBezTo>
                      <a:pt x="3189" y="1582"/>
                      <a:pt x="3289" y="1416"/>
                      <a:pt x="3189" y="1315"/>
                    </a:cubicBezTo>
                    <a:cubicBezTo>
                      <a:pt x="3022" y="1049"/>
                      <a:pt x="2688" y="982"/>
                      <a:pt x="2455" y="848"/>
                    </a:cubicBezTo>
                    <a:cubicBezTo>
                      <a:pt x="2188" y="748"/>
                      <a:pt x="1988" y="648"/>
                      <a:pt x="1754" y="548"/>
                    </a:cubicBezTo>
                    <a:cubicBezTo>
                      <a:pt x="1488" y="415"/>
                      <a:pt x="1254" y="348"/>
                      <a:pt x="987" y="215"/>
                    </a:cubicBezTo>
                    <a:cubicBezTo>
                      <a:pt x="854" y="181"/>
                      <a:pt x="687" y="148"/>
                      <a:pt x="587" y="81"/>
                    </a:cubicBezTo>
                    <a:cubicBezTo>
                      <a:pt x="453" y="48"/>
                      <a:pt x="320" y="48"/>
                      <a:pt x="187" y="15"/>
                    </a:cubicBezTo>
                    <a:cubicBezTo>
                      <a:pt x="177" y="5"/>
                      <a:pt x="166" y="1"/>
                      <a:pt x="155" y="1"/>
                    </a:cubicBezTo>
                    <a:close/>
                  </a:path>
                </a:pathLst>
              </a:custGeom>
              <a:solidFill>
                <a:srgbClr val="DC356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endParaRPr/>
              </a:p>
            </p:txBody>
          </p:sp>
        </p:grpSp>
      </p:grpSp>
      <p:grpSp>
        <p:nvGrpSpPr>
          <p:cNvPr id="3" name="Group 2"/>
          <p:cNvGrpSpPr/>
          <p:nvPr/>
        </p:nvGrpSpPr>
        <p:grpSpPr>
          <a:xfrm>
            <a:off x="285237" y="1193491"/>
            <a:ext cx="4003285" cy="1318354"/>
            <a:chOff x="199548" y="1303409"/>
            <a:chExt cx="4003285" cy="1318354"/>
          </a:xfrm>
        </p:grpSpPr>
        <p:pic>
          <p:nvPicPr>
            <p:cNvPr id="2" name="Picture 1"/>
            <p:cNvPicPr>
              <a:picLocks noChangeAspect="1"/>
            </p:cNvPicPr>
            <p:nvPr/>
          </p:nvPicPr>
          <p:blipFill rotWithShape="1">
            <a:blip r:embed="rId12">
              <a:extLst>
                <a:ext uri="{BEBA8EAE-BF5A-486C-A8C5-ECC9F3942E4B}">
                  <a14:imgProps xmlns:a14="http://schemas.microsoft.com/office/drawing/2010/main">
                    <a14:imgLayer r:embed="rId13">
                      <a14:imgEffect>
                        <a14:backgroundRemoval t="26778" b="56889" l="38500" r="55688"/>
                      </a14:imgEffect>
                    </a14:imgLayer>
                  </a14:imgProps>
                </a:ext>
              </a:extLst>
            </a:blip>
            <a:srcRect l="36661" t="23331" r="44471" b="41482"/>
            <a:stretch/>
          </p:blipFill>
          <p:spPr>
            <a:xfrm>
              <a:off x="199548" y="1303409"/>
              <a:ext cx="942110" cy="988291"/>
            </a:xfrm>
            <a:prstGeom prst="rect">
              <a:avLst/>
            </a:prstGeom>
          </p:spPr>
        </p:pic>
        <p:sp>
          <p:nvSpPr>
            <p:cNvPr id="37" name="圆角矩形 7"/>
            <p:cNvSpPr/>
            <p:nvPr/>
          </p:nvSpPr>
          <p:spPr>
            <a:xfrm>
              <a:off x="445062" y="2032336"/>
              <a:ext cx="3757771" cy="589427"/>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Ngày Quốc tế Lao động</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grpSp>
      <p:grpSp>
        <p:nvGrpSpPr>
          <p:cNvPr id="4" name="Group 3"/>
          <p:cNvGrpSpPr/>
          <p:nvPr/>
        </p:nvGrpSpPr>
        <p:grpSpPr>
          <a:xfrm>
            <a:off x="5534622" y="1243337"/>
            <a:ext cx="2183212" cy="1309289"/>
            <a:chOff x="5475872" y="1312474"/>
            <a:chExt cx="2183212" cy="1309289"/>
          </a:xfrm>
        </p:grpSpPr>
        <p:pic>
          <p:nvPicPr>
            <p:cNvPr id="42" name="Picture 41"/>
            <p:cNvPicPr>
              <a:picLocks noChangeAspect="1"/>
            </p:cNvPicPr>
            <p:nvPr/>
          </p:nvPicPr>
          <p:blipFill rotWithShape="1">
            <a:blip r:embed="rId12">
              <a:extLst>
                <a:ext uri="{BEBA8EAE-BF5A-486C-A8C5-ECC9F3942E4B}">
                  <a14:imgProps xmlns:a14="http://schemas.microsoft.com/office/drawing/2010/main">
                    <a14:imgLayer r:embed="rId13">
                      <a14:imgEffect>
                        <a14:backgroundRemoval t="26778" b="56889" l="38500" r="55688"/>
                      </a14:imgEffect>
                    </a14:imgLayer>
                  </a14:imgProps>
                </a:ext>
              </a:extLst>
            </a:blip>
            <a:srcRect l="36661" t="23331" r="44471" b="41482"/>
            <a:stretch/>
          </p:blipFill>
          <p:spPr>
            <a:xfrm>
              <a:off x="5475872" y="1312474"/>
              <a:ext cx="942110" cy="988291"/>
            </a:xfrm>
            <a:prstGeom prst="rect">
              <a:avLst/>
            </a:prstGeom>
          </p:spPr>
        </p:pic>
        <p:sp>
          <p:nvSpPr>
            <p:cNvPr id="45" name="圆角矩形 7"/>
            <p:cNvSpPr/>
            <p:nvPr/>
          </p:nvSpPr>
          <p:spPr>
            <a:xfrm>
              <a:off x="5740431" y="2048293"/>
              <a:ext cx="1918653" cy="573470"/>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Chi-ca-gô</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grpSp>
      <p:grpSp>
        <p:nvGrpSpPr>
          <p:cNvPr id="5" name="Group 4"/>
          <p:cNvGrpSpPr/>
          <p:nvPr/>
        </p:nvGrpSpPr>
        <p:grpSpPr>
          <a:xfrm>
            <a:off x="246160" y="2566584"/>
            <a:ext cx="1521964" cy="1304044"/>
            <a:chOff x="246160" y="2446516"/>
            <a:chExt cx="1521964" cy="1304044"/>
          </a:xfrm>
        </p:grpSpPr>
        <p:pic>
          <p:nvPicPr>
            <p:cNvPr id="43" name="Picture 42"/>
            <p:cNvPicPr>
              <a:picLocks noChangeAspect="1"/>
            </p:cNvPicPr>
            <p:nvPr/>
          </p:nvPicPr>
          <p:blipFill rotWithShape="1">
            <a:blip r:embed="rId12">
              <a:extLst>
                <a:ext uri="{BEBA8EAE-BF5A-486C-A8C5-ECC9F3942E4B}">
                  <a14:imgProps xmlns:a14="http://schemas.microsoft.com/office/drawing/2010/main">
                    <a14:imgLayer r:embed="rId13">
                      <a14:imgEffect>
                        <a14:backgroundRemoval t="26778" b="56889" l="38500" r="55688"/>
                      </a14:imgEffect>
                    </a14:imgLayer>
                  </a14:imgProps>
                </a:ext>
              </a:extLst>
            </a:blip>
            <a:srcRect l="36661" t="23331" r="44471" b="41482"/>
            <a:stretch/>
          </p:blipFill>
          <p:spPr>
            <a:xfrm>
              <a:off x="246160" y="2446516"/>
              <a:ext cx="942110" cy="988291"/>
            </a:xfrm>
            <a:prstGeom prst="rect">
              <a:avLst/>
            </a:prstGeom>
          </p:spPr>
        </p:pic>
        <p:sp>
          <p:nvSpPr>
            <p:cNvPr id="46" name="圆角矩形 7"/>
            <p:cNvSpPr/>
            <p:nvPr/>
          </p:nvSpPr>
          <p:spPr>
            <a:xfrm>
              <a:off x="528270" y="3167116"/>
              <a:ext cx="1239854" cy="583444"/>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Mĩ</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grpSp>
      <p:grpSp>
        <p:nvGrpSpPr>
          <p:cNvPr id="6" name="Group 5"/>
          <p:cNvGrpSpPr/>
          <p:nvPr/>
        </p:nvGrpSpPr>
        <p:grpSpPr>
          <a:xfrm>
            <a:off x="1957084" y="2520362"/>
            <a:ext cx="2031213" cy="1329227"/>
            <a:chOff x="2140708" y="2400294"/>
            <a:chExt cx="2031213" cy="1329227"/>
          </a:xfrm>
        </p:grpSpPr>
        <p:pic>
          <p:nvPicPr>
            <p:cNvPr id="44" name="Picture 43"/>
            <p:cNvPicPr>
              <a:picLocks noChangeAspect="1"/>
            </p:cNvPicPr>
            <p:nvPr/>
          </p:nvPicPr>
          <p:blipFill rotWithShape="1">
            <a:blip r:embed="rId12">
              <a:extLst>
                <a:ext uri="{BEBA8EAE-BF5A-486C-A8C5-ECC9F3942E4B}">
                  <a14:imgProps xmlns:a14="http://schemas.microsoft.com/office/drawing/2010/main">
                    <a14:imgLayer r:embed="rId13">
                      <a14:imgEffect>
                        <a14:backgroundRemoval t="26778" b="56889" l="38500" r="55688"/>
                      </a14:imgEffect>
                    </a14:imgLayer>
                  </a14:imgProps>
                </a:ext>
              </a:extLst>
            </a:blip>
            <a:srcRect l="36661" t="23331" r="44471" b="41482"/>
            <a:stretch/>
          </p:blipFill>
          <p:spPr>
            <a:xfrm>
              <a:off x="2140708" y="2400294"/>
              <a:ext cx="942110" cy="988291"/>
            </a:xfrm>
            <a:prstGeom prst="rect">
              <a:avLst/>
            </a:prstGeom>
          </p:spPr>
        </p:pic>
        <p:sp>
          <p:nvSpPr>
            <p:cNvPr id="47" name="圆角矩形 7"/>
            <p:cNvSpPr/>
            <p:nvPr/>
          </p:nvSpPr>
          <p:spPr>
            <a:xfrm>
              <a:off x="2298577" y="3140094"/>
              <a:ext cx="1873344" cy="589427"/>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Niu Y–oóc</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grpSp>
      <p:grpSp>
        <p:nvGrpSpPr>
          <p:cNvPr id="7" name="Group 6"/>
          <p:cNvGrpSpPr/>
          <p:nvPr/>
        </p:nvGrpSpPr>
        <p:grpSpPr>
          <a:xfrm>
            <a:off x="4177257" y="2520362"/>
            <a:ext cx="2212021" cy="1332312"/>
            <a:chOff x="4248035" y="2400294"/>
            <a:chExt cx="2212021" cy="1332312"/>
          </a:xfrm>
        </p:grpSpPr>
        <p:pic>
          <p:nvPicPr>
            <p:cNvPr id="50" name="Picture 49"/>
            <p:cNvPicPr>
              <a:picLocks noChangeAspect="1"/>
            </p:cNvPicPr>
            <p:nvPr/>
          </p:nvPicPr>
          <p:blipFill rotWithShape="1">
            <a:blip r:embed="rId12">
              <a:extLst>
                <a:ext uri="{BEBA8EAE-BF5A-486C-A8C5-ECC9F3942E4B}">
                  <a14:imgProps xmlns:a14="http://schemas.microsoft.com/office/drawing/2010/main">
                    <a14:imgLayer r:embed="rId13">
                      <a14:imgEffect>
                        <a14:backgroundRemoval t="26778" b="56889" l="38500" r="55688"/>
                      </a14:imgEffect>
                    </a14:imgLayer>
                  </a14:imgProps>
                </a:ext>
              </a:extLst>
            </a:blip>
            <a:srcRect l="36661" t="23331" r="44471" b="41482"/>
            <a:stretch/>
          </p:blipFill>
          <p:spPr>
            <a:xfrm>
              <a:off x="4248035" y="2400294"/>
              <a:ext cx="942110" cy="988291"/>
            </a:xfrm>
            <a:prstGeom prst="rect">
              <a:avLst/>
            </a:prstGeom>
          </p:spPr>
        </p:pic>
        <p:sp>
          <p:nvSpPr>
            <p:cNvPr id="48" name="圆角矩形 7"/>
            <p:cNvSpPr/>
            <p:nvPr/>
          </p:nvSpPr>
          <p:spPr>
            <a:xfrm>
              <a:off x="4491688" y="3159136"/>
              <a:ext cx="1968368" cy="573470"/>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Ban-ti-mo</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grpSp>
      <p:grpSp>
        <p:nvGrpSpPr>
          <p:cNvPr id="8" name="Group 7"/>
          <p:cNvGrpSpPr/>
          <p:nvPr/>
        </p:nvGrpSpPr>
        <p:grpSpPr>
          <a:xfrm>
            <a:off x="6578238" y="2516372"/>
            <a:ext cx="2169949" cy="1354256"/>
            <a:chOff x="6578238" y="2396304"/>
            <a:chExt cx="2169949" cy="1354256"/>
          </a:xfrm>
        </p:grpSpPr>
        <p:pic>
          <p:nvPicPr>
            <p:cNvPr id="51" name="Picture 50"/>
            <p:cNvPicPr>
              <a:picLocks noChangeAspect="1"/>
            </p:cNvPicPr>
            <p:nvPr/>
          </p:nvPicPr>
          <p:blipFill rotWithShape="1">
            <a:blip r:embed="rId12">
              <a:extLst>
                <a:ext uri="{BEBA8EAE-BF5A-486C-A8C5-ECC9F3942E4B}">
                  <a14:imgProps xmlns:a14="http://schemas.microsoft.com/office/drawing/2010/main">
                    <a14:imgLayer r:embed="rId13">
                      <a14:imgEffect>
                        <a14:backgroundRemoval t="26778" b="56889" l="38500" r="55688"/>
                      </a14:imgEffect>
                    </a14:imgLayer>
                  </a14:imgProps>
                </a:ext>
              </a:extLst>
            </a:blip>
            <a:srcRect l="36661" t="23331" r="44471" b="41482"/>
            <a:stretch/>
          </p:blipFill>
          <p:spPr>
            <a:xfrm>
              <a:off x="6578238" y="2396304"/>
              <a:ext cx="942110" cy="988291"/>
            </a:xfrm>
            <a:prstGeom prst="rect">
              <a:avLst/>
            </a:prstGeom>
          </p:spPr>
        </p:pic>
        <p:sp>
          <p:nvSpPr>
            <p:cNvPr id="49" name="圆角矩形 7"/>
            <p:cNvSpPr/>
            <p:nvPr/>
          </p:nvSpPr>
          <p:spPr>
            <a:xfrm>
              <a:off x="6828011" y="3167116"/>
              <a:ext cx="1920176" cy="583444"/>
            </a:xfrm>
            <a:prstGeom prst="roundRect">
              <a:avLst>
                <a:gd name="adj" fmla="val 22936"/>
              </a:avLst>
            </a:prstGeom>
            <a:solidFill>
              <a:schemeClr val="bg2"/>
            </a:solidFill>
            <a:ln w="285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2800" kern="1200" dirty="0">
                  <a:solidFill>
                    <a:schemeClr val="bg1"/>
                  </a:solidFill>
                  <a:latin typeface="Calibri" panose="020F0502020204030204" pitchFamily="34" charset="0"/>
                  <a:ea typeface="黑体" panose="02010609060101010101" pitchFamily="49" charset="-122"/>
                  <a:cs typeface="Calibri" panose="020F0502020204030204" pitchFamily="34" charset="0"/>
                </a:rPr>
                <a:t>Pít-sbơ-nơ</a:t>
              </a:r>
              <a:endParaRPr lang="zh-CN" altLang="en-US" sz="2800" kern="1200" dirty="0">
                <a:solidFill>
                  <a:schemeClr val="bg1"/>
                </a:solidFill>
                <a:latin typeface="Calibri" panose="020F0502020204030204" pitchFamily="34" charset="0"/>
                <a:ea typeface="黑体" panose="02010609060101010101" pitchFamily="49" charset="-122"/>
                <a:cs typeface="Calibri" panose="020F0502020204030204" pitchFamily="34" charset="0"/>
              </a:endParaRPr>
            </a:p>
          </p:txBody>
        </p:sp>
      </p:grpSp>
    </p:spTree>
    <p:extLst>
      <p:ext uri="{BB962C8B-B14F-4D97-AF65-F5344CB8AC3E}">
        <p14:creationId xmlns:p14="http://schemas.microsoft.com/office/powerpoint/2010/main" val="25004245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down)">
                                      <p:cBhvr>
                                        <p:cTn id="7" dur="750"/>
                                        <p:tgtEl>
                                          <p:spTgt spid="38"/>
                                        </p:tgtEl>
                                      </p:cBhvr>
                                    </p:animEffect>
                                  </p:childTnLst>
                                </p:cTn>
                              </p:par>
                            </p:childTnLst>
                          </p:cTn>
                        </p:par>
                        <p:par>
                          <p:cTn id="8" fill="hold">
                            <p:stCondLst>
                              <p:cond delay="750"/>
                            </p:stCondLst>
                            <p:childTnLst>
                              <p:par>
                                <p:cTn id="9" presetID="16" presetClass="entr" presetSubtype="37"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barn(outVertical)">
                                      <p:cBhvr>
                                        <p:cTn id="11" dur="750"/>
                                        <p:tgtEl>
                                          <p:spTgt spid="30"/>
                                        </p:tgtEl>
                                      </p:cBhvr>
                                    </p:animEffect>
                                  </p:childTnLst>
                                </p:cTn>
                              </p:par>
                              <p:par>
                                <p:cTn id="12" presetID="10" presetClass="entr" presetSubtype="0" fill="hold" nodeType="withEffect">
                                  <p:stCondLst>
                                    <p:cond delay="0"/>
                                  </p:stCondLst>
                                  <p:childTnLst>
                                    <p:set>
                                      <p:cBhvr>
                                        <p:cTn id="13" dur="1" fill="hold">
                                          <p:stCondLst>
                                            <p:cond delay="0"/>
                                          </p:stCondLst>
                                        </p:cTn>
                                        <p:tgtEl>
                                          <p:spTgt spid="60"/>
                                        </p:tgtEl>
                                        <p:attrNameLst>
                                          <p:attrName>style.visibility</p:attrName>
                                        </p:attrNameLst>
                                      </p:cBhvr>
                                      <p:to>
                                        <p:strVal val="visible"/>
                                      </p:to>
                                    </p:set>
                                    <p:animEffect transition="in" filter="fade">
                                      <p:cBhvr>
                                        <p:cTn id="14" dur="500"/>
                                        <p:tgtEl>
                                          <p:spTgt spid="60"/>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barn(inVertical)">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barn(inVertical)">
                                      <p:cBhvr>
                                        <p:cTn id="34" dur="500"/>
                                        <p:tgtEl>
                                          <p:spTgt spid="5"/>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barn(inVertical)">
                                      <p:cBhvr>
                                        <p:cTn id="39" dur="500"/>
                                        <p:tgtEl>
                                          <p:spTgt spid="6"/>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barn(inVertical)">
                                      <p:cBhvr>
                                        <p:cTn id="44" dur="500"/>
                                        <p:tgtEl>
                                          <p:spTgt spid="7"/>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barn(inVertical)">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Shape 2713"/>
        <p:cNvGrpSpPr/>
        <p:nvPr/>
      </p:nvGrpSpPr>
      <p:grpSpPr>
        <a:xfrm>
          <a:off x="0" y="0"/>
          <a:ext cx="0" cy="0"/>
          <a:chOff x="0" y="0"/>
          <a:chExt cx="0" cy="0"/>
        </a:xfrm>
      </p:grpSpPr>
      <p:pic>
        <p:nvPicPr>
          <p:cNvPr id="25"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0"/>
            <a:ext cx="9144000" cy="5143500"/>
          </a:xfrm>
          <a:prstGeom prst="rect">
            <a:avLst/>
          </a:prstGeom>
        </p:spPr>
      </p:pic>
      <p:sp>
        <p:nvSpPr>
          <p:cNvPr id="52" name="矩形: 圆角 20">
            <a:extLst>
              <a:ext uri="{FF2B5EF4-FFF2-40B4-BE49-F238E27FC236}">
                <a16:creationId xmlns:a16="http://schemas.microsoft.com/office/drawing/2014/main" id="{95310AC2-39A1-4C93-AB2F-D3F7719E3264}"/>
              </a:ext>
            </a:extLst>
          </p:cNvPr>
          <p:cNvSpPr/>
          <p:nvPr/>
        </p:nvSpPr>
        <p:spPr>
          <a:xfrm>
            <a:off x="359798" y="454127"/>
            <a:ext cx="8437636" cy="4427392"/>
          </a:xfrm>
          <a:prstGeom prst="roundRect">
            <a:avLst>
              <a:gd name="adj" fmla="val 4073"/>
            </a:avLst>
          </a:prstGeom>
          <a:solidFill>
            <a:schemeClr val="bg1"/>
          </a:solidFill>
          <a:ln w="76200">
            <a:solidFill>
              <a:srgbClr val="FFC3A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Text Box 5"/>
          <p:cNvSpPr txBox="1">
            <a:spLocks noChangeArrowheads="1"/>
          </p:cNvSpPr>
          <p:nvPr/>
        </p:nvSpPr>
        <p:spPr bwMode="auto">
          <a:xfrm>
            <a:off x="842192" y="928407"/>
            <a:ext cx="7848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buFont typeface="Arial" panose="020B0604020202020204" pitchFamily="34" charset="0"/>
              <a:buNone/>
            </a:pPr>
            <a:r>
              <a:rPr lang="en-US" altLang="en-US" sz="2400" b="1" dirty="0" err="1">
                <a:solidFill>
                  <a:srgbClr val="C00000"/>
                </a:solidFill>
                <a:latin typeface="HP001 4 hàng" panose="020B0603050302020204" pitchFamily="34" charset="0"/>
                <a:cs typeface="Times New Roman" panose="02020603050405020304" pitchFamily="18" charset="0"/>
              </a:rPr>
              <a:t>Lịch</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sử</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Ngày</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Quốc</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tế</a:t>
            </a:r>
            <a:r>
              <a:rPr lang="en-US" altLang="en-US" sz="2400" b="1" dirty="0">
                <a:solidFill>
                  <a:srgbClr val="C00000"/>
                </a:solidFill>
                <a:latin typeface="HP001 4 hàng" panose="020B0603050302020204" pitchFamily="34" charset="0"/>
                <a:cs typeface="Times New Roman" panose="02020603050405020304" pitchFamily="18" charset="0"/>
              </a:rPr>
              <a:t> Lao </a:t>
            </a:r>
            <a:r>
              <a:rPr lang="en-US" altLang="en-US" sz="2400" b="1" dirty="0" err="1">
                <a:solidFill>
                  <a:srgbClr val="C00000"/>
                </a:solidFill>
                <a:latin typeface="HP001 4 hàng" panose="020B0603050302020204" pitchFamily="34" charset="0"/>
                <a:cs typeface="Times New Roman" panose="02020603050405020304" pitchFamily="18" charset="0"/>
              </a:rPr>
              <a:t>động</a:t>
            </a:r>
            <a:endParaRPr lang="en-US" altLang="en-US" sz="2400" b="1" u="sng" dirty="0">
              <a:solidFill>
                <a:srgbClr val="C00000"/>
              </a:solidFill>
              <a:latin typeface="HP001 4 hàng" panose="020B0603050302020204" pitchFamily="34" charset="0"/>
              <a:cs typeface="Times New Roman" panose="02020603050405020304" pitchFamily="18" charset="0"/>
            </a:endParaRPr>
          </a:p>
        </p:txBody>
      </p:sp>
      <p:sp>
        <p:nvSpPr>
          <p:cNvPr id="63" name="Text Box 6"/>
          <p:cNvSpPr txBox="1">
            <a:spLocks noChangeArrowheads="1"/>
          </p:cNvSpPr>
          <p:nvPr/>
        </p:nvSpPr>
        <p:spPr bwMode="auto">
          <a:xfrm>
            <a:off x="765381" y="1327738"/>
            <a:ext cx="7613237"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a:spcBef>
                <a:spcPts val="600"/>
              </a:spcBef>
              <a:spcAft>
                <a:spcPts val="600"/>
              </a:spcAft>
            </a:pPr>
            <a:r>
              <a:rPr lang="en-US" altLang="en-US" sz="2000" dirty="0">
                <a:solidFill>
                  <a:srgbClr val="002060"/>
                </a:solidFill>
                <a:latin typeface="HP001 4 hàng" panose="020B0603050302020204" pitchFamily="34" charset="0"/>
                <a:cs typeface="Arial" panose="020B0604020202020204" pitchFamily="34" charset="0"/>
              </a:rPr>
              <a:t>  </a:t>
            </a:r>
            <a:r>
              <a:rPr lang="vi-VN" altLang="en-US" sz="2000" dirty="0">
                <a:solidFill>
                  <a:srgbClr val="002060"/>
                </a:solidFill>
                <a:latin typeface="HP001 4 hàng" panose="020B0603050302020204" pitchFamily="34" charset="0"/>
                <a:cs typeface="Arial" panose="020B0604020202020204" pitchFamily="34" charset="0"/>
              </a:rPr>
              <a:t>Ngày 1-5-1886, công nhân thành phố Chi-ca-gô, nước Mĩ, xuống đường biểu tình đòi làm việc theo chế độ 8 giờ một ngày. Từ Chi-ca-gô,</a:t>
            </a:r>
            <a:r>
              <a:rPr lang="en-US" altLang="en-US" sz="2000" dirty="0">
                <a:solidFill>
                  <a:srgbClr val="002060"/>
                </a:solidFill>
                <a:latin typeface="HP001 4 hàng" panose="020B0603050302020204" pitchFamily="34" charset="0"/>
                <a:cs typeface="Arial" panose="020B0604020202020204" pitchFamily="34" charset="0"/>
              </a:rPr>
              <a:t> </a:t>
            </a:r>
            <a:r>
              <a:rPr lang="vi-VN" altLang="en-US" sz="2000" dirty="0">
                <a:solidFill>
                  <a:srgbClr val="002060"/>
                </a:solidFill>
                <a:latin typeface="HP001 4 hàng" panose="020B0603050302020204" pitchFamily="34" charset="0"/>
                <a:cs typeface="Arial" panose="020B0604020202020204" pitchFamily="34" charset="0"/>
              </a:rPr>
              <a:t>làn sóng bãi công lan nhanh ra các thành phố Niu Y-oóc, Ban-ti-mo, Pít-sbơ-nơ,... Các cuộc biểu tình bị đàn áp nặng nề. Đặc biệt, ở Chi-ca-gô, cảnh sát đã xả súng vào đoàn người tay không, làm hàng trăm người chết và bị thương. Nhưng cuối cùng, giới chủ phải chấp nhận yêu sách của công nhân. Để ghi nhớ sự kiện này, ngày 1-5 hằng năm đã được chọn làm ngày biểu dương lực lượng của giai cấp công nhân toàn thế giới.</a:t>
            </a:r>
          </a:p>
          <a:p>
            <a:pPr algn="r">
              <a:spcBef>
                <a:spcPts val="600"/>
              </a:spcBef>
              <a:spcAft>
                <a:spcPts val="600"/>
              </a:spcAft>
            </a:pPr>
            <a:r>
              <a:rPr lang="vi-VN" altLang="en-US" sz="2000" dirty="0">
                <a:solidFill>
                  <a:srgbClr val="002060"/>
                </a:solidFill>
                <a:latin typeface="HP001 4 hàng" panose="020B0603050302020204" pitchFamily="34" charset="0"/>
                <a:cs typeface="Arial" panose="020B0604020202020204" pitchFamily="34" charset="0"/>
              </a:rPr>
              <a:t>Theo Những mẩu chuyện lịch sử thế giới</a:t>
            </a:r>
            <a:endParaRPr lang="en-US" altLang="en-US" sz="2000" dirty="0">
              <a:solidFill>
                <a:srgbClr val="002060"/>
              </a:solidFill>
              <a:latin typeface="HP001 4 hàng" panose="020B0603050302020204" pitchFamily="34" charset="0"/>
              <a:cs typeface="Arial" panose="020B0604020202020204" pitchFamily="34" charset="0"/>
            </a:endParaRPr>
          </a:p>
        </p:txBody>
      </p:sp>
      <p:sp>
        <p:nvSpPr>
          <p:cNvPr id="33" name="圆角矩形 7"/>
          <p:cNvSpPr/>
          <p:nvPr/>
        </p:nvSpPr>
        <p:spPr>
          <a:xfrm>
            <a:off x="1021539" y="132962"/>
            <a:ext cx="7181538" cy="662390"/>
          </a:xfrm>
          <a:prstGeom prst="roundRect">
            <a:avLst>
              <a:gd name="adj" fmla="val 22936"/>
            </a:avLst>
          </a:prstGeom>
          <a:solidFill>
            <a:schemeClr val="bg2"/>
          </a:solidFill>
          <a:ln w="28575">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defRPr/>
            </a:pPr>
            <a:r>
              <a:rPr lang="vi-VN" altLang="zh-CN" sz="3600" kern="1200" dirty="0">
                <a:solidFill>
                  <a:schemeClr val="bg1"/>
                </a:solidFill>
                <a:latin typeface="Pattaya" panose="00000500000000000000" pitchFamily="2" charset="-34"/>
                <a:ea typeface="黑体" panose="02010609060101010101" pitchFamily="49" charset="-122"/>
                <a:cs typeface="Pattaya" panose="00000500000000000000" pitchFamily="2" charset="-34"/>
              </a:rPr>
              <a:t>Tìm những từ dễ viết sai chính tả. </a:t>
            </a:r>
            <a:endParaRPr lang="zh-CN" altLang="en-US" sz="3600" kern="1200" dirty="0">
              <a:solidFill>
                <a:schemeClr val="bg1"/>
              </a:solidFill>
              <a:latin typeface="Pattaya" panose="00000500000000000000" pitchFamily="2" charset="-34"/>
              <a:ea typeface="黑体" panose="02010609060101010101" pitchFamily="49" charset="-122"/>
              <a:cs typeface="Pattaya" panose="00000500000000000000" pitchFamily="2" charset="-34"/>
            </a:endParaRPr>
          </a:p>
        </p:txBody>
      </p:sp>
      <p:grpSp>
        <p:nvGrpSpPr>
          <p:cNvPr id="7" name="组合 1">
            <a:extLst>
              <a:ext uri="{FF2B5EF4-FFF2-40B4-BE49-F238E27FC236}">
                <a16:creationId xmlns:a16="http://schemas.microsoft.com/office/drawing/2014/main" id="{F668629F-4487-4C56-BFC2-8B244D5EEBE8}"/>
              </a:ext>
            </a:extLst>
          </p:cNvPr>
          <p:cNvGrpSpPr/>
          <p:nvPr/>
        </p:nvGrpSpPr>
        <p:grpSpPr>
          <a:xfrm>
            <a:off x="-86223" y="4275288"/>
            <a:ext cx="9230223" cy="1080511"/>
            <a:chOff x="0" y="5207000"/>
            <a:chExt cx="12192000" cy="1650999"/>
          </a:xfrm>
        </p:grpSpPr>
        <p:pic>
          <p:nvPicPr>
            <p:cNvPr id="8" name="图片 5">
              <a:extLst>
                <a:ext uri="{FF2B5EF4-FFF2-40B4-BE49-F238E27FC236}">
                  <a16:creationId xmlns:a16="http://schemas.microsoft.com/office/drawing/2014/main" id="{3574D0E8-C551-4CE9-A949-DC99B02447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931400" y="5310502"/>
              <a:ext cx="2260600" cy="1547497"/>
            </a:xfrm>
            <a:prstGeom prst="rect">
              <a:avLst/>
            </a:prstGeom>
          </p:spPr>
        </p:pic>
        <p:pic>
          <p:nvPicPr>
            <p:cNvPr id="9" name="图片 7">
              <a:extLst>
                <a:ext uri="{FF2B5EF4-FFF2-40B4-BE49-F238E27FC236}">
                  <a16:creationId xmlns:a16="http://schemas.microsoft.com/office/drawing/2014/main" id="{F3D6A2B4-CC48-45D9-B0FD-3F86D1405BE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5207000"/>
              <a:ext cx="2679319" cy="1650999"/>
            </a:xfrm>
            <a:prstGeom prst="rect">
              <a:avLst/>
            </a:prstGeom>
          </p:spPr>
        </p:pic>
        <p:pic>
          <p:nvPicPr>
            <p:cNvPr id="10" name="图片 24">
              <a:extLst>
                <a:ext uri="{FF2B5EF4-FFF2-40B4-BE49-F238E27FC236}">
                  <a16:creationId xmlns:a16="http://schemas.microsoft.com/office/drawing/2014/main" id="{4CA6FA32-A4AA-4B98-94AC-85288874CB0E}"/>
                </a:ext>
              </a:extLst>
            </p:cNvPr>
            <p:cNvPicPr>
              <a:picLocks noChangeAspect="1"/>
            </p:cNvPicPr>
            <p:nvPr/>
          </p:nvPicPr>
          <p:blipFill>
            <a:blip r:embed="rId6" cstate="print">
              <a:extLst>
                <a:ext uri="{28A0092B-C50C-407E-A947-70E740481C1C}">
                  <a14:useLocalDpi xmlns:a14="http://schemas.microsoft.com/office/drawing/2010/main" val="0"/>
                </a:ext>
              </a:extLst>
            </a:blip>
            <a:srcRect r="90765" b="62852"/>
            <a:stretch>
              <a:fillRect/>
            </a:stretch>
          </p:blipFill>
          <p:spPr>
            <a:xfrm>
              <a:off x="176806" y="5490093"/>
              <a:ext cx="425329" cy="383030"/>
            </a:xfrm>
            <a:custGeom>
              <a:avLst/>
              <a:gdLst>
                <a:gd name="connsiteX0" fmla="*/ 0 w 655948"/>
                <a:gd name="connsiteY0" fmla="*/ 0 h 590714"/>
                <a:gd name="connsiteX1" fmla="*/ 655948 w 655948"/>
                <a:gd name="connsiteY1" fmla="*/ 0 h 590714"/>
                <a:gd name="connsiteX2" fmla="*/ 655948 w 655948"/>
                <a:gd name="connsiteY2" fmla="*/ 590714 h 590714"/>
                <a:gd name="connsiteX3" fmla="*/ 0 w 655948"/>
                <a:gd name="connsiteY3" fmla="*/ 590714 h 590714"/>
                <a:gd name="connsiteX4" fmla="*/ 0 w 655948"/>
                <a:gd name="connsiteY4" fmla="*/ 0 h 590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590714">
                  <a:moveTo>
                    <a:pt x="0" y="0"/>
                  </a:moveTo>
                  <a:lnTo>
                    <a:pt x="655948" y="0"/>
                  </a:lnTo>
                  <a:lnTo>
                    <a:pt x="655948" y="590714"/>
                  </a:lnTo>
                  <a:lnTo>
                    <a:pt x="0" y="590714"/>
                  </a:lnTo>
                  <a:lnTo>
                    <a:pt x="0" y="0"/>
                  </a:lnTo>
                  <a:close/>
                </a:path>
              </a:pathLst>
            </a:custGeom>
          </p:spPr>
        </p:pic>
        <p:pic>
          <p:nvPicPr>
            <p:cNvPr id="11" name="图片 23">
              <a:extLst>
                <a:ext uri="{FF2B5EF4-FFF2-40B4-BE49-F238E27FC236}">
                  <a16:creationId xmlns:a16="http://schemas.microsoft.com/office/drawing/2014/main" id="{736980FB-BB26-4D80-9DFC-F3C35DC156AB}"/>
                </a:ext>
              </a:extLst>
            </p:cNvPr>
            <p:cNvPicPr>
              <a:picLocks noChangeAspect="1"/>
            </p:cNvPicPr>
            <p:nvPr/>
          </p:nvPicPr>
          <p:blipFill>
            <a:blip r:embed="rId7" cstate="print">
              <a:extLst>
                <a:ext uri="{28A0092B-C50C-407E-A947-70E740481C1C}">
                  <a14:useLocalDpi xmlns:a14="http://schemas.microsoft.com/office/drawing/2010/main" val="0"/>
                </a:ext>
              </a:extLst>
            </a:blip>
            <a:srcRect l="90765" t="12558" b="40721"/>
            <a:stretch>
              <a:fillRect/>
            </a:stretch>
          </p:blipFill>
          <p:spPr>
            <a:xfrm>
              <a:off x="3665159" y="5663129"/>
              <a:ext cx="388851" cy="440426"/>
            </a:xfrm>
            <a:custGeom>
              <a:avLst/>
              <a:gdLst>
                <a:gd name="connsiteX0" fmla="*/ 0 w 655948"/>
                <a:gd name="connsiteY0" fmla="*/ 0 h 742950"/>
                <a:gd name="connsiteX1" fmla="*/ 655948 w 655948"/>
                <a:gd name="connsiteY1" fmla="*/ 0 h 742950"/>
                <a:gd name="connsiteX2" fmla="*/ 655948 w 655948"/>
                <a:gd name="connsiteY2" fmla="*/ 742950 h 742950"/>
                <a:gd name="connsiteX3" fmla="*/ 0 w 655948"/>
                <a:gd name="connsiteY3" fmla="*/ 742950 h 742950"/>
                <a:gd name="connsiteX4" fmla="*/ 0 w 655948"/>
                <a:gd name="connsiteY4" fmla="*/ 0 h 7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48" h="742950">
                  <a:moveTo>
                    <a:pt x="0" y="0"/>
                  </a:moveTo>
                  <a:lnTo>
                    <a:pt x="655948" y="0"/>
                  </a:lnTo>
                  <a:lnTo>
                    <a:pt x="655948" y="742950"/>
                  </a:lnTo>
                  <a:lnTo>
                    <a:pt x="0" y="742950"/>
                  </a:lnTo>
                  <a:lnTo>
                    <a:pt x="0" y="0"/>
                  </a:lnTo>
                  <a:close/>
                </a:path>
              </a:pathLst>
            </a:custGeom>
          </p:spPr>
        </p:pic>
        <p:pic>
          <p:nvPicPr>
            <p:cNvPr id="12" name="图片 9">
              <a:extLst>
                <a:ext uri="{FF2B5EF4-FFF2-40B4-BE49-F238E27FC236}">
                  <a16:creationId xmlns:a16="http://schemas.microsoft.com/office/drawing/2014/main" id="{1B2622C4-CC7F-4319-971C-1093267D5BC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768600" y="5901249"/>
              <a:ext cx="3451875" cy="956750"/>
            </a:xfrm>
            <a:prstGeom prst="rect">
              <a:avLst/>
            </a:prstGeom>
          </p:spPr>
        </p:pic>
        <p:pic>
          <p:nvPicPr>
            <p:cNvPr id="13" name="图片 12">
              <a:extLst>
                <a:ext uri="{FF2B5EF4-FFF2-40B4-BE49-F238E27FC236}">
                  <a16:creationId xmlns:a16="http://schemas.microsoft.com/office/drawing/2014/main" id="{C06941B8-22E4-4FED-9DE7-7262931CBC4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663689" y="5952293"/>
              <a:ext cx="3267329" cy="905706"/>
            </a:xfrm>
            <a:prstGeom prst="rect">
              <a:avLst/>
            </a:prstGeom>
          </p:spPr>
        </p:pic>
        <p:pic>
          <p:nvPicPr>
            <p:cNvPr id="14" name="图片 22">
              <a:extLst>
                <a:ext uri="{FF2B5EF4-FFF2-40B4-BE49-F238E27FC236}">
                  <a16:creationId xmlns:a16="http://schemas.microsoft.com/office/drawing/2014/main" id="{BF9AEC9E-1D90-4AFC-8BB6-11EE124FB7FD}"/>
                </a:ext>
              </a:extLst>
            </p:cNvPr>
            <p:cNvPicPr>
              <a:picLocks noChangeAspect="1"/>
            </p:cNvPicPr>
            <p:nvPr/>
          </p:nvPicPr>
          <p:blipFill>
            <a:blip r:embed="rId10" cstate="print">
              <a:extLst>
                <a:ext uri="{28A0092B-C50C-407E-A947-70E740481C1C}">
                  <a14:useLocalDpi xmlns:a14="http://schemas.microsoft.com/office/drawing/2010/main" val="0"/>
                </a:ext>
              </a:extLst>
            </a:blip>
            <a:srcRect l="24814" t="59279" r="64244"/>
            <a:stretch>
              <a:fillRect/>
            </a:stretch>
          </p:blipFill>
          <p:spPr>
            <a:xfrm>
              <a:off x="1081651" y="5952293"/>
              <a:ext cx="475557" cy="396198"/>
            </a:xfrm>
            <a:custGeom>
              <a:avLst/>
              <a:gdLst>
                <a:gd name="connsiteX0" fmla="*/ 0 w 777240"/>
                <a:gd name="connsiteY0" fmla="*/ 0 h 647537"/>
                <a:gd name="connsiteX1" fmla="*/ 777240 w 777240"/>
                <a:gd name="connsiteY1" fmla="*/ 0 h 647537"/>
                <a:gd name="connsiteX2" fmla="*/ 777240 w 777240"/>
                <a:gd name="connsiteY2" fmla="*/ 647537 h 647537"/>
                <a:gd name="connsiteX3" fmla="*/ 0 w 777240"/>
                <a:gd name="connsiteY3" fmla="*/ 647537 h 647537"/>
                <a:gd name="connsiteX4" fmla="*/ 0 w 777240"/>
                <a:gd name="connsiteY4" fmla="*/ 0 h 6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240" h="647537">
                  <a:moveTo>
                    <a:pt x="0" y="0"/>
                  </a:moveTo>
                  <a:lnTo>
                    <a:pt x="777240" y="0"/>
                  </a:lnTo>
                  <a:lnTo>
                    <a:pt x="777240" y="647537"/>
                  </a:lnTo>
                  <a:lnTo>
                    <a:pt x="0" y="647537"/>
                  </a:lnTo>
                  <a:lnTo>
                    <a:pt x="0" y="0"/>
                  </a:lnTo>
                  <a:close/>
                </a:path>
              </a:pathLst>
            </a:custGeom>
          </p:spPr>
        </p:pic>
      </p:grpSp>
    </p:spTree>
  </p:cSld>
  <p:clrMapOvr>
    <a:masterClrMapping/>
  </p:clrMapOvr>
  <p:transition spd="slow">
    <p:push dir="u"/>
  </p:transition>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4">
            <a:extLst>
              <a:ext uri="{FF2B5EF4-FFF2-40B4-BE49-F238E27FC236}">
                <a16:creationId xmlns:a16="http://schemas.microsoft.com/office/drawing/2014/main" id="{F1B41226-6FCB-4B6C-9739-87EEE02AF0CD}"/>
              </a:ext>
            </a:extLst>
          </p:cNvPr>
          <p:cNvPicPr>
            <a:picLocks noChangeAspect="1"/>
          </p:cNvPicPr>
          <p:nvPr/>
        </p:nvPicPr>
        <p:blipFill>
          <a:blip r:embed="rId3"/>
          <a:stretch>
            <a:fillRect/>
          </a:stretch>
        </p:blipFill>
        <p:spPr>
          <a:xfrm>
            <a:off x="0" y="1637"/>
            <a:ext cx="9135470" cy="5141863"/>
          </a:xfrm>
          <a:prstGeom prst="rect">
            <a:avLst/>
          </a:prstGeom>
        </p:spPr>
      </p:pic>
      <p:sp>
        <p:nvSpPr>
          <p:cNvPr id="17" name="矩形: 圆角 20">
            <a:extLst>
              <a:ext uri="{FF2B5EF4-FFF2-40B4-BE49-F238E27FC236}">
                <a16:creationId xmlns:a16="http://schemas.microsoft.com/office/drawing/2014/main" id="{95310AC2-39A1-4C93-AB2F-D3F7719E3264}"/>
              </a:ext>
            </a:extLst>
          </p:cNvPr>
          <p:cNvSpPr/>
          <p:nvPr/>
        </p:nvSpPr>
        <p:spPr>
          <a:xfrm>
            <a:off x="332090" y="200026"/>
            <a:ext cx="8437636" cy="4741429"/>
          </a:xfrm>
          <a:prstGeom prst="roundRect">
            <a:avLst>
              <a:gd name="adj" fmla="val 4073"/>
            </a:avLst>
          </a:prstGeom>
          <a:solidFill>
            <a:schemeClr val="bg1"/>
          </a:solidFill>
          <a:ln w="76200">
            <a:solidFill>
              <a:srgbClr val="FFC3A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ext Box 6"/>
          <p:cNvSpPr txBox="1">
            <a:spLocks noChangeArrowheads="1"/>
          </p:cNvSpPr>
          <p:nvPr/>
        </p:nvSpPr>
        <p:spPr bwMode="auto">
          <a:xfrm>
            <a:off x="856268" y="725227"/>
            <a:ext cx="7613237" cy="4124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just">
              <a:spcBef>
                <a:spcPts val="600"/>
              </a:spcBef>
              <a:spcAft>
                <a:spcPts val="600"/>
              </a:spcAft>
            </a:pPr>
            <a:r>
              <a:rPr lang="en-US" altLang="en-US" sz="2200" dirty="0">
                <a:solidFill>
                  <a:srgbClr val="002060"/>
                </a:solidFill>
                <a:latin typeface="HP001 4 hàng" panose="020B0603050302020204" pitchFamily="34" charset="0"/>
                <a:cs typeface="Arial" panose="020B0604020202020204" pitchFamily="34" charset="0"/>
              </a:rPr>
              <a:t>  </a:t>
            </a:r>
            <a:r>
              <a:rPr lang="vi-VN" altLang="en-US" sz="2200" dirty="0">
                <a:solidFill>
                  <a:srgbClr val="002060"/>
                </a:solidFill>
                <a:latin typeface="HP001 4 hàng" panose="020B0603050302020204" pitchFamily="34" charset="0"/>
                <a:cs typeface="Arial" panose="020B0604020202020204" pitchFamily="34" charset="0"/>
              </a:rPr>
              <a:t>Ngày 1-5-1886, công nhân thành phố </a:t>
            </a:r>
            <a:r>
              <a:rPr lang="vi-VN" altLang="en-US" sz="2200" dirty="0">
                <a:solidFill>
                  <a:srgbClr val="FF0000"/>
                </a:solidFill>
                <a:latin typeface="HP001 4 hàng" panose="020B0603050302020204" pitchFamily="34" charset="0"/>
                <a:cs typeface="Arial" panose="020B0604020202020204" pitchFamily="34" charset="0"/>
              </a:rPr>
              <a:t>Chi-ca-gô</a:t>
            </a:r>
            <a:r>
              <a:rPr lang="vi-VN" altLang="en-US" sz="2200" dirty="0">
                <a:solidFill>
                  <a:srgbClr val="002060"/>
                </a:solidFill>
                <a:latin typeface="HP001 4 hàng" panose="020B0603050302020204" pitchFamily="34" charset="0"/>
                <a:cs typeface="Arial" panose="020B0604020202020204" pitchFamily="34" charset="0"/>
              </a:rPr>
              <a:t>, nước </a:t>
            </a:r>
            <a:r>
              <a:rPr lang="vi-VN" altLang="en-US" sz="2200" dirty="0">
                <a:solidFill>
                  <a:srgbClr val="FF0000"/>
                </a:solidFill>
                <a:latin typeface="HP001 4 hàng" panose="020B0603050302020204" pitchFamily="34" charset="0"/>
                <a:cs typeface="Arial" panose="020B0604020202020204" pitchFamily="34" charset="0"/>
              </a:rPr>
              <a:t>Mĩ</a:t>
            </a:r>
            <a:r>
              <a:rPr lang="vi-VN" altLang="en-US" sz="2200" dirty="0">
                <a:solidFill>
                  <a:srgbClr val="002060"/>
                </a:solidFill>
                <a:latin typeface="HP001 4 hàng" panose="020B0603050302020204" pitchFamily="34" charset="0"/>
                <a:cs typeface="Arial" panose="020B0604020202020204" pitchFamily="34" charset="0"/>
              </a:rPr>
              <a:t>, xuống đường biểu tình đòi làm việc theo chế độ 8 giờ một ngày. Từ </a:t>
            </a:r>
            <a:r>
              <a:rPr lang="vi-VN" altLang="en-US" sz="2200" dirty="0">
                <a:solidFill>
                  <a:srgbClr val="FF0000"/>
                </a:solidFill>
                <a:latin typeface="HP001 4 hàng" panose="020B0603050302020204" pitchFamily="34" charset="0"/>
                <a:cs typeface="Arial" panose="020B0604020202020204" pitchFamily="34" charset="0"/>
              </a:rPr>
              <a:t>Chi-ca-gô</a:t>
            </a:r>
            <a:r>
              <a:rPr lang="vi-VN" altLang="en-US" sz="2200" dirty="0">
                <a:solidFill>
                  <a:srgbClr val="002060"/>
                </a:solidFill>
                <a:latin typeface="HP001 4 hàng" panose="020B0603050302020204" pitchFamily="34" charset="0"/>
                <a:cs typeface="Arial" panose="020B0604020202020204" pitchFamily="34" charset="0"/>
              </a:rPr>
              <a:t>,</a:t>
            </a:r>
            <a:r>
              <a:rPr lang="en-US" altLang="en-US" sz="2200" dirty="0">
                <a:solidFill>
                  <a:srgbClr val="002060"/>
                </a:solidFill>
                <a:latin typeface="HP001 4 hàng" panose="020B0603050302020204" pitchFamily="34" charset="0"/>
                <a:cs typeface="Arial" panose="020B0604020202020204" pitchFamily="34" charset="0"/>
              </a:rPr>
              <a:t> </a:t>
            </a:r>
            <a:r>
              <a:rPr lang="vi-VN" altLang="en-US" sz="2200" dirty="0">
                <a:solidFill>
                  <a:srgbClr val="002060"/>
                </a:solidFill>
                <a:latin typeface="HP001 4 hàng" panose="020B0603050302020204" pitchFamily="34" charset="0"/>
                <a:cs typeface="Arial" panose="020B0604020202020204" pitchFamily="34" charset="0"/>
              </a:rPr>
              <a:t>làn sóng bãi công lan nhanh ra các thành phố </a:t>
            </a:r>
            <a:r>
              <a:rPr lang="vi-VN" altLang="en-US" sz="2200" dirty="0">
                <a:solidFill>
                  <a:srgbClr val="FF0000"/>
                </a:solidFill>
                <a:latin typeface="HP001 4 hàng" panose="020B0603050302020204" pitchFamily="34" charset="0"/>
                <a:cs typeface="Arial" panose="020B0604020202020204" pitchFamily="34" charset="0"/>
              </a:rPr>
              <a:t>Niu Y-oóc, Ban-ti-mo, Pít-sbơ-nơ</a:t>
            </a:r>
            <a:r>
              <a:rPr lang="vi-VN" altLang="en-US" sz="2200" dirty="0">
                <a:solidFill>
                  <a:srgbClr val="002060"/>
                </a:solidFill>
                <a:latin typeface="HP001 4 hàng" panose="020B0603050302020204" pitchFamily="34" charset="0"/>
                <a:cs typeface="Arial" panose="020B0604020202020204" pitchFamily="34" charset="0"/>
              </a:rPr>
              <a:t>,... Các cuộc biểu tình bị đàn áp nặng nề. Đặc biệt, ở </a:t>
            </a:r>
            <a:r>
              <a:rPr lang="vi-VN" altLang="en-US" sz="2200" dirty="0">
                <a:solidFill>
                  <a:srgbClr val="FF0000"/>
                </a:solidFill>
                <a:latin typeface="HP001 4 hàng" panose="020B0603050302020204" pitchFamily="34" charset="0"/>
                <a:cs typeface="Arial" panose="020B0604020202020204" pitchFamily="34" charset="0"/>
              </a:rPr>
              <a:t>Chi-ca-gô</a:t>
            </a:r>
            <a:r>
              <a:rPr lang="vi-VN" altLang="en-US" sz="2200" dirty="0">
                <a:solidFill>
                  <a:srgbClr val="002060"/>
                </a:solidFill>
                <a:latin typeface="HP001 4 hàng" panose="020B0603050302020204" pitchFamily="34" charset="0"/>
                <a:cs typeface="Arial" panose="020B0604020202020204" pitchFamily="34" charset="0"/>
              </a:rPr>
              <a:t>, cảnh sát đã xả súng vào đoàn người tay không, làm hàng trăm người chết và bị thương. Nhưng cuối cùng, giới chủ phải chấp nhận yêu sách của công nhân. Để ghi nhớ sự kiện này, ngày 1-5 hằng năm đã được chọn làm ngày biểu dương lực lượng của giai cấp công nhân toàn thế giới.</a:t>
            </a:r>
          </a:p>
          <a:p>
            <a:pPr algn="r">
              <a:spcBef>
                <a:spcPts val="600"/>
              </a:spcBef>
              <a:spcAft>
                <a:spcPts val="600"/>
              </a:spcAft>
            </a:pPr>
            <a:r>
              <a:rPr lang="vi-VN" altLang="en-US" sz="2200" dirty="0">
                <a:solidFill>
                  <a:srgbClr val="002060"/>
                </a:solidFill>
                <a:latin typeface="HP001 4 hàng" panose="020B0603050302020204" pitchFamily="34" charset="0"/>
                <a:cs typeface="Arial" panose="020B0604020202020204" pitchFamily="34" charset="0"/>
              </a:rPr>
              <a:t>Theo Những mẩu chuyện lịch sử thế giới</a:t>
            </a:r>
            <a:endParaRPr lang="en-US" altLang="en-US" sz="2200" dirty="0">
              <a:solidFill>
                <a:srgbClr val="002060"/>
              </a:solidFill>
              <a:latin typeface="HP001 4 hàng" panose="020B0603050302020204" pitchFamily="34" charset="0"/>
              <a:cs typeface="Arial" panose="020B0604020202020204" pitchFamily="34" charset="0"/>
            </a:endParaRPr>
          </a:p>
        </p:txBody>
      </p:sp>
      <p:sp>
        <p:nvSpPr>
          <p:cNvPr id="13" name="Rectangle 12"/>
          <p:cNvSpPr/>
          <p:nvPr/>
        </p:nvSpPr>
        <p:spPr>
          <a:xfrm>
            <a:off x="1895475" y="714904"/>
            <a:ext cx="1190625" cy="358363"/>
          </a:xfrm>
          <a:prstGeom prst="rect">
            <a:avLst/>
          </a:prstGeom>
          <a:solidFill>
            <a:schemeClr val="accent1">
              <a:alpha val="52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4" name="Rectangle 13"/>
          <p:cNvSpPr/>
          <p:nvPr/>
        </p:nvSpPr>
        <p:spPr>
          <a:xfrm>
            <a:off x="7095848" y="1006912"/>
            <a:ext cx="792007" cy="358363"/>
          </a:xfrm>
          <a:prstGeom prst="rect">
            <a:avLst/>
          </a:prstGeom>
          <a:solidFill>
            <a:schemeClr val="accent1">
              <a:alpha val="52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8" name="Rectangle 17"/>
          <p:cNvSpPr/>
          <p:nvPr/>
        </p:nvSpPr>
        <p:spPr>
          <a:xfrm>
            <a:off x="3538936" y="1365275"/>
            <a:ext cx="1190625" cy="358363"/>
          </a:xfrm>
          <a:prstGeom prst="rect">
            <a:avLst/>
          </a:prstGeom>
          <a:solidFill>
            <a:srgbClr val="A2C946">
              <a:alpha val="52000"/>
            </a:srgb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9" name="Rectangle 18"/>
          <p:cNvSpPr/>
          <p:nvPr/>
        </p:nvSpPr>
        <p:spPr>
          <a:xfrm>
            <a:off x="856268" y="3035974"/>
            <a:ext cx="1190625" cy="358363"/>
          </a:xfrm>
          <a:prstGeom prst="rect">
            <a:avLst/>
          </a:prstGeom>
          <a:solidFill>
            <a:srgbClr val="A2C946">
              <a:alpha val="52000"/>
            </a:srgb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0" name="Rectangle 19"/>
          <p:cNvSpPr/>
          <p:nvPr/>
        </p:nvSpPr>
        <p:spPr>
          <a:xfrm>
            <a:off x="856268" y="2391558"/>
            <a:ext cx="1190625" cy="358363"/>
          </a:xfrm>
          <a:prstGeom prst="rect">
            <a:avLst/>
          </a:prstGeom>
          <a:solidFill>
            <a:srgbClr val="A2C946">
              <a:alpha val="52000"/>
            </a:srgb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grpSp>
        <p:nvGrpSpPr>
          <p:cNvPr id="4" name="组合 6">
            <a:extLst>
              <a:ext uri="{FF2B5EF4-FFF2-40B4-BE49-F238E27FC236}">
                <a16:creationId xmlns:a16="http://schemas.microsoft.com/office/drawing/2014/main" id="{3E77FF08-B31F-457B-8454-7BBF39606D02}"/>
              </a:ext>
            </a:extLst>
          </p:cNvPr>
          <p:cNvGrpSpPr/>
          <p:nvPr/>
        </p:nvGrpSpPr>
        <p:grpSpPr>
          <a:xfrm>
            <a:off x="-8529" y="4211782"/>
            <a:ext cx="9152530" cy="1254988"/>
            <a:chOff x="-15831" y="5749200"/>
            <a:chExt cx="10672175" cy="1108800"/>
          </a:xfrm>
        </p:grpSpPr>
        <p:grpSp>
          <p:nvGrpSpPr>
            <p:cNvPr id="5" name="组合 30">
              <a:extLst>
                <a:ext uri="{FF2B5EF4-FFF2-40B4-BE49-F238E27FC236}">
                  <a16:creationId xmlns:a16="http://schemas.microsoft.com/office/drawing/2014/main" id="{B2913FD1-6782-477F-AA2F-DE9E95EC934E}"/>
                </a:ext>
              </a:extLst>
            </p:cNvPr>
            <p:cNvGrpSpPr/>
            <p:nvPr/>
          </p:nvGrpSpPr>
          <p:grpSpPr>
            <a:xfrm>
              <a:off x="-15831" y="5749493"/>
              <a:ext cx="8004131" cy="1108507"/>
              <a:chOff x="-883527" y="6643441"/>
              <a:chExt cx="10169247" cy="1408358"/>
            </a:xfrm>
          </p:grpSpPr>
          <p:grpSp>
            <p:nvGrpSpPr>
              <p:cNvPr id="7" name="组合 26">
                <a:extLst>
                  <a:ext uri="{FF2B5EF4-FFF2-40B4-BE49-F238E27FC236}">
                    <a16:creationId xmlns:a16="http://schemas.microsoft.com/office/drawing/2014/main" id="{E44622B9-56C2-48DF-B43A-D3709D70A8CB}"/>
                  </a:ext>
                </a:extLst>
              </p:cNvPr>
              <p:cNvGrpSpPr/>
              <p:nvPr/>
            </p:nvGrpSpPr>
            <p:grpSpPr>
              <a:xfrm>
                <a:off x="-883527" y="6643441"/>
                <a:ext cx="6779498" cy="1408358"/>
                <a:chOff x="-6117" y="4325260"/>
                <a:chExt cx="11112036" cy="2532739"/>
              </a:xfrm>
            </p:grpSpPr>
            <p:pic>
              <p:nvPicPr>
                <p:cNvPr id="9" name="图片 5">
                  <a:extLst>
                    <a:ext uri="{FF2B5EF4-FFF2-40B4-BE49-F238E27FC236}">
                      <a16:creationId xmlns:a16="http://schemas.microsoft.com/office/drawing/2014/main" id="{E3EEC572-AE9A-44CE-967F-4933DC071DD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17" y="4325261"/>
                  <a:ext cx="5556018" cy="2532738"/>
                </a:xfrm>
                <a:prstGeom prst="rect">
                  <a:avLst/>
                </a:prstGeom>
              </p:spPr>
            </p:pic>
            <p:pic>
              <p:nvPicPr>
                <p:cNvPr id="10" name="图片 25">
                  <a:extLst>
                    <a:ext uri="{FF2B5EF4-FFF2-40B4-BE49-F238E27FC236}">
                      <a16:creationId xmlns:a16="http://schemas.microsoft.com/office/drawing/2014/main" id="{C8B9A887-52A3-4381-8D2C-3A3D562B084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549901" y="4325260"/>
                  <a:ext cx="5556018" cy="2532738"/>
                </a:xfrm>
                <a:prstGeom prst="rect">
                  <a:avLst/>
                </a:prstGeom>
              </p:spPr>
            </p:pic>
          </p:grpSp>
          <p:pic>
            <p:nvPicPr>
              <p:cNvPr id="8" name="图片 28">
                <a:extLst>
                  <a:ext uri="{FF2B5EF4-FFF2-40B4-BE49-F238E27FC236}">
                    <a16:creationId xmlns:a16="http://schemas.microsoft.com/office/drawing/2014/main" id="{41217DD9-3107-46F4-BD73-87B718317FA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95971" y="6643441"/>
                <a:ext cx="3389749" cy="1408357"/>
              </a:xfrm>
              <a:prstGeom prst="rect">
                <a:avLst/>
              </a:prstGeom>
            </p:spPr>
          </p:pic>
        </p:grpSp>
        <p:pic>
          <p:nvPicPr>
            <p:cNvPr id="6" name="图片 27">
              <a:extLst>
                <a:ext uri="{FF2B5EF4-FFF2-40B4-BE49-F238E27FC236}">
                  <a16:creationId xmlns:a16="http://schemas.microsoft.com/office/drawing/2014/main" id="{FC069E54-7FCE-4504-B61D-C3ADC518064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988300" y="5749200"/>
              <a:ext cx="2668044" cy="1108507"/>
            </a:xfrm>
            <a:prstGeom prst="rect">
              <a:avLst/>
            </a:prstGeom>
          </p:spPr>
        </p:pic>
      </p:grpSp>
      <p:sp>
        <p:nvSpPr>
          <p:cNvPr id="15" name="Text Box 5"/>
          <p:cNvSpPr txBox="1">
            <a:spLocks noChangeArrowheads="1"/>
          </p:cNvSpPr>
          <p:nvPr/>
        </p:nvSpPr>
        <p:spPr bwMode="auto">
          <a:xfrm>
            <a:off x="738586" y="282026"/>
            <a:ext cx="7848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buFont typeface="Arial" panose="020B0604020202020204" pitchFamily="34" charset="0"/>
              <a:buNone/>
            </a:pPr>
            <a:r>
              <a:rPr lang="en-US" altLang="en-US" sz="2400" b="1" dirty="0" err="1">
                <a:solidFill>
                  <a:srgbClr val="C00000"/>
                </a:solidFill>
                <a:latin typeface="HP001 4 hàng" panose="020B0603050302020204" pitchFamily="34" charset="0"/>
                <a:cs typeface="Times New Roman" panose="02020603050405020304" pitchFamily="18" charset="0"/>
              </a:rPr>
              <a:t>Lịch</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sử</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Ngày</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Quốc</a:t>
            </a:r>
            <a:r>
              <a:rPr lang="en-US" altLang="en-US" sz="2400" b="1" dirty="0">
                <a:solidFill>
                  <a:srgbClr val="C00000"/>
                </a:solidFill>
                <a:latin typeface="HP001 4 hàng" panose="020B0603050302020204" pitchFamily="34" charset="0"/>
                <a:cs typeface="Times New Roman" panose="02020603050405020304" pitchFamily="18" charset="0"/>
              </a:rPr>
              <a:t> </a:t>
            </a:r>
            <a:r>
              <a:rPr lang="en-US" altLang="en-US" sz="2400" b="1" dirty="0" err="1">
                <a:solidFill>
                  <a:srgbClr val="C00000"/>
                </a:solidFill>
                <a:latin typeface="HP001 4 hàng" panose="020B0603050302020204" pitchFamily="34" charset="0"/>
                <a:cs typeface="Times New Roman" panose="02020603050405020304" pitchFamily="18" charset="0"/>
              </a:rPr>
              <a:t>tế</a:t>
            </a:r>
            <a:r>
              <a:rPr lang="en-US" altLang="en-US" sz="2400" b="1" dirty="0">
                <a:solidFill>
                  <a:srgbClr val="C00000"/>
                </a:solidFill>
                <a:latin typeface="HP001 4 hàng" panose="020B0603050302020204" pitchFamily="34" charset="0"/>
                <a:cs typeface="Times New Roman" panose="02020603050405020304" pitchFamily="18" charset="0"/>
              </a:rPr>
              <a:t> Lao </a:t>
            </a:r>
            <a:r>
              <a:rPr lang="en-US" altLang="en-US" sz="2400" b="1" dirty="0" err="1">
                <a:solidFill>
                  <a:srgbClr val="C00000"/>
                </a:solidFill>
                <a:latin typeface="HP001 4 hàng" panose="020B0603050302020204" pitchFamily="34" charset="0"/>
                <a:cs typeface="Times New Roman" panose="02020603050405020304" pitchFamily="18" charset="0"/>
              </a:rPr>
              <a:t>động</a:t>
            </a:r>
            <a:endParaRPr lang="en-US" altLang="en-US" sz="2400" b="1" dirty="0">
              <a:solidFill>
                <a:srgbClr val="C00000"/>
              </a:solidFill>
              <a:latin typeface="HP001 4 hàng" panose="020B0603050302020204" pitchFamily="34" charset="0"/>
              <a:cs typeface="Times New Roman" panose="02020603050405020304" pitchFamily="18" charset="0"/>
            </a:endParaRPr>
          </a:p>
        </p:txBody>
      </p:sp>
    </p:spTree>
    <p:extLst>
      <p:ext uri="{BB962C8B-B14F-4D97-AF65-F5344CB8AC3E}">
        <p14:creationId xmlns:p14="http://schemas.microsoft.com/office/powerpoint/2010/main" val="61864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barn(inVertical)">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barn(inVertical)">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arn(inVertical)">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barn(inVertical)">
                                      <p:cBhvr>
                                        <p:cTn id="2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8" grpId="0" animBg="1"/>
      <p:bldP spid="19" grpId="0" animBg="1"/>
      <p:bldP spid="20"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414666579"/>
</p:tagLst>
</file>

<file path=ppt/theme/theme1.xml><?xml version="1.0" encoding="utf-8"?>
<a:theme xmlns:a="http://schemas.openxmlformats.org/drawingml/2006/main" name="Seollal: Korean New Year by Slidesgo">
  <a:themeElements>
    <a:clrScheme name="Simple Light">
      <a:dk1>
        <a:srgbClr val="1E1936"/>
      </a:dk1>
      <a:lt1>
        <a:srgbClr val="FFFFFF"/>
      </a:lt1>
      <a:dk2>
        <a:srgbClr val="2A305E"/>
      </a:dk2>
      <a:lt2>
        <a:srgbClr val="FFD86A"/>
      </a:lt2>
      <a:accent1>
        <a:srgbClr val="FF5465"/>
      </a:accent1>
      <a:accent2>
        <a:srgbClr val="97D5BB"/>
      </a:accent2>
      <a:accent3>
        <a:srgbClr val="9C6371"/>
      </a:accent3>
      <a:accent4>
        <a:srgbClr val="394179"/>
      </a:accent4>
      <a:accent5>
        <a:srgbClr val="358CD9"/>
      </a:accent5>
      <a:accent6>
        <a:srgbClr val="FAB658"/>
      </a:accent6>
      <a:hlink>
        <a:srgbClr val="FFD86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3283</TotalTime>
  <Words>1840</Words>
  <Application>Microsoft Office PowerPoint</Application>
  <PresentationFormat>On-screen Show (16:9)</PresentationFormat>
  <Paragraphs>112</Paragraphs>
  <Slides>26</Slides>
  <Notes>21</Notes>
  <HiddenSlides>0</HiddenSlides>
  <MMClips>1</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26</vt:i4>
      </vt:variant>
    </vt:vector>
  </HeadingPairs>
  <TitlesOfParts>
    <vt:vector size="43" baseType="lpstr">
      <vt:lpstr>Pattaya</vt:lpstr>
      <vt:lpstr>Arial</vt:lpstr>
      <vt:lpstr>思源黑体 CN Bold</vt:lpstr>
      <vt:lpstr>Nunito Light</vt:lpstr>
      <vt:lpstr>Baloo 2</vt:lpstr>
      <vt:lpstr>HP001 4 hàng</vt:lpstr>
      <vt:lpstr>#Li-N UVN Sang Song Nang</vt:lpstr>
      <vt:lpstr>UVF Lobster12</vt:lpstr>
      <vt:lpstr>Calibri</vt:lpstr>
      <vt:lpstr>Rubik</vt:lpstr>
      <vt:lpstr>Roboto Condensed Light</vt:lpstr>
      <vt:lpstr>Calibri Light</vt:lpstr>
      <vt:lpstr>Bebas Neue</vt:lpstr>
      <vt:lpstr>Ultra</vt:lpstr>
      <vt:lpstr>汉仪夏日体W</vt:lpstr>
      <vt:lpstr>Seollal: Korean New Year by Slidesgo</vt:lpstr>
      <vt:lpstr>Office Theme</vt:lpstr>
      <vt:lpstr>PowerPoint Presentation</vt:lpstr>
      <vt:lpstr>PowerPoint Presentation</vt:lpstr>
      <vt:lpstr>Mục tiêu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Lưu ý</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Đánh giá mục tiêu</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Seollal: Korean New Year</dc:title>
  <dc:creator>THAO</dc:creator>
  <cp:lastModifiedBy>Nguyen Thu Hien</cp:lastModifiedBy>
  <cp:revision>177</cp:revision>
  <dcterms:modified xsi:type="dcterms:W3CDTF">2022-02-21T15:12:08Z</dcterms:modified>
</cp:coreProperties>
</file>