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7" r:id="rId3"/>
    <p:sldId id="257" r:id="rId4"/>
    <p:sldId id="279" r:id="rId5"/>
    <p:sldId id="280" r:id="rId6"/>
    <p:sldId id="281" r:id="rId7"/>
    <p:sldId id="282" r:id="rId8"/>
    <p:sldId id="283" r:id="rId9"/>
    <p:sldId id="284" r:id="rId10"/>
    <p:sldId id="285" r:id="rId11"/>
    <p:sldId id="287" r:id="rId12"/>
    <p:sldId id="286" r:id="rId13"/>
    <p:sldId id="288" r:id="rId14"/>
    <p:sldId id="291" r:id="rId15"/>
    <p:sldId id="293" r:id="rId16"/>
    <p:sldId id="289" r:id="rId17"/>
    <p:sldId id="290" r:id="rId18"/>
    <p:sldId id="292" r:id="rId19"/>
    <p:sldId id="294"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5135"/>
    <a:srgbClr val="CFA187"/>
    <a:srgbClr val="C28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EFDAF-8BA7-4C65-82B3-7A3E731D0944}" v="180" dt="2022-01-17T05:35:59.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0" d="100"/>
          <a:sy n="50" d="100"/>
        </p:scale>
        <p:origin x="59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ên Quynh" userId="2c6e06ab922918d4" providerId="LiveId" clId="{56AEFDAF-8BA7-4C65-82B3-7A3E731D0944}"/>
    <pc:docChg chg="undo custSel addSld modSld">
      <pc:chgData name="Nguyên Quynh" userId="2c6e06ab922918d4" providerId="LiveId" clId="{56AEFDAF-8BA7-4C65-82B3-7A3E731D0944}" dt="2022-01-17T05:35:59.343" v="503"/>
      <pc:docMkLst>
        <pc:docMk/>
      </pc:docMkLst>
      <pc:sldChg chg="addSp delSp modSp mod">
        <pc:chgData name="Nguyên Quynh" userId="2c6e06ab922918d4" providerId="LiveId" clId="{56AEFDAF-8BA7-4C65-82B3-7A3E731D0944}" dt="2022-01-17T03:36:21.190" v="62" actId="1076"/>
        <pc:sldMkLst>
          <pc:docMk/>
          <pc:sldMk cId="414074848" sldId="256"/>
        </pc:sldMkLst>
        <pc:spChg chg="add del mod">
          <ac:chgData name="Nguyên Quynh" userId="2c6e06ab922918d4" providerId="LiveId" clId="{56AEFDAF-8BA7-4C65-82B3-7A3E731D0944}" dt="2022-01-17T03:35:49.022" v="57"/>
          <ac:spMkLst>
            <pc:docMk/>
            <pc:sldMk cId="414074848" sldId="256"/>
            <ac:spMk id="2" creationId="{9A0B8593-9E7B-4F7E-98B7-143A9EBE001A}"/>
          </ac:spMkLst>
        </pc:spChg>
        <pc:spChg chg="add del mod">
          <ac:chgData name="Nguyên Quynh" userId="2c6e06ab922918d4" providerId="LiveId" clId="{56AEFDAF-8BA7-4C65-82B3-7A3E731D0944}" dt="2022-01-17T03:35:49.022" v="57"/>
          <ac:spMkLst>
            <pc:docMk/>
            <pc:sldMk cId="414074848" sldId="256"/>
            <ac:spMk id="8" creationId="{98809D57-69CE-49E3-A7C8-A9EC900438A7}"/>
          </ac:spMkLst>
        </pc:spChg>
        <pc:spChg chg="mod">
          <ac:chgData name="Nguyên Quynh" userId="2c6e06ab922918d4" providerId="LiveId" clId="{56AEFDAF-8BA7-4C65-82B3-7A3E731D0944}" dt="2022-01-17T03:36:21.190" v="62" actId="1076"/>
          <ac:spMkLst>
            <pc:docMk/>
            <pc:sldMk cId="414074848" sldId="256"/>
            <ac:spMk id="9" creationId="{7DC9E844-469A-45AF-9D96-B9CB1FE28219}"/>
          </ac:spMkLst>
        </pc:spChg>
        <pc:picChg chg="mod">
          <ac:chgData name="Nguyên Quynh" userId="2c6e06ab922918d4" providerId="LiveId" clId="{56AEFDAF-8BA7-4C65-82B3-7A3E731D0944}" dt="2022-01-17T03:36:17.547" v="61"/>
          <ac:picMkLst>
            <pc:docMk/>
            <pc:sldMk cId="414074848" sldId="256"/>
            <ac:picMk id="1028" creationId="{F1F933D6-7719-4946-8FA5-D6136A67492D}"/>
          </ac:picMkLst>
        </pc:picChg>
      </pc:sldChg>
      <pc:sldChg chg="modSp mod">
        <pc:chgData name="Nguyên Quynh" userId="2c6e06ab922918d4" providerId="LiveId" clId="{56AEFDAF-8BA7-4C65-82B3-7A3E731D0944}" dt="2022-01-17T02:36:22.244" v="1" actId="20577"/>
        <pc:sldMkLst>
          <pc:docMk/>
          <pc:sldMk cId="3445722875" sldId="279"/>
        </pc:sldMkLst>
        <pc:spChg chg="mod">
          <ac:chgData name="Nguyên Quynh" userId="2c6e06ab922918d4" providerId="LiveId" clId="{56AEFDAF-8BA7-4C65-82B3-7A3E731D0944}" dt="2022-01-17T02:36:20.533" v="0" actId="20577"/>
          <ac:spMkLst>
            <pc:docMk/>
            <pc:sldMk cId="3445722875" sldId="279"/>
            <ac:spMk id="9" creationId="{FA43E1C1-DB6A-4667-9205-46CCD8B6A092}"/>
          </ac:spMkLst>
        </pc:spChg>
        <pc:spChg chg="mod">
          <ac:chgData name="Nguyên Quynh" userId="2c6e06ab922918d4" providerId="LiveId" clId="{56AEFDAF-8BA7-4C65-82B3-7A3E731D0944}" dt="2022-01-17T02:36:22.244" v="1" actId="20577"/>
          <ac:spMkLst>
            <pc:docMk/>
            <pc:sldMk cId="3445722875" sldId="279"/>
            <ac:spMk id="20" creationId="{CA83AD5D-D052-44FB-8B8D-A63FFDB7444C}"/>
          </ac:spMkLst>
        </pc:spChg>
      </pc:sldChg>
      <pc:sldChg chg="modSp mod">
        <pc:chgData name="Nguyên Quynh" userId="2c6e06ab922918d4" providerId="LiveId" clId="{56AEFDAF-8BA7-4C65-82B3-7A3E731D0944}" dt="2022-01-17T02:38:07.852" v="10" actId="14100"/>
        <pc:sldMkLst>
          <pc:docMk/>
          <pc:sldMk cId="1682300208" sldId="282"/>
        </pc:sldMkLst>
        <pc:spChg chg="mod">
          <ac:chgData name="Nguyên Quynh" userId="2c6e06ab922918d4" providerId="LiveId" clId="{56AEFDAF-8BA7-4C65-82B3-7A3E731D0944}" dt="2022-01-17T02:37:47.703" v="5" actId="1076"/>
          <ac:spMkLst>
            <pc:docMk/>
            <pc:sldMk cId="1682300208" sldId="282"/>
            <ac:spMk id="2" creationId="{9A7CADE9-6415-4D61-8AD0-243701942076}"/>
          </ac:spMkLst>
        </pc:spChg>
        <pc:spChg chg="mod">
          <ac:chgData name="Nguyên Quynh" userId="2c6e06ab922918d4" providerId="LiveId" clId="{56AEFDAF-8BA7-4C65-82B3-7A3E731D0944}" dt="2022-01-17T02:37:59.313" v="7" actId="14100"/>
          <ac:spMkLst>
            <pc:docMk/>
            <pc:sldMk cId="1682300208" sldId="282"/>
            <ac:spMk id="3" creationId="{FF7F2547-41F7-45E4-A9AA-BC454C6A1C3C}"/>
          </ac:spMkLst>
        </pc:spChg>
        <pc:spChg chg="mod">
          <ac:chgData name="Nguyên Quynh" userId="2c6e06ab922918d4" providerId="LiveId" clId="{56AEFDAF-8BA7-4C65-82B3-7A3E731D0944}" dt="2022-01-17T02:38:07.852" v="10" actId="14100"/>
          <ac:spMkLst>
            <pc:docMk/>
            <pc:sldMk cId="1682300208" sldId="282"/>
            <ac:spMk id="6" creationId="{FD5817DE-D8B1-4053-B75B-8B8DFC8DC6EB}"/>
          </ac:spMkLst>
        </pc:spChg>
      </pc:sldChg>
      <pc:sldChg chg="modSp mod">
        <pc:chgData name="Nguyên Quynh" userId="2c6e06ab922918d4" providerId="LiveId" clId="{56AEFDAF-8BA7-4C65-82B3-7A3E731D0944}" dt="2022-01-17T02:39:02.796" v="17" actId="552"/>
        <pc:sldMkLst>
          <pc:docMk/>
          <pc:sldMk cId="691651824" sldId="283"/>
        </pc:sldMkLst>
        <pc:spChg chg="mod">
          <ac:chgData name="Nguyên Quynh" userId="2c6e06ab922918d4" providerId="LiveId" clId="{56AEFDAF-8BA7-4C65-82B3-7A3E731D0944}" dt="2022-01-17T02:38:21.292" v="11" actId="255"/>
          <ac:spMkLst>
            <pc:docMk/>
            <pc:sldMk cId="691651824" sldId="283"/>
            <ac:spMk id="2" creationId="{9A7CADE9-6415-4D61-8AD0-243701942076}"/>
          </ac:spMkLst>
        </pc:spChg>
        <pc:spChg chg="mod">
          <ac:chgData name="Nguyên Quynh" userId="2c6e06ab922918d4" providerId="LiveId" clId="{56AEFDAF-8BA7-4C65-82B3-7A3E731D0944}" dt="2022-01-17T02:38:26.419" v="12" actId="14100"/>
          <ac:spMkLst>
            <pc:docMk/>
            <pc:sldMk cId="691651824" sldId="283"/>
            <ac:spMk id="6" creationId="{FD5817DE-D8B1-4053-B75B-8B8DFC8DC6EB}"/>
          </ac:spMkLst>
        </pc:spChg>
        <pc:spChg chg="mod">
          <ac:chgData name="Nguyên Quynh" userId="2c6e06ab922918d4" providerId="LiveId" clId="{56AEFDAF-8BA7-4C65-82B3-7A3E731D0944}" dt="2022-01-17T02:39:02.796" v="17" actId="552"/>
          <ac:spMkLst>
            <pc:docMk/>
            <pc:sldMk cId="691651824" sldId="283"/>
            <ac:spMk id="8" creationId="{069C982F-1F80-4171-AF52-437653300018}"/>
          </ac:spMkLst>
        </pc:spChg>
        <pc:spChg chg="mod">
          <ac:chgData name="Nguyên Quynh" userId="2c6e06ab922918d4" providerId="LiveId" clId="{56AEFDAF-8BA7-4C65-82B3-7A3E731D0944}" dt="2022-01-17T02:39:02.796" v="17" actId="552"/>
          <ac:spMkLst>
            <pc:docMk/>
            <pc:sldMk cId="691651824" sldId="283"/>
            <ac:spMk id="10" creationId="{B1D247FB-7A24-49E9-9E78-A1FA5A72E6CD}"/>
          </ac:spMkLst>
        </pc:spChg>
        <pc:spChg chg="mod">
          <ac:chgData name="Nguyên Quynh" userId="2c6e06ab922918d4" providerId="LiveId" clId="{56AEFDAF-8BA7-4C65-82B3-7A3E731D0944}" dt="2022-01-17T02:39:02.796" v="17" actId="552"/>
          <ac:spMkLst>
            <pc:docMk/>
            <pc:sldMk cId="691651824" sldId="283"/>
            <ac:spMk id="11" creationId="{086679DB-9581-46B8-A17C-10BB6FFFBE4A}"/>
          </ac:spMkLst>
        </pc:spChg>
        <pc:spChg chg="mod">
          <ac:chgData name="Nguyên Quynh" userId="2c6e06ab922918d4" providerId="LiveId" clId="{56AEFDAF-8BA7-4C65-82B3-7A3E731D0944}" dt="2022-01-17T02:39:02.796" v="17" actId="552"/>
          <ac:spMkLst>
            <pc:docMk/>
            <pc:sldMk cId="691651824" sldId="283"/>
            <ac:spMk id="12" creationId="{FBB4D115-C349-4792-9B36-0FA229300035}"/>
          </ac:spMkLst>
        </pc:spChg>
      </pc:sldChg>
      <pc:sldChg chg="modSp mod">
        <pc:chgData name="Nguyên Quynh" userId="2c6e06ab922918d4" providerId="LiveId" clId="{56AEFDAF-8BA7-4C65-82B3-7A3E731D0944}" dt="2022-01-17T02:39:23.184" v="18" actId="20577"/>
        <pc:sldMkLst>
          <pc:docMk/>
          <pc:sldMk cId="3634053128" sldId="285"/>
        </pc:sldMkLst>
        <pc:spChg chg="mod">
          <ac:chgData name="Nguyên Quynh" userId="2c6e06ab922918d4" providerId="LiveId" clId="{56AEFDAF-8BA7-4C65-82B3-7A3E731D0944}" dt="2022-01-17T02:39:23.184" v="18" actId="20577"/>
          <ac:spMkLst>
            <pc:docMk/>
            <pc:sldMk cId="3634053128" sldId="285"/>
            <ac:spMk id="18" creationId="{17F4A07A-04C5-485E-96A8-7B42C82EE7E8}"/>
          </ac:spMkLst>
        </pc:spChg>
      </pc:sldChg>
      <pc:sldChg chg="modSp mod">
        <pc:chgData name="Nguyên Quynh" userId="2c6e06ab922918d4" providerId="LiveId" clId="{56AEFDAF-8BA7-4C65-82B3-7A3E731D0944}" dt="2022-01-17T02:39:26.864" v="19" actId="20577"/>
        <pc:sldMkLst>
          <pc:docMk/>
          <pc:sldMk cId="3575157113" sldId="287"/>
        </pc:sldMkLst>
        <pc:spChg chg="mod">
          <ac:chgData name="Nguyên Quynh" userId="2c6e06ab922918d4" providerId="LiveId" clId="{56AEFDAF-8BA7-4C65-82B3-7A3E731D0944}" dt="2022-01-17T02:39:26.864" v="19" actId="20577"/>
          <ac:spMkLst>
            <pc:docMk/>
            <pc:sldMk cId="3575157113" sldId="287"/>
            <ac:spMk id="23" creationId="{898C2B6C-9EA3-45ED-ADBB-D182573F9749}"/>
          </ac:spMkLst>
        </pc:spChg>
      </pc:sldChg>
      <pc:sldChg chg="modSp mod modAnim">
        <pc:chgData name="Nguyên Quynh" userId="2c6e06ab922918d4" providerId="LiveId" clId="{56AEFDAF-8BA7-4C65-82B3-7A3E731D0944}" dt="2022-01-17T04:32:25.259" v="241"/>
        <pc:sldMkLst>
          <pc:docMk/>
          <pc:sldMk cId="714108085" sldId="288"/>
        </pc:sldMkLst>
        <pc:spChg chg="mod">
          <ac:chgData name="Nguyên Quynh" userId="2c6e06ab922918d4" providerId="LiveId" clId="{56AEFDAF-8BA7-4C65-82B3-7A3E731D0944}" dt="2022-01-17T02:40:37.984" v="46" actId="20577"/>
          <ac:spMkLst>
            <pc:docMk/>
            <pc:sldMk cId="714108085" sldId="288"/>
            <ac:spMk id="2" creationId="{9A7CADE9-6415-4D61-8AD0-243701942076}"/>
          </ac:spMkLst>
        </pc:spChg>
      </pc:sldChg>
      <pc:sldChg chg="modSp mod">
        <pc:chgData name="Nguyên Quynh" userId="2c6e06ab922918d4" providerId="LiveId" clId="{56AEFDAF-8BA7-4C65-82B3-7A3E731D0944}" dt="2022-01-17T02:39:50.108" v="36" actId="20577"/>
        <pc:sldMkLst>
          <pc:docMk/>
          <pc:sldMk cId="2032298758" sldId="291"/>
        </pc:sldMkLst>
        <pc:spChg chg="mod">
          <ac:chgData name="Nguyên Quynh" userId="2c6e06ab922918d4" providerId="LiveId" clId="{56AEFDAF-8BA7-4C65-82B3-7A3E731D0944}" dt="2022-01-17T02:39:50.108" v="36" actId="20577"/>
          <ac:spMkLst>
            <pc:docMk/>
            <pc:sldMk cId="2032298758" sldId="291"/>
            <ac:spMk id="18" creationId="{17F4A07A-04C5-485E-96A8-7B42C82EE7E8}"/>
          </ac:spMkLst>
        </pc:spChg>
      </pc:sldChg>
      <pc:sldChg chg="addSp delSp modSp mod delAnim modAnim modNotesTx">
        <pc:chgData name="Nguyên Quynh" userId="2c6e06ab922918d4" providerId="LiveId" clId="{56AEFDAF-8BA7-4C65-82B3-7A3E731D0944}" dt="2022-01-17T05:35:34.902" v="498"/>
        <pc:sldMkLst>
          <pc:docMk/>
          <pc:sldMk cId="605324669" sldId="292"/>
        </pc:sldMkLst>
        <pc:spChg chg="mod ord">
          <ac:chgData name="Nguyên Quynh" userId="2c6e06ab922918d4" providerId="LiveId" clId="{56AEFDAF-8BA7-4C65-82B3-7A3E731D0944}" dt="2022-01-17T04:47:16.840" v="287" actId="167"/>
          <ac:spMkLst>
            <pc:docMk/>
            <pc:sldMk cId="605324669" sldId="292"/>
            <ac:spMk id="3" creationId="{FF7F2547-41F7-45E4-A9AA-BC454C6A1C3C}"/>
          </ac:spMkLst>
        </pc:spChg>
        <pc:spChg chg="mod">
          <ac:chgData name="Nguyên Quynh" userId="2c6e06ab922918d4" providerId="LiveId" clId="{56AEFDAF-8BA7-4C65-82B3-7A3E731D0944}" dt="2022-01-17T05:32:07.333" v="488" actId="1076"/>
          <ac:spMkLst>
            <pc:docMk/>
            <pc:sldMk cId="605324669" sldId="292"/>
            <ac:spMk id="6" creationId="{B7B81331-4338-487B-96F4-163FB2B1370B}"/>
          </ac:spMkLst>
        </pc:spChg>
        <pc:spChg chg="mod">
          <ac:chgData name="Nguyên Quynh" userId="2c6e06ab922918d4" providerId="LiveId" clId="{56AEFDAF-8BA7-4C65-82B3-7A3E731D0944}" dt="2022-01-17T05:32:07.333" v="488" actId="1076"/>
          <ac:spMkLst>
            <pc:docMk/>
            <pc:sldMk cId="605324669" sldId="292"/>
            <ac:spMk id="7" creationId="{0937A4E3-DFAD-41B0-96E6-05B372FCB37D}"/>
          </ac:spMkLst>
        </pc:spChg>
        <pc:spChg chg="mod">
          <ac:chgData name="Nguyên Quynh" userId="2c6e06ab922918d4" providerId="LiveId" clId="{56AEFDAF-8BA7-4C65-82B3-7A3E731D0944}" dt="2022-01-17T05:32:07.333" v="488" actId="1076"/>
          <ac:spMkLst>
            <pc:docMk/>
            <pc:sldMk cId="605324669" sldId="292"/>
            <ac:spMk id="9" creationId="{0CB2CD8D-9902-4375-8A5E-106A520B762D}"/>
          </ac:spMkLst>
        </pc:spChg>
        <pc:spChg chg="mod">
          <ac:chgData name="Nguyên Quynh" userId="2c6e06ab922918d4" providerId="LiveId" clId="{56AEFDAF-8BA7-4C65-82B3-7A3E731D0944}" dt="2022-01-17T05:32:07.333" v="488" actId="1076"/>
          <ac:spMkLst>
            <pc:docMk/>
            <pc:sldMk cId="605324669" sldId="292"/>
            <ac:spMk id="11" creationId="{6F374608-9AF4-4819-B6A4-9028DDF15C4E}"/>
          </ac:spMkLst>
        </pc:spChg>
        <pc:spChg chg="mod">
          <ac:chgData name="Nguyên Quynh" userId="2c6e06ab922918d4" providerId="LiveId" clId="{56AEFDAF-8BA7-4C65-82B3-7A3E731D0944}" dt="2022-01-17T05:32:07.333" v="488" actId="1076"/>
          <ac:spMkLst>
            <pc:docMk/>
            <pc:sldMk cId="605324669" sldId="292"/>
            <ac:spMk id="13" creationId="{F4222206-471C-4186-B90A-B197FE06F4A8}"/>
          </ac:spMkLst>
        </pc:spChg>
        <pc:spChg chg="mod">
          <ac:chgData name="Nguyên Quynh" userId="2c6e06ab922918d4" providerId="LiveId" clId="{56AEFDAF-8BA7-4C65-82B3-7A3E731D0944}" dt="2022-01-17T05:32:07.333" v="488" actId="1076"/>
          <ac:spMkLst>
            <pc:docMk/>
            <pc:sldMk cId="605324669" sldId="292"/>
            <ac:spMk id="14" creationId="{1D9CC4DC-CB7F-460F-94E9-F14A123F52D4}"/>
          </ac:spMkLst>
        </pc:spChg>
        <pc:spChg chg="mod">
          <ac:chgData name="Nguyên Quynh" userId="2c6e06ab922918d4" providerId="LiveId" clId="{56AEFDAF-8BA7-4C65-82B3-7A3E731D0944}" dt="2022-01-17T05:32:07.333" v="488" actId="1076"/>
          <ac:spMkLst>
            <pc:docMk/>
            <pc:sldMk cId="605324669" sldId="292"/>
            <ac:spMk id="15" creationId="{D67ED23C-516C-48D3-8DF7-7D2FE30B2333}"/>
          </ac:spMkLst>
        </pc:spChg>
        <pc:spChg chg="mod">
          <ac:chgData name="Nguyên Quynh" userId="2c6e06ab922918d4" providerId="LiveId" clId="{56AEFDAF-8BA7-4C65-82B3-7A3E731D0944}" dt="2022-01-17T05:32:07.333" v="488" actId="1076"/>
          <ac:spMkLst>
            <pc:docMk/>
            <pc:sldMk cId="605324669" sldId="292"/>
            <ac:spMk id="18" creationId="{D49C154F-704B-41D6-8963-B9DD8A300484}"/>
          </ac:spMkLst>
        </pc:spChg>
        <pc:spChg chg="mod">
          <ac:chgData name="Nguyên Quynh" userId="2c6e06ab922918d4" providerId="LiveId" clId="{56AEFDAF-8BA7-4C65-82B3-7A3E731D0944}" dt="2022-01-17T05:32:07.333" v="488" actId="1076"/>
          <ac:spMkLst>
            <pc:docMk/>
            <pc:sldMk cId="605324669" sldId="292"/>
            <ac:spMk id="19" creationId="{69B2F390-7F9A-4BEA-84AD-CE7414CFBC81}"/>
          </ac:spMkLst>
        </pc:spChg>
        <pc:spChg chg="del">
          <ac:chgData name="Nguyên Quynh" userId="2c6e06ab922918d4" providerId="LiveId" clId="{56AEFDAF-8BA7-4C65-82B3-7A3E731D0944}" dt="2022-01-17T04:27:13.016" v="215" actId="478"/>
          <ac:spMkLst>
            <pc:docMk/>
            <pc:sldMk cId="605324669" sldId="292"/>
            <ac:spMk id="21" creationId="{1B3F1BAB-F0FC-409D-B623-93F98E63E284}"/>
          </ac:spMkLst>
        </pc:spChg>
        <pc:spChg chg="add mod">
          <ac:chgData name="Nguyên Quynh" userId="2c6e06ab922918d4" providerId="LiveId" clId="{56AEFDAF-8BA7-4C65-82B3-7A3E731D0944}" dt="2022-01-17T05:32:07.333" v="488" actId="1076"/>
          <ac:spMkLst>
            <pc:docMk/>
            <pc:sldMk cId="605324669" sldId="292"/>
            <ac:spMk id="27" creationId="{E1524AB3-191D-4DF1-95BD-FBAD532F78E0}"/>
          </ac:spMkLst>
        </pc:spChg>
        <pc:picChg chg="add mod">
          <ac:chgData name="Nguyên Quynh" userId="2c6e06ab922918d4" providerId="LiveId" clId="{56AEFDAF-8BA7-4C65-82B3-7A3E731D0944}" dt="2022-01-17T05:32:07.333" v="488" actId="1076"/>
          <ac:picMkLst>
            <pc:docMk/>
            <pc:sldMk cId="605324669" sldId="292"/>
            <ac:picMk id="16" creationId="{46EE4C1F-D332-4C10-86D2-7BF468C8BDD9}"/>
          </ac:picMkLst>
        </pc:picChg>
        <pc:picChg chg="mod">
          <ac:chgData name="Nguyên Quynh" userId="2c6e06ab922918d4" providerId="LiveId" clId="{56AEFDAF-8BA7-4C65-82B3-7A3E731D0944}" dt="2022-01-17T04:47:28.146" v="288" actId="167"/>
          <ac:picMkLst>
            <pc:docMk/>
            <pc:sldMk cId="605324669" sldId="292"/>
            <ac:picMk id="17" creationId="{3642A316-4B6C-4819-AEF0-A97D1F5B250C}"/>
          </ac:picMkLst>
        </pc:picChg>
        <pc:picChg chg="add mod">
          <ac:chgData name="Nguyên Quynh" userId="2c6e06ab922918d4" providerId="LiveId" clId="{56AEFDAF-8BA7-4C65-82B3-7A3E731D0944}" dt="2022-01-17T05:32:07.333" v="488" actId="1076"/>
          <ac:picMkLst>
            <pc:docMk/>
            <pc:sldMk cId="605324669" sldId="292"/>
            <ac:picMk id="20" creationId="{2AF8D978-5F61-49C1-B721-49B25CB95D9B}"/>
          </ac:picMkLst>
        </pc:picChg>
        <pc:picChg chg="add mod">
          <ac:chgData name="Nguyên Quynh" userId="2c6e06ab922918d4" providerId="LiveId" clId="{56AEFDAF-8BA7-4C65-82B3-7A3E731D0944}" dt="2022-01-17T05:32:07.333" v="488" actId="1076"/>
          <ac:picMkLst>
            <pc:docMk/>
            <pc:sldMk cId="605324669" sldId="292"/>
            <ac:picMk id="22" creationId="{9A56F0B6-9C7F-4795-9A91-A3C47E289D11}"/>
          </ac:picMkLst>
        </pc:picChg>
        <pc:picChg chg="add mod">
          <ac:chgData name="Nguyên Quynh" userId="2c6e06ab922918d4" providerId="LiveId" clId="{56AEFDAF-8BA7-4C65-82B3-7A3E731D0944}" dt="2022-01-17T05:32:07.333" v="488" actId="1076"/>
          <ac:picMkLst>
            <pc:docMk/>
            <pc:sldMk cId="605324669" sldId="292"/>
            <ac:picMk id="23" creationId="{6D6C4DB9-1F75-4950-8771-94B17013EF3F}"/>
          </ac:picMkLst>
        </pc:picChg>
        <pc:picChg chg="add mod">
          <ac:chgData name="Nguyên Quynh" userId="2c6e06ab922918d4" providerId="LiveId" clId="{56AEFDAF-8BA7-4C65-82B3-7A3E731D0944}" dt="2022-01-17T05:32:07.333" v="488" actId="1076"/>
          <ac:picMkLst>
            <pc:docMk/>
            <pc:sldMk cId="605324669" sldId="292"/>
            <ac:picMk id="24" creationId="{39F5C2A1-62E2-415E-8E72-51D50E9DA107}"/>
          </ac:picMkLst>
        </pc:picChg>
        <pc:picChg chg="add mod">
          <ac:chgData name="Nguyên Quynh" userId="2c6e06ab922918d4" providerId="LiveId" clId="{56AEFDAF-8BA7-4C65-82B3-7A3E731D0944}" dt="2022-01-17T05:32:07.333" v="488" actId="1076"/>
          <ac:picMkLst>
            <pc:docMk/>
            <pc:sldMk cId="605324669" sldId="292"/>
            <ac:picMk id="25" creationId="{A5D6A05D-368A-4A7F-A303-615AC2E82467}"/>
          </ac:picMkLst>
        </pc:picChg>
        <pc:picChg chg="add mod">
          <ac:chgData name="Nguyên Quynh" userId="2c6e06ab922918d4" providerId="LiveId" clId="{56AEFDAF-8BA7-4C65-82B3-7A3E731D0944}" dt="2022-01-17T05:32:07.333" v="488" actId="1076"/>
          <ac:picMkLst>
            <pc:docMk/>
            <pc:sldMk cId="605324669" sldId="292"/>
            <ac:picMk id="26" creationId="{DD71F356-C64A-4172-B4EF-C865A0F27BF2}"/>
          </ac:picMkLst>
        </pc:picChg>
        <pc:picChg chg="add mod">
          <ac:chgData name="Nguyên Quynh" userId="2c6e06ab922918d4" providerId="LiveId" clId="{56AEFDAF-8BA7-4C65-82B3-7A3E731D0944}" dt="2022-01-17T05:32:07.333" v="488" actId="1076"/>
          <ac:picMkLst>
            <pc:docMk/>
            <pc:sldMk cId="605324669" sldId="292"/>
            <ac:picMk id="2050" creationId="{49070D7D-6131-41A3-B98D-70CD7D901F83}"/>
          </ac:picMkLst>
        </pc:picChg>
        <pc:picChg chg="add mod">
          <ac:chgData name="Nguyên Quynh" userId="2c6e06ab922918d4" providerId="LiveId" clId="{56AEFDAF-8BA7-4C65-82B3-7A3E731D0944}" dt="2022-01-17T05:32:07.333" v="488" actId="1076"/>
          <ac:picMkLst>
            <pc:docMk/>
            <pc:sldMk cId="605324669" sldId="292"/>
            <ac:picMk id="2052" creationId="{3B1E6977-D376-45DD-BCED-3E9C1BE5D7F1}"/>
          </ac:picMkLst>
        </pc:picChg>
      </pc:sldChg>
      <pc:sldChg chg="modSp mod">
        <pc:chgData name="Nguyên Quynh" userId="2c6e06ab922918d4" providerId="LiveId" clId="{56AEFDAF-8BA7-4C65-82B3-7A3E731D0944}" dt="2022-01-17T02:40:02.911" v="38" actId="20577"/>
        <pc:sldMkLst>
          <pc:docMk/>
          <pc:sldMk cId="1402661972" sldId="293"/>
        </pc:sldMkLst>
        <pc:spChg chg="mod">
          <ac:chgData name="Nguyên Quynh" userId="2c6e06ab922918d4" providerId="LiveId" clId="{56AEFDAF-8BA7-4C65-82B3-7A3E731D0944}" dt="2022-01-17T02:40:02.911" v="38" actId="20577"/>
          <ac:spMkLst>
            <pc:docMk/>
            <pc:sldMk cId="1402661972" sldId="293"/>
            <ac:spMk id="19" creationId="{03FA90D1-F311-48E8-86F9-27C50918DDB9}"/>
          </ac:spMkLst>
        </pc:spChg>
        <pc:spChg chg="mod">
          <ac:chgData name="Nguyên Quynh" userId="2c6e06ab922918d4" providerId="LiveId" clId="{56AEFDAF-8BA7-4C65-82B3-7A3E731D0944}" dt="2022-01-17T02:39:55.677" v="37" actId="20577"/>
          <ac:spMkLst>
            <pc:docMk/>
            <pc:sldMk cId="1402661972" sldId="293"/>
            <ac:spMk id="22" creationId="{35BD72A0-A8DE-4D58-BF45-662EE064DFBC}"/>
          </ac:spMkLst>
        </pc:spChg>
      </pc:sldChg>
      <pc:sldChg chg="modSp mod">
        <pc:chgData name="Nguyên Quynh" userId="2c6e06ab922918d4" providerId="LiveId" clId="{56AEFDAF-8BA7-4C65-82B3-7A3E731D0944}" dt="2022-01-17T03:47:27.605" v="155" actId="14100"/>
        <pc:sldMkLst>
          <pc:docMk/>
          <pc:sldMk cId="3018759032" sldId="294"/>
        </pc:sldMkLst>
        <pc:spChg chg="mod">
          <ac:chgData name="Nguyên Quynh" userId="2c6e06ab922918d4" providerId="LiveId" clId="{56AEFDAF-8BA7-4C65-82B3-7A3E731D0944}" dt="2022-01-17T03:47:27.605" v="155" actId="14100"/>
          <ac:spMkLst>
            <pc:docMk/>
            <pc:sldMk cId="3018759032" sldId="294"/>
            <ac:spMk id="18" creationId="{17F4A07A-04C5-485E-96A8-7B42C82EE7E8}"/>
          </ac:spMkLst>
        </pc:spChg>
      </pc:sldChg>
      <pc:sldChg chg="addSp delSp modSp add mod modAnim">
        <pc:chgData name="Nguyên Quynh" userId="2c6e06ab922918d4" providerId="LiveId" clId="{56AEFDAF-8BA7-4C65-82B3-7A3E731D0944}" dt="2022-01-17T05:35:59.343" v="503"/>
        <pc:sldMkLst>
          <pc:docMk/>
          <pc:sldMk cId="3176526584" sldId="296"/>
        </pc:sldMkLst>
        <pc:spChg chg="mod">
          <ac:chgData name="Nguyên Quynh" userId="2c6e06ab922918d4" providerId="LiveId" clId="{56AEFDAF-8BA7-4C65-82B3-7A3E731D0944}" dt="2022-01-17T05:35:53.647" v="501" actId="1076"/>
          <ac:spMkLst>
            <pc:docMk/>
            <pc:sldMk cId="3176526584" sldId="296"/>
            <ac:spMk id="4" creationId="{B7324C91-1E6C-40CF-9E83-F38669EF700E}"/>
          </ac:spMkLst>
        </pc:spChg>
        <pc:spChg chg="mod">
          <ac:chgData name="Nguyên Quynh" userId="2c6e06ab922918d4" providerId="LiveId" clId="{56AEFDAF-8BA7-4C65-82B3-7A3E731D0944}" dt="2022-01-17T03:47:14.352" v="153" actId="20577"/>
          <ac:spMkLst>
            <pc:docMk/>
            <pc:sldMk cId="3176526584" sldId="296"/>
            <ac:spMk id="5" creationId="{AE926974-79CF-45BB-982E-622E5DEF1B16}"/>
          </ac:spMkLst>
        </pc:spChg>
        <pc:spChg chg="del mod">
          <ac:chgData name="Nguyên Quynh" userId="2c6e06ab922918d4" providerId="LiveId" clId="{56AEFDAF-8BA7-4C65-82B3-7A3E731D0944}" dt="2022-01-17T03:46:14.130" v="88" actId="478"/>
          <ac:spMkLst>
            <pc:docMk/>
            <pc:sldMk cId="3176526584" sldId="296"/>
            <ac:spMk id="6" creationId="{CB5EF9B6-0D08-40AF-9AF0-09A14FFE9021}"/>
          </ac:spMkLst>
        </pc:spChg>
        <pc:spChg chg="del mod">
          <ac:chgData name="Nguyên Quynh" userId="2c6e06ab922918d4" providerId="LiveId" clId="{56AEFDAF-8BA7-4C65-82B3-7A3E731D0944}" dt="2022-01-17T03:46:14.130" v="88" actId="478"/>
          <ac:spMkLst>
            <pc:docMk/>
            <pc:sldMk cId="3176526584" sldId="296"/>
            <ac:spMk id="7" creationId="{711C8A17-383A-4180-B02A-27151C203F27}"/>
          </ac:spMkLst>
        </pc:spChg>
        <pc:spChg chg="mod">
          <ac:chgData name="Nguyên Quynh" userId="2c6e06ab922918d4" providerId="LiveId" clId="{56AEFDAF-8BA7-4C65-82B3-7A3E731D0944}" dt="2022-01-17T05:35:51.020" v="500" actId="1076"/>
          <ac:spMkLst>
            <pc:docMk/>
            <pc:sldMk cId="3176526584" sldId="296"/>
            <ac:spMk id="8" creationId="{DB1EA56F-BD9E-4C75-93FA-8CD7C0000FF7}"/>
          </ac:spMkLst>
        </pc:spChg>
        <pc:picChg chg="del">
          <ac:chgData name="Nguyên Quynh" userId="2c6e06ab922918d4" providerId="LiveId" clId="{56AEFDAF-8BA7-4C65-82B3-7A3E731D0944}" dt="2022-01-17T03:43:18.132" v="65" actId="478"/>
          <ac:picMkLst>
            <pc:docMk/>
            <pc:sldMk cId="3176526584" sldId="296"/>
            <ac:picMk id="10" creationId="{8C699592-A445-47A8-8488-4DFFB262054E}"/>
          </ac:picMkLst>
        </pc:picChg>
        <pc:picChg chg="del">
          <ac:chgData name="Nguyên Quynh" userId="2c6e06ab922918d4" providerId="LiveId" clId="{56AEFDAF-8BA7-4C65-82B3-7A3E731D0944}" dt="2022-01-17T03:43:28.239" v="84" actId="478"/>
          <ac:picMkLst>
            <pc:docMk/>
            <pc:sldMk cId="3176526584" sldId="296"/>
            <ac:picMk id="11" creationId="{8A107F2C-16A2-40CE-B1EF-EB0B2BC35EF7}"/>
          </ac:picMkLst>
        </pc:picChg>
        <pc:picChg chg="del">
          <ac:chgData name="Nguyên Quynh" userId="2c6e06ab922918d4" providerId="LiveId" clId="{56AEFDAF-8BA7-4C65-82B3-7A3E731D0944}" dt="2022-01-17T03:43:28.239" v="84" actId="478"/>
          <ac:picMkLst>
            <pc:docMk/>
            <pc:sldMk cId="3176526584" sldId="296"/>
            <ac:picMk id="12" creationId="{3B933E3B-B33F-4FBC-AD17-FE7C66A4BFD5}"/>
          </ac:picMkLst>
        </pc:picChg>
        <pc:picChg chg="add mod">
          <ac:chgData name="Nguyên Quynh" userId="2c6e06ab922918d4" providerId="LiveId" clId="{56AEFDAF-8BA7-4C65-82B3-7A3E731D0944}" dt="2022-01-17T04:17:01.871" v="175" actId="1076"/>
          <ac:picMkLst>
            <pc:docMk/>
            <pc:sldMk cId="3176526584" sldId="296"/>
            <ac:picMk id="1026" creationId="{FF5178D3-A2C1-47AA-874C-A1193D97BEB6}"/>
          </ac:picMkLst>
        </pc:picChg>
        <pc:picChg chg="del">
          <ac:chgData name="Nguyên Quynh" userId="2c6e06ab922918d4" providerId="LiveId" clId="{56AEFDAF-8BA7-4C65-82B3-7A3E731D0944}" dt="2022-01-17T03:43:18.617" v="66" actId="478"/>
          <ac:picMkLst>
            <pc:docMk/>
            <pc:sldMk cId="3176526584" sldId="296"/>
            <ac:picMk id="5122" creationId="{B528D4C5-5DA3-4BF1-AA36-14B12C6F5405}"/>
          </ac:picMkLst>
        </pc:picChg>
        <pc:picChg chg="del">
          <ac:chgData name="Nguyên Quynh" userId="2c6e06ab922918d4" providerId="LiveId" clId="{56AEFDAF-8BA7-4C65-82B3-7A3E731D0944}" dt="2022-01-17T03:43:17.523" v="64" actId="478"/>
          <ac:picMkLst>
            <pc:docMk/>
            <pc:sldMk cId="3176526584" sldId="296"/>
            <ac:picMk id="5124" creationId="{02CF9033-32C2-4E38-A758-52BED84FE3FC}"/>
          </ac:picMkLst>
        </pc:picChg>
        <pc:picChg chg="del">
          <ac:chgData name="Nguyên Quynh" userId="2c6e06ab922918d4" providerId="LiveId" clId="{56AEFDAF-8BA7-4C65-82B3-7A3E731D0944}" dt="2022-01-17T03:43:28.239" v="84" actId="478"/>
          <ac:picMkLst>
            <pc:docMk/>
            <pc:sldMk cId="3176526584" sldId="296"/>
            <ac:picMk id="13314" creationId="{BB05AFEC-CD1B-429E-AA68-ABF1BA7F2182}"/>
          </ac:picMkLst>
        </pc:picChg>
      </pc:sldChg>
    </pc:docChg>
  </pc:docChgLst>
  <pc:docChgLst>
    <pc:chgData name="Nguyên Quynh" userId="2c6e06ab922918d4" providerId="LiveId" clId="{749D1B5B-6C3F-4DB6-9521-8ED4E6EEBC88}"/>
    <pc:docChg chg="undo custSel addSld delSld modSld sldOrd">
      <pc:chgData name="Nguyên Quynh" userId="2c6e06ab922918d4" providerId="LiveId" clId="{749D1B5B-6C3F-4DB6-9521-8ED4E6EEBC88}" dt="2022-01-15T19:11:37.142" v="6206"/>
      <pc:docMkLst>
        <pc:docMk/>
      </pc:docMkLst>
      <pc:sldChg chg="addSp delSp modTransition delDesignElem">
        <pc:chgData name="Nguyên Quynh" userId="2c6e06ab922918d4" providerId="LiveId" clId="{749D1B5B-6C3F-4DB6-9521-8ED4E6EEBC88}" dt="2022-01-15T19:10:10.871" v="6164"/>
        <pc:sldMkLst>
          <pc:docMk/>
          <pc:sldMk cId="414074848" sldId="256"/>
        </pc:sldMkLst>
        <pc:spChg chg="add del">
          <ac:chgData name="Nguyên Quynh" userId="2c6e06ab922918d4" providerId="LiveId" clId="{749D1B5B-6C3F-4DB6-9521-8ED4E6EEBC88}" dt="2022-01-15T15:48:29.993" v="746"/>
          <ac:spMkLst>
            <pc:docMk/>
            <pc:sldMk cId="414074848" sldId="256"/>
            <ac:spMk id="1030" creationId="{C1DD1A8A-57D5-4A81-AD04-532B043C5611}"/>
          </ac:spMkLst>
        </pc:spChg>
        <pc:spChg chg="add del">
          <ac:chgData name="Nguyên Quynh" userId="2c6e06ab922918d4" providerId="LiveId" clId="{749D1B5B-6C3F-4DB6-9521-8ED4E6EEBC88}" dt="2022-01-15T15:48:29.993" v="746"/>
          <ac:spMkLst>
            <pc:docMk/>
            <pc:sldMk cId="414074848" sldId="256"/>
            <ac:spMk id="1031" creationId="{007891EC-4501-44ED-A8C8-B11B6DB767AB}"/>
          </ac:spMkLst>
        </pc:spChg>
      </pc:sldChg>
      <pc:sldChg chg="addSp delSp modSp new mod modTransition setBg delDesignElem">
        <pc:chgData name="Nguyên Quynh" userId="2c6e06ab922918d4" providerId="LiveId" clId="{749D1B5B-6C3F-4DB6-9521-8ED4E6EEBC88}" dt="2022-01-15T19:10:10.871" v="6164"/>
        <pc:sldMkLst>
          <pc:docMk/>
          <pc:sldMk cId="865820244" sldId="257"/>
        </pc:sldMkLst>
        <pc:spChg chg="del">
          <ac:chgData name="Nguyên Quynh" userId="2c6e06ab922918d4" providerId="LiveId" clId="{749D1B5B-6C3F-4DB6-9521-8ED4E6EEBC88}" dt="2022-01-15T15:18:48.922" v="1" actId="478"/>
          <ac:spMkLst>
            <pc:docMk/>
            <pc:sldMk cId="865820244" sldId="257"/>
            <ac:spMk id="2" creationId="{AF70BFA6-E0A7-4F66-A615-275C374C5218}"/>
          </ac:spMkLst>
        </pc:spChg>
        <pc:spChg chg="del">
          <ac:chgData name="Nguyên Quynh" userId="2c6e06ab922918d4" providerId="LiveId" clId="{749D1B5B-6C3F-4DB6-9521-8ED4E6EEBC88}" dt="2022-01-15T15:18:48.922" v="1" actId="478"/>
          <ac:spMkLst>
            <pc:docMk/>
            <pc:sldMk cId="865820244" sldId="257"/>
            <ac:spMk id="3" creationId="{8882AECA-9D95-48E4-A669-CD8913AA179B}"/>
          </ac:spMkLst>
        </pc:spChg>
        <pc:spChg chg="add del mod">
          <ac:chgData name="Nguyên Quynh" userId="2c6e06ab922918d4" providerId="LiveId" clId="{749D1B5B-6C3F-4DB6-9521-8ED4E6EEBC88}" dt="2022-01-15T15:49:20.498" v="751" actId="478"/>
          <ac:spMkLst>
            <pc:docMk/>
            <pc:sldMk cId="865820244" sldId="257"/>
            <ac:spMk id="4" creationId="{44A363AD-9036-4F2C-AD61-75F247AAE89B}"/>
          </ac:spMkLst>
        </pc:spChg>
        <pc:spChg chg="add del">
          <ac:chgData name="Nguyên Quynh" userId="2c6e06ab922918d4" providerId="LiveId" clId="{749D1B5B-6C3F-4DB6-9521-8ED4E6EEBC88}" dt="2022-01-15T15:48:29.993" v="746"/>
          <ac:spMkLst>
            <pc:docMk/>
            <pc:sldMk cId="865820244" sldId="257"/>
            <ac:spMk id="71" creationId="{42A4FC2C-047E-45A5-965D-8E1E3BF09BC6}"/>
          </ac:spMkLst>
        </pc:spChg>
        <pc:picChg chg="add mod">
          <ac:chgData name="Nguyên Quynh" userId="2c6e06ab922918d4" providerId="LiveId" clId="{749D1B5B-6C3F-4DB6-9521-8ED4E6EEBC88}" dt="2022-01-15T15:44:57.730" v="735" actId="26606"/>
          <ac:picMkLst>
            <pc:docMk/>
            <pc:sldMk cId="865820244" sldId="257"/>
            <ac:picMk id="2050" creationId="{58E94EBD-F028-4DC4-8AD8-B4F98F3A6C1B}"/>
          </ac:picMkLst>
        </pc:picChg>
      </pc:sldChg>
      <pc:sldChg chg="add del ord modNotes">
        <pc:chgData name="Nguyên Quynh" userId="2c6e06ab922918d4" providerId="LiveId" clId="{749D1B5B-6C3F-4DB6-9521-8ED4E6EEBC88}" dt="2022-01-15T15:45:09.965" v="736" actId="47"/>
        <pc:sldMkLst>
          <pc:docMk/>
          <pc:sldMk cId="0" sldId="258"/>
        </pc:sldMkLst>
      </pc:sldChg>
      <pc:sldChg chg="addSp delSp modSp add del mod ord modNotes">
        <pc:chgData name="Nguyên Quynh" userId="2c6e06ab922918d4" providerId="LiveId" clId="{749D1B5B-6C3F-4DB6-9521-8ED4E6EEBC88}" dt="2022-01-15T15:44:50.463" v="733" actId="47"/>
        <pc:sldMkLst>
          <pc:docMk/>
          <pc:sldMk cId="0" sldId="273"/>
        </pc:sldMkLst>
        <pc:spChg chg="add del mod">
          <ac:chgData name="Nguyên Quynh" userId="2c6e06ab922918d4" providerId="LiveId" clId="{749D1B5B-6C3F-4DB6-9521-8ED4E6EEBC88}" dt="2022-01-15T15:24:43.976" v="9" actId="478"/>
          <ac:spMkLst>
            <pc:docMk/>
            <pc:sldMk cId="0" sldId="273"/>
            <ac:spMk id="3" creationId="{56B0E996-5D5E-42E0-95D4-2200F98141E8}"/>
          </ac:spMkLst>
        </pc:spChg>
        <pc:spChg chg="add del mod">
          <ac:chgData name="Nguyên Quynh" userId="2c6e06ab922918d4" providerId="LiveId" clId="{749D1B5B-6C3F-4DB6-9521-8ED4E6EEBC88}" dt="2022-01-15T15:26:05.780" v="284" actId="478"/>
          <ac:spMkLst>
            <pc:docMk/>
            <pc:sldMk cId="0" sldId="273"/>
            <ac:spMk id="5" creationId="{E8B510C8-0625-4D8C-A30D-FE07F43CACF3}"/>
          </ac:spMkLst>
        </pc:spChg>
        <pc:spChg chg="add del mod">
          <ac:chgData name="Nguyên Quynh" userId="2c6e06ab922918d4" providerId="LiveId" clId="{749D1B5B-6C3F-4DB6-9521-8ED4E6EEBC88}" dt="2022-01-15T15:26:11.482" v="285" actId="478"/>
          <ac:spMkLst>
            <pc:docMk/>
            <pc:sldMk cId="0" sldId="273"/>
            <ac:spMk id="7" creationId="{3BDFACA7-6F71-407A-95A5-BF79BF5601D1}"/>
          </ac:spMkLst>
        </pc:spChg>
        <pc:spChg chg="add mod">
          <ac:chgData name="Nguyên Quynh" userId="2c6e06ab922918d4" providerId="LiveId" clId="{749D1B5B-6C3F-4DB6-9521-8ED4E6EEBC88}" dt="2022-01-15T15:31:48.552" v="685" actId="20577"/>
          <ac:spMkLst>
            <pc:docMk/>
            <pc:sldMk cId="0" sldId="273"/>
            <ac:spMk id="8" creationId="{FE49768D-D4ED-45EB-9432-040B2CCC8DE8}"/>
          </ac:spMkLst>
        </pc:spChg>
        <pc:spChg chg="add mod">
          <ac:chgData name="Nguyên Quynh" userId="2c6e06ab922918d4" providerId="LiveId" clId="{749D1B5B-6C3F-4DB6-9521-8ED4E6EEBC88}" dt="2022-01-15T15:31:36.603" v="682" actId="1076"/>
          <ac:spMkLst>
            <pc:docMk/>
            <pc:sldMk cId="0" sldId="273"/>
            <ac:spMk id="775" creationId="{398BC540-206A-4382-B786-B13B94F66DE9}"/>
          </ac:spMkLst>
        </pc:spChg>
        <pc:spChg chg="add mod">
          <ac:chgData name="Nguyên Quynh" userId="2c6e06ab922918d4" providerId="LiveId" clId="{749D1B5B-6C3F-4DB6-9521-8ED4E6EEBC88}" dt="2022-01-15T15:32:37.902" v="693" actId="14100"/>
          <ac:spMkLst>
            <pc:docMk/>
            <pc:sldMk cId="0" sldId="273"/>
            <ac:spMk id="776" creationId="{8539E7AE-BFA1-41AB-8C3A-2EA7444C6621}"/>
          </ac:spMkLst>
        </pc:spChg>
        <pc:spChg chg="add del">
          <ac:chgData name="Nguyên Quynh" userId="2c6e06ab922918d4" providerId="LiveId" clId="{749D1B5B-6C3F-4DB6-9521-8ED4E6EEBC88}" dt="2022-01-15T15:29:33.155" v="429" actId="478"/>
          <ac:spMkLst>
            <pc:docMk/>
            <pc:sldMk cId="0" sldId="273"/>
            <ac:spMk id="7030" creationId="{00000000-0000-0000-0000-000000000000}"/>
          </ac:spMkLst>
        </pc:spChg>
        <pc:spChg chg="del">
          <ac:chgData name="Nguyên Quynh" userId="2c6e06ab922918d4" providerId="LiveId" clId="{749D1B5B-6C3F-4DB6-9521-8ED4E6EEBC88}" dt="2022-01-15T15:24:46.882" v="10" actId="478"/>
          <ac:spMkLst>
            <pc:docMk/>
            <pc:sldMk cId="0" sldId="273"/>
            <ac:spMk id="7031" creationId="{00000000-0000-0000-0000-000000000000}"/>
          </ac:spMkLst>
        </pc:spChg>
        <pc:spChg chg="del">
          <ac:chgData name="Nguyên Quynh" userId="2c6e06ab922918d4" providerId="LiveId" clId="{749D1B5B-6C3F-4DB6-9521-8ED4E6EEBC88}" dt="2022-01-15T15:24:41.023" v="8" actId="478"/>
          <ac:spMkLst>
            <pc:docMk/>
            <pc:sldMk cId="0" sldId="273"/>
            <ac:spMk id="7032" creationId="{00000000-0000-0000-0000-000000000000}"/>
          </ac:spMkLst>
        </pc:spChg>
      </pc:sldChg>
      <pc:sldChg chg="add del">
        <pc:chgData name="Nguyên Quynh" userId="2c6e06ab922918d4" providerId="LiveId" clId="{749D1B5B-6C3F-4DB6-9521-8ED4E6EEBC88}" dt="2022-01-15T15:35:30.451" v="732" actId="47"/>
        <pc:sldMkLst>
          <pc:docMk/>
          <pc:sldMk cId="536908921" sldId="274"/>
        </pc:sldMkLst>
      </pc:sldChg>
      <pc:sldChg chg="addSp delSp modSp add del mod">
        <pc:chgData name="Nguyên Quynh" userId="2c6e06ab922918d4" providerId="LiveId" clId="{749D1B5B-6C3F-4DB6-9521-8ED4E6EEBC88}" dt="2022-01-15T15:47:58.047" v="740" actId="47"/>
        <pc:sldMkLst>
          <pc:docMk/>
          <pc:sldMk cId="0" sldId="276"/>
        </pc:sldMkLst>
        <pc:spChg chg="add del mod">
          <ac:chgData name="Nguyên Quynh" userId="2c6e06ab922918d4" providerId="LiveId" clId="{749D1B5B-6C3F-4DB6-9521-8ED4E6EEBC88}" dt="2022-01-15T15:34:44.739" v="726" actId="478"/>
          <ac:spMkLst>
            <pc:docMk/>
            <pc:sldMk cId="0" sldId="276"/>
            <ac:spMk id="3" creationId="{F1F61084-B303-4AED-9511-29680486106F}"/>
          </ac:spMkLst>
        </pc:spChg>
        <pc:spChg chg="mod">
          <ac:chgData name="Nguyên Quynh" userId="2c6e06ab922918d4" providerId="LiveId" clId="{749D1B5B-6C3F-4DB6-9521-8ED4E6EEBC88}" dt="2022-01-15T15:35:18.398" v="731" actId="207"/>
          <ac:spMkLst>
            <pc:docMk/>
            <pc:sldMk cId="0" sldId="276"/>
            <ac:spMk id="7928" creationId="{00000000-0000-0000-0000-000000000000}"/>
          </ac:spMkLst>
        </pc:spChg>
        <pc:spChg chg="del">
          <ac:chgData name="Nguyên Quynh" userId="2c6e06ab922918d4" providerId="LiveId" clId="{749D1B5B-6C3F-4DB6-9521-8ED4E6EEBC88}" dt="2022-01-15T15:34:40.924" v="725" actId="478"/>
          <ac:spMkLst>
            <pc:docMk/>
            <pc:sldMk cId="0" sldId="276"/>
            <ac:spMk id="7929" creationId="{00000000-0000-0000-0000-000000000000}"/>
          </ac:spMkLst>
        </pc:spChg>
      </pc:sldChg>
      <pc:sldChg chg="addSp delSp modSp new mod ord modTransition setBg modAnim">
        <pc:chgData name="Nguyên Quynh" userId="2c6e06ab922918d4" providerId="LiveId" clId="{749D1B5B-6C3F-4DB6-9521-8ED4E6EEBC88}" dt="2022-01-15T19:10:59.427" v="6199" actId="1076"/>
        <pc:sldMkLst>
          <pc:docMk/>
          <pc:sldMk cId="424178285" sldId="277"/>
        </pc:sldMkLst>
        <pc:spChg chg="del mod">
          <ac:chgData name="Nguyên Quynh" userId="2c6e06ab922918d4" providerId="LiveId" clId="{749D1B5B-6C3F-4DB6-9521-8ED4E6EEBC88}" dt="2022-01-15T15:50:54.976" v="768" actId="478"/>
          <ac:spMkLst>
            <pc:docMk/>
            <pc:sldMk cId="424178285" sldId="277"/>
            <ac:spMk id="2" creationId="{D06B1D0D-99CE-4C70-AD08-9A14F9066F58}"/>
          </ac:spMkLst>
        </pc:spChg>
        <pc:spChg chg="del mod">
          <ac:chgData name="Nguyên Quynh" userId="2c6e06ab922918d4" providerId="LiveId" clId="{749D1B5B-6C3F-4DB6-9521-8ED4E6EEBC88}" dt="2022-01-15T15:50:54.976" v="768" actId="478"/>
          <ac:spMkLst>
            <pc:docMk/>
            <pc:sldMk cId="424178285" sldId="277"/>
            <ac:spMk id="3" creationId="{E4CD6093-D285-4CB0-98BD-A115FCD4BC91}"/>
          </ac:spMkLst>
        </pc:spChg>
        <pc:spChg chg="add mod">
          <ac:chgData name="Nguyên Quynh" userId="2c6e06ab922918d4" providerId="LiveId" clId="{749D1B5B-6C3F-4DB6-9521-8ED4E6EEBC88}" dt="2022-01-15T19:10:59.427" v="6199" actId="1076"/>
          <ac:spMkLst>
            <pc:docMk/>
            <pc:sldMk cId="424178285" sldId="277"/>
            <ac:spMk id="4" creationId="{B7324C91-1E6C-40CF-9E83-F38669EF700E}"/>
          </ac:spMkLst>
        </pc:spChg>
        <pc:spChg chg="add mod">
          <ac:chgData name="Nguyên Quynh" userId="2c6e06ab922918d4" providerId="LiveId" clId="{749D1B5B-6C3F-4DB6-9521-8ED4E6EEBC88}" dt="2022-01-15T19:10:19.162" v="6165" actId="164"/>
          <ac:spMkLst>
            <pc:docMk/>
            <pc:sldMk cId="424178285" sldId="277"/>
            <ac:spMk id="5" creationId="{AE926974-79CF-45BB-982E-622E5DEF1B16}"/>
          </ac:spMkLst>
        </pc:spChg>
        <pc:spChg chg="add mod">
          <ac:chgData name="Nguyên Quynh" userId="2c6e06ab922918d4" providerId="LiveId" clId="{749D1B5B-6C3F-4DB6-9521-8ED4E6EEBC88}" dt="2022-01-15T19:10:22.281" v="6166" actId="164"/>
          <ac:spMkLst>
            <pc:docMk/>
            <pc:sldMk cId="424178285" sldId="277"/>
            <ac:spMk id="6" creationId="{CB5EF9B6-0D08-40AF-9AF0-09A14FFE9021}"/>
          </ac:spMkLst>
        </pc:spChg>
        <pc:spChg chg="add mod">
          <ac:chgData name="Nguyên Quynh" userId="2c6e06ab922918d4" providerId="LiveId" clId="{749D1B5B-6C3F-4DB6-9521-8ED4E6EEBC88}" dt="2022-01-15T19:10:44.144" v="6195" actId="14100"/>
          <ac:spMkLst>
            <pc:docMk/>
            <pc:sldMk cId="424178285" sldId="277"/>
            <ac:spMk id="7" creationId="{711C8A17-383A-4180-B02A-27151C203F27}"/>
          </ac:spMkLst>
        </pc:spChg>
        <pc:spChg chg="add mod ord">
          <ac:chgData name="Nguyên Quynh" userId="2c6e06ab922918d4" providerId="LiveId" clId="{749D1B5B-6C3F-4DB6-9521-8ED4E6EEBC88}" dt="2022-01-15T16:26:41.163" v="1408" actId="1076"/>
          <ac:spMkLst>
            <pc:docMk/>
            <pc:sldMk cId="424178285" sldId="277"/>
            <ac:spMk id="8" creationId="{DB1EA56F-BD9E-4C75-93FA-8CD7C0000FF7}"/>
          </ac:spMkLst>
        </pc:spChg>
        <pc:grpChg chg="add mod">
          <ac:chgData name="Nguyên Quynh" userId="2c6e06ab922918d4" providerId="LiveId" clId="{749D1B5B-6C3F-4DB6-9521-8ED4E6EEBC88}" dt="2022-01-15T19:10:19.162" v="6165" actId="164"/>
          <ac:grpSpMkLst>
            <pc:docMk/>
            <pc:sldMk cId="424178285" sldId="277"/>
            <ac:grpSpMk id="9" creationId="{81ED7318-72C3-4379-9A70-52398D338231}"/>
          </ac:grpSpMkLst>
        </pc:grpChg>
        <pc:grpChg chg="add mod">
          <ac:chgData name="Nguyên Quynh" userId="2c6e06ab922918d4" providerId="LiveId" clId="{749D1B5B-6C3F-4DB6-9521-8ED4E6EEBC88}" dt="2022-01-15T19:10:22.281" v="6166" actId="164"/>
          <ac:grpSpMkLst>
            <pc:docMk/>
            <pc:sldMk cId="424178285" sldId="277"/>
            <ac:grpSpMk id="11" creationId="{B1A94063-8DD4-43AE-8E8F-1B8F759F390C}"/>
          </ac:grpSpMkLst>
        </pc:grpChg>
        <pc:grpChg chg="add mod">
          <ac:chgData name="Nguyên Quynh" userId="2c6e06ab922918d4" providerId="LiveId" clId="{749D1B5B-6C3F-4DB6-9521-8ED4E6EEBC88}" dt="2022-01-15T19:10:30.495" v="6169" actId="164"/>
          <ac:grpSpMkLst>
            <pc:docMk/>
            <pc:sldMk cId="424178285" sldId="277"/>
            <ac:grpSpMk id="12" creationId="{F888DF9C-5AFA-48DC-A259-58559AFF04DA}"/>
          </ac:grpSpMkLst>
        </pc:grpChg>
        <pc:picChg chg="add mod">
          <ac:chgData name="Nguyên Quynh" userId="2c6e06ab922918d4" providerId="LiveId" clId="{749D1B5B-6C3F-4DB6-9521-8ED4E6EEBC88}" dt="2022-01-15T19:10:22.281" v="6166" actId="164"/>
          <ac:picMkLst>
            <pc:docMk/>
            <pc:sldMk cId="424178285" sldId="277"/>
            <ac:picMk id="10" creationId="{8C699592-A445-47A8-8488-4DFFB262054E}"/>
          </ac:picMkLst>
        </pc:picChg>
        <pc:picChg chg="add mod">
          <ac:chgData name="Nguyên Quynh" userId="2c6e06ab922918d4" providerId="LiveId" clId="{749D1B5B-6C3F-4DB6-9521-8ED4E6EEBC88}" dt="2022-01-15T19:10:19.162" v="6165" actId="164"/>
          <ac:picMkLst>
            <pc:docMk/>
            <pc:sldMk cId="424178285" sldId="277"/>
            <ac:picMk id="5122" creationId="{B528D4C5-5DA3-4BF1-AA36-14B12C6F5405}"/>
          </ac:picMkLst>
        </pc:picChg>
        <pc:picChg chg="add mod">
          <ac:chgData name="Nguyên Quynh" userId="2c6e06ab922918d4" providerId="LiveId" clId="{749D1B5B-6C3F-4DB6-9521-8ED4E6EEBC88}" dt="2022-01-15T19:10:30.495" v="6169" actId="164"/>
          <ac:picMkLst>
            <pc:docMk/>
            <pc:sldMk cId="424178285" sldId="277"/>
            <ac:picMk id="5124" creationId="{02CF9033-32C2-4E38-A758-52BED84FE3FC}"/>
          </ac:picMkLst>
        </pc:picChg>
      </pc:sldChg>
      <pc:sldChg chg="addSp delSp modSp new del">
        <pc:chgData name="Nguyên Quynh" userId="2c6e06ab922918d4" providerId="LiveId" clId="{749D1B5B-6C3F-4DB6-9521-8ED4E6EEBC88}" dt="2022-01-15T19:07:07.500" v="6028" actId="47"/>
        <pc:sldMkLst>
          <pc:docMk/>
          <pc:sldMk cId="4260460794" sldId="278"/>
        </pc:sldMkLst>
        <pc:spChg chg="mod">
          <ac:chgData name="Nguyên Quynh" userId="2c6e06ab922918d4" providerId="LiveId" clId="{749D1B5B-6C3F-4DB6-9521-8ED4E6EEBC88}" dt="2022-01-15T15:48:29.993" v="746"/>
          <ac:spMkLst>
            <pc:docMk/>
            <pc:sldMk cId="4260460794" sldId="278"/>
            <ac:spMk id="2" creationId="{8310A96F-A799-4B9C-9245-ADD4342BB756}"/>
          </ac:spMkLst>
        </pc:spChg>
        <pc:spChg chg="mod">
          <ac:chgData name="Nguyên Quynh" userId="2c6e06ab922918d4" providerId="LiveId" clId="{749D1B5B-6C3F-4DB6-9521-8ED4E6EEBC88}" dt="2022-01-15T15:48:29.993" v="746"/>
          <ac:spMkLst>
            <pc:docMk/>
            <pc:sldMk cId="4260460794" sldId="278"/>
            <ac:spMk id="3" creationId="{0AF7B5D7-2770-43C8-91DD-E7BB85A51661}"/>
          </ac:spMkLst>
        </pc:spChg>
        <pc:picChg chg="add del">
          <ac:chgData name="Nguyên Quynh" userId="2c6e06ab922918d4" providerId="LiveId" clId="{749D1B5B-6C3F-4DB6-9521-8ED4E6EEBC88}" dt="2022-01-15T15:54:36.472" v="1035" actId="21"/>
          <ac:picMkLst>
            <pc:docMk/>
            <pc:sldMk cId="4260460794" sldId="278"/>
            <ac:picMk id="3074" creationId="{C3EBEFE0-8F6A-4E37-AD69-3C9B60CB6D6E}"/>
          </ac:picMkLst>
        </pc:picChg>
      </pc:sldChg>
      <pc:sldChg chg="addSp delSp modSp add mod ord modTransition modAnim">
        <pc:chgData name="Nguyên Quynh" userId="2c6e06ab922918d4" providerId="LiveId" clId="{749D1B5B-6C3F-4DB6-9521-8ED4E6EEBC88}" dt="2022-01-15T19:10:10.871" v="6164"/>
        <pc:sldMkLst>
          <pc:docMk/>
          <pc:sldMk cId="3445722875" sldId="279"/>
        </pc:sldMkLst>
        <pc:spChg chg="add mod">
          <ac:chgData name="Nguyên Quynh" userId="2c6e06ab922918d4" providerId="LiveId" clId="{749D1B5B-6C3F-4DB6-9521-8ED4E6EEBC88}" dt="2022-01-15T16:05:38.595" v="1073" actId="14100"/>
          <ac:spMkLst>
            <pc:docMk/>
            <pc:sldMk cId="3445722875" sldId="279"/>
            <ac:spMk id="2" creationId="{FDFD4AA7-BB06-4D65-923E-778B4F6BE7B9}"/>
          </ac:spMkLst>
        </pc:spChg>
        <pc:spChg chg="del">
          <ac:chgData name="Nguyên Quynh" userId="2c6e06ab922918d4" providerId="LiveId" clId="{749D1B5B-6C3F-4DB6-9521-8ED4E6EEBC88}" dt="2022-01-15T15:55:09.798" v="1041" actId="478"/>
          <ac:spMkLst>
            <pc:docMk/>
            <pc:sldMk cId="3445722875" sldId="279"/>
            <ac:spMk id="4" creationId="{B7324C91-1E6C-40CF-9E83-F38669EF700E}"/>
          </ac:spMkLst>
        </pc:spChg>
        <pc:spChg chg="del">
          <ac:chgData name="Nguyên Quynh" userId="2c6e06ab922918d4" providerId="LiveId" clId="{749D1B5B-6C3F-4DB6-9521-8ED4E6EEBC88}" dt="2022-01-15T15:55:09.798" v="1041" actId="478"/>
          <ac:spMkLst>
            <pc:docMk/>
            <pc:sldMk cId="3445722875" sldId="279"/>
            <ac:spMk id="5" creationId="{AE926974-79CF-45BB-982E-622E5DEF1B16}"/>
          </ac:spMkLst>
        </pc:spChg>
        <pc:spChg chg="del">
          <ac:chgData name="Nguyên Quynh" userId="2c6e06ab922918d4" providerId="LiveId" clId="{749D1B5B-6C3F-4DB6-9521-8ED4E6EEBC88}" dt="2022-01-15T15:55:09.798" v="1041" actId="478"/>
          <ac:spMkLst>
            <pc:docMk/>
            <pc:sldMk cId="3445722875" sldId="279"/>
            <ac:spMk id="6" creationId="{CB5EF9B6-0D08-40AF-9AF0-09A14FFE9021}"/>
          </ac:spMkLst>
        </pc:spChg>
        <pc:spChg chg="del">
          <ac:chgData name="Nguyên Quynh" userId="2c6e06ab922918d4" providerId="LiveId" clId="{749D1B5B-6C3F-4DB6-9521-8ED4E6EEBC88}" dt="2022-01-15T15:55:09.798" v="1041" actId="478"/>
          <ac:spMkLst>
            <pc:docMk/>
            <pc:sldMk cId="3445722875" sldId="279"/>
            <ac:spMk id="7" creationId="{711C8A17-383A-4180-B02A-27151C203F27}"/>
          </ac:spMkLst>
        </pc:spChg>
        <pc:spChg chg="add mod">
          <ac:chgData name="Nguyên Quynh" userId="2c6e06ab922918d4" providerId="LiveId" clId="{749D1B5B-6C3F-4DB6-9521-8ED4E6EEBC88}" dt="2022-01-15T18:20:10.823" v="3939" actId="1076"/>
          <ac:spMkLst>
            <pc:docMk/>
            <pc:sldMk cId="3445722875" sldId="279"/>
            <ac:spMk id="9" creationId="{FA43E1C1-DB6A-4667-9205-46CCD8B6A092}"/>
          </ac:spMkLst>
        </pc:spChg>
        <pc:spChg chg="mod">
          <ac:chgData name="Nguyên Quynh" userId="2c6e06ab922918d4" providerId="LiveId" clId="{749D1B5B-6C3F-4DB6-9521-8ED4E6EEBC88}" dt="2022-01-15T16:06:54.337" v="1080" actId="1076"/>
          <ac:spMkLst>
            <pc:docMk/>
            <pc:sldMk cId="3445722875" sldId="279"/>
            <ac:spMk id="13" creationId="{8DD89CFD-995B-43AA-B7E1-3BA2BA1EF0A3}"/>
          </ac:spMkLst>
        </pc:spChg>
        <pc:spChg chg="mod">
          <ac:chgData name="Nguyên Quynh" userId="2c6e06ab922918d4" providerId="LiveId" clId="{749D1B5B-6C3F-4DB6-9521-8ED4E6EEBC88}" dt="2022-01-15T16:07:02.702" v="1082" actId="20577"/>
          <ac:spMkLst>
            <pc:docMk/>
            <pc:sldMk cId="3445722875" sldId="279"/>
            <ac:spMk id="16" creationId="{1BA2E3B1-04AB-4E79-90BA-086D68114D5D}"/>
          </ac:spMkLst>
        </pc:spChg>
        <pc:spChg chg="add mod">
          <ac:chgData name="Nguyên Quynh" userId="2c6e06ab922918d4" providerId="LiveId" clId="{749D1B5B-6C3F-4DB6-9521-8ED4E6EEBC88}" dt="2022-01-15T17:47:08.384" v="2177" actId="1076"/>
          <ac:spMkLst>
            <pc:docMk/>
            <pc:sldMk cId="3445722875" sldId="279"/>
            <ac:spMk id="18" creationId="{6915E16C-F951-4DCB-BB9E-6224D120A142}"/>
          </ac:spMkLst>
        </pc:spChg>
        <pc:spChg chg="add mod">
          <ac:chgData name="Nguyên Quynh" userId="2c6e06ab922918d4" providerId="LiveId" clId="{749D1B5B-6C3F-4DB6-9521-8ED4E6EEBC88}" dt="2022-01-15T17:47:01.782" v="2175" actId="164"/>
          <ac:spMkLst>
            <pc:docMk/>
            <pc:sldMk cId="3445722875" sldId="279"/>
            <ac:spMk id="20" creationId="{CA83AD5D-D052-44FB-8B8D-A63FFDB7444C}"/>
          </ac:spMkLst>
        </pc:spChg>
        <pc:grpChg chg="add mod">
          <ac:chgData name="Nguyên Quynh" userId="2c6e06ab922918d4" providerId="LiveId" clId="{749D1B5B-6C3F-4DB6-9521-8ED4E6EEBC88}" dt="2022-01-15T16:05:38.595" v="1073" actId="14100"/>
          <ac:grpSpMkLst>
            <pc:docMk/>
            <pc:sldMk cId="3445722875" sldId="279"/>
            <ac:grpSpMk id="3" creationId="{54DE020C-12C0-4D15-B683-5A872D5D2E3E}"/>
          </ac:grpSpMkLst>
        </pc:grpChg>
        <pc:grpChg chg="add mod">
          <ac:chgData name="Nguyên Quynh" userId="2c6e06ab922918d4" providerId="LiveId" clId="{749D1B5B-6C3F-4DB6-9521-8ED4E6EEBC88}" dt="2022-01-15T16:06:38.954" v="1076" actId="1076"/>
          <ac:grpSpMkLst>
            <pc:docMk/>
            <pc:sldMk cId="3445722875" sldId="279"/>
            <ac:grpSpMk id="11" creationId="{96BA7723-A2DD-4683-9465-1202FF38FD06}"/>
          </ac:grpSpMkLst>
        </pc:grpChg>
        <pc:grpChg chg="add mod">
          <ac:chgData name="Nguyên Quynh" userId="2c6e06ab922918d4" providerId="LiveId" clId="{749D1B5B-6C3F-4DB6-9521-8ED4E6EEBC88}" dt="2022-01-15T16:06:41.626" v="1077" actId="571"/>
          <ac:grpSpMkLst>
            <pc:docMk/>
            <pc:sldMk cId="3445722875" sldId="279"/>
            <ac:grpSpMk id="14" creationId="{C2C4CD61-4FC4-45F9-AD63-3B4A1A26F7E7}"/>
          </ac:grpSpMkLst>
        </pc:grpChg>
        <pc:grpChg chg="add mod">
          <ac:chgData name="Nguyên Quynh" userId="2c6e06ab922918d4" providerId="LiveId" clId="{749D1B5B-6C3F-4DB6-9521-8ED4E6EEBC88}" dt="2022-01-15T18:20:20.275" v="3940" actId="1076"/>
          <ac:grpSpMkLst>
            <pc:docMk/>
            <pc:sldMk cId="3445722875" sldId="279"/>
            <ac:grpSpMk id="17" creationId="{2B23D35D-5488-41FA-A1A4-BFA224B10A24}"/>
          </ac:grpSpMkLst>
        </pc:grpChg>
        <pc:picChg chg="add mod">
          <ac:chgData name="Nguyên Quynh" userId="2c6e06ab922918d4" providerId="LiveId" clId="{749D1B5B-6C3F-4DB6-9521-8ED4E6EEBC88}" dt="2022-01-15T16:24:08.064" v="1378" actId="166"/>
          <ac:picMkLst>
            <pc:docMk/>
            <pc:sldMk cId="3445722875" sldId="279"/>
            <ac:picMk id="8" creationId="{14290F32-4EF1-4F66-BA1B-906DD77AE662}"/>
          </ac:picMkLst>
        </pc:picChg>
        <pc:picChg chg="mod">
          <ac:chgData name="Nguyên Quynh" userId="2c6e06ab922918d4" providerId="LiveId" clId="{749D1B5B-6C3F-4DB6-9521-8ED4E6EEBC88}" dt="2022-01-15T16:06:38.954" v="1076" actId="1076"/>
          <ac:picMkLst>
            <pc:docMk/>
            <pc:sldMk cId="3445722875" sldId="279"/>
            <ac:picMk id="12" creationId="{919C39F2-088A-4EC9-876D-E0B258A739E3}"/>
          </ac:picMkLst>
        </pc:picChg>
        <pc:picChg chg="mod">
          <ac:chgData name="Nguyên Quynh" userId="2c6e06ab922918d4" providerId="LiveId" clId="{749D1B5B-6C3F-4DB6-9521-8ED4E6EEBC88}" dt="2022-01-15T16:06:41.626" v="1077" actId="571"/>
          <ac:picMkLst>
            <pc:docMk/>
            <pc:sldMk cId="3445722875" sldId="279"/>
            <ac:picMk id="15" creationId="{BDA7D55D-9903-41C6-A878-78DD0D900FA3}"/>
          </ac:picMkLst>
        </pc:picChg>
        <pc:picChg chg="add mod">
          <ac:chgData name="Nguyên Quynh" userId="2c6e06ab922918d4" providerId="LiveId" clId="{749D1B5B-6C3F-4DB6-9521-8ED4E6EEBC88}" dt="2022-01-15T18:19:57.675" v="3937" actId="1076"/>
          <ac:picMkLst>
            <pc:docMk/>
            <pc:sldMk cId="3445722875" sldId="279"/>
            <ac:picMk id="4098" creationId="{410B69CF-FB19-4ED1-B3A5-5FB4A937BBBF}"/>
          </ac:picMkLst>
        </pc:picChg>
        <pc:picChg chg="add mod">
          <ac:chgData name="Nguyên Quynh" userId="2c6e06ab922918d4" providerId="LiveId" clId="{749D1B5B-6C3F-4DB6-9521-8ED4E6EEBC88}" dt="2022-01-15T16:05:38.595" v="1073" actId="14100"/>
          <ac:picMkLst>
            <pc:docMk/>
            <pc:sldMk cId="3445722875" sldId="279"/>
            <ac:picMk id="4100" creationId="{F0F9BD89-BEBB-4BCE-8C0F-70621B43B1EB}"/>
          </ac:picMkLst>
        </pc:picChg>
      </pc:sldChg>
      <pc:sldChg chg="addSp delSp modSp add mod modTransition">
        <pc:chgData name="Nguyên Quynh" userId="2c6e06ab922918d4" providerId="LiveId" clId="{749D1B5B-6C3F-4DB6-9521-8ED4E6EEBC88}" dt="2022-01-15T19:10:10.871" v="6164"/>
        <pc:sldMkLst>
          <pc:docMk/>
          <pc:sldMk cId="3637768894" sldId="280"/>
        </pc:sldMkLst>
        <pc:spChg chg="add mod">
          <ac:chgData name="Nguyên Quynh" userId="2c6e06ab922918d4" providerId="LiveId" clId="{749D1B5B-6C3F-4DB6-9521-8ED4E6EEBC88}" dt="2022-01-15T16:13:25.437" v="1136" actId="207"/>
          <ac:spMkLst>
            <pc:docMk/>
            <pc:sldMk cId="3637768894" sldId="280"/>
            <ac:spMk id="4" creationId="{6007F368-5C6F-4902-90F8-984DC5F46405}"/>
          </ac:spMkLst>
        </pc:spChg>
        <pc:grpChg chg="del">
          <ac:chgData name="Nguyên Quynh" userId="2c6e06ab922918d4" providerId="LiveId" clId="{749D1B5B-6C3F-4DB6-9521-8ED4E6EEBC88}" dt="2022-01-15T16:07:35.226" v="1085" actId="478"/>
          <ac:grpSpMkLst>
            <pc:docMk/>
            <pc:sldMk cId="3637768894" sldId="280"/>
            <ac:grpSpMk id="3" creationId="{54DE020C-12C0-4D15-B683-5A872D5D2E3E}"/>
          </ac:grpSpMkLst>
        </pc:grpChg>
        <pc:grpChg chg="del">
          <ac:chgData name="Nguyên Quynh" userId="2c6e06ab922918d4" providerId="LiveId" clId="{749D1B5B-6C3F-4DB6-9521-8ED4E6EEBC88}" dt="2022-01-15T16:07:35.226" v="1085" actId="478"/>
          <ac:grpSpMkLst>
            <pc:docMk/>
            <pc:sldMk cId="3637768894" sldId="280"/>
            <ac:grpSpMk id="11" creationId="{96BA7723-A2DD-4683-9465-1202FF38FD06}"/>
          </ac:grpSpMkLst>
        </pc:grpChg>
        <pc:grpChg chg="del">
          <ac:chgData name="Nguyên Quynh" userId="2c6e06ab922918d4" providerId="LiveId" clId="{749D1B5B-6C3F-4DB6-9521-8ED4E6EEBC88}" dt="2022-01-15T16:07:35.226" v="1085" actId="478"/>
          <ac:grpSpMkLst>
            <pc:docMk/>
            <pc:sldMk cId="3637768894" sldId="280"/>
            <ac:grpSpMk id="14" creationId="{C2C4CD61-4FC4-45F9-AD63-3B4A1A26F7E7}"/>
          </ac:grpSpMkLst>
        </pc:grpChg>
        <pc:picChg chg="del">
          <ac:chgData name="Nguyên Quynh" userId="2c6e06ab922918d4" providerId="LiveId" clId="{749D1B5B-6C3F-4DB6-9521-8ED4E6EEBC88}" dt="2022-01-15T16:07:30.675" v="1084" actId="478"/>
          <ac:picMkLst>
            <pc:docMk/>
            <pc:sldMk cId="3637768894" sldId="280"/>
            <ac:picMk id="8" creationId="{14290F32-4EF1-4F66-BA1B-906DD77AE662}"/>
          </ac:picMkLst>
        </pc:picChg>
        <pc:picChg chg="add mod">
          <ac:chgData name="Nguyên Quynh" userId="2c6e06ab922918d4" providerId="LiveId" clId="{749D1B5B-6C3F-4DB6-9521-8ED4E6EEBC88}" dt="2022-01-15T16:08:09.678" v="1087"/>
          <ac:picMkLst>
            <pc:docMk/>
            <pc:sldMk cId="3637768894" sldId="280"/>
            <ac:picMk id="17" creationId="{3642A316-4B6C-4819-AEF0-A97D1F5B250C}"/>
          </ac:picMkLst>
        </pc:picChg>
        <pc:picChg chg="del">
          <ac:chgData name="Nguyên Quynh" userId="2c6e06ab922918d4" providerId="LiveId" clId="{749D1B5B-6C3F-4DB6-9521-8ED4E6EEBC88}" dt="2022-01-15T16:07:30.675" v="1084" actId="478"/>
          <ac:picMkLst>
            <pc:docMk/>
            <pc:sldMk cId="3637768894" sldId="280"/>
            <ac:picMk id="4098" creationId="{410B69CF-FB19-4ED1-B3A5-5FB4A937BBBF}"/>
          </ac:picMkLst>
        </pc:picChg>
      </pc:sldChg>
      <pc:sldChg chg="addSp modSp add mod modTransition modAnim modNotesTx">
        <pc:chgData name="Nguyên Quynh" userId="2c6e06ab922918d4" providerId="LiveId" clId="{749D1B5B-6C3F-4DB6-9521-8ED4E6EEBC88}" dt="2022-01-15T19:10:10.871" v="6164"/>
        <pc:sldMkLst>
          <pc:docMk/>
          <pc:sldMk cId="2401273758" sldId="281"/>
        </pc:sldMkLst>
        <pc:spChg chg="add mod">
          <ac:chgData name="Nguyên Quynh" userId="2c6e06ab922918d4" providerId="LiveId" clId="{749D1B5B-6C3F-4DB6-9521-8ED4E6EEBC88}" dt="2022-01-15T16:17:20.142" v="1324" actId="207"/>
          <ac:spMkLst>
            <pc:docMk/>
            <pc:sldMk cId="2401273758" sldId="281"/>
            <ac:spMk id="2" creationId="{9A7CADE9-6415-4D61-8AD0-243701942076}"/>
          </ac:spMkLst>
        </pc:spChg>
        <pc:spChg chg="add mod">
          <ac:chgData name="Nguyên Quynh" userId="2c6e06ab922918d4" providerId="LiveId" clId="{749D1B5B-6C3F-4DB6-9521-8ED4E6EEBC88}" dt="2022-01-15T16:14:18.416" v="1142" actId="20577"/>
          <ac:spMkLst>
            <pc:docMk/>
            <pc:sldMk cId="2401273758" sldId="281"/>
            <ac:spMk id="3" creationId="{FF7F2547-41F7-45E4-A9AA-BC454C6A1C3C}"/>
          </ac:spMkLst>
        </pc:spChg>
        <pc:spChg chg="add mod">
          <ac:chgData name="Nguyên Quynh" userId="2c6e06ab922918d4" providerId="LiveId" clId="{749D1B5B-6C3F-4DB6-9521-8ED4E6EEBC88}" dt="2022-01-15T16:19:08.791" v="1365" actId="20577"/>
          <ac:spMkLst>
            <pc:docMk/>
            <pc:sldMk cId="2401273758" sldId="281"/>
            <ac:spMk id="6" creationId="{FD5817DE-D8B1-4053-B75B-8B8DFC8DC6EB}"/>
          </ac:spMkLst>
        </pc:spChg>
        <pc:spChg chg="add mod">
          <ac:chgData name="Nguyên Quynh" userId="2c6e06ab922918d4" providerId="LiveId" clId="{749D1B5B-6C3F-4DB6-9521-8ED4E6EEBC88}" dt="2022-01-15T16:19:24.631" v="1369" actId="1076"/>
          <ac:spMkLst>
            <pc:docMk/>
            <pc:sldMk cId="2401273758" sldId="281"/>
            <ac:spMk id="8" creationId="{069C982F-1F80-4171-AF52-437653300018}"/>
          </ac:spMkLst>
        </pc:spChg>
        <pc:spChg chg="add mod">
          <ac:chgData name="Nguyên Quynh" userId="2c6e06ab922918d4" providerId="LiveId" clId="{749D1B5B-6C3F-4DB6-9521-8ED4E6EEBC88}" dt="2022-01-15T16:19:21.064" v="1368" actId="1076"/>
          <ac:spMkLst>
            <pc:docMk/>
            <pc:sldMk cId="2401273758" sldId="281"/>
            <ac:spMk id="10" creationId="{B1D247FB-7A24-49E9-9E78-A1FA5A72E6CD}"/>
          </ac:spMkLst>
        </pc:spChg>
        <pc:spChg chg="add mod">
          <ac:chgData name="Nguyên Quynh" userId="2c6e06ab922918d4" providerId="LiveId" clId="{749D1B5B-6C3F-4DB6-9521-8ED4E6EEBC88}" dt="2022-01-15T16:19:18.321" v="1367" actId="1076"/>
          <ac:spMkLst>
            <pc:docMk/>
            <pc:sldMk cId="2401273758" sldId="281"/>
            <ac:spMk id="12" creationId="{FBB4D115-C349-4792-9B36-0FA229300035}"/>
          </ac:spMkLst>
        </pc:spChg>
      </pc:sldChg>
      <pc:sldChg chg="delSp modSp add mod modTransition modAnim">
        <pc:chgData name="Nguyên Quynh" userId="2c6e06ab922918d4" providerId="LiveId" clId="{749D1B5B-6C3F-4DB6-9521-8ED4E6EEBC88}" dt="2022-01-15T19:10:10.871" v="6164"/>
        <pc:sldMkLst>
          <pc:docMk/>
          <pc:sldMk cId="1682300208" sldId="282"/>
        </pc:sldMkLst>
        <pc:spChg chg="mod">
          <ac:chgData name="Nguyên Quynh" userId="2c6e06ab922918d4" providerId="LiveId" clId="{749D1B5B-6C3F-4DB6-9521-8ED4E6EEBC88}" dt="2022-01-15T17:40:33.759" v="1655" actId="1076"/>
          <ac:spMkLst>
            <pc:docMk/>
            <pc:sldMk cId="1682300208" sldId="282"/>
            <ac:spMk id="2" creationId="{9A7CADE9-6415-4D61-8AD0-243701942076}"/>
          </ac:spMkLst>
        </pc:spChg>
        <pc:spChg chg="mod">
          <ac:chgData name="Nguyên Quynh" userId="2c6e06ab922918d4" providerId="LiveId" clId="{749D1B5B-6C3F-4DB6-9521-8ED4E6EEBC88}" dt="2022-01-15T17:40:33.759" v="1655" actId="1076"/>
          <ac:spMkLst>
            <pc:docMk/>
            <pc:sldMk cId="1682300208" sldId="282"/>
            <ac:spMk id="3" creationId="{FF7F2547-41F7-45E4-A9AA-BC454C6A1C3C}"/>
          </ac:spMkLst>
        </pc:spChg>
        <pc:spChg chg="mod">
          <ac:chgData name="Nguyên Quynh" userId="2c6e06ab922918d4" providerId="LiveId" clId="{749D1B5B-6C3F-4DB6-9521-8ED4E6EEBC88}" dt="2022-01-15T17:40:33.759" v="1655" actId="1076"/>
          <ac:spMkLst>
            <pc:docMk/>
            <pc:sldMk cId="1682300208" sldId="282"/>
            <ac:spMk id="6" creationId="{FD5817DE-D8B1-4053-B75B-8B8DFC8DC6EB}"/>
          </ac:spMkLst>
        </pc:spChg>
        <pc:spChg chg="del">
          <ac:chgData name="Nguyên Quynh" userId="2c6e06ab922918d4" providerId="LiveId" clId="{749D1B5B-6C3F-4DB6-9521-8ED4E6EEBC88}" dt="2022-01-15T17:39:09.537" v="1514" actId="478"/>
          <ac:spMkLst>
            <pc:docMk/>
            <pc:sldMk cId="1682300208" sldId="282"/>
            <ac:spMk id="8" creationId="{069C982F-1F80-4171-AF52-437653300018}"/>
          </ac:spMkLst>
        </pc:spChg>
        <pc:spChg chg="del">
          <ac:chgData name="Nguyên Quynh" userId="2c6e06ab922918d4" providerId="LiveId" clId="{749D1B5B-6C3F-4DB6-9521-8ED4E6EEBC88}" dt="2022-01-15T17:39:09.537" v="1514" actId="478"/>
          <ac:spMkLst>
            <pc:docMk/>
            <pc:sldMk cId="1682300208" sldId="282"/>
            <ac:spMk id="10" creationId="{B1D247FB-7A24-49E9-9E78-A1FA5A72E6CD}"/>
          </ac:spMkLst>
        </pc:spChg>
        <pc:spChg chg="del">
          <ac:chgData name="Nguyên Quynh" userId="2c6e06ab922918d4" providerId="LiveId" clId="{749D1B5B-6C3F-4DB6-9521-8ED4E6EEBC88}" dt="2022-01-15T17:39:09.537" v="1514" actId="478"/>
          <ac:spMkLst>
            <pc:docMk/>
            <pc:sldMk cId="1682300208" sldId="282"/>
            <ac:spMk id="12" creationId="{FBB4D115-C349-4792-9B36-0FA229300035}"/>
          </ac:spMkLst>
        </pc:spChg>
      </pc:sldChg>
      <pc:sldChg chg="addSp modSp add mod modTransition modAnim modNotesTx">
        <pc:chgData name="Nguyên Quynh" userId="2c6e06ab922918d4" providerId="LiveId" clId="{749D1B5B-6C3F-4DB6-9521-8ED4E6EEBC88}" dt="2022-01-15T19:11:37.142" v="6206"/>
        <pc:sldMkLst>
          <pc:docMk/>
          <pc:sldMk cId="691651824" sldId="283"/>
        </pc:sldMkLst>
        <pc:spChg chg="mod">
          <ac:chgData name="Nguyên Quynh" userId="2c6e06ab922918d4" providerId="LiveId" clId="{749D1B5B-6C3F-4DB6-9521-8ED4E6EEBC88}" dt="2022-01-15T18:21:56.658" v="3991" actId="20577"/>
          <ac:spMkLst>
            <pc:docMk/>
            <pc:sldMk cId="691651824" sldId="283"/>
            <ac:spMk id="2" creationId="{9A7CADE9-6415-4D61-8AD0-243701942076}"/>
          </ac:spMkLst>
        </pc:spChg>
        <pc:spChg chg="mod">
          <ac:chgData name="Nguyên Quynh" userId="2c6e06ab922918d4" providerId="LiveId" clId="{749D1B5B-6C3F-4DB6-9521-8ED4E6EEBC88}" dt="2022-01-15T18:24:35.386" v="4034" actId="1076"/>
          <ac:spMkLst>
            <pc:docMk/>
            <pc:sldMk cId="691651824" sldId="283"/>
            <ac:spMk id="3" creationId="{FF7F2547-41F7-45E4-A9AA-BC454C6A1C3C}"/>
          </ac:spMkLst>
        </pc:spChg>
        <pc:spChg chg="mod">
          <ac:chgData name="Nguyên Quynh" userId="2c6e06ab922918d4" providerId="LiveId" clId="{749D1B5B-6C3F-4DB6-9521-8ED4E6EEBC88}" dt="2022-01-15T18:24:38.151" v="4035" actId="1076"/>
          <ac:spMkLst>
            <pc:docMk/>
            <pc:sldMk cId="691651824" sldId="283"/>
            <ac:spMk id="6" creationId="{FD5817DE-D8B1-4053-B75B-8B8DFC8DC6EB}"/>
          </ac:spMkLst>
        </pc:spChg>
        <pc:spChg chg="mod">
          <ac:chgData name="Nguyên Quynh" userId="2c6e06ab922918d4" providerId="LiveId" clId="{749D1B5B-6C3F-4DB6-9521-8ED4E6EEBC88}" dt="2022-01-15T18:24:46.623" v="4036" actId="207"/>
          <ac:spMkLst>
            <pc:docMk/>
            <pc:sldMk cId="691651824" sldId="283"/>
            <ac:spMk id="8" creationId="{069C982F-1F80-4171-AF52-437653300018}"/>
          </ac:spMkLst>
        </pc:spChg>
        <pc:spChg chg="add mod">
          <ac:chgData name="Nguyên Quynh" userId="2c6e06ab922918d4" providerId="LiveId" clId="{749D1B5B-6C3F-4DB6-9521-8ED4E6EEBC88}" dt="2022-01-15T18:22:43.925" v="4006" actId="571"/>
          <ac:spMkLst>
            <pc:docMk/>
            <pc:sldMk cId="691651824" sldId="283"/>
            <ac:spMk id="9" creationId="{A0BCC63B-D250-43CA-9E24-FCB0466EF3D3}"/>
          </ac:spMkLst>
        </pc:spChg>
        <pc:spChg chg="mod">
          <ac:chgData name="Nguyên Quynh" userId="2c6e06ab922918d4" providerId="LiveId" clId="{749D1B5B-6C3F-4DB6-9521-8ED4E6EEBC88}" dt="2022-01-15T18:24:53.145" v="4038" actId="207"/>
          <ac:spMkLst>
            <pc:docMk/>
            <pc:sldMk cId="691651824" sldId="283"/>
            <ac:spMk id="10" creationId="{B1D247FB-7A24-49E9-9E78-A1FA5A72E6CD}"/>
          </ac:spMkLst>
        </pc:spChg>
        <pc:spChg chg="add mod">
          <ac:chgData name="Nguyên Quynh" userId="2c6e06ab922918d4" providerId="LiveId" clId="{749D1B5B-6C3F-4DB6-9521-8ED4E6EEBC88}" dt="2022-01-15T18:25:01.203" v="4039" actId="207"/>
          <ac:spMkLst>
            <pc:docMk/>
            <pc:sldMk cId="691651824" sldId="283"/>
            <ac:spMk id="11" creationId="{086679DB-9581-46B8-A17C-10BB6FFFBE4A}"/>
          </ac:spMkLst>
        </pc:spChg>
        <pc:spChg chg="mod">
          <ac:chgData name="Nguyên Quynh" userId="2c6e06ab922918d4" providerId="LiveId" clId="{749D1B5B-6C3F-4DB6-9521-8ED4E6EEBC88}" dt="2022-01-15T18:25:07.562" v="4041" actId="207"/>
          <ac:spMkLst>
            <pc:docMk/>
            <pc:sldMk cId="691651824" sldId="283"/>
            <ac:spMk id="12" creationId="{FBB4D115-C349-4792-9B36-0FA229300035}"/>
          </ac:spMkLst>
        </pc:spChg>
      </pc:sldChg>
      <pc:sldChg chg="add modTransition">
        <pc:chgData name="Nguyên Quynh" userId="2c6e06ab922918d4" providerId="LiveId" clId="{749D1B5B-6C3F-4DB6-9521-8ED4E6EEBC88}" dt="2022-01-15T19:10:10.871" v="6164"/>
        <pc:sldMkLst>
          <pc:docMk/>
          <pc:sldMk cId="4130998634" sldId="284"/>
        </pc:sldMkLst>
      </pc:sldChg>
      <pc:sldChg chg="addSp delSp modSp add mod ord modTransition modAnim">
        <pc:chgData name="Nguyên Quynh" userId="2c6e06ab922918d4" providerId="LiveId" clId="{749D1B5B-6C3F-4DB6-9521-8ED4E6EEBC88}" dt="2022-01-15T19:10:10.871" v="6164"/>
        <pc:sldMkLst>
          <pc:docMk/>
          <pc:sldMk cId="3634053128" sldId="285"/>
        </pc:sldMkLst>
        <pc:spChg chg="add mod">
          <ac:chgData name="Nguyên Quynh" userId="2c6e06ab922918d4" providerId="LiveId" clId="{749D1B5B-6C3F-4DB6-9521-8ED4E6EEBC88}" dt="2022-01-15T17:48:49.218" v="2331" actId="164"/>
          <ac:spMkLst>
            <pc:docMk/>
            <pc:sldMk cId="3634053128" sldId="285"/>
            <ac:spMk id="17" creationId="{01B0C328-4672-4041-88A5-F17CC7C3EBF2}"/>
          </ac:spMkLst>
        </pc:spChg>
        <pc:spChg chg="add mod">
          <ac:chgData name="Nguyên Quynh" userId="2c6e06ab922918d4" providerId="LiveId" clId="{749D1B5B-6C3F-4DB6-9521-8ED4E6EEBC88}" dt="2022-01-15T17:48:49.218" v="2331" actId="164"/>
          <ac:spMkLst>
            <pc:docMk/>
            <pc:sldMk cId="3634053128" sldId="285"/>
            <ac:spMk id="18" creationId="{17F4A07A-04C5-485E-96A8-7B42C82EE7E8}"/>
          </ac:spMkLst>
        </pc:spChg>
        <pc:spChg chg="del mod topLvl">
          <ac:chgData name="Nguyên Quynh" userId="2c6e06ab922918d4" providerId="LiveId" clId="{749D1B5B-6C3F-4DB6-9521-8ED4E6EEBC88}" dt="2022-01-15T17:56:25.263" v="2532" actId="21"/>
          <ac:spMkLst>
            <pc:docMk/>
            <pc:sldMk cId="3634053128" sldId="285"/>
            <ac:spMk id="20" creationId="{D48760FB-CB8E-483A-A87A-F82DE5C1FF8F}"/>
          </ac:spMkLst>
        </pc:spChg>
        <pc:spChg chg="add del mod topLvl">
          <ac:chgData name="Nguyên Quynh" userId="2c6e06ab922918d4" providerId="LiveId" clId="{749D1B5B-6C3F-4DB6-9521-8ED4E6EEBC88}" dt="2022-01-15T17:56:54.067" v="2541" actId="21"/>
          <ac:spMkLst>
            <pc:docMk/>
            <pc:sldMk cId="3634053128" sldId="285"/>
            <ac:spMk id="21" creationId="{23629177-D49B-4FDD-A19F-9E4CC82A0499}"/>
          </ac:spMkLst>
        </pc:spChg>
        <pc:grpChg chg="add mod">
          <ac:chgData name="Nguyên Quynh" userId="2c6e06ab922918d4" providerId="LiveId" clId="{749D1B5B-6C3F-4DB6-9521-8ED4E6EEBC88}" dt="2022-01-15T17:48:49.218" v="2331" actId="164"/>
          <ac:grpSpMkLst>
            <pc:docMk/>
            <pc:sldMk cId="3634053128" sldId="285"/>
            <ac:grpSpMk id="4" creationId="{E99DD88F-51E1-4534-B6B8-6B702B56E266}"/>
          </ac:grpSpMkLst>
        </pc:grpChg>
        <pc:grpChg chg="add del mod">
          <ac:chgData name="Nguyên Quynh" userId="2c6e06ab922918d4" providerId="LiveId" clId="{749D1B5B-6C3F-4DB6-9521-8ED4E6EEBC88}" dt="2022-01-15T17:56:25.263" v="2532" actId="21"/>
          <ac:grpSpMkLst>
            <pc:docMk/>
            <pc:sldMk cId="3634053128" sldId="285"/>
            <ac:grpSpMk id="19" creationId="{00A0DC95-F4A8-4677-B3C3-D0C6639A889F}"/>
          </ac:grpSpMkLst>
        </pc:grpChg>
        <pc:picChg chg="mod">
          <ac:chgData name="Nguyên Quynh" userId="2c6e06ab922918d4" providerId="LiveId" clId="{749D1B5B-6C3F-4DB6-9521-8ED4E6EEBC88}" dt="2022-01-15T16:24:21.299" v="1379" actId="1076"/>
          <ac:picMkLst>
            <pc:docMk/>
            <pc:sldMk cId="3634053128" sldId="285"/>
            <ac:picMk id="8" creationId="{14290F32-4EF1-4F66-BA1B-906DD77AE662}"/>
          </ac:picMkLst>
        </pc:picChg>
        <pc:picChg chg="mod">
          <ac:chgData name="Nguyên Quynh" userId="2c6e06ab922918d4" providerId="LiveId" clId="{749D1B5B-6C3F-4DB6-9521-8ED4E6EEBC88}" dt="2022-01-15T17:48:54.913" v="2333" actId="1076"/>
          <ac:picMkLst>
            <pc:docMk/>
            <pc:sldMk cId="3634053128" sldId="285"/>
            <ac:picMk id="4098" creationId="{410B69CF-FB19-4ED1-B3A5-5FB4A937BBBF}"/>
          </ac:picMkLst>
        </pc:picChg>
      </pc:sldChg>
      <pc:sldChg chg="modSp add mod ord modTransition">
        <pc:chgData name="Nguyên Quynh" userId="2c6e06ab922918d4" providerId="LiveId" clId="{749D1B5B-6C3F-4DB6-9521-8ED4E6EEBC88}" dt="2022-01-15T19:10:10.871" v="6164"/>
        <pc:sldMkLst>
          <pc:docMk/>
          <pc:sldMk cId="1304632442" sldId="286"/>
        </pc:sldMkLst>
        <pc:spChg chg="mod">
          <ac:chgData name="Nguyên Quynh" userId="2c6e06ab922918d4" providerId="LiveId" clId="{749D1B5B-6C3F-4DB6-9521-8ED4E6EEBC88}" dt="2022-01-15T17:58:51.775" v="2687" actId="20577"/>
          <ac:spMkLst>
            <pc:docMk/>
            <pc:sldMk cId="1304632442" sldId="286"/>
            <ac:spMk id="4" creationId="{6007F368-5C6F-4902-90F8-984DC5F46405}"/>
          </ac:spMkLst>
        </pc:spChg>
      </pc:sldChg>
      <pc:sldChg chg="addSp delSp modSp add del mod ord modTransition modAnim">
        <pc:chgData name="Nguyên Quynh" userId="2c6e06ab922918d4" providerId="LiveId" clId="{749D1B5B-6C3F-4DB6-9521-8ED4E6EEBC88}" dt="2022-01-15T19:10:10.871" v="6164"/>
        <pc:sldMkLst>
          <pc:docMk/>
          <pc:sldMk cId="3575157113" sldId="287"/>
        </pc:sldMkLst>
        <pc:spChg chg="add mod">
          <ac:chgData name="Nguyên Quynh" userId="2c6e06ab922918d4" providerId="LiveId" clId="{749D1B5B-6C3F-4DB6-9521-8ED4E6EEBC88}" dt="2022-01-15T18:00:17.284" v="2847" actId="164"/>
          <ac:spMkLst>
            <pc:docMk/>
            <pc:sldMk cId="3575157113" sldId="287"/>
            <ac:spMk id="22" creationId="{BD70E6B3-966E-4883-BC9D-F93A1C4D28A8}"/>
          </ac:spMkLst>
        </pc:spChg>
        <pc:spChg chg="add mod">
          <ac:chgData name="Nguyên Quynh" userId="2c6e06ab922918d4" providerId="LiveId" clId="{749D1B5B-6C3F-4DB6-9521-8ED4E6EEBC88}" dt="2022-01-15T18:00:17.284" v="2847" actId="164"/>
          <ac:spMkLst>
            <pc:docMk/>
            <pc:sldMk cId="3575157113" sldId="287"/>
            <ac:spMk id="23" creationId="{898C2B6C-9EA3-45ED-ADBB-D182573F9749}"/>
          </ac:spMkLst>
        </pc:spChg>
        <pc:grpChg chg="del">
          <ac:chgData name="Nguyên Quynh" userId="2c6e06ab922918d4" providerId="LiveId" clId="{749D1B5B-6C3F-4DB6-9521-8ED4E6EEBC88}" dt="2022-01-15T17:50:48.943" v="2510" actId="478"/>
          <ac:grpSpMkLst>
            <pc:docMk/>
            <pc:sldMk cId="3575157113" sldId="287"/>
            <ac:grpSpMk id="3" creationId="{54DE020C-12C0-4D15-B683-5A872D5D2E3E}"/>
          </ac:grpSpMkLst>
        </pc:grpChg>
        <pc:grpChg chg="del">
          <ac:chgData name="Nguyên Quynh" userId="2c6e06ab922918d4" providerId="LiveId" clId="{749D1B5B-6C3F-4DB6-9521-8ED4E6EEBC88}" dt="2022-01-15T17:53:24.896" v="2513" actId="478"/>
          <ac:grpSpMkLst>
            <pc:docMk/>
            <pc:sldMk cId="3575157113" sldId="287"/>
            <ac:grpSpMk id="4" creationId="{E99DD88F-51E1-4534-B6B8-6B702B56E266}"/>
          </ac:grpSpMkLst>
        </pc:grpChg>
        <pc:grpChg chg="add mod">
          <ac:chgData name="Nguyên Quynh" userId="2c6e06ab922918d4" providerId="LiveId" clId="{749D1B5B-6C3F-4DB6-9521-8ED4E6EEBC88}" dt="2022-01-15T18:00:17.284" v="2847" actId="164"/>
          <ac:grpSpMkLst>
            <pc:docMk/>
            <pc:sldMk cId="3575157113" sldId="287"/>
            <ac:grpSpMk id="5" creationId="{60469B32-C4FF-4208-9ACA-DAA1CEADFA76}"/>
          </ac:grpSpMkLst>
        </pc:grpChg>
        <pc:grpChg chg="del">
          <ac:chgData name="Nguyên Quynh" userId="2c6e06ab922918d4" providerId="LiveId" clId="{749D1B5B-6C3F-4DB6-9521-8ED4E6EEBC88}" dt="2022-01-15T17:50:48.943" v="2510" actId="478"/>
          <ac:grpSpMkLst>
            <pc:docMk/>
            <pc:sldMk cId="3575157113" sldId="287"/>
            <ac:grpSpMk id="11" creationId="{96BA7723-A2DD-4683-9465-1202FF38FD06}"/>
          </ac:grpSpMkLst>
        </pc:grpChg>
        <pc:grpChg chg="del">
          <ac:chgData name="Nguyên Quynh" userId="2c6e06ab922918d4" providerId="LiveId" clId="{749D1B5B-6C3F-4DB6-9521-8ED4E6EEBC88}" dt="2022-01-15T17:50:48.943" v="2510" actId="478"/>
          <ac:grpSpMkLst>
            <pc:docMk/>
            <pc:sldMk cId="3575157113" sldId="287"/>
            <ac:grpSpMk id="14" creationId="{C2C4CD61-4FC4-45F9-AD63-3B4A1A26F7E7}"/>
          </ac:grpSpMkLst>
        </pc:grpChg>
        <pc:grpChg chg="del">
          <ac:chgData name="Nguyên Quynh" userId="2c6e06ab922918d4" providerId="LiveId" clId="{749D1B5B-6C3F-4DB6-9521-8ED4E6EEBC88}" dt="2022-01-15T17:53:24.896" v="2513" actId="478"/>
          <ac:grpSpMkLst>
            <pc:docMk/>
            <pc:sldMk cId="3575157113" sldId="287"/>
            <ac:grpSpMk id="19" creationId="{00A0DC95-F4A8-4677-B3C3-D0C6639A889F}"/>
          </ac:grpSpMkLst>
        </pc:grpChg>
        <pc:picChg chg="mod">
          <ac:chgData name="Nguyên Quynh" userId="2c6e06ab922918d4" providerId="LiveId" clId="{749D1B5B-6C3F-4DB6-9521-8ED4E6EEBC88}" dt="2022-01-15T17:56:12.637" v="2531" actId="1076"/>
          <ac:picMkLst>
            <pc:docMk/>
            <pc:sldMk cId="3575157113" sldId="287"/>
            <ac:picMk id="8" creationId="{14290F32-4EF1-4F66-BA1B-906DD77AE662}"/>
          </ac:picMkLst>
        </pc:picChg>
        <pc:picChg chg="del">
          <ac:chgData name="Nguyên Quynh" userId="2c6e06ab922918d4" providerId="LiveId" clId="{749D1B5B-6C3F-4DB6-9521-8ED4E6EEBC88}" dt="2022-01-15T17:50:44.494" v="2509" actId="478"/>
          <ac:picMkLst>
            <pc:docMk/>
            <pc:sldMk cId="3575157113" sldId="287"/>
            <ac:picMk id="4098" creationId="{410B69CF-FB19-4ED1-B3A5-5FB4A937BBBF}"/>
          </ac:picMkLst>
        </pc:picChg>
        <pc:picChg chg="add del mod">
          <ac:chgData name="Nguyên Quynh" userId="2c6e06ab922918d4" providerId="LiveId" clId="{749D1B5B-6C3F-4DB6-9521-8ED4E6EEBC88}" dt="2022-01-15T17:53:54.459" v="2519" actId="478"/>
          <ac:picMkLst>
            <pc:docMk/>
            <pc:sldMk cId="3575157113" sldId="287"/>
            <ac:picMk id="8194" creationId="{3CF6607A-1410-4843-A993-6F25F557771F}"/>
          </ac:picMkLst>
        </pc:picChg>
        <pc:picChg chg="add mod">
          <ac:chgData name="Nguyên Quynh" userId="2c6e06ab922918d4" providerId="LiveId" clId="{749D1B5B-6C3F-4DB6-9521-8ED4E6EEBC88}" dt="2022-01-15T17:55:45.397" v="2527" actId="14100"/>
          <ac:picMkLst>
            <pc:docMk/>
            <pc:sldMk cId="3575157113" sldId="287"/>
            <ac:picMk id="8196" creationId="{44DE9D44-B4F4-4F2C-8D7B-4B5F6A6106C2}"/>
          </ac:picMkLst>
        </pc:picChg>
      </pc:sldChg>
      <pc:sldChg chg="add del setBg">
        <pc:chgData name="Nguyên Quynh" userId="2c6e06ab922918d4" providerId="LiveId" clId="{749D1B5B-6C3F-4DB6-9521-8ED4E6EEBC88}" dt="2022-01-15T17:56:49.202" v="2539"/>
        <pc:sldMkLst>
          <pc:docMk/>
          <pc:sldMk cId="255036830" sldId="288"/>
        </pc:sldMkLst>
      </pc:sldChg>
      <pc:sldChg chg="addSp delSp modSp add mod ord modTransition modAnim modNotesTx">
        <pc:chgData name="Nguyên Quynh" userId="2c6e06ab922918d4" providerId="LiveId" clId="{749D1B5B-6C3F-4DB6-9521-8ED4E6EEBC88}" dt="2022-01-15T19:10:10.871" v="6164"/>
        <pc:sldMkLst>
          <pc:docMk/>
          <pc:sldMk cId="714108085" sldId="288"/>
        </pc:sldMkLst>
        <pc:spChg chg="mod">
          <ac:chgData name="Nguyên Quynh" userId="2c6e06ab922918d4" providerId="LiveId" clId="{749D1B5B-6C3F-4DB6-9521-8ED4E6EEBC88}" dt="2022-01-15T18:06:15.888" v="3153" actId="1076"/>
          <ac:spMkLst>
            <pc:docMk/>
            <pc:sldMk cId="714108085" sldId="288"/>
            <ac:spMk id="2" creationId="{9A7CADE9-6415-4D61-8AD0-243701942076}"/>
          </ac:spMkLst>
        </pc:spChg>
        <pc:spChg chg="mod">
          <ac:chgData name="Nguyên Quynh" userId="2c6e06ab922918d4" providerId="LiveId" clId="{749D1B5B-6C3F-4DB6-9521-8ED4E6EEBC88}" dt="2022-01-15T18:17:25.887" v="3909" actId="1076"/>
          <ac:spMkLst>
            <pc:docMk/>
            <pc:sldMk cId="714108085" sldId="288"/>
            <ac:spMk id="3" creationId="{FF7F2547-41F7-45E4-A9AA-BC454C6A1C3C}"/>
          </ac:spMkLst>
        </pc:spChg>
        <pc:spChg chg="mod">
          <ac:chgData name="Nguyên Quynh" userId="2c6e06ab922918d4" providerId="LiveId" clId="{749D1B5B-6C3F-4DB6-9521-8ED4E6EEBC88}" dt="2022-01-15T18:11:43.363" v="3558" actId="1076"/>
          <ac:spMkLst>
            <pc:docMk/>
            <pc:sldMk cId="714108085" sldId="288"/>
            <ac:spMk id="6" creationId="{FD5817DE-D8B1-4053-B75B-8B8DFC8DC6EB}"/>
          </ac:spMkLst>
        </pc:spChg>
        <pc:spChg chg="del">
          <ac:chgData name="Nguyên Quynh" userId="2c6e06ab922918d4" providerId="LiveId" clId="{749D1B5B-6C3F-4DB6-9521-8ED4E6EEBC88}" dt="2022-01-15T18:01:19.021" v="2851" actId="478"/>
          <ac:spMkLst>
            <pc:docMk/>
            <pc:sldMk cId="714108085" sldId="288"/>
            <ac:spMk id="8" creationId="{069C982F-1F80-4171-AF52-437653300018}"/>
          </ac:spMkLst>
        </pc:spChg>
        <pc:spChg chg="del">
          <ac:chgData name="Nguyên Quynh" userId="2c6e06ab922918d4" providerId="LiveId" clId="{749D1B5B-6C3F-4DB6-9521-8ED4E6EEBC88}" dt="2022-01-15T18:01:19.021" v="2851" actId="478"/>
          <ac:spMkLst>
            <pc:docMk/>
            <pc:sldMk cId="714108085" sldId="288"/>
            <ac:spMk id="10" creationId="{B1D247FB-7A24-49E9-9E78-A1FA5A72E6CD}"/>
          </ac:spMkLst>
        </pc:spChg>
        <pc:spChg chg="del">
          <ac:chgData name="Nguyên Quynh" userId="2c6e06ab922918d4" providerId="LiveId" clId="{749D1B5B-6C3F-4DB6-9521-8ED4E6EEBC88}" dt="2022-01-15T18:01:19.021" v="2851" actId="478"/>
          <ac:spMkLst>
            <pc:docMk/>
            <pc:sldMk cId="714108085" sldId="288"/>
            <ac:spMk id="12" creationId="{FBB4D115-C349-4792-9B36-0FA229300035}"/>
          </ac:spMkLst>
        </pc:spChg>
        <pc:spChg chg="add mod">
          <ac:chgData name="Nguyên Quynh" userId="2c6e06ab922918d4" providerId="LiveId" clId="{749D1B5B-6C3F-4DB6-9521-8ED4E6EEBC88}" dt="2022-01-15T18:11:43.363" v="3558" actId="1076"/>
          <ac:spMkLst>
            <pc:docMk/>
            <pc:sldMk cId="714108085" sldId="288"/>
            <ac:spMk id="18" creationId="{F8298AFA-8837-4F7F-8A20-9846A0E243C9}"/>
          </ac:spMkLst>
        </pc:spChg>
        <pc:spChg chg="add mod">
          <ac:chgData name="Nguyên Quynh" userId="2c6e06ab922918d4" providerId="LiveId" clId="{749D1B5B-6C3F-4DB6-9521-8ED4E6EEBC88}" dt="2022-01-15T18:31:52.997" v="4107" actId="20577"/>
          <ac:spMkLst>
            <pc:docMk/>
            <pc:sldMk cId="714108085" sldId="288"/>
            <ac:spMk id="19" creationId="{01C06244-DD9F-4EAA-B2C7-C6F1322B706A}"/>
          </ac:spMkLst>
        </pc:spChg>
        <pc:spChg chg="add mod">
          <ac:chgData name="Nguyên Quynh" userId="2c6e06ab922918d4" providerId="LiveId" clId="{749D1B5B-6C3F-4DB6-9521-8ED4E6EEBC88}" dt="2022-01-15T18:12:03.592" v="3563" actId="207"/>
          <ac:spMkLst>
            <pc:docMk/>
            <pc:sldMk cId="714108085" sldId="288"/>
            <ac:spMk id="20" creationId="{E98DA54D-1CD9-44CA-8C6E-7E753C5D22B4}"/>
          </ac:spMkLst>
        </pc:spChg>
        <pc:spChg chg="add mod">
          <ac:chgData name="Nguyên Quynh" userId="2c6e06ab922918d4" providerId="LiveId" clId="{749D1B5B-6C3F-4DB6-9521-8ED4E6EEBC88}" dt="2022-01-15T18:12:10.777" v="3565" actId="20577"/>
          <ac:spMkLst>
            <pc:docMk/>
            <pc:sldMk cId="714108085" sldId="288"/>
            <ac:spMk id="21" creationId="{FCA04E48-8D9C-4D08-820C-EFE238DECFDC}"/>
          </ac:spMkLst>
        </pc:spChg>
        <pc:spChg chg="add mod">
          <ac:chgData name="Nguyên Quynh" userId="2c6e06ab922918d4" providerId="LiveId" clId="{749D1B5B-6C3F-4DB6-9521-8ED4E6EEBC88}" dt="2022-01-15T18:12:16.276" v="3567" actId="571"/>
          <ac:spMkLst>
            <pc:docMk/>
            <pc:sldMk cId="714108085" sldId="288"/>
            <ac:spMk id="22" creationId="{DCD38D8E-79E7-4EE4-833D-F74E69A4CBCD}"/>
          </ac:spMkLst>
        </pc:spChg>
        <pc:spChg chg="add mod">
          <ac:chgData name="Nguyên Quynh" userId="2c6e06ab922918d4" providerId="LiveId" clId="{749D1B5B-6C3F-4DB6-9521-8ED4E6EEBC88}" dt="2022-01-15T18:12:28.936" v="3571" actId="20577"/>
          <ac:spMkLst>
            <pc:docMk/>
            <pc:sldMk cId="714108085" sldId="288"/>
            <ac:spMk id="23" creationId="{4DD687E0-4A41-4E0B-9ECA-4D63AA55F29B}"/>
          </ac:spMkLst>
        </pc:spChg>
        <pc:spChg chg="add mod">
          <ac:chgData name="Nguyên Quynh" userId="2c6e06ab922918d4" providerId="LiveId" clId="{749D1B5B-6C3F-4DB6-9521-8ED4E6EEBC88}" dt="2022-01-15T18:12:31.379" v="3573" actId="20577"/>
          <ac:spMkLst>
            <pc:docMk/>
            <pc:sldMk cId="714108085" sldId="288"/>
            <ac:spMk id="24" creationId="{A2890729-A387-4BCA-BAA1-5B5AE5E6975F}"/>
          </ac:spMkLst>
        </pc:spChg>
        <pc:spChg chg="add mod">
          <ac:chgData name="Nguyên Quynh" userId="2c6e06ab922918d4" providerId="LiveId" clId="{749D1B5B-6C3F-4DB6-9521-8ED4E6EEBC88}" dt="2022-01-15T18:31:58.455" v="4108" actId="1076"/>
          <ac:spMkLst>
            <pc:docMk/>
            <pc:sldMk cId="714108085" sldId="288"/>
            <ac:spMk id="25" creationId="{C140C366-0FE9-412B-AEFF-02224D2A898B}"/>
          </ac:spMkLst>
        </pc:spChg>
        <pc:spChg chg="add mod">
          <ac:chgData name="Nguyên Quynh" userId="2c6e06ab922918d4" providerId="LiveId" clId="{749D1B5B-6C3F-4DB6-9521-8ED4E6EEBC88}" dt="2022-01-15T18:32:02.059" v="4109" actId="1076"/>
          <ac:spMkLst>
            <pc:docMk/>
            <pc:sldMk cId="714108085" sldId="288"/>
            <ac:spMk id="26" creationId="{2048FB57-DF23-48F0-B3CB-8CA9549ADB0D}"/>
          </ac:spMkLst>
        </pc:spChg>
        <pc:spChg chg="add mod">
          <ac:chgData name="Nguyên Quynh" userId="2c6e06ab922918d4" providerId="LiveId" clId="{749D1B5B-6C3F-4DB6-9521-8ED4E6EEBC88}" dt="2022-01-15T18:18:13.370" v="3923" actId="1076"/>
          <ac:spMkLst>
            <pc:docMk/>
            <pc:sldMk cId="714108085" sldId="288"/>
            <ac:spMk id="27" creationId="{5C2651A1-C3AC-49CA-B589-91A25DA802CE}"/>
          </ac:spMkLst>
        </pc:spChg>
        <pc:spChg chg="add mod">
          <ac:chgData name="Nguyên Quynh" userId="2c6e06ab922918d4" providerId="LiveId" clId="{749D1B5B-6C3F-4DB6-9521-8ED4E6EEBC88}" dt="2022-01-15T18:18:19.892" v="3924" actId="1076"/>
          <ac:spMkLst>
            <pc:docMk/>
            <pc:sldMk cId="714108085" sldId="288"/>
            <ac:spMk id="28" creationId="{1EC15CE5-3E01-42ED-866B-7AED827BF3CB}"/>
          </ac:spMkLst>
        </pc:spChg>
        <pc:spChg chg="add mod">
          <ac:chgData name="Nguyên Quynh" userId="2c6e06ab922918d4" providerId="LiveId" clId="{749D1B5B-6C3F-4DB6-9521-8ED4E6EEBC88}" dt="2022-01-15T18:18:33.997" v="3926" actId="1076"/>
          <ac:spMkLst>
            <pc:docMk/>
            <pc:sldMk cId="714108085" sldId="288"/>
            <ac:spMk id="29" creationId="{162DB6B9-2C29-4182-87F4-345D341BABCC}"/>
          </ac:spMkLst>
        </pc:spChg>
        <pc:spChg chg="add mod">
          <ac:chgData name="Nguyên Quynh" userId="2c6e06ab922918d4" providerId="LiveId" clId="{749D1B5B-6C3F-4DB6-9521-8ED4E6EEBC88}" dt="2022-01-15T18:18:28.982" v="3925" actId="1076"/>
          <ac:spMkLst>
            <pc:docMk/>
            <pc:sldMk cId="714108085" sldId="288"/>
            <ac:spMk id="30" creationId="{56E6A8D1-2C88-4614-84C8-0E4FD0C82AEB}"/>
          </ac:spMkLst>
        </pc:spChg>
        <pc:spChg chg="add mod">
          <ac:chgData name="Nguyên Quynh" userId="2c6e06ab922918d4" providerId="LiveId" clId="{749D1B5B-6C3F-4DB6-9521-8ED4E6EEBC88}" dt="2022-01-15T18:18:38.171" v="3927" actId="1076"/>
          <ac:spMkLst>
            <pc:docMk/>
            <pc:sldMk cId="714108085" sldId="288"/>
            <ac:spMk id="31" creationId="{61823F2D-3493-4EE3-9613-5B3B77A9E754}"/>
          </ac:spMkLst>
        </pc:spChg>
        <pc:spChg chg="add mod">
          <ac:chgData name="Nguyên Quynh" userId="2c6e06ab922918d4" providerId="LiveId" clId="{749D1B5B-6C3F-4DB6-9521-8ED4E6EEBC88}" dt="2022-01-15T18:18:41.931" v="3928" actId="1076"/>
          <ac:spMkLst>
            <pc:docMk/>
            <pc:sldMk cId="714108085" sldId="288"/>
            <ac:spMk id="32" creationId="{AE28E736-DB4D-48F6-9DB9-3FB8D8210534}"/>
          </ac:spMkLst>
        </pc:spChg>
        <pc:grpChg chg="add mod">
          <ac:chgData name="Nguyên Quynh" userId="2c6e06ab922918d4" providerId="LiveId" clId="{749D1B5B-6C3F-4DB6-9521-8ED4E6EEBC88}" dt="2022-01-15T18:18:33.997" v="3926" actId="1076"/>
          <ac:grpSpMkLst>
            <pc:docMk/>
            <pc:sldMk cId="714108085" sldId="288"/>
            <ac:grpSpMk id="4" creationId="{7B386DA4-A5D1-410A-B1F8-98D6C0D93C88}"/>
          </ac:grpSpMkLst>
        </pc:grpChg>
        <pc:grpChg chg="add mod">
          <ac:chgData name="Nguyên Quynh" userId="2c6e06ab922918d4" providerId="LiveId" clId="{749D1B5B-6C3F-4DB6-9521-8ED4E6EEBC88}" dt="2022-01-15T18:18:28.982" v="3925" actId="1076"/>
          <ac:grpSpMkLst>
            <pc:docMk/>
            <pc:sldMk cId="714108085" sldId="288"/>
            <ac:grpSpMk id="5" creationId="{AE949C41-0ADD-414C-BB66-B5A62279B7C6}"/>
          </ac:grpSpMkLst>
        </pc:grpChg>
        <pc:grpChg chg="add mod">
          <ac:chgData name="Nguyên Quynh" userId="2c6e06ab922918d4" providerId="LiveId" clId="{749D1B5B-6C3F-4DB6-9521-8ED4E6EEBC88}" dt="2022-01-15T18:18:41.931" v="3928" actId="1076"/>
          <ac:grpSpMkLst>
            <pc:docMk/>
            <pc:sldMk cId="714108085" sldId="288"/>
            <ac:grpSpMk id="7" creationId="{EBF3420A-0D03-4FAA-BDAC-116862AA8DEB}"/>
          </ac:grpSpMkLst>
        </pc:grpChg>
        <pc:grpChg chg="add mod">
          <ac:chgData name="Nguyên Quynh" userId="2c6e06ab922918d4" providerId="LiveId" clId="{749D1B5B-6C3F-4DB6-9521-8ED4E6EEBC88}" dt="2022-01-15T18:18:38.171" v="3927" actId="1076"/>
          <ac:grpSpMkLst>
            <pc:docMk/>
            <pc:sldMk cId="714108085" sldId="288"/>
            <ac:grpSpMk id="9" creationId="{B2A8CFC7-0914-42A8-AF44-D1201C93A31E}"/>
          </ac:grpSpMkLst>
        </pc:grpChg>
        <pc:grpChg chg="add mod">
          <ac:chgData name="Nguyên Quynh" userId="2c6e06ab922918d4" providerId="LiveId" clId="{749D1B5B-6C3F-4DB6-9521-8ED4E6EEBC88}" dt="2022-01-15T18:18:13.370" v="3923" actId="1076"/>
          <ac:grpSpMkLst>
            <pc:docMk/>
            <pc:sldMk cId="714108085" sldId="288"/>
            <ac:grpSpMk id="33" creationId="{25605486-3156-4765-AE92-C221055674B0}"/>
          </ac:grpSpMkLst>
        </pc:grpChg>
        <pc:grpChg chg="add mod">
          <ac:chgData name="Nguyên Quynh" userId="2c6e06ab922918d4" providerId="LiveId" clId="{749D1B5B-6C3F-4DB6-9521-8ED4E6EEBC88}" dt="2022-01-15T18:18:19.892" v="3924" actId="1076"/>
          <ac:grpSpMkLst>
            <pc:docMk/>
            <pc:sldMk cId="714108085" sldId="288"/>
            <ac:grpSpMk id="34" creationId="{AA28673B-B291-4034-9177-0CDF74AD5DCF}"/>
          </ac:grpSpMkLst>
        </pc:grpChg>
        <pc:picChg chg="add mod">
          <ac:chgData name="Nguyên Quynh" userId="2c6e06ab922918d4" providerId="LiveId" clId="{749D1B5B-6C3F-4DB6-9521-8ED4E6EEBC88}" dt="2022-01-15T18:18:19.892" v="3924" actId="1076"/>
          <ac:picMkLst>
            <pc:docMk/>
            <pc:sldMk cId="714108085" sldId="288"/>
            <ac:picMk id="11" creationId="{413D19E2-5130-4AC7-94B6-205E71D35134}"/>
          </ac:picMkLst>
        </pc:picChg>
        <pc:picChg chg="add mod">
          <ac:chgData name="Nguyên Quynh" userId="2c6e06ab922918d4" providerId="LiveId" clId="{749D1B5B-6C3F-4DB6-9521-8ED4E6EEBC88}" dt="2022-01-15T18:18:13.370" v="3923" actId="1076"/>
          <ac:picMkLst>
            <pc:docMk/>
            <pc:sldMk cId="714108085" sldId="288"/>
            <ac:picMk id="13" creationId="{0A99D7BC-B432-4EB8-9A9C-01AE8DDBF986}"/>
          </ac:picMkLst>
        </pc:picChg>
        <pc:picChg chg="add mod">
          <ac:chgData name="Nguyên Quynh" userId="2c6e06ab922918d4" providerId="LiveId" clId="{749D1B5B-6C3F-4DB6-9521-8ED4E6EEBC88}" dt="2022-01-15T18:18:33.997" v="3926" actId="1076"/>
          <ac:picMkLst>
            <pc:docMk/>
            <pc:sldMk cId="714108085" sldId="288"/>
            <ac:picMk id="14" creationId="{DC11332B-B9B2-4EEC-98D6-F501F84FC765}"/>
          </ac:picMkLst>
        </pc:picChg>
        <pc:picChg chg="add mod">
          <ac:chgData name="Nguyên Quynh" userId="2c6e06ab922918d4" providerId="LiveId" clId="{749D1B5B-6C3F-4DB6-9521-8ED4E6EEBC88}" dt="2022-01-15T18:18:28.982" v="3925" actId="1076"/>
          <ac:picMkLst>
            <pc:docMk/>
            <pc:sldMk cId="714108085" sldId="288"/>
            <ac:picMk id="15" creationId="{D440852B-E6E8-487C-9D0B-FD21C2F82111}"/>
          </ac:picMkLst>
        </pc:picChg>
        <pc:picChg chg="add mod">
          <ac:chgData name="Nguyên Quynh" userId="2c6e06ab922918d4" providerId="LiveId" clId="{749D1B5B-6C3F-4DB6-9521-8ED4E6EEBC88}" dt="2022-01-15T18:18:41.931" v="3928" actId="1076"/>
          <ac:picMkLst>
            <pc:docMk/>
            <pc:sldMk cId="714108085" sldId="288"/>
            <ac:picMk id="16" creationId="{75E63872-98B5-4BB2-9193-8EFB0E4AA067}"/>
          </ac:picMkLst>
        </pc:picChg>
        <pc:picChg chg="add mod">
          <ac:chgData name="Nguyên Quynh" userId="2c6e06ab922918d4" providerId="LiveId" clId="{749D1B5B-6C3F-4DB6-9521-8ED4E6EEBC88}" dt="2022-01-15T18:18:38.171" v="3927" actId="1076"/>
          <ac:picMkLst>
            <pc:docMk/>
            <pc:sldMk cId="714108085" sldId="288"/>
            <ac:picMk id="10242" creationId="{C946AD74-D4F5-47A6-8911-61A803232C5C}"/>
          </ac:picMkLst>
        </pc:picChg>
      </pc:sldChg>
      <pc:sldChg chg="modSp add mod modTransition">
        <pc:chgData name="Nguyên Quynh" userId="2c6e06ab922918d4" providerId="LiveId" clId="{749D1B5B-6C3F-4DB6-9521-8ED4E6EEBC88}" dt="2022-01-15T19:10:10.871" v="6164"/>
        <pc:sldMkLst>
          <pc:docMk/>
          <pc:sldMk cId="1096902769" sldId="289"/>
        </pc:sldMkLst>
        <pc:spChg chg="mod">
          <ac:chgData name="Nguyên Quynh" userId="2c6e06ab922918d4" providerId="LiveId" clId="{749D1B5B-6C3F-4DB6-9521-8ED4E6EEBC88}" dt="2022-01-15T18:51:26.175" v="4978" actId="20577"/>
          <ac:spMkLst>
            <pc:docMk/>
            <pc:sldMk cId="1096902769" sldId="289"/>
            <ac:spMk id="4" creationId="{6007F368-5C6F-4902-90F8-984DC5F46405}"/>
          </ac:spMkLst>
        </pc:spChg>
      </pc:sldChg>
      <pc:sldChg chg="addSp delSp modSp add mod replId modTransition modAnim">
        <pc:chgData name="Nguyên Quynh" userId="2c6e06ab922918d4" providerId="LiveId" clId="{749D1B5B-6C3F-4DB6-9521-8ED4E6EEBC88}" dt="2022-01-15T19:10:10.871" v="6164"/>
        <pc:sldMkLst>
          <pc:docMk/>
          <pc:sldMk cId="2476991766" sldId="290"/>
        </pc:sldMkLst>
        <pc:spChg chg="mod">
          <ac:chgData name="Nguyên Quynh" userId="2c6e06ab922918d4" providerId="LiveId" clId="{749D1B5B-6C3F-4DB6-9521-8ED4E6EEBC88}" dt="2022-01-15T18:39:07.018" v="4537" actId="1076"/>
          <ac:spMkLst>
            <pc:docMk/>
            <pc:sldMk cId="2476991766" sldId="290"/>
            <ac:spMk id="2" creationId="{9A7CADE9-6415-4D61-8AD0-243701942076}"/>
          </ac:spMkLst>
        </pc:spChg>
        <pc:spChg chg="mod">
          <ac:chgData name="Nguyên Quynh" userId="2c6e06ab922918d4" providerId="LiveId" clId="{749D1B5B-6C3F-4DB6-9521-8ED4E6EEBC88}" dt="2022-01-15T18:41:26.959" v="4637" actId="1076"/>
          <ac:spMkLst>
            <pc:docMk/>
            <pc:sldMk cId="2476991766" sldId="290"/>
            <ac:spMk id="3" creationId="{FF7F2547-41F7-45E4-A9AA-BC454C6A1C3C}"/>
          </ac:spMkLst>
        </pc:spChg>
        <pc:spChg chg="del">
          <ac:chgData name="Nguyên Quynh" userId="2c6e06ab922918d4" providerId="LiveId" clId="{749D1B5B-6C3F-4DB6-9521-8ED4E6EEBC88}" dt="2022-01-15T18:38:56.932" v="4534" actId="478"/>
          <ac:spMkLst>
            <pc:docMk/>
            <pc:sldMk cId="2476991766" sldId="290"/>
            <ac:spMk id="6" creationId="{FD5817DE-D8B1-4053-B75B-8B8DFC8DC6EB}"/>
          </ac:spMkLst>
        </pc:spChg>
        <pc:spChg chg="del">
          <ac:chgData name="Nguyên Quynh" userId="2c6e06ab922918d4" providerId="LiveId" clId="{749D1B5B-6C3F-4DB6-9521-8ED4E6EEBC88}" dt="2022-01-15T18:38:56.932" v="4534" actId="478"/>
          <ac:spMkLst>
            <pc:docMk/>
            <pc:sldMk cId="2476991766" sldId="290"/>
            <ac:spMk id="18" creationId="{F8298AFA-8837-4F7F-8A20-9846A0E243C9}"/>
          </ac:spMkLst>
        </pc:spChg>
        <pc:spChg chg="del">
          <ac:chgData name="Nguyên Quynh" userId="2c6e06ab922918d4" providerId="LiveId" clId="{749D1B5B-6C3F-4DB6-9521-8ED4E6EEBC88}" dt="2022-01-15T18:38:56.932" v="4534" actId="478"/>
          <ac:spMkLst>
            <pc:docMk/>
            <pc:sldMk cId="2476991766" sldId="290"/>
            <ac:spMk id="19" creationId="{01C06244-DD9F-4EAA-B2C7-C6F1322B706A}"/>
          </ac:spMkLst>
        </pc:spChg>
        <pc:spChg chg="del">
          <ac:chgData name="Nguyên Quynh" userId="2c6e06ab922918d4" providerId="LiveId" clId="{749D1B5B-6C3F-4DB6-9521-8ED4E6EEBC88}" dt="2022-01-15T18:38:56.932" v="4534" actId="478"/>
          <ac:spMkLst>
            <pc:docMk/>
            <pc:sldMk cId="2476991766" sldId="290"/>
            <ac:spMk id="20" creationId="{E98DA54D-1CD9-44CA-8C6E-7E753C5D22B4}"/>
          </ac:spMkLst>
        </pc:spChg>
        <pc:spChg chg="del">
          <ac:chgData name="Nguyên Quynh" userId="2c6e06ab922918d4" providerId="LiveId" clId="{749D1B5B-6C3F-4DB6-9521-8ED4E6EEBC88}" dt="2022-01-15T18:38:56.932" v="4534" actId="478"/>
          <ac:spMkLst>
            <pc:docMk/>
            <pc:sldMk cId="2476991766" sldId="290"/>
            <ac:spMk id="21" creationId="{FCA04E48-8D9C-4D08-820C-EFE238DECFDC}"/>
          </ac:spMkLst>
        </pc:spChg>
        <pc:spChg chg="del">
          <ac:chgData name="Nguyên Quynh" userId="2c6e06ab922918d4" providerId="LiveId" clId="{749D1B5B-6C3F-4DB6-9521-8ED4E6EEBC88}" dt="2022-01-15T18:38:56.932" v="4534" actId="478"/>
          <ac:spMkLst>
            <pc:docMk/>
            <pc:sldMk cId="2476991766" sldId="290"/>
            <ac:spMk id="23" creationId="{4DD687E0-4A41-4E0B-9ECA-4D63AA55F29B}"/>
          </ac:spMkLst>
        </pc:spChg>
        <pc:spChg chg="del">
          <ac:chgData name="Nguyên Quynh" userId="2c6e06ab922918d4" providerId="LiveId" clId="{749D1B5B-6C3F-4DB6-9521-8ED4E6EEBC88}" dt="2022-01-15T18:38:56.932" v="4534" actId="478"/>
          <ac:spMkLst>
            <pc:docMk/>
            <pc:sldMk cId="2476991766" sldId="290"/>
            <ac:spMk id="24" creationId="{A2890729-A387-4BCA-BAA1-5B5AE5E6975F}"/>
          </ac:spMkLst>
        </pc:spChg>
        <pc:spChg chg="del">
          <ac:chgData name="Nguyên Quynh" userId="2c6e06ab922918d4" providerId="LiveId" clId="{749D1B5B-6C3F-4DB6-9521-8ED4E6EEBC88}" dt="2022-01-15T18:38:56.932" v="4534" actId="478"/>
          <ac:spMkLst>
            <pc:docMk/>
            <pc:sldMk cId="2476991766" sldId="290"/>
            <ac:spMk id="25" creationId="{C140C366-0FE9-412B-AEFF-02224D2A898B}"/>
          </ac:spMkLst>
        </pc:spChg>
        <pc:spChg chg="del">
          <ac:chgData name="Nguyên Quynh" userId="2c6e06ab922918d4" providerId="LiveId" clId="{749D1B5B-6C3F-4DB6-9521-8ED4E6EEBC88}" dt="2022-01-15T18:38:56.932" v="4534" actId="478"/>
          <ac:spMkLst>
            <pc:docMk/>
            <pc:sldMk cId="2476991766" sldId="290"/>
            <ac:spMk id="26" creationId="{2048FB57-DF23-48F0-B3CB-8CA9549ADB0D}"/>
          </ac:spMkLst>
        </pc:spChg>
        <pc:spChg chg="add mod">
          <ac:chgData name="Nguyên Quynh" userId="2c6e06ab922918d4" providerId="LiveId" clId="{749D1B5B-6C3F-4DB6-9521-8ED4E6EEBC88}" dt="2022-01-15T18:41:37.315" v="4641" actId="14100"/>
          <ac:spMkLst>
            <pc:docMk/>
            <pc:sldMk cId="2476991766" sldId="290"/>
            <ac:spMk id="35" creationId="{A5EB3AC5-5DF4-4E6D-9294-F579D3875AE6}"/>
          </ac:spMkLst>
        </pc:spChg>
        <pc:grpChg chg="del">
          <ac:chgData name="Nguyên Quynh" userId="2c6e06ab922918d4" providerId="LiveId" clId="{749D1B5B-6C3F-4DB6-9521-8ED4E6EEBC88}" dt="2022-01-15T18:38:56.932" v="4534" actId="478"/>
          <ac:grpSpMkLst>
            <pc:docMk/>
            <pc:sldMk cId="2476991766" sldId="290"/>
            <ac:grpSpMk id="4" creationId="{7B386DA4-A5D1-410A-B1F8-98D6C0D93C88}"/>
          </ac:grpSpMkLst>
        </pc:grpChg>
        <pc:grpChg chg="del">
          <ac:chgData name="Nguyên Quynh" userId="2c6e06ab922918d4" providerId="LiveId" clId="{749D1B5B-6C3F-4DB6-9521-8ED4E6EEBC88}" dt="2022-01-15T18:38:56.932" v="4534" actId="478"/>
          <ac:grpSpMkLst>
            <pc:docMk/>
            <pc:sldMk cId="2476991766" sldId="290"/>
            <ac:grpSpMk id="5" creationId="{AE949C41-0ADD-414C-BB66-B5A62279B7C6}"/>
          </ac:grpSpMkLst>
        </pc:grpChg>
        <pc:grpChg chg="del">
          <ac:chgData name="Nguyên Quynh" userId="2c6e06ab922918d4" providerId="LiveId" clId="{749D1B5B-6C3F-4DB6-9521-8ED4E6EEBC88}" dt="2022-01-15T18:38:56.932" v="4534" actId="478"/>
          <ac:grpSpMkLst>
            <pc:docMk/>
            <pc:sldMk cId="2476991766" sldId="290"/>
            <ac:grpSpMk id="7" creationId="{EBF3420A-0D03-4FAA-BDAC-116862AA8DEB}"/>
          </ac:grpSpMkLst>
        </pc:grpChg>
        <pc:grpChg chg="del">
          <ac:chgData name="Nguyên Quynh" userId="2c6e06ab922918d4" providerId="LiveId" clId="{749D1B5B-6C3F-4DB6-9521-8ED4E6EEBC88}" dt="2022-01-15T18:38:56.932" v="4534" actId="478"/>
          <ac:grpSpMkLst>
            <pc:docMk/>
            <pc:sldMk cId="2476991766" sldId="290"/>
            <ac:grpSpMk id="9" creationId="{B2A8CFC7-0914-42A8-AF44-D1201C93A31E}"/>
          </ac:grpSpMkLst>
        </pc:grpChg>
        <pc:grpChg chg="del">
          <ac:chgData name="Nguyên Quynh" userId="2c6e06ab922918d4" providerId="LiveId" clId="{749D1B5B-6C3F-4DB6-9521-8ED4E6EEBC88}" dt="2022-01-15T18:38:56.932" v="4534" actId="478"/>
          <ac:grpSpMkLst>
            <pc:docMk/>
            <pc:sldMk cId="2476991766" sldId="290"/>
            <ac:grpSpMk id="33" creationId="{25605486-3156-4765-AE92-C221055674B0}"/>
          </ac:grpSpMkLst>
        </pc:grpChg>
        <pc:grpChg chg="del">
          <ac:chgData name="Nguyên Quynh" userId="2c6e06ab922918d4" providerId="LiveId" clId="{749D1B5B-6C3F-4DB6-9521-8ED4E6EEBC88}" dt="2022-01-15T18:38:56.932" v="4534" actId="478"/>
          <ac:grpSpMkLst>
            <pc:docMk/>
            <pc:sldMk cId="2476991766" sldId="290"/>
            <ac:grpSpMk id="34" creationId="{AA28673B-B291-4034-9177-0CDF74AD5DCF}"/>
          </ac:grpSpMkLst>
        </pc:grpChg>
      </pc:sldChg>
      <pc:sldChg chg="addSp delSp modSp new del mod setBg modAnim">
        <pc:chgData name="Nguyên Quynh" userId="2c6e06ab922918d4" providerId="LiveId" clId="{749D1B5B-6C3F-4DB6-9521-8ED4E6EEBC88}" dt="2022-01-15T18:36:28.706" v="4157" actId="2696"/>
        <pc:sldMkLst>
          <pc:docMk/>
          <pc:sldMk cId="241394794" sldId="291"/>
        </pc:sldMkLst>
        <pc:spChg chg="del">
          <ac:chgData name="Nguyên Quynh" userId="2c6e06ab922918d4" providerId="LiveId" clId="{749D1B5B-6C3F-4DB6-9521-8ED4E6EEBC88}" dt="2022-01-15T18:35:46.235" v="4116" actId="26606"/>
          <ac:spMkLst>
            <pc:docMk/>
            <pc:sldMk cId="241394794" sldId="291"/>
            <ac:spMk id="2" creationId="{F5BCB937-E39C-4888-87B9-4D09FD92F8F0}"/>
          </ac:spMkLst>
        </pc:spChg>
        <pc:spChg chg="del">
          <ac:chgData name="Nguyên Quynh" userId="2c6e06ab922918d4" providerId="LiveId" clId="{749D1B5B-6C3F-4DB6-9521-8ED4E6EEBC88}" dt="2022-01-15T18:35:46.235" v="4116" actId="26606"/>
          <ac:spMkLst>
            <pc:docMk/>
            <pc:sldMk cId="241394794" sldId="291"/>
            <ac:spMk id="3" creationId="{C334B6A7-498F-4F21-8F0E-99A001DD3A05}"/>
          </ac:spMkLst>
        </pc:spChg>
        <pc:spChg chg="add mod">
          <ac:chgData name="Nguyên Quynh" userId="2c6e06ab922918d4" providerId="LiveId" clId="{749D1B5B-6C3F-4DB6-9521-8ED4E6EEBC88}" dt="2022-01-15T18:36:25.373" v="4156" actId="478"/>
          <ac:spMkLst>
            <pc:docMk/>
            <pc:sldMk cId="241394794" sldId="291"/>
            <ac:spMk id="4" creationId="{5299812C-F81D-4474-B2F7-17B07AF4BBB1}"/>
          </ac:spMkLst>
        </pc:spChg>
        <pc:spChg chg="mod">
          <ac:chgData name="Nguyên Quynh" userId="2c6e06ab922918d4" providerId="LiveId" clId="{749D1B5B-6C3F-4DB6-9521-8ED4E6EEBC88}" dt="2022-01-15T18:36:07.533" v="4117"/>
          <ac:spMkLst>
            <pc:docMk/>
            <pc:sldMk cId="241394794" sldId="291"/>
            <ac:spMk id="8" creationId="{56BF49D0-F843-4095-9277-E344C450D2B8}"/>
          </ac:spMkLst>
        </pc:spChg>
        <pc:spChg chg="mod">
          <ac:chgData name="Nguyên Quynh" userId="2c6e06ab922918d4" providerId="LiveId" clId="{749D1B5B-6C3F-4DB6-9521-8ED4E6EEBC88}" dt="2022-01-15T18:36:21.061" v="4155" actId="20577"/>
          <ac:spMkLst>
            <pc:docMk/>
            <pc:sldMk cId="241394794" sldId="291"/>
            <ac:spMk id="9" creationId="{A3A7C2A9-F561-4D78-9F6D-20D8B1E15337}"/>
          </ac:spMkLst>
        </pc:spChg>
        <pc:spChg chg="add">
          <ac:chgData name="Nguyên Quynh" userId="2c6e06ab922918d4" providerId="LiveId" clId="{749D1B5B-6C3F-4DB6-9521-8ED4E6EEBC88}" dt="2022-01-15T18:35:46.235" v="4116" actId="26606"/>
          <ac:spMkLst>
            <pc:docMk/>
            <pc:sldMk cId="241394794" sldId="291"/>
            <ac:spMk id="71" creationId="{42A4FC2C-047E-45A5-965D-8E1E3BF09BC6}"/>
          </ac:spMkLst>
        </pc:spChg>
        <pc:grpChg chg="add mod">
          <ac:chgData name="Nguyên Quynh" userId="2c6e06ab922918d4" providerId="LiveId" clId="{749D1B5B-6C3F-4DB6-9521-8ED4E6EEBC88}" dt="2022-01-15T18:36:07.533" v="4117"/>
          <ac:grpSpMkLst>
            <pc:docMk/>
            <pc:sldMk cId="241394794" sldId="291"/>
            <ac:grpSpMk id="7" creationId="{4BC933C4-E5C3-4CE1-B161-2D1E368B5798}"/>
          </ac:grpSpMkLst>
        </pc:grpChg>
        <pc:picChg chg="add mod">
          <ac:chgData name="Nguyên Quynh" userId="2c6e06ab922918d4" providerId="LiveId" clId="{749D1B5B-6C3F-4DB6-9521-8ED4E6EEBC88}" dt="2022-01-15T18:36:07.533" v="4117"/>
          <ac:picMkLst>
            <pc:docMk/>
            <pc:sldMk cId="241394794" sldId="291"/>
            <ac:picMk id="6" creationId="{D04CD480-EBF8-491C-AF61-E85E316F4478}"/>
          </ac:picMkLst>
        </pc:picChg>
        <pc:picChg chg="add del mod">
          <ac:chgData name="Nguyên Quynh" userId="2c6e06ab922918d4" providerId="LiveId" clId="{749D1B5B-6C3F-4DB6-9521-8ED4E6EEBC88}" dt="2022-01-15T18:36:25.373" v="4156" actId="478"/>
          <ac:picMkLst>
            <pc:docMk/>
            <pc:sldMk cId="241394794" sldId="291"/>
            <ac:picMk id="11266" creationId="{CD1F685B-D09C-49BE-968C-CD3EBE5E7B13}"/>
          </ac:picMkLst>
        </pc:picChg>
      </pc:sldChg>
      <pc:sldChg chg="addSp delSp modSp add mod ord modTransition delAnim modAnim">
        <pc:chgData name="Nguyên Quynh" userId="2c6e06ab922918d4" providerId="LiveId" clId="{749D1B5B-6C3F-4DB6-9521-8ED4E6EEBC88}" dt="2022-01-15T19:10:10.871" v="6164"/>
        <pc:sldMkLst>
          <pc:docMk/>
          <pc:sldMk cId="2032298758" sldId="291"/>
        </pc:sldMkLst>
        <pc:spChg chg="mod">
          <ac:chgData name="Nguyên Quynh" userId="2c6e06ab922918d4" providerId="LiveId" clId="{749D1B5B-6C3F-4DB6-9521-8ED4E6EEBC88}" dt="2022-01-15T18:42:17.375" v="4643" actId="14100"/>
          <ac:spMkLst>
            <pc:docMk/>
            <pc:sldMk cId="2032298758" sldId="291"/>
            <ac:spMk id="17" creationId="{01B0C328-4672-4041-88A5-F17CC7C3EBF2}"/>
          </ac:spMkLst>
        </pc:spChg>
        <pc:spChg chg="mod">
          <ac:chgData name="Nguyên Quynh" userId="2c6e06ab922918d4" providerId="LiveId" clId="{749D1B5B-6C3F-4DB6-9521-8ED4E6EEBC88}" dt="2022-01-15T18:42:37.598" v="4695" actId="1076"/>
          <ac:spMkLst>
            <pc:docMk/>
            <pc:sldMk cId="2032298758" sldId="291"/>
            <ac:spMk id="18" creationId="{17F4A07A-04C5-485E-96A8-7B42C82EE7E8}"/>
          </ac:spMkLst>
        </pc:spChg>
        <pc:spChg chg="mod">
          <ac:chgData name="Nguyên Quynh" userId="2c6e06ab922918d4" providerId="LiveId" clId="{749D1B5B-6C3F-4DB6-9521-8ED4E6EEBC88}" dt="2022-01-15T18:44:39.733" v="4702" actId="14100"/>
          <ac:spMkLst>
            <pc:docMk/>
            <pc:sldMk cId="2032298758" sldId="291"/>
            <ac:spMk id="20" creationId="{0E5EEB2C-34F4-4A3F-A0BA-4C9685BA9B45}"/>
          </ac:spMkLst>
        </pc:spChg>
        <pc:spChg chg="mod">
          <ac:chgData name="Nguyên Quynh" userId="2c6e06ab922918d4" providerId="LiveId" clId="{749D1B5B-6C3F-4DB6-9521-8ED4E6EEBC88}" dt="2022-01-15T18:45:03.040" v="4782" actId="20577"/>
          <ac:spMkLst>
            <pc:docMk/>
            <pc:sldMk cId="2032298758" sldId="291"/>
            <ac:spMk id="21" creationId="{8E1445A7-7CA9-4FFF-8F3E-BC3F70FF78B5}"/>
          </ac:spMkLst>
        </pc:spChg>
        <pc:grpChg chg="mod">
          <ac:chgData name="Nguyên Quynh" userId="2c6e06ab922918d4" providerId="LiveId" clId="{749D1B5B-6C3F-4DB6-9521-8ED4E6EEBC88}" dt="2022-01-15T18:42:12.924" v="4642" actId="1076"/>
          <ac:grpSpMkLst>
            <pc:docMk/>
            <pc:sldMk cId="2032298758" sldId="291"/>
            <ac:grpSpMk id="4" creationId="{E99DD88F-51E1-4534-B6B8-6B702B56E266}"/>
          </ac:grpSpMkLst>
        </pc:grpChg>
        <pc:grpChg chg="add del mod">
          <ac:chgData name="Nguyên Quynh" userId="2c6e06ab922918d4" providerId="LiveId" clId="{749D1B5B-6C3F-4DB6-9521-8ED4E6EEBC88}" dt="2022-01-15T18:45:36.679" v="4784" actId="478"/>
          <ac:grpSpMkLst>
            <pc:docMk/>
            <pc:sldMk cId="2032298758" sldId="291"/>
            <ac:grpSpMk id="19" creationId="{B5944603-BAF1-49D2-A8B9-B789138E1251}"/>
          </ac:grpSpMkLst>
        </pc:grpChg>
        <pc:picChg chg="mod">
          <ac:chgData name="Nguyên Quynh" userId="2c6e06ab922918d4" providerId="LiveId" clId="{749D1B5B-6C3F-4DB6-9521-8ED4E6EEBC88}" dt="2022-01-15T18:36:55.913" v="4161" actId="1076"/>
          <ac:picMkLst>
            <pc:docMk/>
            <pc:sldMk cId="2032298758" sldId="291"/>
            <ac:picMk id="8" creationId="{14290F32-4EF1-4F66-BA1B-906DD77AE662}"/>
          </ac:picMkLst>
        </pc:picChg>
      </pc:sldChg>
      <pc:sldChg chg="addSp delSp modSp add mod modTransition modAnim">
        <pc:chgData name="Nguyên Quynh" userId="2c6e06ab922918d4" providerId="LiveId" clId="{749D1B5B-6C3F-4DB6-9521-8ED4E6EEBC88}" dt="2022-01-15T19:10:10.871" v="6164"/>
        <pc:sldMkLst>
          <pc:docMk/>
          <pc:sldMk cId="605324669" sldId="292"/>
        </pc:sldMkLst>
        <pc:spChg chg="mod">
          <ac:chgData name="Nguyên Quynh" userId="2c6e06ab922918d4" providerId="LiveId" clId="{749D1B5B-6C3F-4DB6-9521-8ED4E6EEBC88}" dt="2022-01-15T19:02:42.775" v="5792" actId="1076"/>
          <ac:spMkLst>
            <pc:docMk/>
            <pc:sldMk cId="605324669" sldId="292"/>
            <ac:spMk id="3" creationId="{FF7F2547-41F7-45E4-A9AA-BC454C6A1C3C}"/>
          </ac:spMkLst>
        </pc:spChg>
        <pc:spChg chg="add mod">
          <ac:chgData name="Nguyên Quynh" userId="2c6e06ab922918d4" providerId="LiveId" clId="{749D1B5B-6C3F-4DB6-9521-8ED4E6EEBC88}" dt="2022-01-15T19:00:04.284" v="5700" actId="1076"/>
          <ac:spMkLst>
            <pc:docMk/>
            <pc:sldMk cId="605324669" sldId="292"/>
            <ac:spMk id="6" creationId="{B7B81331-4338-487B-96F4-163FB2B1370B}"/>
          </ac:spMkLst>
        </pc:spChg>
        <pc:spChg chg="add mod">
          <ac:chgData name="Nguyên Quynh" userId="2c6e06ab922918d4" providerId="LiveId" clId="{749D1B5B-6C3F-4DB6-9521-8ED4E6EEBC88}" dt="2022-01-15T19:00:22.005" v="5749" actId="14100"/>
          <ac:spMkLst>
            <pc:docMk/>
            <pc:sldMk cId="605324669" sldId="292"/>
            <ac:spMk id="7" creationId="{0937A4E3-DFAD-41B0-96E6-05B372FCB37D}"/>
          </ac:spMkLst>
        </pc:spChg>
        <pc:spChg chg="add mod">
          <ac:chgData name="Nguyên Quynh" userId="2c6e06ab922918d4" providerId="LiveId" clId="{749D1B5B-6C3F-4DB6-9521-8ED4E6EEBC88}" dt="2022-01-15T19:04:04.397" v="5814" actId="554"/>
          <ac:spMkLst>
            <pc:docMk/>
            <pc:sldMk cId="605324669" sldId="292"/>
            <ac:spMk id="9" creationId="{0CB2CD8D-9902-4375-8A5E-106A520B762D}"/>
          </ac:spMkLst>
        </pc:spChg>
        <pc:spChg chg="add mod">
          <ac:chgData name="Nguyên Quynh" userId="2c6e06ab922918d4" providerId="LiveId" clId="{749D1B5B-6C3F-4DB6-9521-8ED4E6EEBC88}" dt="2022-01-15T19:04:08.462" v="5815" actId="554"/>
          <ac:spMkLst>
            <pc:docMk/>
            <pc:sldMk cId="605324669" sldId="292"/>
            <ac:spMk id="11" creationId="{6F374608-9AF4-4819-B6A4-9028DDF15C4E}"/>
          </ac:spMkLst>
        </pc:spChg>
        <pc:spChg chg="add mod">
          <ac:chgData name="Nguyên Quynh" userId="2c6e06ab922918d4" providerId="LiveId" clId="{749D1B5B-6C3F-4DB6-9521-8ED4E6EEBC88}" dt="2022-01-15T19:04:04.397" v="5814" actId="554"/>
          <ac:spMkLst>
            <pc:docMk/>
            <pc:sldMk cId="605324669" sldId="292"/>
            <ac:spMk id="13" creationId="{F4222206-471C-4186-B90A-B197FE06F4A8}"/>
          </ac:spMkLst>
        </pc:spChg>
        <pc:spChg chg="add mod">
          <ac:chgData name="Nguyên Quynh" userId="2c6e06ab922918d4" providerId="LiveId" clId="{749D1B5B-6C3F-4DB6-9521-8ED4E6EEBC88}" dt="2022-01-15T19:04:16.157" v="5818" actId="554"/>
          <ac:spMkLst>
            <pc:docMk/>
            <pc:sldMk cId="605324669" sldId="292"/>
            <ac:spMk id="14" creationId="{1D9CC4DC-CB7F-460F-94E9-F14A123F52D4}"/>
          </ac:spMkLst>
        </pc:spChg>
        <pc:spChg chg="add mod">
          <ac:chgData name="Nguyên Quynh" userId="2c6e06ab922918d4" providerId="LiveId" clId="{749D1B5B-6C3F-4DB6-9521-8ED4E6EEBC88}" dt="2022-01-15T19:04:21.069" v="5819" actId="554"/>
          <ac:spMkLst>
            <pc:docMk/>
            <pc:sldMk cId="605324669" sldId="292"/>
            <ac:spMk id="15" creationId="{D67ED23C-516C-48D3-8DF7-7D2FE30B2333}"/>
          </ac:spMkLst>
        </pc:spChg>
        <pc:spChg chg="add mod">
          <ac:chgData name="Nguyên Quynh" userId="2c6e06ab922918d4" providerId="LiveId" clId="{749D1B5B-6C3F-4DB6-9521-8ED4E6EEBC88}" dt="2022-01-15T19:04:08.462" v="5815" actId="554"/>
          <ac:spMkLst>
            <pc:docMk/>
            <pc:sldMk cId="605324669" sldId="292"/>
            <ac:spMk id="18" creationId="{D49C154F-704B-41D6-8963-B9DD8A300484}"/>
          </ac:spMkLst>
        </pc:spChg>
        <pc:spChg chg="add mod">
          <ac:chgData name="Nguyên Quynh" userId="2c6e06ab922918d4" providerId="LiveId" clId="{749D1B5B-6C3F-4DB6-9521-8ED4E6EEBC88}" dt="2022-01-15T19:04:16.157" v="5818" actId="554"/>
          <ac:spMkLst>
            <pc:docMk/>
            <pc:sldMk cId="605324669" sldId="292"/>
            <ac:spMk id="19" creationId="{69B2F390-7F9A-4BEA-84AD-CE7414CFBC81}"/>
          </ac:spMkLst>
        </pc:spChg>
        <pc:spChg chg="add mod">
          <ac:chgData name="Nguyên Quynh" userId="2c6e06ab922918d4" providerId="LiveId" clId="{749D1B5B-6C3F-4DB6-9521-8ED4E6EEBC88}" dt="2022-01-15T19:04:21.069" v="5819" actId="554"/>
          <ac:spMkLst>
            <pc:docMk/>
            <pc:sldMk cId="605324669" sldId="292"/>
            <ac:spMk id="21" creationId="{1B3F1BAB-F0FC-409D-B623-93F98E63E284}"/>
          </ac:spMkLst>
        </pc:spChg>
        <pc:spChg chg="del">
          <ac:chgData name="Nguyên Quynh" userId="2c6e06ab922918d4" providerId="LiveId" clId="{749D1B5B-6C3F-4DB6-9521-8ED4E6EEBC88}" dt="2022-01-15T18:59:17.030" v="5664" actId="478"/>
          <ac:spMkLst>
            <pc:docMk/>
            <pc:sldMk cId="605324669" sldId="292"/>
            <ac:spMk id="35" creationId="{A5EB3AC5-5DF4-4E6D-9294-F579D3875AE6}"/>
          </ac:spMkLst>
        </pc:spChg>
      </pc:sldChg>
      <pc:sldChg chg="addSp delSp modSp new mod modTransition modAnim">
        <pc:chgData name="Nguyên Quynh" userId="2c6e06ab922918d4" providerId="LiveId" clId="{749D1B5B-6C3F-4DB6-9521-8ED4E6EEBC88}" dt="2022-01-15T19:10:10.871" v="6164"/>
        <pc:sldMkLst>
          <pc:docMk/>
          <pc:sldMk cId="1402661972" sldId="293"/>
        </pc:sldMkLst>
        <pc:spChg chg="del">
          <ac:chgData name="Nguyên Quynh" userId="2c6e06ab922918d4" providerId="LiveId" clId="{749D1B5B-6C3F-4DB6-9521-8ED4E6EEBC88}" dt="2022-01-15T18:47:00.265" v="4789" actId="478"/>
          <ac:spMkLst>
            <pc:docMk/>
            <pc:sldMk cId="1402661972" sldId="293"/>
            <ac:spMk id="2" creationId="{F1E6E3A6-4757-4F4A-957E-A009DA60C1AE}"/>
          </ac:spMkLst>
        </pc:spChg>
        <pc:spChg chg="del">
          <ac:chgData name="Nguyên Quynh" userId="2c6e06ab922918d4" providerId="LiveId" clId="{749D1B5B-6C3F-4DB6-9521-8ED4E6EEBC88}" dt="2022-01-15T18:47:00.265" v="4789" actId="478"/>
          <ac:spMkLst>
            <pc:docMk/>
            <pc:sldMk cId="1402661972" sldId="293"/>
            <ac:spMk id="3" creationId="{75A20B73-6863-43FE-B8C2-2BD02A2B4921}"/>
          </ac:spMkLst>
        </pc:spChg>
        <pc:spChg chg="mod">
          <ac:chgData name="Nguyên Quynh" userId="2c6e06ab922918d4" providerId="LiveId" clId="{749D1B5B-6C3F-4DB6-9521-8ED4E6EEBC88}" dt="2022-01-15T18:49:32.884" v="4821" actId="1076"/>
          <ac:spMkLst>
            <pc:docMk/>
            <pc:sldMk cId="1402661972" sldId="293"/>
            <ac:spMk id="9" creationId="{08D45A67-C7A1-4C5E-A37D-997341B4E950}"/>
          </ac:spMkLst>
        </pc:spChg>
        <pc:spChg chg="mod">
          <ac:chgData name="Nguyên Quynh" userId="2c6e06ab922918d4" providerId="LiveId" clId="{749D1B5B-6C3F-4DB6-9521-8ED4E6EEBC88}" dt="2022-01-15T18:53:31.332" v="5373" actId="1076"/>
          <ac:spMkLst>
            <pc:docMk/>
            <pc:sldMk cId="1402661972" sldId="293"/>
            <ac:spMk id="10" creationId="{5549F22E-0774-4A8B-AC25-5B99CD6E1F94}"/>
          </ac:spMkLst>
        </pc:spChg>
        <pc:spChg chg="mod">
          <ac:chgData name="Nguyên Quynh" userId="2c6e06ab922918d4" providerId="LiveId" clId="{749D1B5B-6C3F-4DB6-9521-8ED4E6EEBC88}" dt="2022-01-15T18:50:07.739" v="4823" actId="14100"/>
          <ac:spMkLst>
            <pc:docMk/>
            <pc:sldMk cId="1402661972" sldId="293"/>
            <ac:spMk id="12" creationId="{351099E3-4522-43A0-8E8C-77E98AC55E3A}"/>
          </ac:spMkLst>
        </pc:spChg>
        <pc:spChg chg="mod">
          <ac:chgData name="Nguyên Quynh" userId="2c6e06ab922918d4" providerId="LiveId" clId="{749D1B5B-6C3F-4DB6-9521-8ED4E6EEBC88}" dt="2022-01-15T18:53:28.349" v="5372" actId="1076"/>
          <ac:spMkLst>
            <pc:docMk/>
            <pc:sldMk cId="1402661972" sldId="293"/>
            <ac:spMk id="13" creationId="{2544E69A-738A-4D93-908F-FCAA8758AF18}"/>
          </ac:spMkLst>
        </pc:spChg>
        <pc:spChg chg="mod">
          <ac:chgData name="Nguyên Quynh" userId="2c6e06ab922918d4" providerId="LiveId" clId="{749D1B5B-6C3F-4DB6-9521-8ED4E6EEBC88}" dt="2022-01-15T18:53:36.563" v="5374"/>
          <ac:spMkLst>
            <pc:docMk/>
            <pc:sldMk cId="1402661972" sldId="293"/>
            <ac:spMk id="15" creationId="{742F8152-CF8E-4A34-9F7D-A04108A10758}"/>
          </ac:spMkLst>
        </pc:spChg>
        <pc:spChg chg="mod">
          <ac:chgData name="Nguyên Quynh" userId="2c6e06ab922918d4" providerId="LiveId" clId="{749D1B5B-6C3F-4DB6-9521-8ED4E6EEBC88}" dt="2022-01-15T18:54:25.077" v="5500" actId="20577"/>
          <ac:spMkLst>
            <pc:docMk/>
            <pc:sldMk cId="1402661972" sldId="293"/>
            <ac:spMk id="16" creationId="{8EEA3478-163C-4585-A35E-43DCB6421976}"/>
          </ac:spMkLst>
        </pc:spChg>
        <pc:spChg chg="mod">
          <ac:chgData name="Nguyên Quynh" userId="2c6e06ab922918d4" providerId="LiveId" clId="{749D1B5B-6C3F-4DB6-9521-8ED4E6EEBC88}" dt="2022-01-15T18:54:33.781" v="5501"/>
          <ac:spMkLst>
            <pc:docMk/>
            <pc:sldMk cId="1402661972" sldId="293"/>
            <ac:spMk id="18" creationId="{0499801A-1286-448E-9E42-D3F9C0E0EACE}"/>
          </ac:spMkLst>
        </pc:spChg>
        <pc:spChg chg="mod">
          <ac:chgData name="Nguyên Quynh" userId="2c6e06ab922918d4" providerId="LiveId" clId="{749D1B5B-6C3F-4DB6-9521-8ED4E6EEBC88}" dt="2022-01-15T18:55:13.644" v="5626" actId="20577"/>
          <ac:spMkLst>
            <pc:docMk/>
            <pc:sldMk cId="1402661972" sldId="293"/>
            <ac:spMk id="19" creationId="{03FA90D1-F311-48E8-86F9-27C50918DDB9}"/>
          </ac:spMkLst>
        </pc:spChg>
        <pc:spChg chg="mod">
          <ac:chgData name="Nguyên Quynh" userId="2c6e06ab922918d4" providerId="LiveId" clId="{749D1B5B-6C3F-4DB6-9521-8ED4E6EEBC88}" dt="2022-01-15T18:55:20.793" v="5627" actId="571"/>
          <ac:spMkLst>
            <pc:docMk/>
            <pc:sldMk cId="1402661972" sldId="293"/>
            <ac:spMk id="21" creationId="{C2424172-0261-4B6C-83A8-08B361CFDE18}"/>
          </ac:spMkLst>
        </pc:spChg>
        <pc:spChg chg="mod">
          <ac:chgData name="Nguyên Quynh" userId="2c6e06ab922918d4" providerId="LiveId" clId="{749D1B5B-6C3F-4DB6-9521-8ED4E6EEBC88}" dt="2022-01-15T18:55:36.865" v="5645" actId="1076"/>
          <ac:spMkLst>
            <pc:docMk/>
            <pc:sldMk cId="1402661972" sldId="293"/>
            <ac:spMk id="22" creationId="{35BD72A0-A8DE-4D58-BF45-662EE064DFBC}"/>
          </ac:spMkLst>
        </pc:spChg>
        <pc:grpChg chg="add mod">
          <ac:chgData name="Nguyên Quynh" userId="2c6e06ab922918d4" providerId="LiveId" clId="{749D1B5B-6C3F-4DB6-9521-8ED4E6EEBC88}" dt="2022-01-15T18:49:09.279" v="4818" actId="1076"/>
          <ac:grpSpMkLst>
            <pc:docMk/>
            <pc:sldMk cId="1402661972" sldId="293"/>
            <ac:grpSpMk id="8" creationId="{2EE681EC-ED23-4156-ADF0-31F9F8DBECCE}"/>
          </ac:grpSpMkLst>
        </pc:grpChg>
        <pc:grpChg chg="add mod">
          <ac:chgData name="Nguyên Quynh" userId="2c6e06ab922918d4" providerId="LiveId" clId="{749D1B5B-6C3F-4DB6-9521-8ED4E6EEBC88}" dt="2022-01-15T18:49:46.127" v="4822" actId="571"/>
          <ac:grpSpMkLst>
            <pc:docMk/>
            <pc:sldMk cId="1402661972" sldId="293"/>
            <ac:grpSpMk id="11" creationId="{B5176F94-3295-460D-824C-1557127CC9F1}"/>
          </ac:grpSpMkLst>
        </pc:grpChg>
        <pc:grpChg chg="add mod">
          <ac:chgData name="Nguyên Quynh" userId="2c6e06ab922918d4" providerId="LiveId" clId="{749D1B5B-6C3F-4DB6-9521-8ED4E6EEBC88}" dt="2022-01-15T18:53:39.409" v="5375" actId="1076"/>
          <ac:grpSpMkLst>
            <pc:docMk/>
            <pc:sldMk cId="1402661972" sldId="293"/>
            <ac:grpSpMk id="14" creationId="{A6105C62-2079-44C6-86B6-DA9609D81F15}"/>
          </ac:grpSpMkLst>
        </pc:grpChg>
        <pc:grpChg chg="add mod">
          <ac:chgData name="Nguyên Quynh" userId="2c6e06ab922918d4" providerId="LiveId" clId="{749D1B5B-6C3F-4DB6-9521-8ED4E6EEBC88}" dt="2022-01-15T18:54:36.659" v="5502" actId="1076"/>
          <ac:grpSpMkLst>
            <pc:docMk/>
            <pc:sldMk cId="1402661972" sldId="293"/>
            <ac:grpSpMk id="17" creationId="{1A5FBAD9-0153-4927-AE9A-6FFC9950F3C9}"/>
          </ac:grpSpMkLst>
        </pc:grpChg>
        <pc:grpChg chg="add mod">
          <ac:chgData name="Nguyên Quynh" userId="2c6e06ab922918d4" providerId="LiveId" clId="{749D1B5B-6C3F-4DB6-9521-8ED4E6EEBC88}" dt="2022-01-15T18:55:24.371" v="5628" actId="1076"/>
          <ac:grpSpMkLst>
            <pc:docMk/>
            <pc:sldMk cId="1402661972" sldId="293"/>
            <ac:grpSpMk id="20" creationId="{339E33C7-E527-4554-A03B-B5485E82796E}"/>
          </ac:grpSpMkLst>
        </pc:grpChg>
        <pc:picChg chg="add mod">
          <ac:chgData name="Nguyên Quynh" userId="2c6e06ab922918d4" providerId="LiveId" clId="{749D1B5B-6C3F-4DB6-9521-8ED4E6EEBC88}" dt="2022-01-15T18:56:56.423" v="5650" actId="1076"/>
          <ac:picMkLst>
            <pc:docMk/>
            <pc:sldMk cId="1402661972" sldId="293"/>
            <ac:picMk id="7" creationId="{3E729B5F-0A30-4AB6-A455-737D396BE02A}"/>
          </ac:picMkLst>
        </pc:picChg>
        <pc:picChg chg="add del">
          <ac:chgData name="Nguyên Quynh" userId="2c6e06ab922918d4" providerId="LiveId" clId="{749D1B5B-6C3F-4DB6-9521-8ED4E6EEBC88}" dt="2022-01-15T18:46:55.491" v="4787" actId="478"/>
          <ac:picMkLst>
            <pc:docMk/>
            <pc:sldMk cId="1402661972" sldId="293"/>
            <ac:picMk id="12290" creationId="{7910687B-87EB-4F11-ADB0-BD3772410EC1}"/>
          </ac:picMkLst>
        </pc:picChg>
        <pc:picChg chg="add mod">
          <ac:chgData name="Nguyên Quynh" userId="2c6e06ab922918d4" providerId="LiveId" clId="{749D1B5B-6C3F-4DB6-9521-8ED4E6EEBC88}" dt="2022-01-15T18:47:08.643" v="4791" actId="14100"/>
          <ac:picMkLst>
            <pc:docMk/>
            <pc:sldMk cId="1402661972" sldId="293"/>
            <ac:picMk id="12292" creationId="{233A3589-ADAC-4F4B-9BCB-7059A6CDD787}"/>
          </ac:picMkLst>
        </pc:picChg>
        <pc:picChg chg="add mod">
          <ac:chgData name="Nguyên Quynh" userId="2c6e06ab922918d4" providerId="LiveId" clId="{749D1B5B-6C3F-4DB6-9521-8ED4E6EEBC88}" dt="2022-01-15T18:57:45.293" v="5659" actId="1076"/>
          <ac:picMkLst>
            <pc:docMk/>
            <pc:sldMk cId="1402661972" sldId="293"/>
            <ac:picMk id="12294" creationId="{12C7FF61-1BE4-453D-95FC-EEF927CEEEE9}"/>
          </ac:picMkLst>
        </pc:picChg>
      </pc:sldChg>
      <pc:sldChg chg="modSp add mod ord modTransition modAnim">
        <pc:chgData name="Nguyên Quynh" userId="2c6e06ab922918d4" providerId="LiveId" clId="{749D1B5B-6C3F-4DB6-9521-8ED4E6EEBC88}" dt="2022-01-15T19:10:10.871" v="6164"/>
        <pc:sldMkLst>
          <pc:docMk/>
          <pc:sldMk cId="3018759032" sldId="294"/>
        </pc:sldMkLst>
        <pc:spChg chg="mod">
          <ac:chgData name="Nguyên Quynh" userId="2c6e06ab922918d4" providerId="LiveId" clId="{749D1B5B-6C3F-4DB6-9521-8ED4E6EEBC88}" dt="2022-01-15T19:05:48.595" v="5831" actId="14100"/>
          <ac:spMkLst>
            <pc:docMk/>
            <pc:sldMk cId="3018759032" sldId="294"/>
            <ac:spMk id="17" creationId="{01B0C328-4672-4041-88A5-F17CC7C3EBF2}"/>
          </ac:spMkLst>
        </pc:spChg>
        <pc:spChg chg="mod">
          <ac:chgData name="Nguyên Quynh" userId="2c6e06ab922918d4" providerId="LiveId" clId="{749D1B5B-6C3F-4DB6-9521-8ED4E6EEBC88}" dt="2022-01-15T19:06:38.069" v="6022" actId="20577"/>
          <ac:spMkLst>
            <pc:docMk/>
            <pc:sldMk cId="3018759032" sldId="294"/>
            <ac:spMk id="18" creationId="{17F4A07A-04C5-485E-96A8-7B42C82EE7E8}"/>
          </ac:spMkLst>
        </pc:spChg>
        <pc:grpChg chg="mod">
          <ac:chgData name="Nguyên Quynh" userId="2c6e06ab922918d4" providerId="LiveId" clId="{749D1B5B-6C3F-4DB6-9521-8ED4E6EEBC88}" dt="2022-01-15T19:05:44.753" v="5830" actId="1076"/>
          <ac:grpSpMkLst>
            <pc:docMk/>
            <pc:sldMk cId="3018759032" sldId="294"/>
            <ac:grpSpMk id="4" creationId="{E99DD88F-51E1-4534-B6B8-6B702B56E266}"/>
          </ac:grpSpMkLst>
        </pc:grpChg>
        <pc:picChg chg="mod">
          <ac:chgData name="Nguyên Quynh" userId="2c6e06ab922918d4" providerId="LiveId" clId="{749D1B5B-6C3F-4DB6-9521-8ED4E6EEBC88}" dt="2022-01-15T19:05:40.445" v="5829" actId="1076"/>
          <ac:picMkLst>
            <pc:docMk/>
            <pc:sldMk cId="3018759032" sldId="294"/>
            <ac:picMk id="8" creationId="{14290F32-4EF1-4F66-BA1B-906DD77AE662}"/>
          </ac:picMkLst>
        </pc:picChg>
      </pc:sldChg>
      <pc:sldChg chg="addSp modSp add mod ord modTransition modAnim">
        <pc:chgData name="Nguyên Quynh" userId="2c6e06ab922918d4" providerId="LiveId" clId="{749D1B5B-6C3F-4DB6-9521-8ED4E6EEBC88}" dt="2022-01-15T19:10:10.871" v="6164"/>
        <pc:sldMkLst>
          <pc:docMk/>
          <pc:sldMk cId="3834901282" sldId="295"/>
        </pc:sldMkLst>
        <pc:spChg chg="mod">
          <ac:chgData name="Nguyên Quynh" userId="2c6e06ab922918d4" providerId="LiveId" clId="{749D1B5B-6C3F-4DB6-9521-8ED4E6EEBC88}" dt="2022-01-15T19:07:30.223" v="6080" actId="1076"/>
          <ac:spMkLst>
            <pc:docMk/>
            <pc:sldMk cId="3834901282" sldId="295"/>
            <ac:spMk id="4" creationId="{B7324C91-1E6C-40CF-9E83-F38669EF700E}"/>
          </ac:spMkLst>
        </pc:spChg>
        <pc:spChg chg="mod">
          <ac:chgData name="Nguyên Quynh" userId="2c6e06ab922918d4" providerId="LiveId" clId="{749D1B5B-6C3F-4DB6-9521-8ED4E6EEBC88}" dt="2022-01-15T19:09:36.960" v="6160" actId="14100"/>
          <ac:spMkLst>
            <pc:docMk/>
            <pc:sldMk cId="3834901282" sldId="295"/>
            <ac:spMk id="7" creationId="{711C8A17-383A-4180-B02A-27151C203F27}"/>
          </ac:spMkLst>
        </pc:spChg>
        <pc:picChg chg="add mod">
          <ac:chgData name="Nguyên Quynh" userId="2c6e06ab922918d4" providerId="LiveId" clId="{749D1B5B-6C3F-4DB6-9521-8ED4E6EEBC88}" dt="2022-01-15T19:09:31.676" v="6159" actId="571"/>
          <ac:picMkLst>
            <pc:docMk/>
            <pc:sldMk cId="3834901282" sldId="295"/>
            <ac:picMk id="11" creationId="{8A107F2C-16A2-40CE-B1EF-EB0B2BC35EF7}"/>
          </ac:picMkLst>
        </pc:picChg>
        <pc:picChg chg="add mod">
          <ac:chgData name="Nguyên Quynh" userId="2c6e06ab922918d4" providerId="LiveId" clId="{749D1B5B-6C3F-4DB6-9521-8ED4E6EEBC88}" dt="2022-01-15T19:09:41.520" v="6161" actId="571"/>
          <ac:picMkLst>
            <pc:docMk/>
            <pc:sldMk cId="3834901282" sldId="295"/>
            <ac:picMk id="12" creationId="{3B933E3B-B33F-4FBC-AD17-FE7C66A4BFD5}"/>
          </ac:picMkLst>
        </pc:picChg>
        <pc:picChg chg="add mod">
          <ac:chgData name="Nguyên Quynh" userId="2c6e06ab922918d4" providerId="LiveId" clId="{749D1B5B-6C3F-4DB6-9521-8ED4E6EEBC88}" dt="2022-01-15T19:09:28.543" v="6158" actId="1076"/>
          <ac:picMkLst>
            <pc:docMk/>
            <pc:sldMk cId="3834901282" sldId="295"/>
            <ac:picMk id="13314" creationId="{BB05AFEC-CD1B-429E-AA68-ABF1BA7F2182}"/>
          </ac:picMkLst>
        </pc:picChg>
      </pc:sldChg>
      <pc:sldMasterChg chg="delSldLayout">
        <pc:chgData name="Nguyên Quynh" userId="2c6e06ab922918d4" providerId="LiveId" clId="{749D1B5B-6C3F-4DB6-9521-8ED4E6EEBC88}" dt="2022-01-15T15:47:58.047" v="740" actId="47"/>
        <pc:sldMasterMkLst>
          <pc:docMk/>
          <pc:sldMasterMk cId="1405193008" sldId="2147483648"/>
        </pc:sldMasterMkLst>
        <pc:sldLayoutChg chg="del">
          <pc:chgData name="Nguyên Quynh" userId="2c6e06ab922918d4" providerId="LiveId" clId="{749D1B5B-6C3F-4DB6-9521-8ED4E6EEBC88}" dt="2022-01-15T15:45:09.965" v="736" actId="47"/>
          <pc:sldLayoutMkLst>
            <pc:docMk/>
            <pc:sldMasterMk cId="1405193008" sldId="2147483648"/>
            <pc:sldLayoutMk cId="4090675294" sldId="2147483660"/>
          </pc:sldLayoutMkLst>
        </pc:sldLayoutChg>
        <pc:sldLayoutChg chg="del">
          <pc:chgData name="Nguyên Quynh" userId="2c6e06ab922918d4" providerId="LiveId" clId="{749D1B5B-6C3F-4DB6-9521-8ED4E6EEBC88}" dt="2022-01-15T15:44:50.463" v="733" actId="47"/>
          <pc:sldLayoutMkLst>
            <pc:docMk/>
            <pc:sldMasterMk cId="1405193008" sldId="2147483648"/>
            <pc:sldLayoutMk cId="4235992758" sldId="2147483661"/>
          </pc:sldLayoutMkLst>
        </pc:sldLayoutChg>
        <pc:sldLayoutChg chg="del">
          <pc:chgData name="Nguyên Quynh" userId="2c6e06ab922918d4" providerId="LiveId" clId="{749D1B5B-6C3F-4DB6-9521-8ED4E6EEBC88}" dt="2022-01-15T15:47:58.047" v="740" actId="47"/>
          <pc:sldLayoutMkLst>
            <pc:docMk/>
            <pc:sldMasterMk cId="1405193008" sldId="2147483648"/>
            <pc:sldLayoutMk cId="2787913886"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83BC0-F3C3-4F8C-AE1F-EBC5B685951E}" type="datetimeFigureOut">
              <a:rPr lang="en-US" smtClean="0"/>
              <a:t>1/19/2022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EC9E8-AF58-4B3A-8528-0FEA0A860F63}" type="slidenum">
              <a:rPr lang="en-US" smtClean="0"/>
              <a:t>‹#›</a:t>
            </a:fld>
            <a:endParaRPr lang="en-US"/>
          </a:p>
        </p:txBody>
      </p:sp>
    </p:spTree>
    <p:extLst>
      <p:ext uri="{BB962C8B-B14F-4D97-AF65-F5344CB8AC3E}">
        <p14:creationId xmlns:p14="http://schemas.microsoft.com/office/powerpoint/2010/main" val="344726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GIÁO VIÊN YÊU CẦU HỌC SINH ĐỌC LẠI BÀI TRƯỚC KHI TRÌNH CHIẾU</a:t>
            </a:r>
          </a:p>
        </p:txBody>
      </p:sp>
      <p:sp>
        <p:nvSpPr>
          <p:cNvPr id="4" name="Chỗ dành sẵn cho Số hiệu Bản chiếu 3"/>
          <p:cNvSpPr>
            <a:spLocks noGrp="1"/>
          </p:cNvSpPr>
          <p:nvPr>
            <p:ph type="sldNum" sz="quarter" idx="5"/>
          </p:nvPr>
        </p:nvSpPr>
        <p:spPr/>
        <p:txBody>
          <a:bodyPr/>
          <a:lstStyle/>
          <a:p>
            <a:fld id="{00DEC9E8-AF58-4B3A-8528-0FEA0A860F63}" type="slidenum">
              <a:rPr lang="en-US" smtClean="0"/>
              <a:t>6</a:t>
            </a:fld>
            <a:endParaRPr lang="en-US"/>
          </a:p>
        </p:txBody>
      </p:sp>
    </p:spTree>
    <p:extLst>
      <p:ext uri="{BB962C8B-B14F-4D97-AF65-F5344CB8AC3E}">
        <p14:creationId xmlns:p14="http://schemas.microsoft.com/office/powerpoint/2010/main" val="384097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GIÁO VIÊN YÊU CẦU HỌC SINH ĐỌC LẠI BÀI TRƯỚC KHI TRÌNH CHIẾU</a:t>
            </a:r>
          </a:p>
        </p:txBody>
      </p:sp>
      <p:sp>
        <p:nvSpPr>
          <p:cNvPr id="4" name="Chỗ dành sẵn cho Số hiệu Bản chiếu 3"/>
          <p:cNvSpPr>
            <a:spLocks noGrp="1"/>
          </p:cNvSpPr>
          <p:nvPr>
            <p:ph type="sldNum" sz="quarter" idx="5"/>
          </p:nvPr>
        </p:nvSpPr>
        <p:spPr/>
        <p:txBody>
          <a:bodyPr/>
          <a:lstStyle/>
          <a:p>
            <a:fld id="{00DEC9E8-AF58-4B3A-8528-0FEA0A860F63}" type="slidenum">
              <a:rPr lang="en-US" smtClean="0"/>
              <a:t>7</a:t>
            </a:fld>
            <a:endParaRPr lang="en-US"/>
          </a:p>
        </p:txBody>
      </p:sp>
    </p:spTree>
    <p:extLst>
      <p:ext uri="{BB962C8B-B14F-4D97-AF65-F5344CB8AC3E}">
        <p14:creationId xmlns:p14="http://schemas.microsoft.com/office/powerpoint/2010/main" val="385732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00DEC9E8-AF58-4B3A-8528-0FEA0A860F63}" type="slidenum">
              <a:rPr lang="en-US" smtClean="0"/>
              <a:t>8</a:t>
            </a:fld>
            <a:endParaRPr lang="en-US"/>
          </a:p>
        </p:txBody>
      </p:sp>
    </p:spTree>
    <p:extLst>
      <p:ext uri="{BB962C8B-B14F-4D97-AF65-F5344CB8AC3E}">
        <p14:creationId xmlns:p14="http://schemas.microsoft.com/office/powerpoint/2010/main" val="231329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GIÁO VIÊN YÊU CẦU HỌC SINH ĐỌC LẠI BÀI TRƯỚC KHI TRÌNH CHIẾU</a:t>
            </a:r>
          </a:p>
        </p:txBody>
      </p:sp>
      <p:sp>
        <p:nvSpPr>
          <p:cNvPr id="4" name="Chỗ dành sẵn cho Số hiệu Bản chiếu 3"/>
          <p:cNvSpPr>
            <a:spLocks noGrp="1"/>
          </p:cNvSpPr>
          <p:nvPr>
            <p:ph type="sldNum" sz="quarter" idx="5"/>
          </p:nvPr>
        </p:nvSpPr>
        <p:spPr/>
        <p:txBody>
          <a:bodyPr/>
          <a:lstStyle/>
          <a:p>
            <a:fld id="{00DEC9E8-AF58-4B3A-8528-0FEA0A860F63}" type="slidenum">
              <a:rPr lang="en-US" smtClean="0"/>
              <a:t>9</a:t>
            </a:fld>
            <a:endParaRPr lang="en-US"/>
          </a:p>
        </p:txBody>
      </p:sp>
    </p:spTree>
    <p:extLst>
      <p:ext uri="{BB962C8B-B14F-4D97-AF65-F5344CB8AC3E}">
        <p14:creationId xmlns:p14="http://schemas.microsoft.com/office/powerpoint/2010/main" val="139318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Con số tương ứng với ghế ngồi và thứ tự trình diễn của các con vật</a:t>
            </a:r>
          </a:p>
        </p:txBody>
      </p:sp>
      <p:sp>
        <p:nvSpPr>
          <p:cNvPr id="4" name="Chỗ dành sẵn cho Số hiệu Bản chiếu 3"/>
          <p:cNvSpPr>
            <a:spLocks noGrp="1"/>
          </p:cNvSpPr>
          <p:nvPr>
            <p:ph type="sldNum" sz="quarter" idx="5"/>
          </p:nvPr>
        </p:nvSpPr>
        <p:spPr/>
        <p:txBody>
          <a:bodyPr/>
          <a:lstStyle/>
          <a:p>
            <a:fld id="{00DEC9E8-AF58-4B3A-8528-0FEA0A860F63}" type="slidenum">
              <a:rPr lang="en-US" smtClean="0"/>
              <a:t>13</a:t>
            </a:fld>
            <a:endParaRPr lang="en-US"/>
          </a:p>
        </p:txBody>
      </p:sp>
    </p:spTree>
    <p:extLst>
      <p:ext uri="{BB962C8B-B14F-4D97-AF65-F5344CB8AC3E}">
        <p14:creationId xmlns:p14="http://schemas.microsoft.com/office/powerpoint/2010/main" val="400696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Con số tương ứng với ghế ngồi và thứ tự trình diễn của các con vật</a:t>
            </a:r>
          </a:p>
        </p:txBody>
      </p:sp>
      <p:sp>
        <p:nvSpPr>
          <p:cNvPr id="4" name="Chỗ dành sẵn cho Số hiệu Bản chiếu 3"/>
          <p:cNvSpPr>
            <a:spLocks noGrp="1"/>
          </p:cNvSpPr>
          <p:nvPr>
            <p:ph type="sldNum" sz="quarter" idx="5"/>
          </p:nvPr>
        </p:nvSpPr>
        <p:spPr/>
        <p:txBody>
          <a:bodyPr/>
          <a:lstStyle/>
          <a:p>
            <a:fld id="{00DEC9E8-AF58-4B3A-8528-0FEA0A860F63}" type="slidenum">
              <a:rPr lang="en-US" smtClean="0"/>
              <a:t>17</a:t>
            </a:fld>
            <a:endParaRPr lang="en-US"/>
          </a:p>
        </p:txBody>
      </p:sp>
    </p:spTree>
    <p:extLst>
      <p:ext uri="{BB962C8B-B14F-4D97-AF65-F5344CB8AC3E}">
        <p14:creationId xmlns:p14="http://schemas.microsoft.com/office/powerpoint/2010/main" val="36360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Giáo</a:t>
            </a:r>
            <a:r>
              <a:rPr lang="en-US" dirty="0"/>
              <a:t> </a:t>
            </a:r>
            <a:r>
              <a:rPr lang="en-US" dirty="0" err="1"/>
              <a:t>viên</a:t>
            </a:r>
            <a:r>
              <a:rPr lang="en-US" dirty="0"/>
              <a:t> </a:t>
            </a:r>
            <a:r>
              <a:rPr lang="en-US" dirty="0" err="1"/>
              <a:t>xuất</a:t>
            </a:r>
            <a:r>
              <a:rPr lang="en-US" dirty="0"/>
              <a:t> </a:t>
            </a:r>
            <a:r>
              <a:rPr lang="en-US" dirty="0" err="1"/>
              <a:t>hiện</a:t>
            </a:r>
            <a:r>
              <a:rPr lang="en-US" dirty="0"/>
              <a:t> 4 </a:t>
            </a:r>
            <a:r>
              <a:rPr lang="en-US" dirty="0" err="1"/>
              <a:t>từ</a:t>
            </a:r>
            <a:r>
              <a:rPr lang="en-US" dirty="0"/>
              <a:t> </a:t>
            </a:r>
            <a:r>
              <a:rPr lang="en-US" dirty="0" err="1"/>
              <a:t>viết</a:t>
            </a:r>
            <a:r>
              <a:rPr lang="en-US" dirty="0"/>
              <a:t> </a:t>
            </a:r>
            <a:r>
              <a:rPr lang="en-US" dirty="0" err="1"/>
              <a:t>sai</a:t>
            </a:r>
            <a:r>
              <a:rPr lang="en-US" dirty="0"/>
              <a:t>; </a:t>
            </a:r>
            <a:r>
              <a:rPr lang="en-US" dirty="0" err="1"/>
              <a:t>bấm</a:t>
            </a:r>
            <a:r>
              <a:rPr lang="en-US" dirty="0"/>
              <a:t> </a:t>
            </a:r>
            <a:r>
              <a:rPr lang="en-US" dirty="0" err="1"/>
              <a:t>vào</a:t>
            </a:r>
            <a:r>
              <a:rPr lang="en-US" dirty="0"/>
              <a:t> </a:t>
            </a:r>
            <a:r>
              <a:rPr lang="en-US" dirty="0" err="1"/>
              <a:t>loại</a:t>
            </a:r>
            <a:r>
              <a:rPr lang="en-US" dirty="0"/>
              <a:t> </a:t>
            </a:r>
            <a:r>
              <a:rPr lang="en-US" dirty="0" err="1"/>
              <a:t>quả</a:t>
            </a:r>
            <a:r>
              <a:rPr lang="en-US" dirty="0"/>
              <a:t> </a:t>
            </a:r>
            <a:r>
              <a:rPr lang="en-US" dirty="0" err="1"/>
              <a:t>để</a:t>
            </a:r>
            <a:r>
              <a:rPr lang="en-US" dirty="0"/>
              <a:t> </a:t>
            </a:r>
            <a:r>
              <a:rPr lang="en-US" dirty="0" err="1"/>
              <a:t>thu</a:t>
            </a:r>
            <a:r>
              <a:rPr lang="en-US" dirty="0"/>
              <a:t> </a:t>
            </a:r>
            <a:r>
              <a:rPr lang="en-US" dirty="0" err="1"/>
              <a:t>hoạch</a:t>
            </a:r>
            <a:r>
              <a:rPr lang="en-US" dirty="0"/>
              <a:t>- </a:t>
            </a:r>
            <a:r>
              <a:rPr lang="en-US" dirty="0" err="1"/>
              <a:t>từ</a:t>
            </a:r>
            <a:r>
              <a:rPr lang="en-US" dirty="0"/>
              <a:t> </a:t>
            </a:r>
            <a:r>
              <a:rPr lang="en-US" dirty="0" err="1"/>
              <a:t>viết</a:t>
            </a:r>
            <a:r>
              <a:rPr lang="en-US" dirty="0"/>
              <a:t> </a:t>
            </a:r>
            <a:r>
              <a:rPr lang="en-US" dirty="0" err="1"/>
              <a:t>đúng</a:t>
            </a:r>
            <a:r>
              <a:rPr lang="en-US" dirty="0"/>
              <a:t> </a:t>
            </a:r>
            <a:r>
              <a:rPr lang="en-US" dirty="0" err="1"/>
              <a:t>tương</a:t>
            </a:r>
            <a:r>
              <a:rPr lang="en-US" dirty="0"/>
              <a:t> </a:t>
            </a:r>
            <a:r>
              <a:rPr lang="en-US" dirty="0" err="1"/>
              <a:t>tự</a:t>
            </a:r>
            <a:endParaRPr lang="en-US" dirty="0"/>
          </a:p>
        </p:txBody>
      </p:sp>
      <p:sp>
        <p:nvSpPr>
          <p:cNvPr id="4" name="Chỗ dành sẵn cho Số hiệu Bản chiếu 3"/>
          <p:cNvSpPr>
            <a:spLocks noGrp="1"/>
          </p:cNvSpPr>
          <p:nvPr>
            <p:ph type="sldNum" sz="quarter" idx="5"/>
          </p:nvPr>
        </p:nvSpPr>
        <p:spPr/>
        <p:txBody>
          <a:bodyPr/>
          <a:lstStyle/>
          <a:p>
            <a:fld id="{00DEC9E8-AF58-4B3A-8528-0FEA0A860F63}" type="slidenum">
              <a:rPr lang="en-US" smtClean="0"/>
              <a:t>18</a:t>
            </a:fld>
            <a:endParaRPr lang="en-US"/>
          </a:p>
        </p:txBody>
      </p:sp>
    </p:spTree>
    <p:extLst>
      <p:ext uri="{BB962C8B-B14F-4D97-AF65-F5344CB8AC3E}">
        <p14:creationId xmlns:p14="http://schemas.microsoft.com/office/powerpoint/2010/main" val="83540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A107E54-C302-44C7-9980-C4BAB708EFCE}"/>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5C056B60-3865-4E01-98A5-EEA16D4C1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20503EF3-A417-436A-88D8-DB45D0C2D0CA}"/>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5" name="Chỗ dành sẵn cho Chân trang 4">
            <a:extLst>
              <a:ext uri="{FF2B5EF4-FFF2-40B4-BE49-F238E27FC236}">
                <a16:creationId xmlns:a16="http://schemas.microsoft.com/office/drawing/2014/main" xmlns="" id="{55F8CC70-B25C-4733-89E3-8E315CC5CEF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3CF1440D-0083-4C98-8BED-4B5B7D0723D5}"/>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347891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DACD9F7-08DD-4158-BF89-A1F8BD62AF2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0468E721-4187-4C4F-BD26-324050EFDDD6}"/>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5A378AA9-5CF7-40BD-BC0D-E6463A60E5DD}"/>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5" name="Chỗ dành sẵn cho Chân trang 4">
            <a:extLst>
              <a:ext uri="{FF2B5EF4-FFF2-40B4-BE49-F238E27FC236}">
                <a16:creationId xmlns:a16="http://schemas.microsoft.com/office/drawing/2014/main" xmlns="" id="{28DB0D78-564F-45BB-B3C5-ED135F0B3CA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947C1A12-9D5D-4D36-B896-60CECCA1C50A}"/>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280515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5FF9059C-C11E-4B64-95B9-A566D9126947}"/>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86BC7AFF-7020-4952-9458-19CB970E442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A8BCDA28-FCAF-47A4-8049-36630279A71D}"/>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5" name="Chỗ dành sẵn cho Chân trang 4">
            <a:extLst>
              <a:ext uri="{FF2B5EF4-FFF2-40B4-BE49-F238E27FC236}">
                <a16:creationId xmlns:a16="http://schemas.microsoft.com/office/drawing/2014/main" xmlns="" id="{67A3C133-FACE-48EE-965F-B32F1F14D90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AD2E4F38-A90A-4DA1-BE63-F870E268E66E}"/>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242330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CE20973-80BE-442A-AFE4-94278F8F31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8380FF38-C9AF-441C-A5BF-683921F17B4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490FCDCE-2DE8-4E8E-987F-07DACDA882B4}"/>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5" name="Chỗ dành sẵn cho Chân trang 4">
            <a:extLst>
              <a:ext uri="{FF2B5EF4-FFF2-40B4-BE49-F238E27FC236}">
                <a16:creationId xmlns:a16="http://schemas.microsoft.com/office/drawing/2014/main" xmlns="" id="{4CC9297A-C8F8-41BF-AA9E-FC244E235D0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47F2C43B-0115-40A2-9F6A-12174548A2D9}"/>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125576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7B985C3-3DC7-4034-9AB8-F012E5671AE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C2B71F5F-2BC9-42D8-911E-9EDA5591A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AAFC2D85-EB59-4C25-AA6E-C7E3851705D3}"/>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5" name="Chỗ dành sẵn cho Chân trang 4">
            <a:extLst>
              <a:ext uri="{FF2B5EF4-FFF2-40B4-BE49-F238E27FC236}">
                <a16:creationId xmlns:a16="http://schemas.microsoft.com/office/drawing/2014/main" xmlns="" id="{25D8C7A2-6864-42E4-8115-D3AAD6C47CE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F38821A3-D88D-4F2F-A446-13AC47EF11FF}"/>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323311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EB830E9-3E6E-4409-8B27-24680315D16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29B900D6-992D-4AF3-B1C8-427BC0FFBFB9}"/>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7B4286A4-78F8-4CF2-8088-2B0278438B5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B5C9D912-8428-4DA1-AA40-0A827A3B3979}"/>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6" name="Chỗ dành sẵn cho Chân trang 5">
            <a:extLst>
              <a:ext uri="{FF2B5EF4-FFF2-40B4-BE49-F238E27FC236}">
                <a16:creationId xmlns:a16="http://schemas.microsoft.com/office/drawing/2014/main" xmlns="" id="{4E21061F-45FA-43BC-938B-E208939764A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7D547E6D-0010-4E2A-9E78-642248603964}"/>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112238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36E8A89-86B4-4DBC-9E75-9CB9C65E1E9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B2264E96-4DEB-4238-AECA-A68B5A5C7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5DBFBA76-9E68-4F0E-A9A0-666036D1803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6C393116-643E-481A-ACC2-1F2F5F9606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B2F64C7B-88EB-4D6C-AB67-C654F7D6B64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BF618963-E13F-4FAF-8DAA-11EBB3EF45BA}"/>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8" name="Chỗ dành sẵn cho Chân trang 7">
            <a:extLst>
              <a:ext uri="{FF2B5EF4-FFF2-40B4-BE49-F238E27FC236}">
                <a16:creationId xmlns:a16="http://schemas.microsoft.com/office/drawing/2014/main" xmlns="" id="{778439B1-0AEF-45F5-B4AA-742081854CB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5488F435-3E05-4B06-BAD1-A89F3150EF6E}"/>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165872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567C212-E667-4ED7-8D86-E4D5391651D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24ABAA8D-83E1-4ED4-86EF-39930F596538}"/>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4" name="Chỗ dành sẵn cho Chân trang 3">
            <a:extLst>
              <a:ext uri="{FF2B5EF4-FFF2-40B4-BE49-F238E27FC236}">
                <a16:creationId xmlns:a16="http://schemas.microsoft.com/office/drawing/2014/main" xmlns="" id="{96245C71-B7BE-40DD-9240-0404CFCCC9A5}"/>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25AFA720-B161-4DBC-910B-6B16A305ADB8}"/>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147247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897BB0E5-FA3F-4511-ACC7-38CF2A46C6CD}"/>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3" name="Chỗ dành sẵn cho Chân trang 2">
            <a:extLst>
              <a:ext uri="{FF2B5EF4-FFF2-40B4-BE49-F238E27FC236}">
                <a16:creationId xmlns:a16="http://schemas.microsoft.com/office/drawing/2014/main" xmlns="" id="{6EDADA52-2CAD-4408-B65B-45B0F8F5EF62}"/>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8B2D6F1D-69B4-485A-A37C-BE1F2A133E36}"/>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307925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245F12F-5032-46CC-B724-F764C062E20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4E564551-CF82-433A-A4CE-A8E81FBC2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DF99DB61-A774-4F8A-B6ED-18511557E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C697CF49-3A8F-49B2-B2F9-D63CF376109F}"/>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6" name="Chỗ dành sẵn cho Chân trang 5">
            <a:extLst>
              <a:ext uri="{FF2B5EF4-FFF2-40B4-BE49-F238E27FC236}">
                <a16:creationId xmlns:a16="http://schemas.microsoft.com/office/drawing/2014/main" xmlns="" id="{32B344DC-B11C-4E12-A8A6-FCD219B4052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583B327C-2406-43D9-BAF3-D1F9A6806932}"/>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226566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6931180-78EC-4EBE-9614-F59A475BDB2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ED71FBCD-9FFA-4DE1-B40A-42E2022929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B0DA684C-1433-4826-A867-5179BF498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C910252B-9B1B-4032-93E1-C31DBC4D831C}"/>
              </a:ext>
            </a:extLst>
          </p:cNvPr>
          <p:cNvSpPr>
            <a:spLocks noGrp="1"/>
          </p:cNvSpPr>
          <p:nvPr>
            <p:ph type="dt" sz="half" idx="10"/>
          </p:nvPr>
        </p:nvSpPr>
        <p:spPr/>
        <p:txBody>
          <a:bodyPr/>
          <a:lstStyle/>
          <a:p>
            <a:fld id="{3D2429A2-AD08-4180-A00F-5592DD26485D}" type="datetimeFigureOut">
              <a:rPr lang="en-US" smtClean="0"/>
              <a:t>1/19/2022</a:t>
            </a:fld>
            <a:endParaRPr lang="en-US"/>
          </a:p>
        </p:txBody>
      </p:sp>
      <p:sp>
        <p:nvSpPr>
          <p:cNvPr id="6" name="Chỗ dành sẵn cho Chân trang 5">
            <a:extLst>
              <a:ext uri="{FF2B5EF4-FFF2-40B4-BE49-F238E27FC236}">
                <a16:creationId xmlns:a16="http://schemas.microsoft.com/office/drawing/2014/main" xmlns="" id="{68BB7AAA-B701-42BB-A993-FC502EC1EE8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BE9A21FA-D582-40EA-A3EB-D3E735B4EA94}"/>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303665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7C6CB0C2-39DD-4736-A8E9-C26693EB4C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FE3049B4-D559-4789-ACF5-535F3367B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015542A6-0A66-4148-AB48-62497EA72D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429A2-AD08-4180-A00F-5592DD26485D}" type="datetimeFigureOut">
              <a:rPr lang="en-US" smtClean="0"/>
              <a:t>1/19/2022</a:t>
            </a:fld>
            <a:endParaRPr lang="en-US"/>
          </a:p>
        </p:txBody>
      </p:sp>
      <p:sp>
        <p:nvSpPr>
          <p:cNvPr id="5" name="Chỗ dành sẵn cho Chân trang 4">
            <a:extLst>
              <a:ext uri="{FF2B5EF4-FFF2-40B4-BE49-F238E27FC236}">
                <a16:creationId xmlns:a16="http://schemas.microsoft.com/office/drawing/2014/main" xmlns="" id="{264FDAFB-BCAE-491C-BF2A-1E470A6E99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6054913D-64E8-4CA8-B9C2-BE9630862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8F75-6C79-42B8-A3BC-A051065B812A}" type="slidenum">
              <a:rPr lang="en-US" smtClean="0"/>
              <a:t>‹#›</a:t>
            </a:fld>
            <a:endParaRPr lang="en-US"/>
          </a:p>
        </p:txBody>
      </p:sp>
    </p:spTree>
    <p:extLst>
      <p:ext uri="{BB962C8B-B14F-4D97-AF65-F5344CB8AC3E}">
        <p14:creationId xmlns:p14="http://schemas.microsoft.com/office/powerpoint/2010/main" val="140519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5.wdp"/><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microsoft.com/office/2007/relationships/hdphoto" Target="../media/hdphoto8.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7.wdp"/><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ẻ đẹp mê hoặc của sắc màu thiên nhiên-Du lịch Nam Phương Caravan &amp;amp;  Teambuilding">
            <a:extLst>
              <a:ext uri="{FF2B5EF4-FFF2-40B4-BE49-F238E27FC236}">
                <a16:creationId xmlns:a16="http://schemas.microsoft.com/office/drawing/2014/main" xmlns="" id="{F1F933D6-7719-4946-8FA5-D6136A67492D}"/>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4">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3">
            <a:extLst>
              <a:ext uri="{FF2B5EF4-FFF2-40B4-BE49-F238E27FC236}">
                <a16:creationId xmlns:a16="http://schemas.microsoft.com/office/drawing/2014/main" xmlns="" id="{3E38163C-BE03-47E9-863A-7E2E50FD0C8A}"/>
              </a:ext>
            </a:extLst>
          </p:cNvPr>
          <p:cNvSpPr/>
          <p:nvPr/>
        </p:nvSpPr>
        <p:spPr>
          <a:xfrm>
            <a:off x="2929302" y="1964035"/>
            <a:ext cx="6130204" cy="1015663"/>
          </a:xfrm>
          <a:prstGeom prst="rect">
            <a:avLst/>
          </a:prstGeom>
          <a:noFill/>
        </p:spPr>
        <p:txBody>
          <a:bodyPr wrap="none" lIns="91440" tIns="45720" rIns="91440" bIns="45720">
            <a:spAutoFit/>
          </a:bodyPr>
          <a:lstStyle/>
          <a:p>
            <a:pPr algn="ctr"/>
            <a:r>
              <a:rPr lang="en-US" sz="6000" b="1" cap="none" spc="0">
                <a:ln w="13462">
                  <a:solidFill>
                    <a:schemeClr val="bg1"/>
                  </a:solidFill>
                  <a:prstDash val="solid"/>
                </a:ln>
                <a:solidFill>
                  <a:srgbClr val="FF0000"/>
                </a:solidFill>
                <a:effectLst>
                  <a:outerShdw dist="38100" dir="2700000" algn="bl" rotWithShape="0">
                    <a:schemeClr val="accent5"/>
                  </a:outerShdw>
                </a:effectLst>
                <a:latin typeface="UTM Androgyne" panose="02040603050506020204" pitchFamily="18" charset="0"/>
              </a:rPr>
              <a:t>Chính tả tuần 23</a:t>
            </a:r>
            <a:endParaRPr lang="vi-VN" sz="6000" b="1" cap="none" spc="0">
              <a:ln w="13462">
                <a:solidFill>
                  <a:schemeClr val="bg1"/>
                </a:solidFill>
                <a:prstDash val="solid"/>
              </a:ln>
              <a:solidFill>
                <a:srgbClr val="FF0000"/>
              </a:solidFill>
              <a:effectLst>
                <a:outerShdw dist="38100" dir="2700000" algn="bl" rotWithShape="0">
                  <a:schemeClr val="accent5"/>
                </a:outerShdw>
              </a:effectLst>
            </a:endParaRPr>
          </a:p>
        </p:txBody>
      </p:sp>
      <p:sp>
        <p:nvSpPr>
          <p:cNvPr id="14" name="Hình chữ nhật 13">
            <a:extLst>
              <a:ext uri="{FF2B5EF4-FFF2-40B4-BE49-F238E27FC236}">
                <a16:creationId xmlns:a16="http://schemas.microsoft.com/office/drawing/2014/main" xmlns="" id="{7EC7B95E-211F-4000-88C9-6BBFD52650B6}"/>
              </a:ext>
            </a:extLst>
          </p:cNvPr>
          <p:cNvSpPr/>
          <p:nvPr/>
        </p:nvSpPr>
        <p:spPr>
          <a:xfrm>
            <a:off x="995162" y="3223265"/>
            <a:ext cx="10198626" cy="1569660"/>
          </a:xfrm>
          <a:prstGeom prst="rect">
            <a:avLst/>
          </a:prstGeom>
          <a:noFill/>
        </p:spPr>
        <p:txBody>
          <a:bodyPr wrap="none" lIns="91440" tIns="45720" rIns="91440" bIns="45720">
            <a:spAutoFit/>
          </a:bodyPr>
          <a:lstStyle/>
          <a:p>
            <a:pPr algn="ctr"/>
            <a:r>
              <a:rPr lang="en-US" sz="9600" b="1" cap="none" spc="0">
                <a:ln w="13462">
                  <a:solidFill>
                    <a:schemeClr val="bg1"/>
                  </a:solidFill>
                  <a:prstDash val="solid"/>
                </a:ln>
                <a:solidFill>
                  <a:srgbClr val="FFFF00"/>
                </a:solidFill>
                <a:effectLst>
                  <a:outerShdw dist="38100" dir="2700000" algn="bl" rotWithShape="0">
                    <a:schemeClr val="accent5"/>
                  </a:outerShdw>
                </a:effectLst>
                <a:latin typeface="UVN Mua Thu" panose="03020702040507090A04" pitchFamily="66" charset="0"/>
              </a:rPr>
              <a:t>Nhớ viết: Cao Bằng</a:t>
            </a:r>
            <a:endParaRPr lang="vi-VN" sz="9600" b="1" cap="none" spc="0">
              <a:ln w="13462">
                <a:solidFill>
                  <a:schemeClr val="bg1"/>
                </a:solidFill>
                <a:prstDash val="solid"/>
              </a:ln>
              <a:solidFill>
                <a:srgbClr val="FFFF00"/>
              </a:solidFill>
              <a:effectLst>
                <a:outerShdw dist="38100" dir="2700000" algn="bl" rotWithShape="0">
                  <a:schemeClr val="accent5"/>
                </a:outerShdw>
              </a:effectLst>
            </a:endParaRPr>
          </a:p>
        </p:txBody>
      </p:sp>
      <p:sp>
        <p:nvSpPr>
          <p:cNvPr id="9" name="Hình tự do: Hình 8">
            <a:extLst>
              <a:ext uri="{FF2B5EF4-FFF2-40B4-BE49-F238E27FC236}">
                <a16:creationId xmlns:a16="http://schemas.microsoft.com/office/drawing/2014/main" xmlns="" id="{7DC9E844-469A-45AF-9D96-B9CB1FE28219}"/>
              </a:ext>
            </a:extLst>
          </p:cNvPr>
          <p:cNvSpPr/>
          <p:nvPr/>
        </p:nvSpPr>
        <p:spPr>
          <a:xfrm>
            <a:off x="3049" y="0"/>
            <a:ext cx="12188951" cy="6858000"/>
          </a:xfrm>
          <a:custGeom>
            <a:avLst/>
            <a:gdLst>
              <a:gd name="connsiteX0" fmla="*/ 5947856 w 12188951"/>
              <a:gd name="connsiteY0" fmla="*/ 327597 h 6858000"/>
              <a:gd name="connsiteX1" fmla="*/ 5778764 w 12188951"/>
              <a:gd name="connsiteY1" fmla="*/ 356419 h 6858000"/>
              <a:gd name="connsiteX2" fmla="*/ 5692050 w 12188951"/>
              <a:gd name="connsiteY2" fmla="*/ 377727 h 6858000"/>
              <a:gd name="connsiteX3" fmla="*/ 5585995 w 12188951"/>
              <a:gd name="connsiteY3" fmla="*/ 374920 h 6858000"/>
              <a:gd name="connsiteX4" fmla="*/ 5322647 w 12188951"/>
              <a:gd name="connsiteY4" fmla="*/ 356419 h 6858000"/>
              <a:gd name="connsiteX5" fmla="*/ 5100733 w 12188951"/>
              <a:gd name="connsiteY5" fmla="*/ 350745 h 6858000"/>
              <a:gd name="connsiteX6" fmla="*/ 5075676 w 12188951"/>
              <a:gd name="connsiteY6" fmla="*/ 351333 h 6858000"/>
              <a:gd name="connsiteX7" fmla="*/ 5042017 w 12188951"/>
              <a:gd name="connsiteY7" fmla="*/ 349751 h 6858000"/>
              <a:gd name="connsiteX8" fmla="*/ 4980558 w 12188951"/>
              <a:gd name="connsiteY8" fmla="*/ 356419 h 6858000"/>
              <a:gd name="connsiteX9" fmla="*/ 4878127 w 12188951"/>
              <a:gd name="connsiteY9" fmla="*/ 360302 h 6858000"/>
              <a:gd name="connsiteX10" fmla="*/ 4867420 w 12188951"/>
              <a:gd name="connsiteY10" fmla="*/ 358179 h 6858000"/>
              <a:gd name="connsiteX11" fmla="*/ 4729112 w 12188951"/>
              <a:gd name="connsiteY11" fmla="*/ 348951 h 6858000"/>
              <a:gd name="connsiteX12" fmla="*/ 4670949 w 12188951"/>
              <a:gd name="connsiteY12" fmla="*/ 353743 h 6858000"/>
              <a:gd name="connsiteX13" fmla="*/ 4639502 w 12188951"/>
              <a:gd name="connsiteY13" fmla="*/ 352323 h 6858000"/>
              <a:gd name="connsiteX14" fmla="*/ 4524439 w 12188951"/>
              <a:gd name="connsiteY14" fmla="*/ 356419 h 6858000"/>
              <a:gd name="connsiteX15" fmla="*/ 4000868 w 12188951"/>
              <a:gd name="connsiteY15" fmla="*/ 352449 h 6858000"/>
              <a:gd name="connsiteX16" fmla="*/ 3996466 w 12188951"/>
              <a:gd name="connsiteY16" fmla="*/ 352824 h 6858000"/>
              <a:gd name="connsiteX17" fmla="*/ 3993331 w 12188951"/>
              <a:gd name="connsiteY17" fmla="*/ 352696 h 6858000"/>
              <a:gd name="connsiteX18" fmla="*/ 3909322 w 12188951"/>
              <a:gd name="connsiteY18" fmla="*/ 352183 h 6858000"/>
              <a:gd name="connsiteX19" fmla="*/ 3858769 w 12188951"/>
              <a:gd name="connsiteY19" fmla="*/ 355284 h 6858000"/>
              <a:gd name="connsiteX20" fmla="*/ 3838531 w 12188951"/>
              <a:gd name="connsiteY20" fmla="*/ 353995 h 6858000"/>
              <a:gd name="connsiteX21" fmla="*/ 3726233 w 12188951"/>
              <a:gd name="connsiteY21" fmla="*/ 356419 h 6858000"/>
              <a:gd name="connsiteX22" fmla="*/ 3600874 w 12188951"/>
              <a:gd name="connsiteY22" fmla="*/ 358751 h 6858000"/>
              <a:gd name="connsiteX23" fmla="*/ 3547794 w 12188951"/>
              <a:gd name="connsiteY23" fmla="*/ 357292 h 6858000"/>
              <a:gd name="connsiteX24" fmla="*/ 3103543 w 12188951"/>
              <a:gd name="connsiteY24" fmla="*/ 348969 h 6858000"/>
              <a:gd name="connsiteX25" fmla="*/ 3045346 w 12188951"/>
              <a:gd name="connsiteY25" fmla="*/ 356021 h 6858000"/>
              <a:gd name="connsiteX26" fmla="*/ 3041920 w 12188951"/>
              <a:gd name="connsiteY26" fmla="*/ 356008 h 6858000"/>
              <a:gd name="connsiteX27" fmla="*/ 2929574 w 12188951"/>
              <a:gd name="connsiteY27" fmla="*/ 346078 h 6858000"/>
              <a:gd name="connsiteX28" fmla="*/ 2821169 w 12188951"/>
              <a:gd name="connsiteY28" fmla="*/ 341517 h 6858000"/>
              <a:gd name="connsiteX29" fmla="*/ 2803050 w 12188951"/>
              <a:gd name="connsiteY29" fmla="*/ 338951 h 6858000"/>
              <a:gd name="connsiteX30" fmla="*/ 2471907 w 12188951"/>
              <a:gd name="connsiteY30" fmla="*/ 356419 h 6858000"/>
              <a:gd name="connsiteX31" fmla="*/ 2457375 w 12188951"/>
              <a:gd name="connsiteY31" fmla="*/ 359264 h 6858000"/>
              <a:gd name="connsiteX32" fmla="*/ 2382007 w 12188951"/>
              <a:gd name="connsiteY32" fmla="*/ 352078 h 6858000"/>
              <a:gd name="connsiteX33" fmla="*/ 2243848 w 12188951"/>
              <a:gd name="connsiteY33" fmla="*/ 356419 h 6858000"/>
              <a:gd name="connsiteX34" fmla="*/ 2156061 w 12188951"/>
              <a:gd name="connsiteY34" fmla="*/ 362987 h 6858000"/>
              <a:gd name="connsiteX35" fmla="*/ 2110945 w 12188951"/>
              <a:gd name="connsiteY35" fmla="*/ 364192 h 6858000"/>
              <a:gd name="connsiteX36" fmla="*/ 2055985 w 12188951"/>
              <a:gd name="connsiteY36" fmla="*/ 357731 h 6858000"/>
              <a:gd name="connsiteX37" fmla="*/ 1673700 w 12188951"/>
              <a:gd name="connsiteY37" fmla="*/ 356419 h 6858000"/>
              <a:gd name="connsiteX38" fmla="*/ 1667776 w 12188951"/>
              <a:gd name="connsiteY38" fmla="*/ 357859 h 6858000"/>
              <a:gd name="connsiteX39" fmla="*/ 1660728 w 12188951"/>
              <a:gd name="connsiteY39" fmla="*/ 357624 h 6858000"/>
              <a:gd name="connsiteX40" fmla="*/ 1559671 w 12188951"/>
              <a:gd name="connsiteY40" fmla="*/ 356419 h 6858000"/>
              <a:gd name="connsiteX41" fmla="*/ 1331611 w 12188951"/>
              <a:gd name="connsiteY41" fmla="*/ 356419 h 6858000"/>
              <a:gd name="connsiteX42" fmla="*/ 1187593 w 12188951"/>
              <a:gd name="connsiteY42" fmla="*/ 362093 h 6858000"/>
              <a:gd name="connsiteX43" fmla="*/ 1152514 w 12188951"/>
              <a:gd name="connsiteY43" fmla="*/ 361168 h 6858000"/>
              <a:gd name="connsiteX44" fmla="*/ 1114401 w 12188951"/>
              <a:gd name="connsiteY44" fmla="*/ 357480 h 6858000"/>
              <a:gd name="connsiteX45" fmla="*/ 989522 w 12188951"/>
              <a:gd name="connsiteY45" fmla="*/ 356419 h 6858000"/>
              <a:gd name="connsiteX46" fmla="*/ 985597 w 12188951"/>
              <a:gd name="connsiteY46" fmla="*/ 356815 h 6858000"/>
              <a:gd name="connsiteX47" fmla="*/ 839050 w 12188951"/>
              <a:gd name="connsiteY47" fmla="*/ 353304 h 6858000"/>
              <a:gd name="connsiteX48" fmla="*/ 829255 w 12188951"/>
              <a:gd name="connsiteY48" fmla="*/ 352110 h 6858000"/>
              <a:gd name="connsiteX49" fmla="*/ 818299 w 12188951"/>
              <a:gd name="connsiteY49" fmla="*/ 352807 h 6858000"/>
              <a:gd name="connsiteX50" fmla="*/ 787812 w 12188951"/>
              <a:gd name="connsiteY50" fmla="*/ 352076 h 6858000"/>
              <a:gd name="connsiteX51" fmla="*/ 533404 w 12188951"/>
              <a:gd name="connsiteY51" fmla="*/ 356419 h 6858000"/>
              <a:gd name="connsiteX52" fmla="*/ 525693 w 12188951"/>
              <a:gd name="connsiteY52" fmla="*/ 850175 h 6858000"/>
              <a:gd name="connsiteX53" fmla="*/ 532569 w 12188951"/>
              <a:gd name="connsiteY53" fmla="*/ 903056 h 6858000"/>
              <a:gd name="connsiteX54" fmla="*/ 533404 w 12188951"/>
              <a:gd name="connsiteY54" fmla="*/ 970935 h 6858000"/>
              <a:gd name="connsiteX55" fmla="*/ 537789 w 12188951"/>
              <a:gd name="connsiteY55" fmla="*/ 1046893 h 6858000"/>
              <a:gd name="connsiteX56" fmla="*/ 531024 w 12188951"/>
              <a:gd name="connsiteY56" fmla="*/ 1133049 h 6858000"/>
              <a:gd name="connsiteX57" fmla="*/ 533404 w 12188951"/>
              <a:gd name="connsiteY57" fmla="*/ 1406683 h 6858000"/>
              <a:gd name="connsiteX58" fmla="*/ 535670 w 12188951"/>
              <a:gd name="connsiteY58" fmla="*/ 1425106 h 6858000"/>
              <a:gd name="connsiteX59" fmla="*/ 533404 w 12188951"/>
              <a:gd name="connsiteY59" fmla="*/ 1529586 h 6858000"/>
              <a:gd name="connsiteX60" fmla="*/ 535273 w 12188951"/>
              <a:gd name="connsiteY60" fmla="*/ 1661671 h 6858000"/>
              <a:gd name="connsiteX61" fmla="*/ 534732 w 12188951"/>
              <a:gd name="connsiteY61" fmla="*/ 1730697 h 6858000"/>
              <a:gd name="connsiteX62" fmla="*/ 531592 w 12188951"/>
              <a:gd name="connsiteY62" fmla="*/ 1772251 h 6858000"/>
              <a:gd name="connsiteX63" fmla="*/ 533404 w 12188951"/>
              <a:gd name="connsiteY63" fmla="*/ 1903882 h 6858000"/>
              <a:gd name="connsiteX64" fmla="*/ 533758 w 12188951"/>
              <a:gd name="connsiteY64" fmla="*/ 1931224 h 6858000"/>
              <a:gd name="connsiteX65" fmla="*/ 533404 w 12188951"/>
              <a:gd name="connsiteY65" fmla="*/ 2026785 h 6858000"/>
              <a:gd name="connsiteX66" fmla="*/ 533722 w 12188951"/>
              <a:gd name="connsiteY66" fmla="*/ 2077172 h 6858000"/>
              <a:gd name="connsiteX67" fmla="*/ 526906 w 12188951"/>
              <a:gd name="connsiteY67" fmla="*/ 2189919 h 6858000"/>
              <a:gd name="connsiteX68" fmla="*/ 524634 w 12188951"/>
              <a:gd name="connsiteY68" fmla="*/ 2359917 h 6858000"/>
              <a:gd name="connsiteX69" fmla="*/ 529810 w 12188951"/>
              <a:gd name="connsiteY69" fmla="*/ 2384212 h 6858000"/>
              <a:gd name="connsiteX70" fmla="*/ 528930 w 12188951"/>
              <a:gd name="connsiteY70" fmla="*/ 2500479 h 6858000"/>
              <a:gd name="connsiteX71" fmla="*/ 530190 w 12188951"/>
              <a:gd name="connsiteY71" fmla="*/ 2577858 h 6858000"/>
              <a:gd name="connsiteX72" fmla="*/ 530629 w 12188951"/>
              <a:gd name="connsiteY72" fmla="*/ 2587295 h 6858000"/>
              <a:gd name="connsiteX73" fmla="*/ 521149 w 12188951"/>
              <a:gd name="connsiteY73" fmla="*/ 2704858 h 6858000"/>
              <a:gd name="connsiteX74" fmla="*/ 526765 w 12188951"/>
              <a:gd name="connsiteY74" fmla="*/ 2765334 h 6858000"/>
              <a:gd name="connsiteX75" fmla="*/ 525008 w 12188951"/>
              <a:gd name="connsiteY75" fmla="*/ 2774655 h 6858000"/>
              <a:gd name="connsiteX76" fmla="*/ 533404 w 12188951"/>
              <a:gd name="connsiteY76" fmla="*/ 3021184 h 6858000"/>
              <a:gd name="connsiteX77" fmla="*/ 534875 w 12188951"/>
              <a:gd name="connsiteY77" fmla="*/ 3035051 h 6858000"/>
              <a:gd name="connsiteX78" fmla="*/ 530888 w 12188951"/>
              <a:gd name="connsiteY78" fmla="*/ 3061139 h 6858000"/>
              <a:gd name="connsiteX79" fmla="*/ 533404 w 12188951"/>
              <a:gd name="connsiteY79" fmla="*/ 3272577 h 6858000"/>
              <a:gd name="connsiteX80" fmla="*/ 540452 w 12188951"/>
              <a:gd name="connsiteY80" fmla="*/ 3368735 h 6858000"/>
              <a:gd name="connsiteX81" fmla="*/ 540842 w 12188951"/>
              <a:gd name="connsiteY81" fmla="*/ 3447805 h 6858000"/>
              <a:gd name="connsiteX82" fmla="*/ 540274 w 12188951"/>
              <a:gd name="connsiteY82" fmla="*/ 3454445 h 6858000"/>
              <a:gd name="connsiteX83" fmla="*/ 534235 w 12188951"/>
              <a:gd name="connsiteY83" fmla="*/ 3525434 h 6858000"/>
              <a:gd name="connsiteX84" fmla="*/ 531490 w 12188951"/>
              <a:gd name="connsiteY84" fmla="*/ 3581550 h 6858000"/>
              <a:gd name="connsiteX85" fmla="*/ 531003 w 12188951"/>
              <a:gd name="connsiteY85" fmla="*/ 3586812 h 6858000"/>
              <a:gd name="connsiteX86" fmla="*/ 524256 w 12188951"/>
              <a:gd name="connsiteY86" fmla="*/ 3765616 h 6858000"/>
              <a:gd name="connsiteX87" fmla="*/ 524907 w 12188951"/>
              <a:gd name="connsiteY87" fmla="*/ 3770290 h 6858000"/>
              <a:gd name="connsiteX88" fmla="*/ 514977 w 12188951"/>
              <a:gd name="connsiteY88" fmla="*/ 3828860 h 6858000"/>
              <a:gd name="connsiteX89" fmla="*/ 533404 w 12188951"/>
              <a:gd name="connsiteY89" fmla="*/ 4015583 h 6858000"/>
              <a:gd name="connsiteX90" fmla="*/ 533456 w 12188951"/>
              <a:gd name="connsiteY90" fmla="*/ 4015753 h 6858000"/>
              <a:gd name="connsiteX91" fmla="*/ 522858 w 12188951"/>
              <a:gd name="connsiteY91" fmla="*/ 4100422 h 6858000"/>
              <a:gd name="connsiteX92" fmla="*/ 533404 w 12188951"/>
              <a:gd name="connsiteY92" fmla="*/ 4389879 h 6858000"/>
              <a:gd name="connsiteX93" fmla="*/ 534699 w 12188951"/>
              <a:gd name="connsiteY93" fmla="*/ 4396068 h 6858000"/>
              <a:gd name="connsiteX94" fmla="*/ 526773 w 12188951"/>
              <a:gd name="connsiteY94" fmla="*/ 4478540 h 6858000"/>
              <a:gd name="connsiteX95" fmla="*/ 533404 w 12188951"/>
              <a:gd name="connsiteY95" fmla="*/ 4635686 h 6858000"/>
              <a:gd name="connsiteX96" fmla="*/ 541047 w 12188951"/>
              <a:gd name="connsiteY96" fmla="*/ 4723572 h 6858000"/>
              <a:gd name="connsiteX97" fmla="*/ 525204 w 12188951"/>
              <a:gd name="connsiteY97" fmla="*/ 4868572 h 6858000"/>
              <a:gd name="connsiteX98" fmla="*/ 529328 w 12188951"/>
              <a:gd name="connsiteY98" fmla="*/ 4939676 h 6858000"/>
              <a:gd name="connsiteX99" fmla="*/ 525366 w 12188951"/>
              <a:gd name="connsiteY99" fmla="*/ 4978919 h 6858000"/>
              <a:gd name="connsiteX100" fmla="*/ 533404 w 12188951"/>
              <a:gd name="connsiteY100" fmla="*/ 5071433 h 6858000"/>
              <a:gd name="connsiteX101" fmla="*/ 539157 w 12188951"/>
              <a:gd name="connsiteY101" fmla="*/ 5128780 h 6858000"/>
              <a:gd name="connsiteX102" fmla="*/ 524173 w 12188951"/>
              <a:gd name="connsiteY102" fmla="*/ 5197938 h 6858000"/>
              <a:gd name="connsiteX103" fmla="*/ 516284 w 12188951"/>
              <a:gd name="connsiteY103" fmla="*/ 5325485 h 6858000"/>
              <a:gd name="connsiteX104" fmla="*/ 523302 w 12188951"/>
              <a:gd name="connsiteY104" fmla="*/ 5349587 h 6858000"/>
              <a:gd name="connsiteX105" fmla="*/ 524169 w 12188951"/>
              <a:gd name="connsiteY105" fmla="*/ 5377114 h 6858000"/>
              <a:gd name="connsiteX106" fmla="*/ 533404 w 12188951"/>
              <a:gd name="connsiteY106" fmla="*/ 5445730 h 6858000"/>
              <a:gd name="connsiteX107" fmla="*/ 542741 w 12188951"/>
              <a:gd name="connsiteY107" fmla="*/ 5512578 h 6858000"/>
              <a:gd name="connsiteX108" fmla="*/ 544530 w 12188951"/>
              <a:gd name="connsiteY108" fmla="*/ 5559326 h 6858000"/>
              <a:gd name="connsiteX109" fmla="*/ 532950 w 12188951"/>
              <a:gd name="connsiteY109" fmla="*/ 5638104 h 6858000"/>
              <a:gd name="connsiteX110" fmla="*/ 533404 w 12188951"/>
              <a:gd name="connsiteY110" fmla="*/ 5942929 h 6858000"/>
              <a:gd name="connsiteX111" fmla="*/ 535932 w 12188951"/>
              <a:gd name="connsiteY111" fmla="*/ 5954618 h 6858000"/>
              <a:gd name="connsiteX112" fmla="*/ 539070 w 12188951"/>
              <a:gd name="connsiteY112" fmla="*/ 6045419 h 6858000"/>
              <a:gd name="connsiteX113" fmla="*/ 533404 w 12188951"/>
              <a:gd name="connsiteY113" fmla="*/ 6501580 h 6858000"/>
              <a:gd name="connsiteX114" fmla="*/ 1279901 w 12188951"/>
              <a:gd name="connsiteY114" fmla="*/ 6510380 h 6858000"/>
              <a:gd name="connsiteX115" fmla="*/ 1303704 w 12188951"/>
              <a:gd name="connsiteY115" fmla="*/ 6506329 h 6858000"/>
              <a:gd name="connsiteX116" fmla="*/ 1323405 w 12188951"/>
              <a:gd name="connsiteY116" fmla="*/ 6510367 h 6858000"/>
              <a:gd name="connsiteX117" fmla="*/ 1445642 w 12188951"/>
              <a:gd name="connsiteY117" fmla="*/ 6501580 h 6858000"/>
              <a:gd name="connsiteX118" fmla="*/ 1482361 w 12188951"/>
              <a:gd name="connsiteY118" fmla="*/ 6493444 h 6858000"/>
              <a:gd name="connsiteX119" fmla="*/ 1545105 w 12188951"/>
              <a:gd name="connsiteY119" fmla="*/ 6497742 h 6858000"/>
              <a:gd name="connsiteX120" fmla="*/ 1731937 w 12188951"/>
              <a:gd name="connsiteY120" fmla="*/ 6507877 h 6858000"/>
              <a:gd name="connsiteX121" fmla="*/ 1744626 w 12188951"/>
              <a:gd name="connsiteY121" fmla="*/ 6506445 h 6858000"/>
              <a:gd name="connsiteX122" fmla="*/ 1786172 w 12188951"/>
              <a:gd name="connsiteY122" fmla="*/ 6510048 h 6858000"/>
              <a:gd name="connsiteX123" fmla="*/ 1901759 w 12188951"/>
              <a:gd name="connsiteY123" fmla="*/ 6501580 h 6858000"/>
              <a:gd name="connsiteX124" fmla="*/ 1924570 w 12188951"/>
              <a:gd name="connsiteY124" fmla="*/ 6496674 h 6858000"/>
              <a:gd name="connsiteX125" fmla="*/ 1971660 w 12188951"/>
              <a:gd name="connsiteY125" fmla="*/ 6500505 h 6858000"/>
              <a:gd name="connsiteX126" fmla="*/ 2129819 w 12188951"/>
              <a:gd name="connsiteY126" fmla="*/ 6501580 h 6858000"/>
              <a:gd name="connsiteX127" fmla="*/ 2134136 w 12188951"/>
              <a:gd name="connsiteY127" fmla="*/ 6501202 h 6858000"/>
              <a:gd name="connsiteX128" fmla="*/ 2150977 w 12188951"/>
              <a:gd name="connsiteY128" fmla="*/ 6501868 h 6858000"/>
              <a:gd name="connsiteX129" fmla="*/ 2243048 w 12188951"/>
              <a:gd name="connsiteY129" fmla="*/ 6501583 h 6858000"/>
              <a:gd name="connsiteX130" fmla="*/ 2260753 w 12188951"/>
              <a:gd name="connsiteY130" fmla="*/ 6503941 h 6858000"/>
              <a:gd name="connsiteX131" fmla="*/ 2400356 w 12188951"/>
              <a:gd name="connsiteY131" fmla="*/ 6509399 h 6858000"/>
              <a:gd name="connsiteX132" fmla="*/ 2433430 w 12188951"/>
              <a:gd name="connsiteY132" fmla="*/ 6505785 h 6858000"/>
              <a:gd name="connsiteX133" fmla="*/ 2458046 w 12188951"/>
              <a:gd name="connsiteY133" fmla="*/ 6506331 h 6858000"/>
              <a:gd name="connsiteX134" fmla="*/ 2950534 w 12188951"/>
              <a:gd name="connsiteY134" fmla="*/ 6515996 h 6858000"/>
              <a:gd name="connsiteX135" fmla="*/ 3007601 w 12188951"/>
              <a:gd name="connsiteY135" fmla="*/ 6507008 h 6858000"/>
              <a:gd name="connsiteX136" fmla="*/ 3156085 w 12188951"/>
              <a:gd name="connsiteY136" fmla="*/ 6501580 h 6858000"/>
              <a:gd name="connsiteX137" fmla="*/ 3612203 w 12188951"/>
              <a:gd name="connsiteY137" fmla="*/ 6501580 h 6858000"/>
              <a:gd name="connsiteX138" fmla="*/ 4068322 w 12188951"/>
              <a:gd name="connsiteY138" fmla="*/ 6501580 h 6858000"/>
              <a:gd name="connsiteX139" fmla="*/ 4154114 w 12188951"/>
              <a:gd name="connsiteY139" fmla="*/ 6498932 h 6858000"/>
              <a:gd name="connsiteX140" fmla="*/ 4218032 w 12188951"/>
              <a:gd name="connsiteY140" fmla="*/ 6502753 h 6858000"/>
              <a:gd name="connsiteX141" fmla="*/ 4296381 w 12188951"/>
              <a:gd name="connsiteY141" fmla="*/ 6501580 h 6858000"/>
              <a:gd name="connsiteX142" fmla="*/ 4341076 w 12188951"/>
              <a:gd name="connsiteY142" fmla="*/ 6500871 h 6858000"/>
              <a:gd name="connsiteX143" fmla="*/ 4402892 w 12188951"/>
              <a:gd name="connsiteY143" fmla="*/ 6503622 h 6858000"/>
              <a:gd name="connsiteX144" fmla="*/ 4408834 w 12188951"/>
              <a:gd name="connsiteY144" fmla="*/ 6503890 h 6858000"/>
              <a:gd name="connsiteX145" fmla="*/ 4433004 w 12188951"/>
              <a:gd name="connsiteY145" fmla="*/ 6505844 h 6858000"/>
              <a:gd name="connsiteX146" fmla="*/ 4780247 w 12188951"/>
              <a:gd name="connsiteY146" fmla="*/ 6522065 h 6858000"/>
              <a:gd name="connsiteX147" fmla="*/ 4859955 w 12188951"/>
              <a:gd name="connsiteY147" fmla="*/ 6503141 h 6858000"/>
              <a:gd name="connsiteX148" fmla="*/ 4980558 w 12188951"/>
              <a:gd name="connsiteY148" fmla="*/ 6501580 h 6858000"/>
              <a:gd name="connsiteX149" fmla="*/ 5778764 w 12188951"/>
              <a:gd name="connsiteY149" fmla="*/ 6501580 h 6858000"/>
              <a:gd name="connsiteX150" fmla="*/ 5912501 w 12188951"/>
              <a:gd name="connsiteY150" fmla="*/ 6509717 h 6858000"/>
              <a:gd name="connsiteX151" fmla="*/ 6004073 w 12188951"/>
              <a:gd name="connsiteY151" fmla="*/ 6501817 h 6858000"/>
              <a:gd name="connsiteX152" fmla="*/ 6056627 w 12188951"/>
              <a:gd name="connsiteY152" fmla="*/ 6503378 h 6858000"/>
              <a:gd name="connsiteX153" fmla="*/ 6272299 w 12188951"/>
              <a:gd name="connsiteY153" fmla="*/ 6508776 h 6858000"/>
              <a:gd name="connsiteX154" fmla="*/ 6454627 w 12188951"/>
              <a:gd name="connsiteY154" fmla="*/ 6501894 h 6858000"/>
              <a:gd name="connsiteX155" fmla="*/ 6578264 w 12188951"/>
              <a:gd name="connsiteY155" fmla="*/ 6508470 h 6858000"/>
              <a:gd name="connsiteX156" fmla="*/ 6691001 w 12188951"/>
              <a:gd name="connsiteY156" fmla="*/ 6501580 h 6858000"/>
              <a:gd name="connsiteX157" fmla="*/ 6712971 w 12188951"/>
              <a:gd name="connsiteY157" fmla="*/ 6499398 h 6858000"/>
              <a:gd name="connsiteX158" fmla="*/ 6773534 w 12188951"/>
              <a:gd name="connsiteY158" fmla="*/ 6502127 h 6858000"/>
              <a:gd name="connsiteX159" fmla="*/ 7147119 w 12188951"/>
              <a:gd name="connsiteY159" fmla="*/ 6501580 h 6858000"/>
              <a:gd name="connsiteX160" fmla="*/ 7831296 w 12188951"/>
              <a:gd name="connsiteY160" fmla="*/ 6501580 h 6858000"/>
              <a:gd name="connsiteX161" fmla="*/ 7989514 w 12188951"/>
              <a:gd name="connsiteY161" fmla="*/ 6513377 h 6858000"/>
              <a:gd name="connsiteX162" fmla="*/ 8058929 w 12188951"/>
              <a:gd name="connsiteY162" fmla="*/ 6501652 h 6858000"/>
              <a:gd name="connsiteX163" fmla="*/ 8060026 w 12188951"/>
              <a:gd name="connsiteY163" fmla="*/ 6501751 h 6858000"/>
              <a:gd name="connsiteX164" fmla="*/ 8213841 w 12188951"/>
              <a:gd name="connsiteY164" fmla="*/ 6509069 h 6858000"/>
              <a:gd name="connsiteX165" fmla="*/ 8265457 w 12188951"/>
              <a:gd name="connsiteY165" fmla="*/ 6503815 h 6858000"/>
              <a:gd name="connsiteX166" fmla="*/ 8359901 w 12188951"/>
              <a:gd name="connsiteY166" fmla="*/ 6510315 h 6858000"/>
              <a:gd name="connsiteX167" fmla="*/ 8515474 w 12188951"/>
              <a:gd name="connsiteY167" fmla="*/ 6501580 h 6858000"/>
              <a:gd name="connsiteX168" fmla="*/ 8591463 w 12188951"/>
              <a:gd name="connsiteY168" fmla="*/ 6495516 h 6858000"/>
              <a:gd name="connsiteX169" fmla="*/ 8668745 w 12188951"/>
              <a:gd name="connsiteY169" fmla="*/ 6501268 h 6858000"/>
              <a:gd name="connsiteX170" fmla="*/ 8720831 w 12188951"/>
              <a:gd name="connsiteY170" fmla="*/ 6501485 h 6858000"/>
              <a:gd name="connsiteX171" fmla="*/ 8798586 w 12188951"/>
              <a:gd name="connsiteY171" fmla="*/ 6509780 h 6858000"/>
              <a:gd name="connsiteX172" fmla="*/ 9085622 w 12188951"/>
              <a:gd name="connsiteY172" fmla="*/ 6501580 h 6858000"/>
              <a:gd name="connsiteX173" fmla="*/ 9541740 w 12188951"/>
              <a:gd name="connsiteY173" fmla="*/ 6501580 h 6858000"/>
              <a:gd name="connsiteX174" fmla="*/ 10030866 w 12188951"/>
              <a:gd name="connsiteY174" fmla="*/ 6510551 h 6858000"/>
              <a:gd name="connsiteX175" fmla="*/ 10057743 w 12188951"/>
              <a:gd name="connsiteY175" fmla="*/ 6507575 h 6858000"/>
              <a:gd name="connsiteX176" fmla="*/ 10088536 w 12188951"/>
              <a:gd name="connsiteY176" fmla="*/ 6507864 h 6858000"/>
              <a:gd name="connsiteX177" fmla="*/ 10225917 w 12188951"/>
              <a:gd name="connsiteY177" fmla="*/ 6501580 h 6858000"/>
              <a:gd name="connsiteX178" fmla="*/ 10668287 w 12188951"/>
              <a:gd name="connsiteY178" fmla="*/ 6501132 h 6858000"/>
              <a:gd name="connsiteX179" fmla="*/ 10716826 w 12188951"/>
              <a:gd name="connsiteY179" fmla="*/ 6501302 h 6858000"/>
              <a:gd name="connsiteX180" fmla="*/ 10724463 w 12188951"/>
              <a:gd name="connsiteY180" fmla="*/ 6501624 h 6858000"/>
              <a:gd name="connsiteX181" fmla="*/ 10797489 w 12188951"/>
              <a:gd name="connsiteY181" fmla="*/ 6501607 h 6858000"/>
              <a:gd name="connsiteX182" fmla="*/ 10909383 w 12188951"/>
              <a:gd name="connsiteY182" fmla="*/ 6503677 h 6858000"/>
              <a:gd name="connsiteX183" fmla="*/ 11113440 w 12188951"/>
              <a:gd name="connsiteY183" fmla="*/ 6512975 h 6858000"/>
              <a:gd name="connsiteX184" fmla="*/ 11153596 w 12188951"/>
              <a:gd name="connsiteY184" fmla="*/ 6510840 h 6858000"/>
              <a:gd name="connsiteX185" fmla="*/ 11159157 w 12188951"/>
              <a:gd name="connsiteY185" fmla="*/ 6511326 h 6858000"/>
              <a:gd name="connsiteX186" fmla="*/ 11366213 w 12188951"/>
              <a:gd name="connsiteY186" fmla="*/ 6501580 h 6858000"/>
              <a:gd name="connsiteX187" fmla="*/ 11421481 w 12188951"/>
              <a:gd name="connsiteY187" fmla="*/ 6491497 h 6858000"/>
              <a:gd name="connsiteX188" fmla="*/ 11534101 w 12188951"/>
              <a:gd name="connsiteY188" fmla="*/ 6494782 h 6858000"/>
              <a:gd name="connsiteX189" fmla="*/ 11708302 w 12188951"/>
              <a:gd name="connsiteY189" fmla="*/ 6501580 h 6858000"/>
              <a:gd name="connsiteX190" fmla="*/ 11936361 w 12188951"/>
              <a:gd name="connsiteY190" fmla="*/ 6501580 h 6858000"/>
              <a:gd name="connsiteX191" fmla="*/ 11943882 w 12188951"/>
              <a:gd name="connsiteY191" fmla="*/ 5873767 h 6858000"/>
              <a:gd name="connsiteX192" fmla="*/ 11936486 w 12188951"/>
              <a:gd name="connsiteY192" fmla="*/ 5815427 h 6858000"/>
              <a:gd name="connsiteX193" fmla="*/ 11936558 w 12188951"/>
              <a:gd name="connsiteY193" fmla="*/ 5814281 h 6858000"/>
              <a:gd name="connsiteX194" fmla="*/ 11944723 w 12188951"/>
              <a:gd name="connsiteY194" fmla="*/ 5576146 h 6858000"/>
              <a:gd name="connsiteX195" fmla="*/ 11942982 w 12188951"/>
              <a:gd name="connsiteY195" fmla="*/ 5552574 h 6858000"/>
              <a:gd name="connsiteX196" fmla="*/ 11944937 w 12188951"/>
              <a:gd name="connsiteY196" fmla="*/ 5530160 h 6858000"/>
              <a:gd name="connsiteX197" fmla="*/ 11936361 w 12188951"/>
              <a:gd name="connsiteY197" fmla="*/ 5255788 h 6858000"/>
              <a:gd name="connsiteX198" fmla="*/ 11933373 w 12188951"/>
              <a:gd name="connsiteY198" fmla="*/ 5242237 h 6858000"/>
              <a:gd name="connsiteX199" fmla="*/ 11935480 w 12188951"/>
              <a:gd name="connsiteY199" fmla="*/ 5206720 h 6858000"/>
              <a:gd name="connsiteX200" fmla="*/ 11936361 w 12188951"/>
              <a:gd name="connsiteY200" fmla="*/ 5138472 h 6858000"/>
              <a:gd name="connsiteX201" fmla="*/ 11962058 w 12188951"/>
              <a:gd name="connsiteY201" fmla="*/ 4799065 h 6858000"/>
              <a:gd name="connsiteX202" fmla="*/ 11949247 w 12188951"/>
              <a:gd name="connsiteY202" fmla="*/ 4751034 h 6858000"/>
              <a:gd name="connsiteX203" fmla="*/ 11948283 w 12188951"/>
              <a:gd name="connsiteY203" fmla="*/ 4699422 h 6858000"/>
              <a:gd name="connsiteX204" fmla="*/ 11936361 w 12188951"/>
              <a:gd name="connsiteY204" fmla="*/ 4635686 h 6858000"/>
              <a:gd name="connsiteX205" fmla="*/ 11925356 w 12188951"/>
              <a:gd name="connsiteY205" fmla="*/ 4567764 h 6858000"/>
              <a:gd name="connsiteX206" fmla="*/ 11943137 w 12188951"/>
              <a:gd name="connsiteY206" fmla="*/ 4458198 h 6858000"/>
              <a:gd name="connsiteX207" fmla="*/ 11956734 w 12188951"/>
              <a:gd name="connsiteY207" fmla="*/ 4227321 h 6858000"/>
              <a:gd name="connsiteX208" fmla="*/ 11936785 w 12188951"/>
              <a:gd name="connsiteY208" fmla="*/ 4145804 h 6858000"/>
              <a:gd name="connsiteX209" fmla="*/ 11936361 w 12188951"/>
              <a:gd name="connsiteY209" fmla="*/ 4138486 h 6858000"/>
              <a:gd name="connsiteX210" fmla="*/ 11948153 w 12188951"/>
              <a:gd name="connsiteY210" fmla="*/ 3516588 h 6858000"/>
              <a:gd name="connsiteX211" fmla="*/ 11936452 w 12188951"/>
              <a:gd name="connsiteY211" fmla="*/ 3457394 h 6858000"/>
              <a:gd name="connsiteX212" fmla="*/ 11937247 w 12188951"/>
              <a:gd name="connsiteY212" fmla="*/ 3412741 h 6858000"/>
              <a:gd name="connsiteX213" fmla="*/ 11955100 w 12188951"/>
              <a:gd name="connsiteY213" fmla="*/ 3150990 h 6858000"/>
              <a:gd name="connsiteX214" fmla="*/ 11945691 w 12188951"/>
              <a:gd name="connsiteY214" fmla="*/ 3119472 h 6858000"/>
              <a:gd name="connsiteX215" fmla="*/ 11945240 w 12188951"/>
              <a:gd name="connsiteY215" fmla="*/ 3057867 h 6858000"/>
              <a:gd name="connsiteX216" fmla="*/ 11936361 w 12188951"/>
              <a:gd name="connsiteY216" fmla="*/ 2959733 h 6858000"/>
              <a:gd name="connsiteX217" fmla="*/ 11928256 w 12188951"/>
              <a:gd name="connsiteY217" fmla="*/ 2858488 h 6858000"/>
              <a:gd name="connsiteX218" fmla="*/ 11929373 w 12188951"/>
              <a:gd name="connsiteY218" fmla="*/ 2780103 h 6858000"/>
              <a:gd name="connsiteX219" fmla="*/ 11946045 w 12188951"/>
              <a:gd name="connsiteY219" fmla="*/ 2628394 h 6858000"/>
              <a:gd name="connsiteX220" fmla="*/ 11946185 w 12188951"/>
              <a:gd name="connsiteY220" fmla="*/ 2606979 h 6858000"/>
              <a:gd name="connsiteX221" fmla="*/ 11957848 w 12188951"/>
              <a:gd name="connsiteY221" fmla="*/ 2452681 h 6858000"/>
              <a:gd name="connsiteX222" fmla="*/ 11936361 w 12188951"/>
              <a:gd name="connsiteY222" fmla="*/ 2278178 h 6858000"/>
              <a:gd name="connsiteX223" fmla="*/ 11930563 w 12188951"/>
              <a:gd name="connsiteY223" fmla="*/ 2245977 h 6858000"/>
              <a:gd name="connsiteX224" fmla="*/ 11937462 w 12188951"/>
              <a:gd name="connsiteY224" fmla="*/ 2202493 h 6858000"/>
              <a:gd name="connsiteX225" fmla="*/ 11936361 w 12188951"/>
              <a:gd name="connsiteY225" fmla="*/ 2032372 h 6858000"/>
              <a:gd name="connsiteX226" fmla="*/ 11930574 w 12188951"/>
              <a:gd name="connsiteY226" fmla="*/ 1962934 h 6858000"/>
              <a:gd name="connsiteX227" fmla="*/ 11931143 w 12188951"/>
              <a:gd name="connsiteY227" fmla="*/ 1949536 h 6858000"/>
              <a:gd name="connsiteX228" fmla="*/ 11946437 w 12188951"/>
              <a:gd name="connsiteY228" fmla="*/ 1821960 h 6858000"/>
              <a:gd name="connsiteX229" fmla="*/ 11949857 w 12188951"/>
              <a:gd name="connsiteY229" fmla="*/ 1801147 h 6858000"/>
              <a:gd name="connsiteX230" fmla="*/ 11936361 w 12188951"/>
              <a:gd name="connsiteY230" fmla="*/ 1596624 h 6858000"/>
              <a:gd name="connsiteX231" fmla="*/ 11931307 w 12188951"/>
              <a:gd name="connsiteY231" fmla="*/ 1580573 h 6858000"/>
              <a:gd name="connsiteX232" fmla="*/ 11925002 w 12188951"/>
              <a:gd name="connsiteY232" fmla="*/ 1483877 h 6858000"/>
              <a:gd name="connsiteX233" fmla="*/ 11936361 w 12188951"/>
              <a:gd name="connsiteY233" fmla="*/ 1037973 h 6858000"/>
              <a:gd name="connsiteX234" fmla="*/ 11937762 w 12188951"/>
              <a:gd name="connsiteY234" fmla="*/ 631037 h 6858000"/>
              <a:gd name="connsiteX235" fmla="*/ 11938070 w 12188951"/>
              <a:gd name="connsiteY235" fmla="*/ 619169 h 6858000"/>
              <a:gd name="connsiteX236" fmla="*/ 11943953 w 12188951"/>
              <a:gd name="connsiteY236" fmla="*/ 546837 h 6858000"/>
              <a:gd name="connsiteX237" fmla="*/ 11940799 w 12188951"/>
              <a:gd name="connsiteY237" fmla="*/ 467721 h 6858000"/>
              <a:gd name="connsiteX238" fmla="*/ 11940047 w 12188951"/>
              <a:gd name="connsiteY238" fmla="*/ 412429 h 6858000"/>
              <a:gd name="connsiteX239" fmla="*/ 11936361 w 12188951"/>
              <a:gd name="connsiteY239" fmla="*/ 356419 h 6858000"/>
              <a:gd name="connsiteX240" fmla="*/ 11289691 w 12188951"/>
              <a:gd name="connsiteY240" fmla="*/ 355219 h 6858000"/>
              <a:gd name="connsiteX241" fmla="*/ 11201620 w 12188951"/>
              <a:gd name="connsiteY241" fmla="*/ 354273 h 6858000"/>
              <a:gd name="connsiteX242" fmla="*/ 11109450 w 12188951"/>
              <a:gd name="connsiteY242" fmla="*/ 345422 h 6858000"/>
              <a:gd name="connsiteX243" fmla="*/ 10874035 w 12188951"/>
              <a:gd name="connsiteY243" fmla="*/ 338227 h 6858000"/>
              <a:gd name="connsiteX244" fmla="*/ 10864663 w 12188951"/>
              <a:gd name="connsiteY244" fmla="*/ 340414 h 6858000"/>
              <a:gd name="connsiteX245" fmla="*/ 10842257 w 12188951"/>
              <a:gd name="connsiteY245" fmla="*/ 339525 h 6858000"/>
              <a:gd name="connsiteX246" fmla="*/ 10682036 w 12188951"/>
              <a:gd name="connsiteY246" fmla="*/ 356419 h 6858000"/>
              <a:gd name="connsiteX247" fmla="*/ 10582516 w 12188951"/>
              <a:gd name="connsiteY247" fmla="*/ 367855 h 6858000"/>
              <a:gd name="connsiteX248" fmla="*/ 10527274 w 12188951"/>
              <a:gd name="connsiteY248" fmla="*/ 369482 h 6858000"/>
              <a:gd name="connsiteX249" fmla="*/ 10482252 w 12188951"/>
              <a:gd name="connsiteY249" fmla="*/ 363833 h 6858000"/>
              <a:gd name="connsiteX250" fmla="*/ 10203827 w 12188951"/>
              <a:gd name="connsiteY250" fmla="*/ 343554 h 6858000"/>
              <a:gd name="connsiteX251" fmla="*/ 10119738 w 12188951"/>
              <a:gd name="connsiteY251" fmla="*/ 355321 h 6858000"/>
              <a:gd name="connsiteX252" fmla="*/ 10042781 w 12188951"/>
              <a:gd name="connsiteY252" fmla="*/ 351053 h 6858000"/>
              <a:gd name="connsiteX253" fmla="*/ 9883829 w 12188951"/>
              <a:gd name="connsiteY253" fmla="*/ 356419 h 6858000"/>
              <a:gd name="connsiteX254" fmla="*/ 9607602 w 12188951"/>
              <a:gd name="connsiteY254" fmla="*/ 338149 h 6858000"/>
              <a:gd name="connsiteX255" fmla="*/ 9542752 w 12188951"/>
              <a:gd name="connsiteY255" fmla="*/ 356138 h 6858000"/>
              <a:gd name="connsiteX256" fmla="*/ 9509524 w 12188951"/>
              <a:gd name="connsiteY256" fmla="*/ 354673 h 6858000"/>
              <a:gd name="connsiteX257" fmla="*/ 9427710 w 12188951"/>
              <a:gd name="connsiteY257" fmla="*/ 356419 h 6858000"/>
              <a:gd name="connsiteX258" fmla="*/ 9257616 w 12188951"/>
              <a:gd name="connsiteY258" fmla="*/ 361688 h 6858000"/>
              <a:gd name="connsiteX259" fmla="*/ 9149715 w 12188951"/>
              <a:gd name="connsiteY259" fmla="*/ 360575 h 6858000"/>
              <a:gd name="connsiteX260" fmla="*/ 9138605 w 12188951"/>
              <a:gd name="connsiteY260" fmla="*/ 359230 h 6858000"/>
              <a:gd name="connsiteX261" fmla="*/ 8971592 w 12188951"/>
              <a:gd name="connsiteY261" fmla="*/ 356419 h 6858000"/>
              <a:gd name="connsiteX262" fmla="*/ 8956971 w 12188951"/>
              <a:gd name="connsiteY262" fmla="*/ 356678 h 6858000"/>
              <a:gd name="connsiteX263" fmla="*/ 8947827 w 12188951"/>
              <a:gd name="connsiteY263" fmla="*/ 356452 h 6858000"/>
              <a:gd name="connsiteX264" fmla="*/ 8857563 w 12188951"/>
              <a:gd name="connsiteY264" fmla="*/ 356419 h 6858000"/>
              <a:gd name="connsiteX265" fmla="*/ 8609198 w 12188951"/>
              <a:gd name="connsiteY265" fmla="*/ 340066 h 6858000"/>
              <a:gd name="connsiteX266" fmla="*/ 8562817 w 12188951"/>
              <a:gd name="connsiteY266" fmla="*/ 348159 h 6858000"/>
              <a:gd name="connsiteX267" fmla="*/ 8543396 w 12188951"/>
              <a:gd name="connsiteY267" fmla="*/ 347400 h 6858000"/>
              <a:gd name="connsiteX268" fmla="*/ 8401444 w 12188951"/>
              <a:gd name="connsiteY268" fmla="*/ 356419 h 6858000"/>
              <a:gd name="connsiteX269" fmla="*/ 8058624 w 12188951"/>
              <a:gd name="connsiteY269" fmla="*/ 336034 h 6858000"/>
              <a:gd name="connsiteX270" fmla="*/ 8028984 w 12188951"/>
              <a:gd name="connsiteY270" fmla="*/ 338826 h 6858000"/>
              <a:gd name="connsiteX271" fmla="*/ 8022136 w 12188951"/>
              <a:gd name="connsiteY271" fmla="*/ 338017 h 6858000"/>
              <a:gd name="connsiteX272" fmla="*/ 7717267 w 12188951"/>
              <a:gd name="connsiteY272" fmla="*/ 356419 h 6858000"/>
              <a:gd name="connsiteX273" fmla="*/ 7686192 w 12188951"/>
              <a:gd name="connsiteY273" fmla="*/ 362482 h 6858000"/>
              <a:gd name="connsiteX274" fmla="*/ 7678075 w 12188951"/>
              <a:gd name="connsiteY274" fmla="*/ 361836 h 6858000"/>
              <a:gd name="connsiteX275" fmla="*/ 7147119 w 12188951"/>
              <a:gd name="connsiteY275" fmla="*/ 356419 h 6858000"/>
              <a:gd name="connsiteX276" fmla="*/ 7123993 w 12188951"/>
              <a:gd name="connsiteY276" fmla="*/ 361694 h 6858000"/>
              <a:gd name="connsiteX277" fmla="*/ 7070493 w 12188951"/>
              <a:gd name="connsiteY277" fmla="*/ 356140 h 6858000"/>
              <a:gd name="connsiteX278" fmla="*/ 7033089 w 12188951"/>
              <a:gd name="connsiteY278" fmla="*/ 356419 h 6858000"/>
              <a:gd name="connsiteX279" fmla="*/ 6805030 w 12188951"/>
              <a:gd name="connsiteY279" fmla="*/ 356419 h 6858000"/>
              <a:gd name="connsiteX280" fmla="*/ 6781799 w 12188951"/>
              <a:gd name="connsiteY280" fmla="*/ 356444 h 6858000"/>
              <a:gd name="connsiteX281" fmla="*/ 6737613 w 12188951"/>
              <a:gd name="connsiteY281" fmla="*/ 349974 h 6858000"/>
              <a:gd name="connsiteX282" fmla="*/ 6560100 w 12188951"/>
              <a:gd name="connsiteY282" fmla="*/ 342390 h 6858000"/>
              <a:gd name="connsiteX283" fmla="*/ 6517279 w 12188951"/>
              <a:gd name="connsiteY283" fmla="*/ 348573 h 6858000"/>
              <a:gd name="connsiteX284" fmla="*/ 6494500 w 12188951"/>
              <a:gd name="connsiteY284" fmla="*/ 347713 h 6858000"/>
              <a:gd name="connsiteX285" fmla="*/ 6234884 w 12188951"/>
              <a:gd name="connsiteY285" fmla="*/ 356419 h 6858000"/>
              <a:gd name="connsiteX286" fmla="*/ 6106601 w 12188951"/>
              <a:gd name="connsiteY286" fmla="*/ 340503 h 6858000"/>
              <a:gd name="connsiteX287" fmla="*/ 6091206 w 12188951"/>
              <a:gd name="connsiteY287" fmla="*/ 342959 h 6858000"/>
              <a:gd name="connsiteX288" fmla="*/ 6028572 w 12188951"/>
              <a:gd name="connsiteY288" fmla="*/ 333375 h 6858000"/>
              <a:gd name="connsiteX289" fmla="*/ 5947856 w 12188951"/>
              <a:gd name="connsiteY289" fmla="*/ 327597 h 6858000"/>
              <a:gd name="connsiteX290" fmla="*/ 0 w 12188951"/>
              <a:gd name="connsiteY290" fmla="*/ 0 h 6858000"/>
              <a:gd name="connsiteX291" fmla="*/ 12188951 w 12188951"/>
              <a:gd name="connsiteY291" fmla="*/ 0 h 6858000"/>
              <a:gd name="connsiteX292" fmla="*/ 12188951 w 12188951"/>
              <a:gd name="connsiteY292" fmla="*/ 6858000 h 6858000"/>
              <a:gd name="connsiteX293" fmla="*/ 0 w 12188951"/>
              <a:gd name="connsiteY29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12188951" h="6858000">
                <a:moveTo>
                  <a:pt x="5947856" y="327597"/>
                </a:moveTo>
                <a:cubicBezTo>
                  <a:pt x="5893578" y="327078"/>
                  <a:pt x="5837982" y="334377"/>
                  <a:pt x="5778764" y="356419"/>
                </a:cubicBezTo>
                <a:lnTo>
                  <a:pt x="5692050" y="377727"/>
                </a:lnTo>
                <a:lnTo>
                  <a:pt x="5585995" y="374920"/>
                </a:lnTo>
                <a:cubicBezTo>
                  <a:pt x="5469339" y="366251"/>
                  <a:pt x="5378930" y="351415"/>
                  <a:pt x="5322647" y="356419"/>
                </a:cubicBezTo>
                <a:cubicBezTo>
                  <a:pt x="5238220" y="363925"/>
                  <a:pt x="5198081" y="350730"/>
                  <a:pt x="5100733" y="350745"/>
                </a:cubicBezTo>
                <a:lnTo>
                  <a:pt x="5075676" y="351333"/>
                </a:lnTo>
                <a:lnTo>
                  <a:pt x="5042017" y="349751"/>
                </a:lnTo>
                <a:cubicBezTo>
                  <a:pt x="5017425" y="349961"/>
                  <a:pt x="4996613" y="351941"/>
                  <a:pt x="4980558" y="356419"/>
                </a:cubicBezTo>
                <a:lnTo>
                  <a:pt x="4878127" y="360302"/>
                </a:lnTo>
                <a:lnTo>
                  <a:pt x="4867420" y="358179"/>
                </a:lnTo>
                <a:cubicBezTo>
                  <a:pt x="4841838" y="351903"/>
                  <a:pt x="4805398" y="345296"/>
                  <a:pt x="4729112" y="348951"/>
                </a:cubicBezTo>
                <a:lnTo>
                  <a:pt x="4670949" y="353743"/>
                </a:lnTo>
                <a:lnTo>
                  <a:pt x="4639502" y="352323"/>
                </a:lnTo>
                <a:cubicBezTo>
                  <a:pt x="4604105" y="351729"/>
                  <a:pt x="4566699" y="352593"/>
                  <a:pt x="4524439" y="356419"/>
                </a:cubicBezTo>
                <a:cubicBezTo>
                  <a:pt x="4376532" y="369811"/>
                  <a:pt x="4128305" y="347506"/>
                  <a:pt x="4000868" y="352449"/>
                </a:cubicBezTo>
                <a:lnTo>
                  <a:pt x="3996466" y="352824"/>
                </a:lnTo>
                <a:lnTo>
                  <a:pt x="3993331" y="352696"/>
                </a:lnTo>
                <a:cubicBezTo>
                  <a:pt x="3963179" y="351930"/>
                  <a:pt x="3935004" y="351661"/>
                  <a:pt x="3909322" y="352183"/>
                </a:cubicBezTo>
                <a:lnTo>
                  <a:pt x="3858769" y="355284"/>
                </a:lnTo>
                <a:lnTo>
                  <a:pt x="3838531" y="353995"/>
                </a:lnTo>
                <a:cubicBezTo>
                  <a:pt x="3814948" y="353264"/>
                  <a:pt x="3780084" y="353648"/>
                  <a:pt x="3726233" y="356419"/>
                </a:cubicBezTo>
                <a:lnTo>
                  <a:pt x="3600874" y="358751"/>
                </a:lnTo>
                <a:lnTo>
                  <a:pt x="3547794" y="357292"/>
                </a:lnTo>
                <a:cubicBezTo>
                  <a:pt x="3386344" y="351835"/>
                  <a:pt x="3206650" y="343074"/>
                  <a:pt x="3103543" y="348969"/>
                </a:cubicBezTo>
                <a:lnTo>
                  <a:pt x="3045346" y="356021"/>
                </a:lnTo>
                <a:lnTo>
                  <a:pt x="3041920" y="356008"/>
                </a:lnTo>
                <a:cubicBezTo>
                  <a:pt x="3004313" y="353468"/>
                  <a:pt x="2967008" y="349342"/>
                  <a:pt x="2929574" y="346078"/>
                </a:cubicBezTo>
                <a:lnTo>
                  <a:pt x="2821169" y="341517"/>
                </a:lnTo>
                <a:lnTo>
                  <a:pt x="2803050" y="338951"/>
                </a:lnTo>
                <a:cubicBezTo>
                  <a:pt x="2705312" y="325955"/>
                  <a:pt x="2592218" y="318782"/>
                  <a:pt x="2471907" y="356419"/>
                </a:cubicBezTo>
                <a:lnTo>
                  <a:pt x="2457375" y="359264"/>
                </a:lnTo>
                <a:lnTo>
                  <a:pt x="2382007" y="352078"/>
                </a:lnTo>
                <a:cubicBezTo>
                  <a:pt x="2341733" y="350066"/>
                  <a:pt x="2296713" y="350521"/>
                  <a:pt x="2243848" y="356419"/>
                </a:cubicBezTo>
                <a:cubicBezTo>
                  <a:pt x="2217416" y="359368"/>
                  <a:pt x="2187787" y="361502"/>
                  <a:pt x="2156061" y="362987"/>
                </a:cubicBezTo>
                <a:lnTo>
                  <a:pt x="2110945" y="364192"/>
                </a:lnTo>
                <a:lnTo>
                  <a:pt x="2055985" y="357731"/>
                </a:lnTo>
                <a:cubicBezTo>
                  <a:pt x="1910983" y="339350"/>
                  <a:pt x="1771586" y="320531"/>
                  <a:pt x="1673700" y="356419"/>
                </a:cubicBezTo>
                <a:lnTo>
                  <a:pt x="1667776" y="357859"/>
                </a:lnTo>
                <a:lnTo>
                  <a:pt x="1660728" y="357624"/>
                </a:lnTo>
                <a:cubicBezTo>
                  <a:pt x="1610452" y="356016"/>
                  <a:pt x="1573828" y="355167"/>
                  <a:pt x="1559671" y="356419"/>
                </a:cubicBezTo>
                <a:cubicBezTo>
                  <a:pt x="1503040" y="361426"/>
                  <a:pt x="1498352" y="337428"/>
                  <a:pt x="1331611" y="356419"/>
                </a:cubicBezTo>
                <a:cubicBezTo>
                  <a:pt x="1289926" y="361167"/>
                  <a:pt x="1241882" y="362502"/>
                  <a:pt x="1187593" y="362093"/>
                </a:cubicBezTo>
                <a:lnTo>
                  <a:pt x="1152514" y="361168"/>
                </a:lnTo>
                <a:lnTo>
                  <a:pt x="1114401" y="357480"/>
                </a:lnTo>
                <a:cubicBezTo>
                  <a:pt x="1060498" y="352876"/>
                  <a:pt x="1016489" y="351066"/>
                  <a:pt x="989522" y="356419"/>
                </a:cubicBezTo>
                <a:lnTo>
                  <a:pt x="985597" y="356815"/>
                </a:lnTo>
                <a:lnTo>
                  <a:pt x="839050" y="353304"/>
                </a:lnTo>
                <a:lnTo>
                  <a:pt x="829255" y="352110"/>
                </a:lnTo>
                <a:lnTo>
                  <a:pt x="818299" y="352807"/>
                </a:lnTo>
                <a:lnTo>
                  <a:pt x="787812" y="352076"/>
                </a:lnTo>
                <a:cubicBezTo>
                  <a:pt x="708992" y="351372"/>
                  <a:pt x="624152" y="352263"/>
                  <a:pt x="533404" y="356419"/>
                </a:cubicBezTo>
                <a:cubicBezTo>
                  <a:pt x="534460" y="458321"/>
                  <a:pt x="512972" y="697813"/>
                  <a:pt x="525693" y="850175"/>
                </a:cubicBezTo>
                <a:lnTo>
                  <a:pt x="532569" y="903056"/>
                </a:lnTo>
                <a:lnTo>
                  <a:pt x="533404" y="970935"/>
                </a:lnTo>
                <a:lnTo>
                  <a:pt x="537789" y="1046893"/>
                </a:lnTo>
                <a:lnTo>
                  <a:pt x="531024" y="1133049"/>
                </a:lnTo>
                <a:cubicBezTo>
                  <a:pt x="523473" y="1213895"/>
                  <a:pt x="516715" y="1303086"/>
                  <a:pt x="533404" y="1406683"/>
                </a:cubicBezTo>
                <a:lnTo>
                  <a:pt x="535670" y="1425106"/>
                </a:lnTo>
                <a:lnTo>
                  <a:pt x="533404" y="1529586"/>
                </a:lnTo>
                <a:cubicBezTo>
                  <a:pt x="534770" y="1575056"/>
                  <a:pt x="535259" y="1618940"/>
                  <a:pt x="535273" y="1661671"/>
                </a:cubicBezTo>
                <a:lnTo>
                  <a:pt x="534732" y="1730697"/>
                </a:lnTo>
                <a:lnTo>
                  <a:pt x="531592" y="1772251"/>
                </a:lnTo>
                <a:cubicBezTo>
                  <a:pt x="529708" y="1811907"/>
                  <a:pt x="529549" y="1854649"/>
                  <a:pt x="533404" y="1903882"/>
                </a:cubicBezTo>
                <a:lnTo>
                  <a:pt x="533758" y="1931224"/>
                </a:lnTo>
                <a:lnTo>
                  <a:pt x="533404" y="2026785"/>
                </a:lnTo>
                <a:lnTo>
                  <a:pt x="533722" y="2077172"/>
                </a:lnTo>
                <a:lnTo>
                  <a:pt x="526906" y="2189919"/>
                </a:lnTo>
                <a:cubicBezTo>
                  <a:pt x="522390" y="2255578"/>
                  <a:pt x="519093" y="2314218"/>
                  <a:pt x="524634" y="2359917"/>
                </a:cubicBezTo>
                <a:lnTo>
                  <a:pt x="529810" y="2384212"/>
                </a:lnTo>
                <a:lnTo>
                  <a:pt x="528930" y="2500479"/>
                </a:lnTo>
                <a:cubicBezTo>
                  <a:pt x="529082" y="2527335"/>
                  <a:pt x="529473" y="2553292"/>
                  <a:pt x="530190" y="2577858"/>
                </a:cubicBezTo>
                <a:lnTo>
                  <a:pt x="530629" y="2587295"/>
                </a:lnTo>
                <a:lnTo>
                  <a:pt x="521149" y="2704858"/>
                </a:lnTo>
                <a:lnTo>
                  <a:pt x="526765" y="2765334"/>
                </a:lnTo>
                <a:lnTo>
                  <a:pt x="525008" y="2774655"/>
                </a:lnTo>
                <a:cubicBezTo>
                  <a:pt x="513932" y="2825046"/>
                  <a:pt x="501380" y="2865907"/>
                  <a:pt x="533404" y="3021184"/>
                </a:cubicBezTo>
                <a:lnTo>
                  <a:pt x="534875" y="3035051"/>
                </a:lnTo>
                <a:lnTo>
                  <a:pt x="530888" y="3061139"/>
                </a:lnTo>
                <a:cubicBezTo>
                  <a:pt x="525100" y="3106984"/>
                  <a:pt x="522265" y="3168447"/>
                  <a:pt x="533404" y="3272577"/>
                </a:cubicBezTo>
                <a:cubicBezTo>
                  <a:pt x="537118" y="3307288"/>
                  <a:pt x="539338" y="3339165"/>
                  <a:pt x="540452" y="3368735"/>
                </a:cubicBezTo>
                <a:lnTo>
                  <a:pt x="540842" y="3447805"/>
                </a:lnTo>
                <a:lnTo>
                  <a:pt x="540274" y="3454445"/>
                </a:lnTo>
                <a:cubicBezTo>
                  <a:pt x="538024" y="3479341"/>
                  <a:pt x="535882" y="3503077"/>
                  <a:pt x="534235" y="3525434"/>
                </a:cubicBezTo>
                <a:lnTo>
                  <a:pt x="531490" y="3581550"/>
                </a:lnTo>
                <a:lnTo>
                  <a:pt x="531003" y="3586812"/>
                </a:lnTo>
                <a:cubicBezTo>
                  <a:pt x="524833" y="3648221"/>
                  <a:pt x="519113" y="3703085"/>
                  <a:pt x="524256" y="3765616"/>
                </a:cubicBezTo>
                <a:lnTo>
                  <a:pt x="524907" y="3770290"/>
                </a:lnTo>
                <a:lnTo>
                  <a:pt x="514977" y="3828860"/>
                </a:lnTo>
                <a:cubicBezTo>
                  <a:pt x="505056" y="3890635"/>
                  <a:pt x="501278" y="3952268"/>
                  <a:pt x="533404" y="4015583"/>
                </a:cubicBezTo>
                <a:lnTo>
                  <a:pt x="533456" y="4015753"/>
                </a:lnTo>
                <a:lnTo>
                  <a:pt x="522858" y="4100422"/>
                </a:lnTo>
                <a:cubicBezTo>
                  <a:pt x="510315" y="4190560"/>
                  <a:pt x="501288" y="4284075"/>
                  <a:pt x="533404" y="4389879"/>
                </a:cubicBezTo>
                <a:lnTo>
                  <a:pt x="534699" y="4396068"/>
                </a:lnTo>
                <a:lnTo>
                  <a:pt x="526773" y="4478540"/>
                </a:lnTo>
                <a:cubicBezTo>
                  <a:pt x="523494" y="4535455"/>
                  <a:pt x="524120" y="4589427"/>
                  <a:pt x="533404" y="4635686"/>
                </a:cubicBezTo>
                <a:lnTo>
                  <a:pt x="541047" y="4723572"/>
                </a:lnTo>
                <a:lnTo>
                  <a:pt x="525204" y="4868572"/>
                </a:lnTo>
                <a:lnTo>
                  <a:pt x="529328" y="4939676"/>
                </a:lnTo>
                <a:lnTo>
                  <a:pt x="525366" y="4978919"/>
                </a:lnTo>
                <a:cubicBezTo>
                  <a:pt x="523938" y="5010919"/>
                  <a:pt x="525546" y="5041537"/>
                  <a:pt x="533404" y="5071433"/>
                </a:cubicBezTo>
                <a:lnTo>
                  <a:pt x="539157" y="5128780"/>
                </a:lnTo>
                <a:lnTo>
                  <a:pt x="524173" y="5197938"/>
                </a:lnTo>
                <a:cubicBezTo>
                  <a:pt x="514206" y="5235308"/>
                  <a:pt x="505970" y="5272527"/>
                  <a:pt x="516284" y="5325485"/>
                </a:cubicBezTo>
                <a:lnTo>
                  <a:pt x="523302" y="5349587"/>
                </a:lnTo>
                <a:lnTo>
                  <a:pt x="524169" y="5377114"/>
                </a:lnTo>
                <a:cubicBezTo>
                  <a:pt x="525877" y="5397988"/>
                  <a:pt x="528822" y="5420723"/>
                  <a:pt x="533404" y="5445730"/>
                </a:cubicBezTo>
                <a:cubicBezTo>
                  <a:pt x="537986" y="5470737"/>
                  <a:pt x="540971" y="5492753"/>
                  <a:pt x="542741" y="5512578"/>
                </a:cubicBezTo>
                <a:lnTo>
                  <a:pt x="544530" y="5559326"/>
                </a:lnTo>
                <a:lnTo>
                  <a:pt x="532950" y="5638104"/>
                </a:lnTo>
                <a:cubicBezTo>
                  <a:pt x="516432" y="5725789"/>
                  <a:pt x="500065" y="5821974"/>
                  <a:pt x="533404" y="5942929"/>
                </a:cubicBezTo>
                <a:lnTo>
                  <a:pt x="535932" y="5954618"/>
                </a:lnTo>
                <a:lnTo>
                  <a:pt x="539070" y="6045419"/>
                </a:lnTo>
                <a:cubicBezTo>
                  <a:pt x="532223" y="6203841"/>
                  <a:pt x="498461" y="6348252"/>
                  <a:pt x="533404" y="6501580"/>
                </a:cubicBezTo>
                <a:cubicBezTo>
                  <a:pt x="785193" y="6459452"/>
                  <a:pt x="1129571" y="6519780"/>
                  <a:pt x="1279901" y="6510380"/>
                </a:cubicBezTo>
                <a:lnTo>
                  <a:pt x="1303704" y="6506329"/>
                </a:lnTo>
                <a:lnTo>
                  <a:pt x="1323405" y="6510367"/>
                </a:lnTo>
                <a:cubicBezTo>
                  <a:pt x="1355969" y="6517312"/>
                  <a:pt x="1391269" y="6521327"/>
                  <a:pt x="1445642" y="6501580"/>
                </a:cubicBezTo>
                <a:lnTo>
                  <a:pt x="1482361" y="6493444"/>
                </a:lnTo>
                <a:lnTo>
                  <a:pt x="1545105" y="6497742"/>
                </a:lnTo>
                <a:cubicBezTo>
                  <a:pt x="1607906" y="6503819"/>
                  <a:pt x="1673439" y="6510615"/>
                  <a:pt x="1731937" y="6507877"/>
                </a:cubicBezTo>
                <a:lnTo>
                  <a:pt x="1744626" y="6506445"/>
                </a:lnTo>
                <a:lnTo>
                  <a:pt x="1786172" y="6510048"/>
                </a:lnTo>
                <a:cubicBezTo>
                  <a:pt x="1827061" y="6511576"/>
                  <a:pt x="1866434" y="6509890"/>
                  <a:pt x="1901759" y="6501580"/>
                </a:cubicBezTo>
                <a:lnTo>
                  <a:pt x="1924570" y="6496674"/>
                </a:lnTo>
                <a:lnTo>
                  <a:pt x="1971660" y="6500505"/>
                </a:lnTo>
                <a:cubicBezTo>
                  <a:pt x="2026329" y="6506969"/>
                  <a:pt x="2076701" y="6513792"/>
                  <a:pt x="2129819" y="6501580"/>
                </a:cubicBezTo>
                <a:lnTo>
                  <a:pt x="2134136" y="6501202"/>
                </a:lnTo>
                <a:lnTo>
                  <a:pt x="2150977" y="6501868"/>
                </a:lnTo>
                <a:lnTo>
                  <a:pt x="2243048" y="6501583"/>
                </a:lnTo>
                <a:lnTo>
                  <a:pt x="2260753" y="6503941"/>
                </a:lnTo>
                <a:cubicBezTo>
                  <a:pt x="2294949" y="6509111"/>
                  <a:pt x="2336665" y="6513838"/>
                  <a:pt x="2400356" y="6509399"/>
                </a:cubicBezTo>
                <a:lnTo>
                  <a:pt x="2433430" y="6505785"/>
                </a:lnTo>
                <a:lnTo>
                  <a:pt x="2458046" y="6506331"/>
                </a:lnTo>
                <a:cubicBezTo>
                  <a:pt x="2632310" y="6515624"/>
                  <a:pt x="2796129" y="6532709"/>
                  <a:pt x="2950534" y="6515996"/>
                </a:cubicBezTo>
                <a:lnTo>
                  <a:pt x="3007601" y="6507008"/>
                </a:lnTo>
                <a:lnTo>
                  <a:pt x="3156085" y="6501580"/>
                </a:lnTo>
                <a:cubicBezTo>
                  <a:pt x="3335767" y="6478108"/>
                  <a:pt x="3450226" y="6573503"/>
                  <a:pt x="3612203" y="6501580"/>
                </a:cubicBezTo>
                <a:cubicBezTo>
                  <a:pt x="3738906" y="6473897"/>
                  <a:pt x="3845007" y="6523008"/>
                  <a:pt x="4068322" y="6501580"/>
                </a:cubicBezTo>
                <a:lnTo>
                  <a:pt x="4154114" y="6498932"/>
                </a:lnTo>
                <a:lnTo>
                  <a:pt x="4218032" y="6502753"/>
                </a:lnTo>
                <a:cubicBezTo>
                  <a:pt x="4245864" y="6503598"/>
                  <a:pt x="4272176" y="6503375"/>
                  <a:pt x="4296381" y="6501580"/>
                </a:cubicBezTo>
                <a:lnTo>
                  <a:pt x="4341076" y="6500871"/>
                </a:lnTo>
                <a:lnTo>
                  <a:pt x="4402892" y="6503622"/>
                </a:lnTo>
                <a:lnTo>
                  <a:pt x="4408834" y="6503890"/>
                </a:lnTo>
                <a:lnTo>
                  <a:pt x="4433004" y="6505844"/>
                </a:lnTo>
                <a:cubicBezTo>
                  <a:pt x="4541892" y="6518497"/>
                  <a:pt x="4643874" y="6545330"/>
                  <a:pt x="4780247" y="6522065"/>
                </a:cubicBezTo>
                <a:lnTo>
                  <a:pt x="4859955" y="6503141"/>
                </a:lnTo>
                <a:lnTo>
                  <a:pt x="4980558" y="6501580"/>
                </a:lnTo>
                <a:cubicBezTo>
                  <a:pt x="5368042" y="6492233"/>
                  <a:pt x="5706903" y="6517626"/>
                  <a:pt x="5778764" y="6501580"/>
                </a:cubicBezTo>
                <a:cubicBezTo>
                  <a:pt x="5841644" y="6487540"/>
                  <a:pt x="5735837" y="6521524"/>
                  <a:pt x="5912501" y="6509717"/>
                </a:cubicBezTo>
                <a:lnTo>
                  <a:pt x="6004073" y="6501817"/>
                </a:lnTo>
                <a:lnTo>
                  <a:pt x="6056627" y="6503378"/>
                </a:lnTo>
                <a:cubicBezTo>
                  <a:pt x="6129507" y="6505977"/>
                  <a:pt x="6202989" y="6508426"/>
                  <a:pt x="6272299" y="6508776"/>
                </a:cubicBezTo>
                <a:lnTo>
                  <a:pt x="6454627" y="6501894"/>
                </a:lnTo>
                <a:lnTo>
                  <a:pt x="6578264" y="6508470"/>
                </a:lnTo>
                <a:cubicBezTo>
                  <a:pt x="6624012" y="6509619"/>
                  <a:pt x="6662155" y="6508216"/>
                  <a:pt x="6691001" y="6501580"/>
                </a:cubicBezTo>
                <a:lnTo>
                  <a:pt x="6712971" y="6499398"/>
                </a:lnTo>
                <a:lnTo>
                  <a:pt x="6773534" y="6502127"/>
                </a:lnTo>
                <a:cubicBezTo>
                  <a:pt x="6877885" y="6508107"/>
                  <a:pt x="6992734" y="6513904"/>
                  <a:pt x="7147119" y="6501580"/>
                </a:cubicBezTo>
                <a:cubicBezTo>
                  <a:pt x="7310432" y="6490468"/>
                  <a:pt x="7609880" y="6531479"/>
                  <a:pt x="7831296" y="6501580"/>
                </a:cubicBezTo>
                <a:cubicBezTo>
                  <a:pt x="7897449" y="6499025"/>
                  <a:pt x="7930508" y="6516671"/>
                  <a:pt x="7989514" y="6513377"/>
                </a:cubicBezTo>
                <a:lnTo>
                  <a:pt x="8058929" y="6501652"/>
                </a:lnTo>
                <a:lnTo>
                  <a:pt x="8060026" y="6501751"/>
                </a:lnTo>
                <a:cubicBezTo>
                  <a:pt x="8104201" y="6507400"/>
                  <a:pt x="8148249" y="6513016"/>
                  <a:pt x="8213841" y="6509069"/>
                </a:cubicBezTo>
                <a:lnTo>
                  <a:pt x="8265457" y="6503815"/>
                </a:lnTo>
                <a:lnTo>
                  <a:pt x="8359901" y="6510315"/>
                </a:lnTo>
                <a:cubicBezTo>
                  <a:pt x="8405124" y="6511163"/>
                  <a:pt x="8456308" y="6509181"/>
                  <a:pt x="8515474" y="6501580"/>
                </a:cubicBezTo>
                <a:lnTo>
                  <a:pt x="8591463" y="6495516"/>
                </a:lnTo>
                <a:lnTo>
                  <a:pt x="8668745" y="6501268"/>
                </a:lnTo>
                <a:lnTo>
                  <a:pt x="8720831" y="6501485"/>
                </a:lnTo>
                <a:lnTo>
                  <a:pt x="8798586" y="6509780"/>
                </a:lnTo>
                <a:cubicBezTo>
                  <a:pt x="8881304" y="6520115"/>
                  <a:pt x="8964675" y="6527716"/>
                  <a:pt x="9085622" y="6501580"/>
                </a:cubicBezTo>
                <a:cubicBezTo>
                  <a:pt x="9239350" y="6481733"/>
                  <a:pt x="9353177" y="6532138"/>
                  <a:pt x="9541740" y="6501580"/>
                </a:cubicBezTo>
                <a:cubicBezTo>
                  <a:pt x="9706733" y="6474842"/>
                  <a:pt x="9848155" y="6522160"/>
                  <a:pt x="10030866" y="6510551"/>
                </a:cubicBezTo>
                <a:lnTo>
                  <a:pt x="10057743" y="6507575"/>
                </a:lnTo>
                <a:lnTo>
                  <a:pt x="10088536" y="6507864"/>
                </a:lnTo>
                <a:cubicBezTo>
                  <a:pt x="10122013" y="6507523"/>
                  <a:pt x="10165622" y="6505780"/>
                  <a:pt x="10225917" y="6501580"/>
                </a:cubicBezTo>
                <a:cubicBezTo>
                  <a:pt x="10406801" y="6488982"/>
                  <a:pt x="10540257" y="6497833"/>
                  <a:pt x="10668287" y="6501132"/>
                </a:cubicBezTo>
                <a:lnTo>
                  <a:pt x="10716826" y="6501302"/>
                </a:lnTo>
                <a:lnTo>
                  <a:pt x="10724463" y="6501624"/>
                </a:lnTo>
                <a:lnTo>
                  <a:pt x="10797489" y="6501607"/>
                </a:lnTo>
                <a:lnTo>
                  <a:pt x="10909383" y="6503677"/>
                </a:lnTo>
                <a:cubicBezTo>
                  <a:pt x="10977085" y="6507708"/>
                  <a:pt x="11034437" y="6514939"/>
                  <a:pt x="11113440" y="6512975"/>
                </a:cubicBezTo>
                <a:lnTo>
                  <a:pt x="11153596" y="6510840"/>
                </a:lnTo>
                <a:lnTo>
                  <a:pt x="11159157" y="6511326"/>
                </a:lnTo>
                <a:cubicBezTo>
                  <a:pt x="11225440" y="6517567"/>
                  <a:pt x="11284723" y="6520561"/>
                  <a:pt x="11366213" y="6501580"/>
                </a:cubicBezTo>
                <a:lnTo>
                  <a:pt x="11421481" y="6491497"/>
                </a:lnTo>
                <a:lnTo>
                  <a:pt x="11534101" y="6494782"/>
                </a:lnTo>
                <a:cubicBezTo>
                  <a:pt x="11611756" y="6499646"/>
                  <a:pt x="11671458" y="6506776"/>
                  <a:pt x="11708302" y="6501580"/>
                </a:cubicBezTo>
                <a:cubicBezTo>
                  <a:pt x="11781990" y="6491188"/>
                  <a:pt x="11833459" y="6517944"/>
                  <a:pt x="11936361" y="6501580"/>
                </a:cubicBezTo>
                <a:cubicBezTo>
                  <a:pt x="11920069" y="6252682"/>
                  <a:pt x="11954379" y="6023849"/>
                  <a:pt x="11943882" y="5873767"/>
                </a:cubicBezTo>
                <a:lnTo>
                  <a:pt x="11936486" y="5815427"/>
                </a:lnTo>
                <a:lnTo>
                  <a:pt x="11936558" y="5814281"/>
                </a:lnTo>
                <a:cubicBezTo>
                  <a:pt x="11942447" y="5718119"/>
                  <a:pt x="11946744" y="5633429"/>
                  <a:pt x="11944723" y="5576146"/>
                </a:cubicBezTo>
                <a:lnTo>
                  <a:pt x="11942982" y="5552574"/>
                </a:lnTo>
                <a:lnTo>
                  <a:pt x="11944937" y="5530160"/>
                </a:lnTo>
                <a:cubicBezTo>
                  <a:pt x="11955009" y="5424956"/>
                  <a:pt x="11962222" y="5321402"/>
                  <a:pt x="11936361" y="5255788"/>
                </a:cubicBezTo>
                <a:lnTo>
                  <a:pt x="11933373" y="5242237"/>
                </a:lnTo>
                <a:lnTo>
                  <a:pt x="11935480" y="5206720"/>
                </a:lnTo>
                <a:cubicBezTo>
                  <a:pt x="11936285" y="5185683"/>
                  <a:pt x="11936657" y="5163033"/>
                  <a:pt x="11936361" y="5138472"/>
                </a:cubicBezTo>
                <a:cubicBezTo>
                  <a:pt x="11934582" y="4991109"/>
                  <a:pt x="11970179" y="4894196"/>
                  <a:pt x="11962058" y="4799065"/>
                </a:cubicBezTo>
                <a:lnTo>
                  <a:pt x="11949247" y="4751034"/>
                </a:lnTo>
                <a:lnTo>
                  <a:pt x="11948283" y="4699422"/>
                </a:lnTo>
                <a:cubicBezTo>
                  <a:pt x="11946253" y="4675685"/>
                  <a:pt x="11942475" y="4654178"/>
                  <a:pt x="11936361" y="4635686"/>
                </a:cubicBezTo>
                <a:lnTo>
                  <a:pt x="11925356" y="4567764"/>
                </a:lnTo>
                <a:lnTo>
                  <a:pt x="11943137" y="4458198"/>
                </a:lnTo>
                <a:cubicBezTo>
                  <a:pt x="11956401" y="4386989"/>
                  <a:pt x="11968393" y="4309254"/>
                  <a:pt x="11956734" y="4227321"/>
                </a:cubicBezTo>
                <a:lnTo>
                  <a:pt x="11936785" y="4145804"/>
                </a:lnTo>
                <a:lnTo>
                  <a:pt x="11936361" y="4138486"/>
                </a:lnTo>
                <a:cubicBezTo>
                  <a:pt x="11915512" y="3930569"/>
                  <a:pt x="11965201" y="3671670"/>
                  <a:pt x="11948153" y="3516588"/>
                </a:cubicBezTo>
                <a:lnTo>
                  <a:pt x="11936452" y="3457394"/>
                </a:lnTo>
                <a:lnTo>
                  <a:pt x="11937247" y="3412741"/>
                </a:lnTo>
                <a:cubicBezTo>
                  <a:pt x="11944718" y="3320364"/>
                  <a:pt x="11981273" y="3265635"/>
                  <a:pt x="11955100" y="3150990"/>
                </a:cubicBezTo>
                <a:lnTo>
                  <a:pt x="11945691" y="3119472"/>
                </a:lnTo>
                <a:lnTo>
                  <a:pt x="11945240" y="3057867"/>
                </a:lnTo>
                <a:cubicBezTo>
                  <a:pt x="11943821" y="3028177"/>
                  <a:pt x="11941021" y="2995652"/>
                  <a:pt x="11936361" y="2959733"/>
                </a:cubicBezTo>
                <a:cubicBezTo>
                  <a:pt x="11931701" y="2923815"/>
                  <a:pt x="11929196" y="2890242"/>
                  <a:pt x="11928256" y="2858488"/>
                </a:cubicBezTo>
                <a:lnTo>
                  <a:pt x="11929373" y="2780103"/>
                </a:lnTo>
                <a:lnTo>
                  <a:pt x="11946045" y="2628394"/>
                </a:lnTo>
                <a:lnTo>
                  <a:pt x="11946185" y="2606979"/>
                </a:lnTo>
                <a:lnTo>
                  <a:pt x="11957848" y="2452681"/>
                </a:lnTo>
                <a:cubicBezTo>
                  <a:pt x="11957790" y="2399188"/>
                  <a:pt x="11952200" y="2342426"/>
                  <a:pt x="11936361" y="2278178"/>
                </a:cubicBezTo>
                <a:lnTo>
                  <a:pt x="11930563" y="2245977"/>
                </a:lnTo>
                <a:lnTo>
                  <a:pt x="11937462" y="2202493"/>
                </a:lnTo>
                <a:cubicBezTo>
                  <a:pt x="11943865" y="2157756"/>
                  <a:pt x="11947429" y="2107426"/>
                  <a:pt x="11936361" y="2032372"/>
                </a:cubicBezTo>
                <a:cubicBezTo>
                  <a:pt x="11932672" y="2007354"/>
                  <a:pt x="11930928" y="1984353"/>
                  <a:pt x="11930574" y="1962934"/>
                </a:cubicBezTo>
                <a:lnTo>
                  <a:pt x="11931143" y="1949536"/>
                </a:lnTo>
                <a:lnTo>
                  <a:pt x="11946437" y="1821960"/>
                </a:lnTo>
                <a:lnTo>
                  <a:pt x="11949857" y="1801147"/>
                </a:lnTo>
                <a:cubicBezTo>
                  <a:pt x="11961734" y="1737795"/>
                  <a:pt x="11969113" y="1678894"/>
                  <a:pt x="11936361" y="1596624"/>
                </a:cubicBezTo>
                <a:lnTo>
                  <a:pt x="11931307" y="1580573"/>
                </a:lnTo>
                <a:lnTo>
                  <a:pt x="11925002" y="1483877"/>
                </a:lnTo>
                <a:cubicBezTo>
                  <a:pt x="11931758" y="1315015"/>
                  <a:pt x="11978531" y="1163220"/>
                  <a:pt x="11936361" y="1037973"/>
                </a:cubicBezTo>
                <a:cubicBezTo>
                  <a:pt x="11931053" y="880763"/>
                  <a:pt x="11934641" y="744874"/>
                  <a:pt x="11937762" y="631037"/>
                </a:cubicBezTo>
                <a:lnTo>
                  <a:pt x="11938070" y="619169"/>
                </a:lnTo>
                <a:lnTo>
                  <a:pt x="11943953" y="546837"/>
                </a:lnTo>
                <a:lnTo>
                  <a:pt x="11940799" y="467721"/>
                </a:lnTo>
                <a:lnTo>
                  <a:pt x="11940047" y="412429"/>
                </a:lnTo>
                <a:cubicBezTo>
                  <a:pt x="11939335" y="392342"/>
                  <a:pt x="11938155" y="373669"/>
                  <a:pt x="11936361" y="356419"/>
                </a:cubicBezTo>
                <a:cubicBezTo>
                  <a:pt x="11810418" y="374902"/>
                  <a:pt x="11491640" y="359440"/>
                  <a:pt x="11289691" y="355219"/>
                </a:cubicBezTo>
                <a:lnTo>
                  <a:pt x="11201620" y="354273"/>
                </a:lnTo>
                <a:lnTo>
                  <a:pt x="11109450" y="345422"/>
                </a:lnTo>
                <a:cubicBezTo>
                  <a:pt x="11016535" y="337071"/>
                  <a:pt x="10935918" y="332185"/>
                  <a:pt x="10874035" y="338227"/>
                </a:cubicBezTo>
                <a:lnTo>
                  <a:pt x="10864663" y="340414"/>
                </a:lnTo>
                <a:lnTo>
                  <a:pt x="10842257" y="339525"/>
                </a:lnTo>
                <a:cubicBezTo>
                  <a:pt x="10797084" y="340711"/>
                  <a:pt x="10744711" y="345486"/>
                  <a:pt x="10682036" y="356419"/>
                </a:cubicBezTo>
                <a:cubicBezTo>
                  <a:pt x="10650699" y="361886"/>
                  <a:pt x="10617297" y="365559"/>
                  <a:pt x="10582516" y="367855"/>
                </a:cubicBezTo>
                <a:lnTo>
                  <a:pt x="10527274" y="369482"/>
                </a:lnTo>
                <a:lnTo>
                  <a:pt x="10482252" y="363833"/>
                </a:lnTo>
                <a:cubicBezTo>
                  <a:pt x="10392193" y="351559"/>
                  <a:pt x="10296833" y="337896"/>
                  <a:pt x="10203827" y="343554"/>
                </a:cubicBezTo>
                <a:lnTo>
                  <a:pt x="10119738" y="355321"/>
                </a:lnTo>
                <a:lnTo>
                  <a:pt x="10042781" y="351053"/>
                </a:lnTo>
                <a:cubicBezTo>
                  <a:pt x="9979814" y="348916"/>
                  <a:pt x="9925006" y="349595"/>
                  <a:pt x="9883829" y="356419"/>
                </a:cubicBezTo>
                <a:cubicBezTo>
                  <a:pt x="9739709" y="380304"/>
                  <a:pt x="9740337" y="310685"/>
                  <a:pt x="9607602" y="338149"/>
                </a:cubicBezTo>
                <a:lnTo>
                  <a:pt x="9542752" y="356138"/>
                </a:lnTo>
                <a:lnTo>
                  <a:pt x="9509524" y="354673"/>
                </a:lnTo>
                <a:cubicBezTo>
                  <a:pt x="9482110" y="354221"/>
                  <a:pt x="9454844" y="354667"/>
                  <a:pt x="9427710" y="356419"/>
                </a:cubicBezTo>
                <a:cubicBezTo>
                  <a:pt x="9373442" y="359924"/>
                  <a:pt x="9315371" y="361389"/>
                  <a:pt x="9257616" y="361688"/>
                </a:cubicBezTo>
                <a:lnTo>
                  <a:pt x="9149715" y="360575"/>
                </a:lnTo>
                <a:lnTo>
                  <a:pt x="9138605" y="359230"/>
                </a:lnTo>
                <a:cubicBezTo>
                  <a:pt x="9089103" y="354697"/>
                  <a:pt x="9034582" y="352457"/>
                  <a:pt x="8971592" y="356419"/>
                </a:cubicBezTo>
                <a:lnTo>
                  <a:pt x="8956971" y="356678"/>
                </a:lnTo>
                <a:lnTo>
                  <a:pt x="8947827" y="356452"/>
                </a:lnTo>
                <a:cubicBezTo>
                  <a:pt x="8907812" y="355572"/>
                  <a:pt x="8876351" y="355270"/>
                  <a:pt x="8857563" y="356419"/>
                </a:cubicBezTo>
                <a:cubicBezTo>
                  <a:pt x="8791805" y="360441"/>
                  <a:pt x="8798164" y="313313"/>
                  <a:pt x="8609198" y="340066"/>
                </a:cubicBezTo>
                <a:lnTo>
                  <a:pt x="8562817" y="348159"/>
                </a:lnTo>
                <a:lnTo>
                  <a:pt x="8543396" y="347400"/>
                </a:lnTo>
                <a:cubicBezTo>
                  <a:pt x="8499818" y="347412"/>
                  <a:pt x="8453769" y="349754"/>
                  <a:pt x="8401444" y="356419"/>
                </a:cubicBezTo>
                <a:cubicBezTo>
                  <a:pt x="8244469" y="376415"/>
                  <a:pt x="8161673" y="334238"/>
                  <a:pt x="8058624" y="336034"/>
                </a:cubicBezTo>
                <a:lnTo>
                  <a:pt x="8028984" y="338826"/>
                </a:lnTo>
                <a:lnTo>
                  <a:pt x="8022136" y="338017"/>
                </a:lnTo>
                <a:cubicBezTo>
                  <a:pt x="7925529" y="328688"/>
                  <a:pt x="7826251" y="327752"/>
                  <a:pt x="7717267" y="356419"/>
                </a:cubicBezTo>
                <a:lnTo>
                  <a:pt x="7686192" y="362482"/>
                </a:lnTo>
                <a:lnTo>
                  <a:pt x="7678075" y="361836"/>
                </a:lnTo>
                <a:cubicBezTo>
                  <a:pt x="7498965" y="343702"/>
                  <a:pt x="7288739" y="309667"/>
                  <a:pt x="7147119" y="356419"/>
                </a:cubicBezTo>
                <a:lnTo>
                  <a:pt x="7123993" y="361694"/>
                </a:lnTo>
                <a:lnTo>
                  <a:pt x="7070493" y="356140"/>
                </a:lnTo>
                <a:cubicBezTo>
                  <a:pt x="7054420" y="355012"/>
                  <a:pt x="7041764" y="354933"/>
                  <a:pt x="7033089" y="356419"/>
                </a:cubicBezTo>
                <a:cubicBezTo>
                  <a:pt x="6963689" y="368312"/>
                  <a:pt x="6936958" y="352291"/>
                  <a:pt x="6805030" y="356419"/>
                </a:cubicBezTo>
                <a:lnTo>
                  <a:pt x="6781799" y="356444"/>
                </a:lnTo>
                <a:lnTo>
                  <a:pt x="6737613" y="349974"/>
                </a:lnTo>
                <a:cubicBezTo>
                  <a:pt x="6681265" y="342675"/>
                  <a:pt x="6622701" y="338047"/>
                  <a:pt x="6560100" y="342390"/>
                </a:cubicBezTo>
                <a:lnTo>
                  <a:pt x="6517279" y="348573"/>
                </a:lnTo>
                <a:lnTo>
                  <a:pt x="6494500" y="347713"/>
                </a:lnTo>
                <a:cubicBezTo>
                  <a:pt x="6376460" y="343779"/>
                  <a:pt x="6266905" y="342747"/>
                  <a:pt x="6234884" y="356419"/>
                </a:cubicBezTo>
                <a:cubicBezTo>
                  <a:pt x="6178845" y="380346"/>
                  <a:pt x="6293211" y="316966"/>
                  <a:pt x="6106601" y="340503"/>
                </a:cubicBezTo>
                <a:lnTo>
                  <a:pt x="6091206" y="342959"/>
                </a:lnTo>
                <a:lnTo>
                  <a:pt x="6028572" y="333375"/>
                </a:lnTo>
                <a:cubicBezTo>
                  <a:pt x="6001805" y="330071"/>
                  <a:pt x="5974995" y="327857"/>
                  <a:pt x="5947856" y="327597"/>
                </a:cubicBezTo>
                <a:close/>
                <a:moveTo>
                  <a:pt x="0" y="0"/>
                </a:moveTo>
                <a:lnTo>
                  <a:pt x="12188951" y="0"/>
                </a:lnTo>
                <a:lnTo>
                  <a:pt x="12188951" y="6858000"/>
                </a:lnTo>
                <a:lnTo>
                  <a:pt x="0" y="6858000"/>
                </a:lnTo>
                <a:close/>
              </a:path>
            </a:pathLst>
          </a:custGeom>
          <a:solidFill>
            <a:srgbClr val="CFA187"/>
          </a:solidFill>
          <a:ln>
            <a:solidFill>
              <a:srgbClr val="835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7484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4098" name="Picture 2" descr="Hé lộ toàn cảnh bản đồ công viên Ghibli- nơi tái hiện những &amp;quot;tuyệt tác&amp;quot;  hoạt hình Nhật Bản">
            <a:extLst>
              <a:ext uri="{FF2B5EF4-FFF2-40B4-BE49-F238E27FC236}">
                <a16:creationId xmlns:a16="http://schemas.microsoft.com/office/drawing/2014/main" xmlns="" id="{410B69CF-FB19-4ED1-B3A5-5FB4A937B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357336"/>
            <a:ext cx="11544300" cy="61069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ấu xám | Gấu xám, Gấu, Gấu bắc cực">
            <a:extLst>
              <a:ext uri="{FF2B5EF4-FFF2-40B4-BE49-F238E27FC236}">
                <a16:creationId xmlns:a16="http://schemas.microsoft.com/office/drawing/2014/main" xmlns="" id="{14290F32-4EF1-4F66-BA1B-906DD77AE66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5556" l="9868" r="89967">
                        <a14:foregroundMark x1="41776" y1="91481" x2="39145"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3267764" y="2837922"/>
            <a:ext cx="1500499" cy="266536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Nhóm 2">
            <a:extLst>
              <a:ext uri="{FF2B5EF4-FFF2-40B4-BE49-F238E27FC236}">
                <a16:creationId xmlns:a16="http://schemas.microsoft.com/office/drawing/2014/main" xmlns="" id="{54DE020C-12C0-4D15-B683-5A872D5D2E3E}"/>
              </a:ext>
            </a:extLst>
          </p:cNvPr>
          <p:cNvGrpSpPr/>
          <p:nvPr/>
        </p:nvGrpSpPr>
        <p:grpSpPr>
          <a:xfrm>
            <a:off x="2895601" y="4119612"/>
            <a:ext cx="622299" cy="655587"/>
            <a:chOff x="2895600" y="3798940"/>
            <a:chExt cx="728133" cy="976260"/>
          </a:xfrm>
        </p:grpSpPr>
        <p:pic>
          <p:nvPicPr>
            <p:cNvPr id="4100"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F0F9BD89-BEBB-4BCE-8C0F-70621B43B1E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FDFD4AA7-BB06-4D65-923E-778B4F6BE7B9}"/>
                </a:ext>
              </a:extLst>
            </p:cNvPr>
            <p:cNvSpPr txBox="1"/>
            <p:nvPr/>
          </p:nvSpPr>
          <p:spPr>
            <a:xfrm>
              <a:off x="3070013" y="3925146"/>
              <a:ext cx="261044" cy="595819"/>
            </a:xfrm>
            <a:prstGeom prst="rect">
              <a:avLst/>
            </a:prstGeom>
            <a:noFill/>
          </p:spPr>
          <p:txBody>
            <a:bodyPr wrap="none" rtlCol="0">
              <a:spAutoFit/>
            </a:bodyPr>
            <a:lstStyle/>
            <a:p>
              <a:r>
                <a:rPr lang="en-US" sz="2000" b="1">
                  <a:latin typeface="UVN Vien Du" panose="03080402030202060204" pitchFamily="66" charset="0"/>
                </a:rPr>
                <a:t>1</a:t>
              </a:r>
            </a:p>
          </p:txBody>
        </p:sp>
      </p:grpSp>
      <p:grpSp>
        <p:nvGrpSpPr>
          <p:cNvPr id="11" name="Nhóm 10">
            <a:extLst>
              <a:ext uri="{FF2B5EF4-FFF2-40B4-BE49-F238E27FC236}">
                <a16:creationId xmlns:a16="http://schemas.microsoft.com/office/drawing/2014/main" xmlns="" id="{96BA7723-A2DD-4683-9465-1202FF38FD06}"/>
              </a:ext>
            </a:extLst>
          </p:cNvPr>
          <p:cNvGrpSpPr/>
          <p:nvPr/>
        </p:nvGrpSpPr>
        <p:grpSpPr>
          <a:xfrm>
            <a:off x="3762537" y="2031812"/>
            <a:ext cx="622299" cy="655587"/>
            <a:chOff x="2895600" y="3798940"/>
            <a:chExt cx="728133" cy="976260"/>
          </a:xfrm>
        </p:grpSpPr>
        <p:pic>
          <p:nvPicPr>
            <p:cNvPr id="12"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919C39F2-088A-4EC9-876D-E0B258A739E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xmlns="" id="{8DD89CFD-995B-43AA-B7E1-3BA2BA1EF0A3}"/>
                </a:ext>
              </a:extLst>
            </p:cNvPr>
            <p:cNvSpPr txBox="1"/>
            <p:nvPr/>
          </p:nvSpPr>
          <p:spPr>
            <a:xfrm>
              <a:off x="3055973" y="3864627"/>
              <a:ext cx="407385" cy="595819"/>
            </a:xfrm>
            <a:prstGeom prst="rect">
              <a:avLst/>
            </a:prstGeom>
            <a:noFill/>
          </p:spPr>
          <p:txBody>
            <a:bodyPr wrap="none" rtlCol="0">
              <a:spAutoFit/>
            </a:bodyPr>
            <a:lstStyle/>
            <a:p>
              <a:r>
                <a:rPr lang="en-US" sz="2000" b="1">
                  <a:latin typeface="UVN Vien Du" panose="03080402030202060204" pitchFamily="66" charset="0"/>
                </a:rPr>
                <a:t>2</a:t>
              </a:r>
            </a:p>
          </p:txBody>
        </p:sp>
      </p:grpSp>
      <p:grpSp>
        <p:nvGrpSpPr>
          <p:cNvPr id="14" name="Nhóm 13">
            <a:extLst>
              <a:ext uri="{FF2B5EF4-FFF2-40B4-BE49-F238E27FC236}">
                <a16:creationId xmlns:a16="http://schemas.microsoft.com/office/drawing/2014/main" xmlns="" id="{C2C4CD61-4FC4-45F9-AD63-3B4A1A26F7E7}"/>
              </a:ext>
            </a:extLst>
          </p:cNvPr>
          <p:cNvGrpSpPr/>
          <p:nvPr/>
        </p:nvGrpSpPr>
        <p:grpSpPr>
          <a:xfrm>
            <a:off x="9062670" y="3410818"/>
            <a:ext cx="622299" cy="655587"/>
            <a:chOff x="2895600" y="3798940"/>
            <a:chExt cx="728133" cy="976260"/>
          </a:xfrm>
        </p:grpSpPr>
        <p:pic>
          <p:nvPicPr>
            <p:cNvPr id="15"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BDA7D55D-9903-41C6-A878-78DD0D900FA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16" name="Hộp Văn bản 15">
              <a:extLst>
                <a:ext uri="{FF2B5EF4-FFF2-40B4-BE49-F238E27FC236}">
                  <a16:creationId xmlns:a16="http://schemas.microsoft.com/office/drawing/2014/main" xmlns="" id="{1BA2E3B1-04AB-4E79-90BA-086D68114D5D}"/>
                </a:ext>
              </a:extLst>
            </p:cNvPr>
            <p:cNvSpPr txBox="1"/>
            <p:nvPr/>
          </p:nvSpPr>
          <p:spPr>
            <a:xfrm>
              <a:off x="3070013" y="3925146"/>
              <a:ext cx="418639" cy="595819"/>
            </a:xfrm>
            <a:prstGeom prst="rect">
              <a:avLst/>
            </a:prstGeom>
            <a:noFill/>
          </p:spPr>
          <p:txBody>
            <a:bodyPr wrap="none" rtlCol="0">
              <a:spAutoFit/>
            </a:bodyPr>
            <a:lstStyle/>
            <a:p>
              <a:r>
                <a:rPr lang="en-US" sz="2000" b="1">
                  <a:latin typeface="UVN Vien Du" panose="03080402030202060204" pitchFamily="66" charset="0"/>
                </a:rPr>
                <a:t>3</a:t>
              </a:r>
            </a:p>
          </p:txBody>
        </p:sp>
      </p:grpSp>
      <p:grpSp>
        <p:nvGrpSpPr>
          <p:cNvPr id="4" name="Nhóm 3">
            <a:extLst>
              <a:ext uri="{FF2B5EF4-FFF2-40B4-BE49-F238E27FC236}">
                <a16:creationId xmlns:a16="http://schemas.microsoft.com/office/drawing/2014/main" xmlns="" id="{E99DD88F-51E1-4534-B6B8-6B702B56E266}"/>
              </a:ext>
            </a:extLst>
          </p:cNvPr>
          <p:cNvGrpSpPr/>
          <p:nvPr/>
        </p:nvGrpSpPr>
        <p:grpSpPr>
          <a:xfrm>
            <a:off x="4106959" y="1974424"/>
            <a:ext cx="3681480" cy="2150077"/>
            <a:chOff x="4106959" y="1974424"/>
            <a:chExt cx="3681480" cy="2150077"/>
          </a:xfrm>
        </p:grpSpPr>
        <p:sp>
          <p:nvSpPr>
            <p:cNvPr id="17" name="Bong bóng Lời nói: Hình bầu dục 16">
              <a:extLst>
                <a:ext uri="{FF2B5EF4-FFF2-40B4-BE49-F238E27FC236}">
                  <a16:creationId xmlns:a16="http://schemas.microsoft.com/office/drawing/2014/main" xmlns="" id="{01B0C328-4672-4041-88A5-F17CC7C3EBF2}"/>
                </a:ext>
              </a:extLst>
            </p:cNvPr>
            <p:cNvSpPr/>
            <p:nvPr/>
          </p:nvSpPr>
          <p:spPr>
            <a:xfrm>
              <a:off x="4106959" y="1974424"/>
              <a:ext cx="3681480" cy="2150077"/>
            </a:xfrm>
            <a:prstGeom prst="wedgeEllipseCallout">
              <a:avLst>
                <a:gd name="adj1" fmla="val -46262"/>
                <a:gd name="adj2" fmla="val 46191"/>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a:solidFill>
                  <a:schemeClr val="accent4">
                    <a:lumMod val="50000"/>
                  </a:schemeClr>
                </a:solidFill>
              </a:endParaRPr>
            </a:p>
          </p:txBody>
        </p:sp>
        <p:sp>
          <p:nvSpPr>
            <p:cNvPr id="18" name="Hộp Văn bản 17">
              <a:extLst>
                <a:ext uri="{FF2B5EF4-FFF2-40B4-BE49-F238E27FC236}">
                  <a16:creationId xmlns:a16="http://schemas.microsoft.com/office/drawing/2014/main" xmlns="" id="{17F4A07A-04C5-485E-96A8-7B42C82EE7E8}"/>
                </a:ext>
              </a:extLst>
            </p:cNvPr>
            <p:cNvSpPr txBox="1"/>
            <p:nvPr/>
          </p:nvSpPr>
          <p:spPr>
            <a:xfrm>
              <a:off x="4505943" y="2314655"/>
              <a:ext cx="2988131" cy="1569660"/>
            </a:xfrm>
            <a:prstGeom prst="rect">
              <a:avLst/>
            </a:prstGeom>
            <a:noFill/>
          </p:spPr>
          <p:txBody>
            <a:bodyPr wrap="square">
              <a:spAutoFit/>
            </a:bodyPr>
            <a:lstStyle/>
            <a:p>
              <a:pPr algn="just"/>
              <a:r>
                <a:rPr lang="en-US" sz="2400" dirty="0" err="1">
                  <a:solidFill>
                    <a:schemeClr val="accent4">
                      <a:lumMod val="50000"/>
                    </a:schemeClr>
                  </a:solidFill>
                </a:rPr>
                <a:t>Nào</a:t>
              </a:r>
              <a:r>
                <a:rPr lang="en-US" sz="2400" dirty="0">
                  <a:solidFill>
                    <a:schemeClr val="accent4">
                      <a:lumMod val="50000"/>
                    </a:schemeClr>
                  </a:solidFill>
                </a:rPr>
                <a:t> </a:t>
              </a:r>
              <a:r>
                <a:rPr lang="en-US" sz="2400" dirty="0" err="1">
                  <a:solidFill>
                    <a:schemeClr val="accent4">
                      <a:lumMod val="50000"/>
                    </a:schemeClr>
                  </a:solidFill>
                </a:rPr>
                <a:t>bây</a:t>
              </a:r>
              <a:r>
                <a:rPr lang="en-US" sz="2400" dirty="0">
                  <a:solidFill>
                    <a:schemeClr val="accent4">
                      <a:lumMod val="50000"/>
                    </a:schemeClr>
                  </a:solidFill>
                </a:rPr>
                <a:t> </a:t>
              </a:r>
              <a:r>
                <a:rPr lang="en-US" sz="2400" dirty="0" err="1">
                  <a:solidFill>
                    <a:schemeClr val="accent4">
                      <a:lumMod val="50000"/>
                    </a:schemeClr>
                  </a:solidFill>
                </a:rPr>
                <a:t>giờ</a:t>
              </a:r>
              <a:r>
                <a:rPr lang="en-US" sz="2400" dirty="0">
                  <a:solidFill>
                    <a:schemeClr val="accent4">
                      <a:lumMod val="50000"/>
                    </a:schemeClr>
                  </a:solidFill>
                </a:rPr>
                <a:t> </a:t>
              </a:r>
              <a:r>
                <a:rPr lang="en-US" sz="2400" dirty="0" err="1">
                  <a:solidFill>
                    <a:schemeClr val="accent4">
                      <a:lumMod val="50000"/>
                    </a:schemeClr>
                  </a:solidFill>
                </a:rPr>
                <a:t>chúng</a:t>
              </a:r>
              <a:r>
                <a:rPr lang="en-US" sz="2400" dirty="0">
                  <a:solidFill>
                    <a:schemeClr val="accent4">
                      <a:lumMod val="50000"/>
                    </a:schemeClr>
                  </a:solidFill>
                </a:rPr>
                <a:t> ta </a:t>
              </a:r>
              <a:r>
                <a:rPr lang="en-US" sz="2400" dirty="0" err="1">
                  <a:solidFill>
                    <a:schemeClr val="accent4">
                      <a:lumMod val="50000"/>
                    </a:schemeClr>
                  </a:solidFill>
                </a:rPr>
                <a:t>cùng</a:t>
              </a:r>
              <a:r>
                <a:rPr lang="en-US" sz="2400" dirty="0">
                  <a:solidFill>
                    <a:schemeClr val="accent4">
                      <a:lumMod val="50000"/>
                    </a:schemeClr>
                  </a:solidFill>
                </a:rPr>
                <a:t> </a:t>
              </a:r>
              <a:r>
                <a:rPr lang="en-US" sz="2400" dirty="0" err="1">
                  <a:solidFill>
                    <a:schemeClr val="accent4">
                      <a:lumMod val="50000"/>
                    </a:schemeClr>
                  </a:solidFill>
                </a:rPr>
                <a:t>nhau</a:t>
              </a:r>
              <a:r>
                <a:rPr lang="en-US" sz="2400" dirty="0">
                  <a:solidFill>
                    <a:schemeClr val="accent4">
                      <a:lumMod val="50000"/>
                    </a:schemeClr>
                  </a:solidFill>
                </a:rPr>
                <a:t> </a:t>
              </a:r>
              <a:r>
                <a:rPr lang="en-US" sz="2400" dirty="0" err="1">
                  <a:solidFill>
                    <a:schemeClr val="accent4">
                      <a:lumMod val="50000"/>
                    </a:schemeClr>
                  </a:solidFill>
                </a:rPr>
                <a:t>đi</a:t>
              </a:r>
              <a:r>
                <a:rPr lang="en-US" sz="2400" dirty="0">
                  <a:solidFill>
                    <a:schemeClr val="accent4">
                      <a:lumMod val="50000"/>
                    </a:schemeClr>
                  </a:solidFill>
                </a:rPr>
                <a:t> </a:t>
              </a:r>
              <a:r>
                <a:rPr lang="en-US" sz="2400" dirty="0" err="1">
                  <a:solidFill>
                    <a:schemeClr val="accent4">
                      <a:lumMod val="50000"/>
                    </a:schemeClr>
                  </a:solidFill>
                </a:rPr>
                <a:t>xem</a:t>
              </a:r>
              <a:r>
                <a:rPr lang="en-US" sz="2400" dirty="0">
                  <a:solidFill>
                    <a:schemeClr val="accent4">
                      <a:lumMod val="50000"/>
                    </a:schemeClr>
                  </a:solidFill>
                </a:rPr>
                <a:t> </a:t>
              </a:r>
              <a:r>
                <a:rPr lang="en-US" sz="2400" dirty="0" err="1">
                  <a:solidFill>
                    <a:schemeClr val="accent4">
                      <a:lumMod val="50000"/>
                    </a:schemeClr>
                  </a:solidFill>
                </a:rPr>
                <a:t>rạp</a:t>
              </a:r>
              <a:r>
                <a:rPr lang="en-US" sz="2400" dirty="0">
                  <a:solidFill>
                    <a:schemeClr val="accent4">
                      <a:lumMod val="50000"/>
                    </a:schemeClr>
                  </a:solidFill>
                </a:rPr>
                <a:t> </a:t>
              </a:r>
              <a:r>
                <a:rPr lang="en-US" sz="2400" dirty="0" err="1">
                  <a:solidFill>
                    <a:schemeClr val="accent4">
                      <a:lumMod val="50000"/>
                    </a:schemeClr>
                  </a:solidFill>
                </a:rPr>
                <a:t>xiếc</a:t>
              </a:r>
              <a:r>
                <a:rPr lang="en-US" sz="2400" dirty="0">
                  <a:solidFill>
                    <a:schemeClr val="accent4">
                      <a:lumMod val="50000"/>
                    </a:schemeClr>
                  </a:solidFill>
                </a:rPr>
                <a:t> </a:t>
              </a:r>
              <a:r>
                <a:rPr lang="en-US" sz="2400" dirty="0" err="1">
                  <a:solidFill>
                    <a:schemeClr val="accent4">
                      <a:lumMod val="50000"/>
                    </a:schemeClr>
                  </a:solidFill>
                </a:rPr>
                <a:t>của</a:t>
              </a:r>
              <a:r>
                <a:rPr lang="en-US" sz="2400" dirty="0">
                  <a:solidFill>
                    <a:schemeClr val="accent4">
                      <a:lumMod val="50000"/>
                    </a:schemeClr>
                  </a:solidFill>
                </a:rPr>
                <a:t> </a:t>
              </a:r>
              <a:r>
                <a:rPr lang="en-US" sz="2400" dirty="0" err="1">
                  <a:solidFill>
                    <a:schemeClr val="accent4">
                      <a:lumMod val="50000"/>
                    </a:schemeClr>
                  </a:solidFill>
                </a:rPr>
                <a:t>ngôi</a:t>
              </a:r>
              <a:r>
                <a:rPr lang="en-US" sz="2400" dirty="0">
                  <a:solidFill>
                    <a:schemeClr val="accent4">
                      <a:lumMod val="50000"/>
                    </a:schemeClr>
                  </a:solidFill>
                </a:rPr>
                <a:t> </a:t>
              </a:r>
              <a:r>
                <a:rPr lang="en-US" sz="2400" dirty="0" err="1">
                  <a:solidFill>
                    <a:schemeClr val="accent4">
                      <a:lumMod val="50000"/>
                    </a:schemeClr>
                  </a:solidFill>
                </a:rPr>
                <a:t>làng</a:t>
              </a:r>
              <a:r>
                <a:rPr lang="en-US" sz="2400" dirty="0">
                  <a:solidFill>
                    <a:schemeClr val="accent4">
                      <a:lumMod val="50000"/>
                    </a:schemeClr>
                  </a:solidFill>
                </a:rPr>
                <a:t> </a:t>
              </a:r>
              <a:r>
                <a:rPr lang="en-US" sz="2400" dirty="0" err="1">
                  <a:solidFill>
                    <a:schemeClr val="accent4">
                      <a:lumMod val="50000"/>
                    </a:schemeClr>
                  </a:solidFill>
                </a:rPr>
                <a:t>đang</a:t>
              </a:r>
              <a:r>
                <a:rPr lang="en-US" sz="2400" dirty="0">
                  <a:solidFill>
                    <a:schemeClr val="accent4">
                      <a:lumMod val="50000"/>
                    </a:schemeClr>
                  </a:solidFill>
                </a:rPr>
                <a:t> </a:t>
              </a:r>
              <a:r>
                <a:rPr lang="en-US" sz="2400" dirty="0" err="1">
                  <a:solidFill>
                    <a:schemeClr val="accent4">
                      <a:lumMod val="50000"/>
                    </a:schemeClr>
                  </a:solidFill>
                </a:rPr>
                <a:t>biễu</a:t>
              </a:r>
              <a:r>
                <a:rPr lang="en-US" sz="2400" dirty="0">
                  <a:solidFill>
                    <a:schemeClr val="accent4">
                      <a:lumMod val="50000"/>
                    </a:schemeClr>
                  </a:solidFill>
                </a:rPr>
                <a:t> </a:t>
              </a:r>
              <a:r>
                <a:rPr lang="en-US" sz="2400" dirty="0" err="1">
                  <a:solidFill>
                    <a:schemeClr val="accent4">
                      <a:lumMod val="50000"/>
                    </a:schemeClr>
                  </a:solidFill>
                </a:rPr>
                <a:t>diễn</a:t>
              </a:r>
              <a:r>
                <a:rPr lang="en-US" sz="2400" dirty="0">
                  <a:solidFill>
                    <a:schemeClr val="accent4">
                      <a:lumMod val="50000"/>
                    </a:schemeClr>
                  </a:solidFill>
                </a:rPr>
                <a:t> </a:t>
              </a:r>
              <a:r>
                <a:rPr lang="en-US" sz="2400" dirty="0" err="1">
                  <a:solidFill>
                    <a:schemeClr val="accent4">
                      <a:lumMod val="50000"/>
                    </a:schemeClr>
                  </a:solidFill>
                </a:rPr>
                <a:t>gì</a:t>
              </a:r>
              <a:r>
                <a:rPr lang="en-US" sz="2400" dirty="0">
                  <a:solidFill>
                    <a:schemeClr val="accent4">
                      <a:lumMod val="50000"/>
                    </a:schemeClr>
                  </a:solidFill>
                </a:rPr>
                <a:t> </a:t>
              </a:r>
              <a:r>
                <a:rPr lang="en-US" sz="2400" dirty="0" err="1">
                  <a:solidFill>
                    <a:schemeClr val="accent4">
                      <a:lumMod val="50000"/>
                    </a:schemeClr>
                  </a:solidFill>
                </a:rPr>
                <a:t>nhé</a:t>
              </a:r>
              <a:r>
                <a:rPr lang="en-US" sz="2400" dirty="0">
                  <a:solidFill>
                    <a:schemeClr val="accent4">
                      <a:lumMod val="50000"/>
                    </a:schemeClr>
                  </a:solidFill>
                </a:rPr>
                <a:t>.</a:t>
              </a:r>
            </a:p>
          </p:txBody>
        </p:sp>
      </p:grpSp>
    </p:spTree>
    <p:extLst>
      <p:ext uri="{BB962C8B-B14F-4D97-AF65-F5344CB8AC3E}">
        <p14:creationId xmlns:p14="http://schemas.microsoft.com/office/powerpoint/2010/main" val="3634053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6" presetClass="path" presetSubtype="0" accel="50000" decel="50000" fill="hold" nodeType="withEffect">
                                  <p:stCondLst>
                                    <p:cond delay="0"/>
                                  </p:stCondLst>
                                  <p:childTnLst>
                                    <p:animMotion origin="layout" path="M 2.70833E-6 -1.85185E-6 L 0.06159 -0.33194 " pathEditMode="relative" rAng="0" ptsTypes="AA">
                                      <p:cBhvr>
                                        <p:cTn id="8" dur="2000" fill="hold"/>
                                        <p:tgtEl>
                                          <p:spTgt spid="8"/>
                                        </p:tgtEl>
                                        <p:attrNameLst>
                                          <p:attrName>ppt_x</p:attrName>
                                          <p:attrName>ppt_y</p:attrName>
                                        </p:attrNameLst>
                                      </p:cBhvr>
                                      <p:rCtr x="3073" y="-16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8196" name="Picture 4" descr="Amazon.com: Large Carnival Circus Banner Backdrop Scene Setters Photography  Background 5x7&amp;#39; : Home &amp;amp; Kitchen">
            <a:extLst>
              <a:ext uri="{FF2B5EF4-FFF2-40B4-BE49-F238E27FC236}">
                <a16:creationId xmlns:a16="http://schemas.microsoft.com/office/drawing/2014/main" xmlns="" id="{44DE9D44-B4F4-4F2C-8D7B-4B5F6A6106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1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ấu xám | Gấu xám, Gấu, Gấu bắc cực">
            <a:extLst>
              <a:ext uri="{FF2B5EF4-FFF2-40B4-BE49-F238E27FC236}">
                <a16:creationId xmlns:a16="http://schemas.microsoft.com/office/drawing/2014/main" xmlns="" id="{14290F32-4EF1-4F66-BA1B-906DD77AE66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5556" l="9868" r="89967">
                        <a14:foregroundMark x1="41776" y1="91481" x2="39145"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0" y="4192640"/>
            <a:ext cx="1500499" cy="266536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Nhóm 4">
            <a:extLst>
              <a:ext uri="{FF2B5EF4-FFF2-40B4-BE49-F238E27FC236}">
                <a16:creationId xmlns:a16="http://schemas.microsoft.com/office/drawing/2014/main" xmlns="" id="{60469B32-C4FF-4208-9ACA-DAA1CEADFA76}"/>
              </a:ext>
            </a:extLst>
          </p:cNvPr>
          <p:cNvGrpSpPr/>
          <p:nvPr/>
        </p:nvGrpSpPr>
        <p:grpSpPr>
          <a:xfrm>
            <a:off x="839120" y="2416629"/>
            <a:ext cx="4864994" cy="2752747"/>
            <a:chOff x="839120" y="2416629"/>
            <a:chExt cx="4864994" cy="2752747"/>
          </a:xfrm>
        </p:grpSpPr>
        <p:sp>
          <p:nvSpPr>
            <p:cNvPr id="22" name="Bong bóng Lời nói: Hình bầu dục 21">
              <a:extLst>
                <a:ext uri="{FF2B5EF4-FFF2-40B4-BE49-F238E27FC236}">
                  <a16:creationId xmlns:a16="http://schemas.microsoft.com/office/drawing/2014/main" xmlns="" id="{BD70E6B3-966E-4883-BC9D-F93A1C4D28A8}"/>
                </a:ext>
              </a:extLst>
            </p:cNvPr>
            <p:cNvSpPr/>
            <p:nvPr/>
          </p:nvSpPr>
          <p:spPr>
            <a:xfrm>
              <a:off x="839120" y="2416629"/>
              <a:ext cx="4864994" cy="2752747"/>
            </a:xfrm>
            <a:prstGeom prst="wedgeEllipseCallout">
              <a:avLst>
                <a:gd name="adj1" fmla="val -46262"/>
                <a:gd name="adj2" fmla="val 46191"/>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a:solidFill>
                  <a:schemeClr val="accent4">
                    <a:lumMod val="50000"/>
                  </a:schemeClr>
                </a:solidFill>
              </a:endParaRPr>
            </a:p>
          </p:txBody>
        </p:sp>
        <p:sp>
          <p:nvSpPr>
            <p:cNvPr id="23" name="Hộp Văn bản 22">
              <a:extLst>
                <a:ext uri="{FF2B5EF4-FFF2-40B4-BE49-F238E27FC236}">
                  <a16:creationId xmlns:a16="http://schemas.microsoft.com/office/drawing/2014/main" xmlns="" id="{898C2B6C-9EA3-45ED-ADBB-D182573F9749}"/>
                </a:ext>
              </a:extLst>
            </p:cNvPr>
            <p:cNvSpPr txBox="1"/>
            <p:nvPr/>
          </p:nvSpPr>
          <p:spPr>
            <a:xfrm>
              <a:off x="1872343" y="2732895"/>
              <a:ext cx="3167743" cy="2308324"/>
            </a:xfrm>
            <a:prstGeom prst="rect">
              <a:avLst/>
            </a:prstGeom>
            <a:noFill/>
          </p:spPr>
          <p:txBody>
            <a:bodyPr wrap="square">
              <a:spAutoFit/>
            </a:bodyPr>
            <a:lstStyle/>
            <a:p>
              <a:pPr algn="just"/>
              <a:r>
                <a:rPr lang="en-US" sz="2400" dirty="0" err="1">
                  <a:solidFill>
                    <a:schemeClr val="accent4">
                      <a:lumMod val="50000"/>
                    </a:schemeClr>
                  </a:solidFill>
                </a:rPr>
                <a:t>Để</a:t>
              </a:r>
              <a:r>
                <a:rPr lang="en-US" sz="2400" dirty="0">
                  <a:solidFill>
                    <a:schemeClr val="accent4">
                      <a:lumMod val="50000"/>
                    </a:schemeClr>
                  </a:solidFill>
                </a:rPr>
                <a:t> </a:t>
              </a:r>
              <a:r>
                <a:rPr lang="en-US" sz="2400" dirty="0" err="1">
                  <a:solidFill>
                    <a:schemeClr val="accent4">
                      <a:lumMod val="50000"/>
                    </a:schemeClr>
                  </a:solidFill>
                </a:rPr>
                <a:t>nhận</a:t>
              </a:r>
              <a:r>
                <a:rPr lang="en-US" sz="2400" dirty="0">
                  <a:solidFill>
                    <a:schemeClr val="accent4">
                      <a:lumMod val="50000"/>
                    </a:schemeClr>
                  </a:solidFill>
                </a:rPr>
                <a:t> </a:t>
              </a:r>
              <a:r>
                <a:rPr lang="en-US" sz="2400" dirty="0" err="1">
                  <a:solidFill>
                    <a:schemeClr val="accent4">
                      <a:lumMod val="50000"/>
                    </a:schemeClr>
                  </a:solidFill>
                </a:rPr>
                <a:t>được</a:t>
              </a:r>
              <a:r>
                <a:rPr lang="en-US" sz="2400" dirty="0">
                  <a:solidFill>
                    <a:schemeClr val="accent4">
                      <a:lumMod val="50000"/>
                    </a:schemeClr>
                  </a:solidFill>
                </a:rPr>
                <a:t> </a:t>
              </a:r>
              <a:r>
                <a:rPr lang="en-US" sz="2400" dirty="0" err="1">
                  <a:solidFill>
                    <a:schemeClr val="accent4">
                      <a:lumMod val="50000"/>
                    </a:schemeClr>
                  </a:solidFill>
                </a:rPr>
                <a:t>vé</a:t>
              </a:r>
              <a:r>
                <a:rPr lang="en-US" sz="2400" dirty="0">
                  <a:solidFill>
                    <a:schemeClr val="accent4">
                      <a:lumMod val="50000"/>
                    </a:schemeClr>
                  </a:solidFill>
                </a:rPr>
                <a:t> </a:t>
              </a:r>
              <a:r>
                <a:rPr lang="en-US" sz="2400" dirty="0" err="1">
                  <a:solidFill>
                    <a:schemeClr val="accent4">
                      <a:lumMod val="50000"/>
                    </a:schemeClr>
                  </a:solidFill>
                </a:rPr>
                <a:t>vào</a:t>
              </a:r>
              <a:r>
                <a:rPr lang="en-US" sz="2400" dirty="0">
                  <a:solidFill>
                    <a:schemeClr val="accent4">
                      <a:lumMod val="50000"/>
                    </a:schemeClr>
                  </a:solidFill>
                </a:rPr>
                <a:t> </a:t>
              </a:r>
              <a:r>
                <a:rPr lang="en-US" sz="2400" dirty="0" err="1">
                  <a:solidFill>
                    <a:schemeClr val="accent4">
                      <a:lumMod val="50000"/>
                    </a:schemeClr>
                  </a:solidFill>
                </a:rPr>
                <a:t>xem</a:t>
              </a:r>
              <a:r>
                <a:rPr lang="en-US" sz="2400" dirty="0">
                  <a:solidFill>
                    <a:schemeClr val="accent4">
                      <a:lumMod val="50000"/>
                    </a:schemeClr>
                  </a:solidFill>
                </a:rPr>
                <a:t> </a:t>
              </a:r>
              <a:r>
                <a:rPr lang="en-US" sz="2400" dirty="0" err="1">
                  <a:solidFill>
                    <a:schemeClr val="accent4">
                      <a:lumMod val="50000"/>
                    </a:schemeClr>
                  </a:solidFill>
                </a:rPr>
                <a:t>xiếc</a:t>
              </a:r>
              <a:r>
                <a:rPr lang="en-US" sz="2400" dirty="0">
                  <a:solidFill>
                    <a:schemeClr val="accent4">
                      <a:lumMod val="50000"/>
                    </a:schemeClr>
                  </a:solidFill>
                </a:rPr>
                <a:t>, </a:t>
              </a:r>
              <a:r>
                <a:rPr lang="en-US" sz="2400" dirty="0" err="1">
                  <a:solidFill>
                    <a:schemeClr val="accent4">
                      <a:lumMod val="50000"/>
                    </a:schemeClr>
                  </a:solidFill>
                </a:rPr>
                <a:t>chúng</a:t>
              </a:r>
              <a:r>
                <a:rPr lang="en-US" sz="2400" dirty="0">
                  <a:solidFill>
                    <a:schemeClr val="accent4">
                      <a:lumMod val="50000"/>
                    </a:schemeClr>
                  </a:solidFill>
                </a:rPr>
                <a:t> </a:t>
              </a:r>
              <a:r>
                <a:rPr lang="en-US" sz="2400" dirty="0" err="1">
                  <a:solidFill>
                    <a:schemeClr val="accent4">
                      <a:lumMod val="50000"/>
                    </a:schemeClr>
                  </a:solidFill>
                </a:rPr>
                <a:t>mình</a:t>
              </a:r>
              <a:r>
                <a:rPr lang="en-US" sz="2400" dirty="0">
                  <a:solidFill>
                    <a:schemeClr val="accent4">
                      <a:lumMod val="50000"/>
                    </a:schemeClr>
                  </a:solidFill>
                </a:rPr>
                <a:t> </a:t>
              </a:r>
              <a:r>
                <a:rPr lang="en-US" sz="2400" dirty="0" err="1">
                  <a:solidFill>
                    <a:schemeClr val="accent4">
                      <a:lumMod val="50000"/>
                    </a:schemeClr>
                  </a:solidFill>
                </a:rPr>
                <a:t>hãy</a:t>
              </a:r>
              <a:r>
                <a:rPr lang="en-US" sz="2400" dirty="0">
                  <a:solidFill>
                    <a:schemeClr val="accent4">
                      <a:lumMod val="50000"/>
                    </a:schemeClr>
                  </a:solidFill>
                </a:rPr>
                <a:t> </a:t>
              </a:r>
              <a:r>
                <a:rPr lang="en-US" sz="2400" dirty="0" err="1">
                  <a:solidFill>
                    <a:schemeClr val="accent4">
                      <a:lumMod val="50000"/>
                    </a:schemeClr>
                  </a:solidFill>
                </a:rPr>
                <a:t>giúp</a:t>
              </a:r>
              <a:r>
                <a:rPr lang="en-US" sz="2400" dirty="0">
                  <a:solidFill>
                    <a:schemeClr val="accent4">
                      <a:lumMod val="50000"/>
                    </a:schemeClr>
                  </a:solidFill>
                </a:rPr>
                <a:t> </a:t>
              </a:r>
              <a:r>
                <a:rPr lang="en-US" sz="2400" dirty="0" err="1">
                  <a:solidFill>
                    <a:schemeClr val="accent4">
                      <a:lumMod val="50000"/>
                    </a:schemeClr>
                  </a:solidFill>
                </a:rPr>
                <a:t>đoàn</a:t>
              </a:r>
              <a:r>
                <a:rPr lang="en-US" sz="2400" dirty="0">
                  <a:solidFill>
                    <a:schemeClr val="accent4">
                      <a:lumMod val="50000"/>
                    </a:schemeClr>
                  </a:solidFill>
                </a:rPr>
                <a:t> </a:t>
              </a:r>
              <a:r>
                <a:rPr lang="en-US" sz="2400" dirty="0" err="1">
                  <a:solidFill>
                    <a:schemeClr val="accent4">
                      <a:lumMod val="50000"/>
                    </a:schemeClr>
                  </a:solidFill>
                </a:rPr>
                <a:t>xiếc</a:t>
              </a:r>
              <a:r>
                <a:rPr lang="en-US" sz="2400" dirty="0">
                  <a:solidFill>
                    <a:schemeClr val="accent4">
                      <a:lumMod val="50000"/>
                    </a:schemeClr>
                  </a:solidFill>
                </a:rPr>
                <a:t> </a:t>
              </a:r>
              <a:r>
                <a:rPr lang="en-US" sz="2400" dirty="0" err="1">
                  <a:solidFill>
                    <a:schemeClr val="accent4">
                      <a:lumMod val="50000"/>
                    </a:schemeClr>
                  </a:solidFill>
                </a:rPr>
                <a:t>sắp</a:t>
              </a:r>
              <a:r>
                <a:rPr lang="en-US" sz="2400" dirty="0">
                  <a:solidFill>
                    <a:schemeClr val="accent4">
                      <a:lumMod val="50000"/>
                    </a:schemeClr>
                  </a:solidFill>
                </a:rPr>
                <a:t> </a:t>
              </a:r>
              <a:r>
                <a:rPr lang="en-US" sz="2400" dirty="0" err="1">
                  <a:solidFill>
                    <a:schemeClr val="accent4">
                      <a:lumMod val="50000"/>
                    </a:schemeClr>
                  </a:solidFill>
                </a:rPr>
                <a:t>xếp</a:t>
              </a:r>
              <a:r>
                <a:rPr lang="en-US" sz="2400" dirty="0">
                  <a:solidFill>
                    <a:schemeClr val="accent4">
                      <a:lumMod val="50000"/>
                    </a:schemeClr>
                  </a:solidFill>
                </a:rPr>
                <a:t> </a:t>
              </a:r>
              <a:r>
                <a:rPr lang="en-US" sz="2400" dirty="0" err="1">
                  <a:solidFill>
                    <a:schemeClr val="accent4">
                      <a:lumMod val="50000"/>
                    </a:schemeClr>
                  </a:solidFill>
                </a:rPr>
                <a:t>ghế</a:t>
              </a:r>
              <a:r>
                <a:rPr lang="en-US" sz="2400" dirty="0">
                  <a:solidFill>
                    <a:schemeClr val="accent4">
                      <a:lumMod val="50000"/>
                    </a:schemeClr>
                  </a:solidFill>
                </a:rPr>
                <a:t> </a:t>
              </a:r>
              <a:r>
                <a:rPr lang="en-US" sz="2400" dirty="0" err="1">
                  <a:solidFill>
                    <a:schemeClr val="accent4">
                      <a:lumMod val="50000"/>
                    </a:schemeClr>
                  </a:solidFill>
                </a:rPr>
                <a:t>ngồi</a:t>
              </a:r>
              <a:r>
                <a:rPr lang="en-US" sz="2400" dirty="0">
                  <a:solidFill>
                    <a:schemeClr val="accent4">
                      <a:lumMod val="50000"/>
                    </a:schemeClr>
                  </a:solidFill>
                </a:rPr>
                <a:t> </a:t>
              </a:r>
              <a:r>
                <a:rPr lang="en-US" sz="2400" dirty="0" err="1">
                  <a:solidFill>
                    <a:schemeClr val="accent4">
                      <a:lumMod val="50000"/>
                    </a:schemeClr>
                  </a:solidFill>
                </a:rPr>
                <a:t>cho</a:t>
              </a:r>
              <a:r>
                <a:rPr lang="en-US" sz="2400" dirty="0">
                  <a:solidFill>
                    <a:schemeClr val="accent4">
                      <a:lumMod val="50000"/>
                    </a:schemeClr>
                  </a:solidFill>
                </a:rPr>
                <a:t> </a:t>
              </a:r>
              <a:r>
                <a:rPr lang="en-US" sz="2400" dirty="0" err="1">
                  <a:solidFill>
                    <a:schemeClr val="accent4">
                      <a:lumMod val="50000"/>
                    </a:schemeClr>
                  </a:solidFill>
                </a:rPr>
                <a:t>các</a:t>
              </a:r>
              <a:r>
                <a:rPr lang="en-US" sz="2400" dirty="0">
                  <a:solidFill>
                    <a:schemeClr val="accent4">
                      <a:lumMod val="50000"/>
                    </a:schemeClr>
                  </a:solidFill>
                </a:rPr>
                <a:t> con </a:t>
              </a:r>
              <a:r>
                <a:rPr lang="en-US" sz="2400" dirty="0" err="1">
                  <a:solidFill>
                    <a:schemeClr val="accent4">
                      <a:lumMod val="50000"/>
                    </a:schemeClr>
                  </a:solidFill>
                </a:rPr>
                <a:t>vật</a:t>
              </a:r>
              <a:r>
                <a:rPr lang="en-US" sz="2400" dirty="0">
                  <a:solidFill>
                    <a:schemeClr val="accent4">
                      <a:lumMod val="50000"/>
                    </a:schemeClr>
                  </a:solidFill>
                </a:rPr>
                <a:t> </a:t>
              </a:r>
              <a:r>
                <a:rPr lang="en-US" sz="2400" dirty="0" err="1">
                  <a:solidFill>
                    <a:schemeClr val="accent4">
                      <a:lumMod val="50000"/>
                    </a:schemeClr>
                  </a:solidFill>
                </a:rPr>
                <a:t>theo</a:t>
              </a:r>
              <a:r>
                <a:rPr lang="en-US" sz="2400" dirty="0">
                  <a:solidFill>
                    <a:schemeClr val="accent4">
                      <a:lumMod val="50000"/>
                    </a:schemeClr>
                  </a:solidFill>
                </a:rPr>
                <a:t> </a:t>
              </a:r>
              <a:r>
                <a:rPr lang="en-US" sz="2400" dirty="0" err="1">
                  <a:solidFill>
                    <a:schemeClr val="accent4">
                      <a:lumMod val="50000"/>
                    </a:schemeClr>
                  </a:solidFill>
                </a:rPr>
                <a:t>thứ</a:t>
              </a:r>
              <a:r>
                <a:rPr lang="en-US" sz="2400" dirty="0">
                  <a:solidFill>
                    <a:schemeClr val="accent4">
                      <a:lumMod val="50000"/>
                    </a:schemeClr>
                  </a:solidFill>
                </a:rPr>
                <a:t> </a:t>
              </a:r>
              <a:r>
                <a:rPr lang="en-US" sz="2400" dirty="0" err="1">
                  <a:solidFill>
                    <a:schemeClr val="accent4">
                      <a:lumMod val="50000"/>
                    </a:schemeClr>
                  </a:solidFill>
                </a:rPr>
                <a:t>tự</a:t>
              </a:r>
              <a:r>
                <a:rPr lang="en-US" sz="2400" dirty="0">
                  <a:solidFill>
                    <a:schemeClr val="accent4">
                      <a:lumMod val="50000"/>
                    </a:schemeClr>
                  </a:solidFill>
                </a:rPr>
                <a:t> </a:t>
              </a:r>
              <a:r>
                <a:rPr lang="en-US" sz="2400" dirty="0" err="1">
                  <a:solidFill>
                    <a:schemeClr val="accent4">
                      <a:lumMod val="50000"/>
                    </a:schemeClr>
                  </a:solidFill>
                </a:rPr>
                <a:t>trình</a:t>
              </a:r>
              <a:r>
                <a:rPr lang="en-US" sz="2400" dirty="0">
                  <a:solidFill>
                    <a:schemeClr val="accent4">
                      <a:lumMod val="50000"/>
                    </a:schemeClr>
                  </a:solidFill>
                </a:rPr>
                <a:t> </a:t>
              </a:r>
              <a:r>
                <a:rPr lang="en-US" sz="2400" dirty="0" err="1">
                  <a:solidFill>
                    <a:schemeClr val="accent4">
                      <a:lumMod val="50000"/>
                    </a:schemeClr>
                  </a:solidFill>
                </a:rPr>
                <a:t>diễn</a:t>
              </a:r>
              <a:r>
                <a:rPr lang="en-US" sz="2400" dirty="0">
                  <a:solidFill>
                    <a:schemeClr val="accent4">
                      <a:lumMod val="50000"/>
                    </a:schemeClr>
                  </a:solidFill>
                </a:rPr>
                <a:t> </a:t>
              </a:r>
              <a:r>
                <a:rPr lang="en-US" sz="2400" dirty="0" err="1">
                  <a:solidFill>
                    <a:schemeClr val="accent4">
                      <a:lumMod val="50000"/>
                    </a:schemeClr>
                  </a:solidFill>
                </a:rPr>
                <a:t>nhé</a:t>
              </a:r>
              <a:r>
                <a:rPr lang="en-US" sz="2400" dirty="0">
                  <a:solidFill>
                    <a:schemeClr val="accent4">
                      <a:lumMod val="50000"/>
                    </a:schemeClr>
                  </a:solidFill>
                </a:rPr>
                <a:t>.</a:t>
              </a:r>
            </a:p>
          </p:txBody>
        </p:sp>
      </p:grpSp>
    </p:spTree>
    <p:extLst>
      <p:ext uri="{BB962C8B-B14F-4D97-AF65-F5344CB8AC3E}">
        <p14:creationId xmlns:p14="http://schemas.microsoft.com/office/powerpoint/2010/main" val="3575157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17" name="Picture 4" descr="Vẻ đẹp mê hoặc của sắc màu thiên nhiên-Du lịch Nam Phương Caravan &amp;amp;  Teambuilding">
            <a:extLst>
              <a:ext uri="{FF2B5EF4-FFF2-40B4-BE49-F238E27FC236}">
                <a16:creationId xmlns:a16="http://schemas.microsoft.com/office/drawing/2014/main" xmlns="" id="{3642A316-4B6C-4819-AEF0-A97D1F5B250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Hình chữ nhật: Góc Tròn 3">
            <a:extLst>
              <a:ext uri="{FF2B5EF4-FFF2-40B4-BE49-F238E27FC236}">
                <a16:creationId xmlns:a16="http://schemas.microsoft.com/office/drawing/2014/main" xmlns="" id="{6007F368-5C6F-4902-90F8-984DC5F46405}"/>
              </a:ext>
            </a:extLst>
          </p:cNvPr>
          <p:cNvSpPr/>
          <p:nvPr/>
        </p:nvSpPr>
        <p:spPr>
          <a:xfrm>
            <a:off x="266700" y="2400300"/>
            <a:ext cx="11658600" cy="1295400"/>
          </a:xfrm>
          <a:custGeom>
            <a:avLst/>
            <a:gdLst>
              <a:gd name="connsiteX0" fmla="*/ 0 w 11658600"/>
              <a:gd name="connsiteY0" fmla="*/ 215904 h 1295400"/>
              <a:gd name="connsiteX1" fmla="*/ 215904 w 11658600"/>
              <a:gd name="connsiteY1" fmla="*/ 0 h 1295400"/>
              <a:gd name="connsiteX2" fmla="*/ 469984 w 11658600"/>
              <a:gd name="connsiteY2" fmla="*/ 0 h 1295400"/>
              <a:gd name="connsiteX3" fmla="*/ 1285404 w 11658600"/>
              <a:gd name="connsiteY3" fmla="*/ 0 h 1295400"/>
              <a:gd name="connsiteX4" fmla="*/ 2100823 w 11658600"/>
              <a:gd name="connsiteY4" fmla="*/ 0 h 1295400"/>
              <a:gd name="connsiteX5" fmla="*/ 2691707 w 11658600"/>
              <a:gd name="connsiteY5" fmla="*/ 0 h 1295400"/>
              <a:gd name="connsiteX6" fmla="*/ 3282591 w 11658600"/>
              <a:gd name="connsiteY6" fmla="*/ 0 h 1295400"/>
              <a:gd name="connsiteX7" fmla="*/ 3648939 w 11658600"/>
              <a:gd name="connsiteY7" fmla="*/ 0 h 1295400"/>
              <a:gd name="connsiteX8" fmla="*/ 4352091 w 11658600"/>
              <a:gd name="connsiteY8" fmla="*/ 0 h 1295400"/>
              <a:gd name="connsiteX9" fmla="*/ 4718438 w 11658600"/>
              <a:gd name="connsiteY9" fmla="*/ 0 h 1295400"/>
              <a:gd name="connsiteX10" fmla="*/ 5309322 w 11658600"/>
              <a:gd name="connsiteY10" fmla="*/ 0 h 1295400"/>
              <a:gd name="connsiteX11" fmla="*/ 5563402 w 11658600"/>
              <a:gd name="connsiteY11" fmla="*/ 0 h 1295400"/>
              <a:gd name="connsiteX12" fmla="*/ 6042018 w 11658600"/>
              <a:gd name="connsiteY12" fmla="*/ 0 h 1295400"/>
              <a:gd name="connsiteX13" fmla="*/ 6745170 w 11658600"/>
              <a:gd name="connsiteY13" fmla="*/ 0 h 1295400"/>
              <a:gd name="connsiteX14" fmla="*/ 6999250 w 11658600"/>
              <a:gd name="connsiteY14" fmla="*/ 0 h 1295400"/>
              <a:gd name="connsiteX15" fmla="*/ 7365598 w 11658600"/>
              <a:gd name="connsiteY15" fmla="*/ 0 h 1295400"/>
              <a:gd name="connsiteX16" fmla="*/ 8181017 w 11658600"/>
              <a:gd name="connsiteY16" fmla="*/ 0 h 1295400"/>
              <a:gd name="connsiteX17" fmla="*/ 8547365 w 11658600"/>
              <a:gd name="connsiteY17" fmla="*/ 0 h 1295400"/>
              <a:gd name="connsiteX18" fmla="*/ 9362785 w 11658600"/>
              <a:gd name="connsiteY18" fmla="*/ 0 h 1295400"/>
              <a:gd name="connsiteX19" fmla="*/ 9729133 w 11658600"/>
              <a:gd name="connsiteY19" fmla="*/ 0 h 1295400"/>
              <a:gd name="connsiteX20" fmla="*/ 10095481 w 11658600"/>
              <a:gd name="connsiteY20" fmla="*/ 0 h 1295400"/>
              <a:gd name="connsiteX21" fmla="*/ 10349561 w 11658600"/>
              <a:gd name="connsiteY21" fmla="*/ 0 h 1295400"/>
              <a:gd name="connsiteX22" fmla="*/ 11442696 w 11658600"/>
              <a:gd name="connsiteY22" fmla="*/ 0 h 1295400"/>
              <a:gd name="connsiteX23" fmla="*/ 11658600 w 11658600"/>
              <a:gd name="connsiteY23" fmla="*/ 215904 h 1295400"/>
              <a:gd name="connsiteX24" fmla="*/ 11658600 w 11658600"/>
              <a:gd name="connsiteY24" fmla="*/ 647700 h 1295400"/>
              <a:gd name="connsiteX25" fmla="*/ 11658600 w 11658600"/>
              <a:gd name="connsiteY25" fmla="*/ 1079496 h 1295400"/>
              <a:gd name="connsiteX26" fmla="*/ 11442696 w 11658600"/>
              <a:gd name="connsiteY26" fmla="*/ 1295400 h 1295400"/>
              <a:gd name="connsiteX27" fmla="*/ 11076348 w 11658600"/>
              <a:gd name="connsiteY27" fmla="*/ 1295400 h 1295400"/>
              <a:gd name="connsiteX28" fmla="*/ 10373196 w 11658600"/>
              <a:gd name="connsiteY28" fmla="*/ 1295400 h 1295400"/>
              <a:gd name="connsiteX29" fmla="*/ 9782313 w 11658600"/>
              <a:gd name="connsiteY29" fmla="*/ 1295400 h 1295400"/>
              <a:gd name="connsiteX30" fmla="*/ 9528233 w 11658600"/>
              <a:gd name="connsiteY30" fmla="*/ 1295400 h 1295400"/>
              <a:gd name="connsiteX31" fmla="*/ 9274152 w 11658600"/>
              <a:gd name="connsiteY31" fmla="*/ 1295400 h 1295400"/>
              <a:gd name="connsiteX32" fmla="*/ 8683269 w 11658600"/>
              <a:gd name="connsiteY32" fmla="*/ 1295400 h 1295400"/>
              <a:gd name="connsiteX33" fmla="*/ 8204653 w 11658600"/>
              <a:gd name="connsiteY33" fmla="*/ 1295400 h 1295400"/>
              <a:gd name="connsiteX34" fmla="*/ 7726037 w 11658600"/>
              <a:gd name="connsiteY34" fmla="*/ 1295400 h 1295400"/>
              <a:gd name="connsiteX35" fmla="*/ 7135153 w 11658600"/>
              <a:gd name="connsiteY35" fmla="*/ 1295400 h 1295400"/>
              <a:gd name="connsiteX36" fmla="*/ 6768805 w 11658600"/>
              <a:gd name="connsiteY36" fmla="*/ 1295400 h 1295400"/>
              <a:gd name="connsiteX37" fmla="*/ 6402457 w 11658600"/>
              <a:gd name="connsiteY37" fmla="*/ 1295400 h 1295400"/>
              <a:gd name="connsiteX38" fmla="*/ 6036109 w 11658600"/>
              <a:gd name="connsiteY38" fmla="*/ 1295400 h 1295400"/>
              <a:gd name="connsiteX39" fmla="*/ 5332958 w 11658600"/>
              <a:gd name="connsiteY39" fmla="*/ 1295400 h 1295400"/>
              <a:gd name="connsiteX40" fmla="*/ 4854342 w 11658600"/>
              <a:gd name="connsiteY40" fmla="*/ 1295400 h 1295400"/>
              <a:gd name="connsiteX41" fmla="*/ 4038922 w 11658600"/>
              <a:gd name="connsiteY41" fmla="*/ 1295400 h 1295400"/>
              <a:gd name="connsiteX42" fmla="*/ 3560306 w 11658600"/>
              <a:gd name="connsiteY42" fmla="*/ 1295400 h 1295400"/>
              <a:gd name="connsiteX43" fmla="*/ 3081690 w 11658600"/>
              <a:gd name="connsiteY43" fmla="*/ 1295400 h 1295400"/>
              <a:gd name="connsiteX44" fmla="*/ 2603075 w 11658600"/>
              <a:gd name="connsiteY44" fmla="*/ 1295400 h 1295400"/>
              <a:gd name="connsiteX45" fmla="*/ 2012191 w 11658600"/>
              <a:gd name="connsiteY45" fmla="*/ 1295400 h 1295400"/>
              <a:gd name="connsiteX46" fmla="*/ 1533575 w 11658600"/>
              <a:gd name="connsiteY46" fmla="*/ 1295400 h 1295400"/>
              <a:gd name="connsiteX47" fmla="*/ 215904 w 11658600"/>
              <a:gd name="connsiteY47" fmla="*/ 1295400 h 1295400"/>
              <a:gd name="connsiteX48" fmla="*/ 0 w 11658600"/>
              <a:gd name="connsiteY48" fmla="*/ 1079496 h 1295400"/>
              <a:gd name="connsiteX49" fmla="*/ 0 w 11658600"/>
              <a:gd name="connsiteY49" fmla="*/ 639064 h 1295400"/>
              <a:gd name="connsiteX50" fmla="*/ 0 w 11658600"/>
              <a:gd name="connsiteY50"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58600" h="1295400" fill="none" extrusionOk="0">
                <a:moveTo>
                  <a:pt x="0" y="215904"/>
                </a:moveTo>
                <a:cubicBezTo>
                  <a:pt x="-25739" y="117079"/>
                  <a:pt x="127909" y="4020"/>
                  <a:pt x="215904" y="0"/>
                </a:cubicBezTo>
                <a:cubicBezTo>
                  <a:pt x="329581" y="-5577"/>
                  <a:pt x="383789" y="28339"/>
                  <a:pt x="469984" y="0"/>
                </a:cubicBezTo>
                <a:cubicBezTo>
                  <a:pt x="556179" y="-28339"/>
                  <a:pt x="1036130" y="77094"/>
                  <a:pt x="1285404" y="0"/>
                </a:cubicBezTo>
                <a:cubicBezTo>
                  <a:pt x="1534678" y="-77094"/>
                  <a:pt x="1714681" y="16575"/>
                  <a:pt x="2100823" y="0"/>
                </a:cubicBezTo>
                <a:cubicBezTo>
                  <a:pt x="2486965" y="-16575"/>
                  <a:pt x="2470069" y="17007"/>
                  <a:pt x="2691707" y="0"/>
                </a:cubicBezTo>
                <a:cubicBezTo>
                  <a:pt x="2913345" y="-17007"/>
                  <a:pt x="3082055" y="7554"/>
                  <a:pt x="3282591" y="0"/>
                </a:cubicBezTo>
                <a:cubicBezTo>
                  <a:pt x="3483127" y="-7554"/>
                  <a:pt x="3475085" y="26887"/>
                  <a:pt x="3648939" y="0"/>
                </a:cubicBezTo>
                <a:cubicBezTo>
                  <a:pt x="3822793" y="-26887"/>
                  <a:pt x="4168018" y="25039"/>
                  <a:pt x="4352091" y="0"/>
                </a:cubicBezTo>
                <a:cubicBezTo>
                  <a:pt x="4536164" y="-25039"/>
                  <a:pt x="4588435" y="34921"/>
                  <a:pt x="4718438" y="0"/>
                </a:cubicBezTo>
                <a:cubicBezTo>
                  <a:pt x="4848441" y="-34921"/>
                  <a:pt x="5017431" y="49443"/>
                  <a:pt x="5309322" y="0"/>
                </a:cubicBezTo>
                <a:cubicBezTo>
                  <a:pt x="5601213" y="-49443"/>
                  <a:pt x="5500083" y="12566"/>
                  <a:pt x="5563402" y="0"/>
                </a:cubicBezTo>
                <a:cubicBezTo>
                  <a:pt x="5626721" y="-12566"/>
                  <a:pt x="5882320" y="17900"/>
                  <a:pt x="6042018" y="0"/>
                </a:cubicBezTo>
                <a:cubicBezTo>
                  <a:pt x="6201716" y="-17900"/>
                  <a:pt x="6592880" y="26299"/>
                  <a:pt x="6745170" y="0"/>
                </a:cubicBezTo>
                <a:cubicBezTo>
                  <a:pt x="6897460" y="-26299"/>
                  <a:pt x="6873129" y="20320"/>
                  <a:pt x="6999250" y="0"/>
                </a:cubicBezTo>
                <a:cubicBezTo>
                  <a:pt x="7125371" y="-20320"/>
                  <a:pt x="7237630" y="12955"/>
                  <a:pt x="7365598" y="0"/>
                </a:cubicBezTo>
                <a:cubicBezTo>
                  <a:pt x="7493566" y="-12955"/>
                  <a:pt x="7892880" y="74330"/>
                  <a:pt x="8181017" y="0"/>
                </a:cubicBezTo>
                <a:cubicBezTo>
                  <a:pt x="8469154" y="-74330"/>
                  <a:pt x="8402270" y="25034"/>
                  <a:pt x="8547365" y="0"/>
                </a:cubicBezTo>
                <a:cubicBezTo>
                  <a:pt x="8692460" y="-25034"/>
                  <a:pt x="9005922" y="26614"/>
                  <a:pt x="9362785" y="0"/>
                </a:cubicBezTo>
                <a:cubicBezTo>
                  <a:pt x="9719648" y="-26614"/>
                  <a:pt x="9650840" y="15842"/>
                  <a:pt x="9729133" y="0"/>
                </a:cubicBezTo>
                <a:cubicBezTo>
                  <a:pt x="9807426" y="-15842"/>
                  <a:pt x="9934526" y="25213"/>
                  <a:pt x="10095481" y="0"/>
                </a:cubicBezTo>
                <a:cubicBezTo>
                  <a:pt x="10256436" y="-25213"/>
                  <a:pt x="10236838" y="14963"/>
                  <a:pt x="10349561" y="0"/>
                </a:cubicBezTo>
                <a:cubicBezTo>
                  <a:pt x="10462284" y="-14963"/>
                  <a:pt x="11044377" y="24525"/>
                  <a:pt x="11442696" y="0"/>
                </a:cubicBezTo>
                <a:cubicBezTo>
                  <a:pt x="11573498" y="-17303"/>
                  <a:pt x="11650183" y="94724"/>
                  <a:pt x="11658600" y="215904"/>
                </a:cubicBezTo>
                <a:cubicBezTo>
                  <a:pt x="11685429" y="344116"/>
                  <a:pt x="11633055" y="465123"/>
                  <a:pt x="11658600" y="647700"/>
                </a:cubicBezTo>
                <a:cubicBezTo>
                  <a:pt x="11684145" y="830277"/>
                  <a:pt x="11633440" y="865439"/>
                  <a:pt x="11658600" y="1079496"/>
                </a:cubicBezTo>
                <a:cubicBezTo>
                  <a:pt x="11648980" y="1191075"/>
                  <a:pt x="11570893" y="1312069"/>
                  <a:pt x="11442696" y="1295400"/>
                </a:cubicBezTo>
                <a:cubicBezTo>
                  <a:pt x="11318151" y="1325601"/>
                  <a:pt x="11209799" y="1255803"/>
                  <a:pt x="11076348" y="1295400"/>
                </a:cubicBezTo>
                <a:cubicBezTo>
                  <a:pt x="10942897" y="1334997"/>
                  <a:pt x="10589412" y="1239786"/>
                  <a:pt x="10373196" y="1295400"/>
                </a:cubicBezTo>
                <a:cubicBezTo>
                  <a:pt x="10156980" y="1351014"/>
                  <a:pt x="9908691" y="1279683"/>
                  <a:pt x="9782313" y="1295400"/>
                </a:cubicBezTo>
                <a:cubicBezTo>
                  <a:pt x="9655935" y="1311117"/>
                  <a:pt x="9652862" y="1277598"/>
                  <a:pt x="9528233" y="1295400"/>
                </a:cubicBezTo>
                <a:cubicBezTo>
                  <a:pt x="9403604" y="1313202"/>
                  <a:pt x="9330897" y="1269874"/>
                  <a:pt x="9274152" y="1295400"/>
                </a:cubicBezTo>
                <a:cubicBezTo>
                  <a:pt x="9217407" y="1320926"/>
                  <a:pt x="8804999" y="1268752"/>
                  <a:pt x="8683269" y="1295400"/>
                </a:cubicBezTo>
                <a:cubicBezTo>
                  <a:pt x="8561539" y="1322048"/>
                  <a:pt x="8358243" y="1286060"/>
                  <a:pt x="8204653" y="1295400"/>
                </a:cubicBezTo>
                <a:cubicBezTo>
                  <a:pt x="8051063" y="1304740"/>
                  <a:pt x="7936015" y="1260458"/>
                  <a:pt x="7726037" y="1295400"/>
                </a:cubicBezTo>
                <a:cubicBezTo>
                  <a:pt x="7516059" y="1330342"/>
                  <a:pt x="7282450" y="1277776"/>
                  <a:pt x="7135153" y="1295400"/>
                </a:cubicBezTo>
                <a:cubicBezTo>
                  <a:pt x="6987856" y="1313024"/>
                  <a:pt x="6911627" y="1271503"/>
                  <a:pt x="6768805" y="1295400"/>
                </a:cubicBezTo>
                <a:cubicBezTo>
                  <a:pt x="6625983" y="1319297"/>
                  <a:pt x="6532519" y="1288526"/>
                  <a:pt x="6402457" y="1295400"/>
                </a:cubicBezTo>
                <a:cubicBezTo>
                  <a:pt x="6272395" y="1302274"/>
                  <a:pt x="6133360" y="1285690"/>
                  <a:pt x="6036109" y="1295400"/>
                </a:cubicBezTo>
                <a:cubicBezTo>
                  <a:pt x="5938858" y="1305110"/>
                  <a:pt x="5675751" y="1274403"/>
                  <a:pt x="5332958" y="1295400"/>
                </a:cubicBezTo>
                <a:cubicBezTo>
                  <a:pt x="4990165" y="1316397"/>
                  <a:pt x="5006353" y="1285210"/>
                  <a:pt x="4854342" y="1295400"/>
                </a:cubicBezTo>
                <a:cubicBezTo>
                  <a:pt x="4702331" y="1305590"/>
                  <a:pt x="4318836" y="1282321"/>
                  <a:pt x="4038922" y="1295400"/>
                </a:cubicBezTo>
                <a:cubicBezTo>
                  <a:pt x="3759008" y="1308479"/>
                  <a:pt x="3733731" y="1286463"/>
                  <a:pt x="3560306" y="1295400"/>
                </a:cubicBezTo>
                <a:cubicBezTo>
                  <a:pt x="3386881" y="1304337"/>
                  <a:pt x="3284828" y="1282189"/>
                  <a:pt x="3081690" y="1295400"/>
                </a:cubicBezTo>
                <a:cubicBezTo>
                  <a:pt x="2878552" y="1308611"/>
                  <a:pt x="2756786" y="1282250"/>
                  <a:pt x="2603075" y="1295400"/>
                </a:cubicBezTo>
                <a:cubicBezTo>
                  <a:pt x="2449364" y="1308550"/>
                  <a:pt x="2186855" y="1227034"/>
                  <a:pt x="2012191" y="1295400"/>
                </a:cubicBezTo>
                <a:cubicBezTo>
                  <a:pt x="1837527" y="1363766"/>
                  <a:pt x="1743751" y="1269376"/>
                  <a:pt x="1533575" y="1295400"/>
                </a:cubicBezTo>
                <a:cubicBezTo>
                  <a:pt x="1323399" y="1321424"/>
                  <a:pt x="497552" y="1203116"/>
                  <a:pt x="215904" y="1295400"/>
                </a:cubicBezTo>
                <a:cubicBezTo>
                  <a:pt x="111954" y="1296185"/>
                  <a:pt x="-7207" y="1199436"/>
                  <a:pt x="0" y="1079496"/>
                </a:cubicBezTo>
                <a:cubicBezTo>
                  <a:pt x="-25605" y="944982"/>
                  <a:pt x="46459" y="738015"/>
                  <a:pt x="0" y="639064"/>
                </a:cubicBezTo>
                <a:cubicBezTo>
                  <a:pt x="-46459" y="540113"/>
                  <a:pt x="28421" y="351712"/>
                  <a:pt x="0" y="215904"/>
                </a:cubicBezTo>
                <a:close/>
              </a:path>
              <a:path w="11658600" h="1295400" stroke="0" extrusionOk="0">
                <a:moveTo>
                  <a:pt x="0" y="215904"/>
                </a:moveTo>
                <a:cubicBezTo>
                  <a:pt x="9345" y="95158"/>
                  <a:pt x="105282" y="19040"/>
                  <a:pt x="215904" y="0"/>
                </a:cubicBezTo>
                <a:cubicBezTo>
                  <a:pt x="329117" y="-24575"/>
                  <a:pt x="348201" y="2919"/>
                  <a:pt x="469984" y="0"/>
                </a:cubicBezTo>
                <a:cubicBezTo>
                  <a:pt x="591767" y="-2919"/>
                  <a:pt x="756662" y="37955"/>
                  <a:pt x="836332" y="0"/>
                </a:cubicBezTo>
                <a:cubicBezTo>
                  <a:pt x="916002" y="-37955"/>
                  <a:pt x="1189798" y="3414"/>
                  <a:pt x="1427216" y="0"/>
                </a:cubicBezTo>
                <a:cubicBezTo>
                  <a:pt x="1664634" y="-3414"/>
                  <a:pt x="1579213" y="25177"/>
                  <a:pt x="1681296" y="0"/>
                </a:cubicBezTo>
                <a:cubicBezTo>
                  <a:pt x="1783379" y="-25177"/>
                  <a:pt x="2151260" y="57834"/>
                  <a:pt x="2384448" y="0"/>
                </a:cubicBezTo>
                <a:cubicBezTo>
                  <a:pt x="2617636" y="-57834"/>
                  <a:pt x="2601991" y="16530"/>
                  <a:pt x="2750795" y="0"/>
                </a:cubicBezTo>
                <a:cubicBezTo>
                  <a:pt x="2899599" y="-16530"/>
                  <a:pt x="3169100" y="58783"/>
                  <a:pt x="3341679" y="0"/>
                </a:cubicBezTo>
                <a:cubicBezTo>
                  <a:pt x="3514258" y="-58783"/>
                  <a:pt x="3903772" y="41233"/>
                  <a:pt x="4157099" y="0"/>
                </a:cubicBezTo>
                <a:cubicBezTo>
                  <a:pt x="4410426" y="-41233"/>
                  <a:pt x="4774977" y="61439"/>
                  <a:pt x="4972519" y="0"/>
                </a:cubicBezTo>
                <a:cubicBezTo>
                  <a:pt x="5170061" y="-61439"/>
                  <a:pt x="5400048" y="19441"/>
                  <a:pt x="5563402" y="0"/>
                </a:cubicBezTo>
                <a:cubicBezTo>
                  <a:pt x="5726756" y="-19441"/>
                  <a:pt x="5991796" y="66825"/>
                  <a:pt x="6154286" y="0"/>
                </a:cubicBezTo>
                <a:cubicBezTo>
                  <a:pt x="6316776" y="-66825"/>
                  <a:pt x="6298664" y="1042"/>
                  <a:pt x="6408366" y="0"/>
                </a:cubicBezTo>
                <a:cubicBezTo>
                  <a:pt x="6518068" y="-1042"/>
                  <a:pt x="6665616" y="10469"/>
                  <a:pt x="6774714" y="0"/>
                </a:cubicBezTo>
                <a:cubicBezTo>
                  <a:pt x="6883812" y="-10469"/>
                  <a:pt x="7120908" y="70776"/>
                  <a:pt x="7365598" y="0"/>
                </a:cubicBezTo>
                <a:cubicBezTo>
                  <a:pt x="7610288" y="-70776"/>
                  <a:pt x="7506593" y="14096"/>
                  <a:pt x="7619678" y="0"/>
                </a:cubicBezTo>
                <a:cubicBezTo>
                  <a:pt x="7732763" y="-14096"/>
                  <a:pt x="7970635" y="170"/>
                  <a:pt x="8210562" y="0"/>
                </a:cubicBezTo>
                <a:cubicBezTo>
                  <a:pt x="8450489" y="-170"/>
                  <a:pt x="8578755" y="68638"/>
                  <a:pt x="8913713" y="0"/>
                </a:cubicBezTo>
                <a:cubicBezTo>
                  <a:pt x="9248671" y="-68638"/>
                  <a:pt x="9105564" y="38494"/>
                  <a:pt x="9280061" y="0"/>
                </a:cubicBezTo>
                <a:cubicBezTo>
                  <a:pt x="9454558" y="-38494"/>
                  <a:pt x="9656603" y="4887"/>
                  <a:pt x="9758677" y="0"/>
                </a:cubicBezTo>
                <a:cubicBezTo>
                  <a:pt x="9860751" y="-4887"/>
                  <a:pt x="9948708" y="20360"/>
                  <a:pt x="10012757" y="0"/>
                </a:cubicBezTo>
                <a:cubicBezTo>
                  <a:pt x="10076806" y="-20360"/>
                  <a:pt x="10147886" y="17104"/>
                  <a:pt x="10266837" y="0"/>
                </a:cubicBezTo>
                <a:cubicBezTo>
                  <a:pt x="10385788" y="-17104"/>
                  <a:pt x="10488877" y="27158"/>
                  <a:pt x="10633185" y="0"/>
                </a:cubicBezTo>
                <a:cubicBezTo>
                  <a:pt x="10777493" y="-27158"/>
                  <a:pt x="11194462" y="76516"/>
                  <a:pt x="11442696" y="0"/>
                </a:cubicBezTo>
                <a:cubicBezTo>
                  <a:pt x="11543981" y="13331"/>
                  <a:pt x="11636494" y="119391"/>
                  <a:pt x="11658600" y="215904"/>
                </a:cubicBezTo>
                <a:cubicBezTo>
                  <a:pt x="11699463" y="401172"/>
                  <a:pt x="11636182" y="525666"/>
                  <a:pt x="11658600" y="647700"/>
                </a:cubicBezTo>
                <a:cubicBezTo>
                  <a:pt x="11681018" y="769734"/>
                  <a:pt x="11653680" y="958735"/>
                  <a:pt x="11658600" y="1079496"/>
                </a:cubicBezTo>
                <a:cubicBezTo>
                  <a:pt x="11664509" y="1169710"/>
                  <a:pt x="11546816" y="1322266"/>
                  <a:pt x="11442696" y="1295400"/>
                </a:cubicBezTo>
                <a:cubicBezTo>
                  <a:pt x="11312928" y="1345258"/>
                  <a:pt x="11018757" y="1261777"/>
                  <a:pt x="10851812" y="1295400"/>
                </a:cubicBezTo>
                <a:cubicBezTo>
                  <a:pt x="10684867" y="1329023"/>
                  <a:pt x="10493956" y="1246203"/>
                  <a:pt x="10148661" y="1295400"/>
                </a:cubicBezTo>
                <a:cubicBezTo>
                  <a:pt x="9803366" y="1344597"/>
                  <a:pt x="9977116" y="1279930"/>
                  <a:pt x="9894580" y="1295400"/>
                </a:cubicBezTo>
                <a:cubicBezTo>
                  <a:pt x="9812044" y="1310870"/>
                  <a:pt x="9517865" y="1245408"/>
                  <a:pt x="9415965" y="1295400"/>
                </a:cubicBezTo>
                <a:cubicBezTo>
                  <a:pt x="9314065" y="1345392"/>
                  <a:pt x="9236340" y="1285357"/>
                  <a:pt x="9161885" y="1295400"/>
                </a:cubicBezTo>
                <a:cubicBezTo>
                  <a:pt x="9087430" y="1305443"/>
                  <a:pt x="9023349" y="1265171"/>
                  <a:pt x="8907805" y="1295400"/>
                </a:cubicBezTo>
                <a:cubicBezTo>
                  <a:pt x="8792261" y="1325629"/>
                  <a:pt x="8481329" y="1257239"/>
                  <a:pt x="8316921" y="1295400"/>
                </a:cubicBezTo>
                <a:cubicBezTo>
                  <a:pt x="8152513" y="1333561"/>
                  <a:pt x="7880038" y="1288782"/>
                  <a:pt x="7726037" y="1295400"/>
                </a:cubicBezTo>
                <a:cubicBezTo>
                  <a:pt x="7572036" y="1302018"/>
                  <a:pt x="7390989" y="1263270"/>
                  <a:pt x="7247421" y="1295400"/>
                </a:cubicBezTo>
                <a:cubicBezTo>
                  <a:pt x="7103853" y="1327530"/>
                  <a:pt x="6955271" y="1263928"/>
                  <a:pt x="6768805" y="1295400"/>
                </a:cubicBezTo>
                <a:cubicBezTo>
                  <a:pt x="6582339" y="1326872"/>
                  <a:pt x="6410133" y="1250263"/>
                  <a:pt x="6290189" y="1295400"/>
                </a:cubicBezTo>
                <a:cubicBezTo>
                  <a:pt x="6170245" y="1340537"/>
                  <a:pt x="5717881" y="1223176"/>
                  <a:pt x="5474770" y="1295400"/>
                </a:cubicBezTo>
                <a:cubicBezTo>
                  <a:pt x="5231659" y="1367624"/>
                  <a:pt x="5332295" y="1284308"/>
                  <a:pt x="5220690" y="1295400"/>
                </a:cubicBezTo>
                <a:cubicBezTo>
                  <a:pt x="5109085" y="1306492"/>
                  <a:pt x="4893624" y="1264827"/>
                  <a:pt x="4742074" y="1295400"/>
                </a:cubicBezTo>
                <a:cubicBezTo>
                  <a:pt x="4590524" y="1325973"/>
                  <a:pt x="4486892" y="1252202"/>
                  <a:pt x="4263458" y="1295400"/>
                </a:cubicBezTo>
                <a:cubicBezTo>
                  <a:pt x="4040024" y="1338598"/>
                  <a:pt x="3921364" y="1268740"/>
                  <a:pt x="3672574" y="1295400"/>
                </a:cubicBezTo>
                <a:cubicBezTo>
                  <a:pt x="3423784" y="1322060"/>
                  <a:pt x="3430780" y="1262623"/>
                  <a:pt x="3193958" y="1295400"/>
                </a:cubicBezTo>
                <a:cubicBezTo>
                  <a:pt x="2957136" y="1328177"/>
                  <a:pt x="2719160" y="1294480"/>
                  <a:pt x="2378539" y="1295400"/>
                </a:cubicBezTo>
                <a:cubicBezTo>
                  <a:pt x="2037918" y="1296320"/>
                  <a:pt x="2022372" y="1264967"/>
                  <a:pt x="1675387" y="1295400"/>
                </a:cubicBezTo>
                <a:cubicBezTo>
                  <a:pt x="1328402" y="1325833"/>
                  <a:pt x="1115838" y="1252636"/>
                  <a:pt x="859967" y="1295400"/>
                </a:cubicBezTo>
                <a:cubicBezTo>
                  <a:pt x="604096" y="1338164"/>
                  <a:pt x="509554" y="1219454"/>
                  <a:pt x="215904" y="1295400"/>
                </a:cubicBezTo>
                <a:cubicBezTo>
                  <a:pt x="91862" y="1281749"/>
                  <a:pt x="-25103" y="1205648"/>
                  <a:pt x="0" y="1079496"/>
                </a:cubicBezTo>
                <a:cubicBezTo>
                  <a:pt x="-41602" y="938417"/>
                  <a:pt x="1799" y="824130"/>
                  <a:pt x="0" y="630428"/>
                </a:cubicBezTo>
                <a:cubicBezTo>
                  <a:pt x="-1799" y="436726"/>
                  <a:pt x="30354" y="417018"/>
                  <a:pt x="0" y="215904"/>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a:solidFill>
                  <a:srgbClr val="C00000"/>
                </a:solidFill>
                <a:latin typeface="UTM Androgyne" panose="02040603050506020204" pitchFamily="18" charset="0"/>
              </a:rPr>
              <a:t>Xếp ghế</a:t>
            </a:r>
          </a:p>
        </p:txBody>
      </p:sp>
    </p:spTree>
    <p:extLst>
      <p:ext uri="{BB962C8B-B14F-4D97-AF65-F5344CB8AC3E}">
        <p14:creationId xmlns:p14="http://schemas.microsoft.com/office/powerpoint/2010/main" val="13046324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17" name="Picture 4" descr="Vẻ đẹp mê hoặc của sắc màu thiên nhiên-Du lịch Nam Phương Caravan &amp;amp;  Teambuilding">
            <a:extLst>
              <a:ext uri="{FF2B5EF4-FFF2-40B4-BE49-F238E27FC236}">
                <a16:creationId xmlns:a16="http://schemas.microsoft.com/office/drawing/2014/main" xmlns="" id="{3642A316-4B6C-4819-AEF0-A97D1F5B250C}"/>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Hình chữ nhật: Góc Tròn 2">
            <a:extLst>
              <a:ext uri="{FF2B5EF4-FFF2-40B4-BE49-F238E27FC236}">
                <a16:creationId xmlns:a16="http://schemas.microsoft.com/office/drawing/2014/main" xmlns="" id="{FF7F2547-41F7-45E4-A9AA-BC454C6A1C3C}"/>
              </a:ext>
            </a:extLst>
          </p:cNvPr>
          <p:cNvSpPr/>
          <p:nvPr/>
        </p:nvSpPr>
        <p:spPr>
          <a:xfrm>
            <a:off x="266700" y="279400"/>
            <a:ext cx="11658600" cy="6273800"/>
          </a:xfrm>
          <a:custGeom>
            <a:avLst/>
            <a:gdLst>
              <a:gd name="connsiteX0" fmla="*/ 0 w 11658600"/>
              <a:gd name="connsiteY0" fmla="*/ 1045654 h 6273800"/>
              <a:gd name="connsiteX1" fmla="*/ 1045654 w 11658600"/>
              <a:gd name="connsiteY1" fmla="*/ 0 h 6273800"/>
              <a:gd name="connsiteX2" fmla="*/ 1452264 w 11658600"/>
              <a:gd name="connsiteY2" fmla="*/ 0 h 6273800"/>
              <a:gd name="connsiteX3" fmla="*/ 2050220 w 11658600"/>
              <a:gd name="connsiteY3" fmla="*/ 0 h 6273800"/>
              <a:gd name="connsiteX4" fmla="*/ 2648175 w 11658600"/>
              <a:gd name="connsiteY4" fmla="*/ 0 h 6273800"/>
              <a:gd name="connsiteX5" fmla="*/ 3054785 w 11658600"/>
              <a:gd name="connsiteY5" fmla="*/ 0 h 6273800"/>
              <a:gd name="connsiteX6" fmla="*/ 3748414 w 11658600"/>
              <a:gd name="connsiteY6" fmla="*/ 0 h 6273800"/>
              <a:gd name="connsiteX7" fmla="*/ 4155024 w 11658600"/>
              <a:gd name="connsiteY7" fmla="*/ 0 h 6273800"/>
              <a:gd name="connsiteX8" fmla="*/ 4752980 w 11658600"/>
              <a:gd name="connsiteY8" fmla="*/ 0 h 6273800"/>
              <a:gd name="connsiteX9" fmla="*/ 5063917 w 11658600"/>
              <a:gd name="connsiteY9" fmla="*/ 0 h 6273800"/>
              <a:gd name="connsiteX10" fmla="*/ 5566199 w 11658600"/>
              <a:gd name="connsiteY10" fmla="*/ 0 h 6273800"/>
              <a:gd name="connsiteX11" fmla="*/ 6259828 w 11658600"/>
              <a:gd name="connsiteY11" fmla="*/ 0 h 6273800"/>
              <a:gd name="connsiteX12" fmla="*/ 6570765 w 11658600"/>
              <a:gd name="connsiteY12" fmla="*/ 0 h 6273800"/>
              <a:gd name="connsiteX13" fmla="*/ 6977375 w 11658600"/>
              <a:gd name="connsiteY13" fmla="*/ 0 h 6273800"/>
              <a:gd name="connsiteX14" fmla="*/ 7766677 w 11658600"/>
              <a:gd name="connsiteY14" fmla="*/ 0 h 6273800"/>
              <a:gd name="connsiteX15" fmla="*/ 8173287 w 11658600"/>
              <a:gd name="connsiteY15" fmla="*/ 0 h 6273800"/>
              <a:gd name="connsiteX16" fmla="*/ 8962588 w 11658600"/>
              <a:gd name="connsiteY16" fmla="*/ 0 h 6273800"/>
              <a:gd name="connsiteX17" fmla="*/ 9369198 w 11658600"/>
              <a:gd name="connsiteY17" fmla="*/ 0 h 6273800"/>
              <a:gd name="connsiteX18" fmla="*/ 9775808 w 11658600"/>
              <a:gd name="connsiteY18" fmla="*/ 0 h 6273800"/>
              <a:gd name="connsiteX19" fmla="*/ 10086745 w 11658600"/>
              <a:gd name="connsiteY19" fmla="*/ 0 h 6273800"/>
              <a:gd name="connsiteX20" fmla="*/ 10612946 w 11658600"/>
              <a:gd name="connsiteY20" fmla="*/ 0 h 6273800"/>
              <a:gd name="connsiteX21" fmla="*/ 11658600 w 11658600"/>
              <a:gd name="connsiteY21" fmla="*/ 1045654 h 6273800"/>
              <a:gd name="connsiteX22" fmla="*/ 11658600 w 11658600"/>
              <a:gd name="connsiteY22" fmla="*/ 1643153 h 6273800"/>
              <a:gd name="connsiteX23" fmla="*/ 11658600 w 11658600"/>
              <a:gd name="connsiteY23" fmla="*/ 2115177 h 6273800"/>
              <a:gd name="connsiteX24" fmla="*/ 11658600 w 11658600"/>
              <a:gd name="connsiteY24" fmla="*/ 2712676 h 6273800"/>
              <a:gd name="connsiteX25" fmla="*/ 11658600 w 11658600"/>
              <a:gd name="connsiteY25" fmla="*/ 3184700 h 6273800"/>
              <a:gd name="connsiteX26" fmla="*/ 11658600 w 11658600"/>
              <a:gd name="connsiteY26" fmla="*/ 3698549 h 6273800"/>
              <a:gd name="connsiteX27" fmla="*/ 11658600 w 11658600"/>
              <a:gd name="connsiteY27" fmla="*/ 4337873 h 6273800"/>
              <a:gd name="connsiteX28" fmla="*/ 11658600 w 11658600"/>
              <a:gd name="connsiteY28" fmla="*/ 5228146 h 6273800"/>
              <a:gd name="connsiteX29" fmla="*/ 10612946 w 11658600"/>
              <a:gd name="connsiteY29" fmla="*/ 6273800 h 6273800"/>
              <a:gd name="connsiteX30" fmla="*/ 9919317 w 11658600"/>
              <a:gd name="connsiteY30" fmla="*/ 6273800 h 6273800"/>
              <a:gd name="connsiteX31" fmla="*/ 9417035 w 11658600"/>
              <a:gd name="connsiteY31" fmla="*/ 6273800 h 6273800"/>
              <a:gd name="connsiteX32" fmla="*/ 8914752 w 11658600"/>
              <a:gd name="connsiteY32" fmla="*/ 6273800 h 6273800"/>
              <a:gd name="connsiteX33" fmla="*/ 8316796 w 11658600"/>
              <a:gd name="connsiteY33" fmla="*/ 6273800 h 6273800"/>
              <a:gd name="connsiteX34" fmla="*/ 7910186 w 11658600"/>
              <a:gd name="connsiteY34" fmla="*/ 6273800 h 6273800"/>
              <a:gd name="connsiteX35" fmla="*/ 7503576 w 11658600"/>
              <a:gd name="connsiteY35" fmla="*/ 6273800 h 6273800"/>
              <a:gd name="connsiteX36" fmla="*/ 7096966 w 11658600"/>
              <a:gd name="connsiteY36" fmla="*/ 6273800 h 6273800"/>
              <a:gd name="connsiteX37" fmla="*/ 6403338 w 11658600"/>
              <a:gd name="connsiteY37" fmla="*/ 6273800 h 6273800"/>
              <a:gd name="connsiteX38" fmla="*/ 5901055 w 11658600"/>
              <a:gd name="connsiteY38" fmla="*/ 6273800 h 6273800"/>
              <a:gd name="connsiteX39" fmla="*/ 5111753 w 11658600"/>
              <a:gd name="connsiteY39" fmla="*/ 6273800 h 6273800"/>
              <a:gd name="connsiteX40" fmla="*/ 4609470 w 11658600"/>
              <a:gd name="connsiteY40" fmla="*/ 6273800 h 6273800"/>
              <a:gd name="connsiteX41" fmla="*/ 4107187 w 11658600"/>
              <a:gd name="connsiteY41" fmla="*/ 6273800 h 6273800"/>
              <a:gd name="connsiteX42" fmla="*/ 3604905 w 11658600"/>
              <a:gd name="connsiteY42" fmla="*/ 6273800 h 6273800"/>
              <a:gd name="connsiteX43" fmla="*/ 3006949 w 11658600"/>
              <a:gd name="connsiteY43" fmla="*/ 6273800 h 6273800"/>
              <a:gd name="connsiteX44" fmla="*/ 2504666 w 11658600"/>
              <a:gd name="connsiteY44" fmla="*/ 6273800 h 6273800"/>
              <a:gd name="connsiteX45" fmla="*/ 1715364 w 11658600"/>
              <a:gd name="connsiteY45" fmla="*/ 6273800 h 6273800"/>
              <a:gd name="connsiteX46" fmla="*/ 1045654 w 11658600"/>
              <a:gd name="connsiteY46" fmla="*/ 6273800 h 6273800"/>
              <a:gd name="connsiteX47" fmla="*/ 0 w 11658600"/>
              <a:gd name="connsiteY47" fmla="*/ 5228146 h 6273800"/>
              <a:gd name="connsiteX48" fmla="*/ 0 w 11658600"/>
              <a:gd name="connsiteY48" fmla="*/ 4756122 h 6273800"/>
              <a:gd name="connsiteX49" fmla="*/ 0 w 11658600"/>
              <a:gd name="connsiteY49" fmla="*/ 4284098 h 6273800"/>
              <a:gd name="connsiteX50" fmla="*/ 0 w 11658600"/>
              <a:gd name="connsiteY50" fmla="*/ 3602949 h 6273800"/>
              <a:gd name="connsiteX51" fmla="*/ 0 w 11658600"/>
              <a:gd name="connsiteY51" fmla="*/ 2963625 h 6273800"/>
              <a:gd name="connsiteX52" fmla="*/ 0 w 11658600"/>
              <a:gd name="connsiteY52" fmla="*/ 2366126 h 6273800"/>
              <a:gd name="connsiteX53" fmla="*/ 0 w 11658600"/>
              <a:gd name="connsiteY53" fmla="*/ 1894102 h 6273800"/>
              <a:gd name="connsiteX54" fmla="*/ 0 w 11658600"/>
              <a:gd name="connsiteY54" fmla="*/ 1045654 h 627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658600" h="6273800" fill="none" extrusionOk="0">
                <a:moveTo>
                  <a:pt x="0" y="1045654"/>
                </a:moveTo>
                <a:cubicBezTo>
                  <a:pt x="105071" y="441566"/>
                  <a:pt x="505312" y="43286"/>
                  <a:pt x="1045654" y="0"/>
                </a:cubicBezTo>
                <a:cubicBezTo>
                  <a:pt x="1167557" y="-46704"/>
                  <a:pt x="1353973" y="15414"/>
                  <a:pt x="1452264" y="0"/>
                </a:cubicBezTo>
                <a:cubicBezTo>
                  <a:pt x="1550555" y="-15414"/>
                  <a:pt x="1820020" y="53015"/>
                  <a:pt x="2050220" y="0"/>
                </a:cubicBezTo>
                <a:cubicBezTo>
                  <a:pt x="2280420" y="-53015"/>
                  <a:pt x="2349439" y="59600"/>
                  <a:pt x="2648175" y="0"/>
                </a:cubicBezTo>
                <a:cubicBezTo>
                  <a:pt x="2946912" y="-59600"/>
                  <a:pt x="2949610" y="6885"/>
                  <a:pt x="3054785" y="0"/>
                </a:cubicBezTo>
                <a:cubicBezTo>
                  <a:pt x="3159960" y="-6885"/>
                  <a:pt x="3570753" y="14641"/>
                  <a:pt x="3748414" y="0"/>
                </a:cubicBezTo>
                <a:cubicBezTo>
                  <a:pt x="3926075" y="-14641"/>
                  <a:pt x="3955489" y="13016"/>
                  <a:pt x="4155024" y="0"/>
                </a:cubicBezTo>
                <a:cubicBezTo>
                  <a:pt x="4354559" y="-13016"/>
                  <a:pt x="4620988" y="65467"/>
                  <a:pt x="4752980" y="0"/>
                </a:cubicBezTo>
                <a:cubicBezTo>
                  <a:pt x="4884972" y="-65467"/>
                  <a:pt x="4946019" y="4070"/>
                  <a:pt x="5063917" y="0"/>
                </a:cubicBezTo>
                <a:cubicBezTo>
                  <a:pt x="5181815" y="-4070"/>
                  <a:pt x="5372181" y="44700"/>
                  <a:pt x="5566199" y="0"/>
                </a:cubicBezTo>
                <a:cubicBezTo>
                  <a:pt x="5760217" y="-44700"/>
                  <a:pt x="6006170" y="15748"/>
                  <a:pt x="6259828" y="0"/>
                </a:cubicBezTo>
                <a:cubicBezTo>
                  <a:pt x="6513486" y="-15748"/>
                  <a:pt x="6456732" y="34726"/>
                  <a:pt x="6570765" y="0"/>
                </a:cubicBezTo>
                <a:cubicBezTo>
                  <a:pt x="6684798" y="-34726"/>
                  <a:pt x="6832993" y="27296"/>
                  <a:pt x="6977375" y="0"/>
                </a:cubicBezTo>
                <a:cubicBezTo>
                  <a:pt x="7121757" y="-27296"/>
                  <a:pt x="7412937" y="90212"/>
                  <a:pt x="7766677" y="0"/>
                </a:cubicBezTo>
                <a:cubicBezTo>
                  <a:pt x="8120417" y="-90212"/>
                  <a:pt x="8018804" y="19401"/>
                  <a:pt x="8173287" y="0"/>
                </a:cubicBezTo>
                <a:cubicBezTo>
                  <a:pt x="8327770" y="-19401"/>
                  <a:pt x="8680794" y="58633"/>
                  <a:pt x="8962588" y="0"/>
                </a:cubicBezTo>
                <a:cubicBezTo>
                  <a:pt x="9244382" y="-58633"/>
                  <a:pt x="9240612" y="21252"/>
                  <a:pt x="9369198" y="0"/>
                </a:cubicBezTo>
                <a:cubicBezTo>
                  <a:pt x="9497784" y="-21252"/>
                  <a:pt x="9673194" y="16382"/>
                  <a:pt x="9775808" y="0"/>
                </a:cubicBezTo>
                <a:cubicBezTo>
                  <a:pt x="9878422" y="-16382"/>
                  <a:pt x="9968590" y="4740"/>
                  <a:pt x="10086745" y="0"/>
                </a:cubicBezTo>
                <a:cubicBezTo>
                  <a:pt x="10204900" y="-4740"/>
                  <a:pt x="10412610" y="7408"/>
                  <a:pt x="10612946" y="0"/>
                </a:cubicBezTo>
                <a:cubicBezTo>
                  <a:pt x="11220586" y="-45107"/>
                  <a:pt x="11605095" y="455824"/>
                  <a:pt x="11658600" y="1045654"/>
                </a:cubicBezTo>
                <a:cubicBezTo>
                  <a:pt x="11688956" y="1292323"/>
                  <a:pt x="11596371" y="1490727"/>
                  <a:pt x="11658600" y="1643153"/>
                </a:cubicBezTo>
                <a:cubicBezTo>
                  <a:pt x="11720829" y="1795579"/>
                  <a:pt x="11621362" y="1972639"/>
                  <a:pt x="11658600" y="2115177"/>
                </a:cubicBezTo>
                <a:cubicBezTo>
                  <a:pt x="11695838" y="2257715"/>
                  <a:pt x="11629558" y="2564715"/>
                  <a:pt x="11658600" y="2712676"/>
                </a:cubicBezTo>
                <a:cubicBezTo>
                  <a:pt x="11687642" y="2860637"/>
                  <a:pt x="11639202" y="3043624"/>
                  <a:pt x="11658600" y="3184700"/>
                </a:cubicBezTo>
                <a:cubicBezTo>
                  <a:pt x="11677998" y="3325776"/>
                  <a:pt x="11614148" y="3501663"/>
                  <a:pt x="11658600" y="3698549"/>
                </a:cubicBezTo>
                <a:cubicBezTo>
                  <a:pt x="11703052" y="3895435"/>
                  <a:pt x="11655565" y="4152409"/>
                  <a:pt x="11658600" y="4337873"/>
                </a:cubicBezTo>
                <a:cubicBezTo>
                  <a:pt x="11661635" y="4523337"/>
                  <a:pt x="11635777" y="4812830"/>
                  <a:pt x="11658600" y="5228146"/>
                </a:cubicBezTo>
                <a:cubicBezTo>
                  <a:pt x="11574594" y="5733728"/>
                  <a:pt x="11097298" y="6230847"/>
                  <a:pt x="10612946" y="6273800"/>
                </a:cubicBezTo>
                <a:cubicBezTo>
                  <a:pt x="10327873" y="6318289"/>
                  <a:pt x="10098663" y="6247846"/>
                  <a:pt x="9919317" y="6273800"/>
                </a:cubicBezTo>
                <a:cubicBezTo>
                  <a:pt x="9739971" y="6299754"/>
                  <a:pt x="9625119" y="6227994"/>
                  <a:pt x="9417035" y="6273800"/>
                </a:cubicBezTo>
                <a:cubicBezTo>
                  <a:pt x="9208951" y="6319606"/>
                  <a:pt x="9128490" y="6264572"/>
                  <a:pt x="8914752" y="6273800"/>
                </a:cubicBezTo>
                <a:cubicBezTo>
                  <a:pt x="8701014" y="6283028"/>
                  <a:pt x="8452837" y="6250580"/>
                  <a:pt x="8316796" y="6273800"/>
                </a:cubicBezTo>
                <a:cubicBezTo>
                  <a:pt x="8180755" y="6297020"/>
                  <a:pt x="7998335" y="6251396"/>
                  <a:pt x="7910186" y="6273800"/>
                </a:cubicBezTo>
                <a:cubicBezTo>
                  <a:pt x="7822037" y="6296204"/>
                  <a:pt x="7619771" y="6260105"/>
                  <a:pt x="7503576" y="6273800"/>
                </a:cubicBezTo>
                <a:cubicBezTo>
                  <a:pt x="7387381" y="6287495"/>
                  <a:pt x="7253345" y="6238651"/>
                  <a:pt x="7096966" y="6273800"/>
                </a:cubicBezTo>
                <a:cubicBezTo>
                  <a:pt x="6940587" y="6308949"/>
                  <a:pt x="6742963" y="6273242"/>
                  <a:pt x="6403338" y="6273800"/>
                </a:cubicBezTo>
                <a:cubicBezTo>
                  <a:pt x="6063713" y="6274358"/>
                  <a:pt x="6099779" y="6231131"/>
                  <a:pt x="5901055" y="6273800"/>
                </a:cubicBezTo>
                <a:cubicBezTo>
                  <a:pt x="5702331" y="6316469"/>
                  <a:pt x="5327406" y="6196013"/>
                  <a:pt x="5111753" y="6273800"/>
                </a:cubicBezTo>
                <a:cubicBezTo>
                  <a:pt x="4896100" y="6351587"/>
                  <a:pt x="4725950" y="6254060"/>
                  <a:pt x="4609470" y="6273800"/>
                </a:cubicBezTo>
                <a:cubicBezTo>
                  <a:pt x="4492990" y="6293540"/>
                  <a:pt x="4354384" y="6252733"/>
                  <a:pt x="4107187" y="6273800"/>
                </a:cubicBezTo>
                <a:cubicBezTo>
                  <a:pt x="3859990" y="6294867"/>
                  <a:pt x="3782040" y="6245239"/>
                  <a:pt x="3604905" y="6273800"/>
                </a:cubicBezTo>
                <a:cubicBezTo>
                  <a:pt x="3427770" y="6302361"/>
                  <a:pt x="3282885" y="6203786"/>
                  <a:pt x="3006949" y="6273800"/>
                </a:cubicBezTo>
                <a:cubicBezTo>
                  <a:pt x="2731013" y="6343814"/>
                  <a:pt x="2750721" y="6262441"/>
                  <a:pt x="2504666" y="6273800"/>
                </a:cubicBezTo>
                <a:cubicBezTo>
                  <a:pt x="2258611" y="6285159"/>
                  <a:pt x="2088507" y="6211368"/>
                  <a:pt x="1715364" y="6273800"/>
                </a:cubicBezTo>
                <a:cubicBezTo>
                  <a:pt x="1342221" y="6336232"/>
                  <a:pt x="1259205" y="6222555"/>
                  <a:pt x="1045654" y="6273800"/>
                </a:cubicBezTo>
                <a:cubicBezTo>
                  <a:pt x="495584" y="6277723"/>
                  <a:pt x="-28308" y="5880077"/>
                  <a:pt x="0" y="5228146"/>
                </a:cubicBezTo>
                <a:cubicBezTo>
                  <a:pt x="-54604" y="5048503"/>
                  <a:pt x="2474" y="4934226"/>
                  <a:pt x="0" y="4756122"/>
                </a:cubicBezTo>
                <a:cubicBezTo>
                  <a:pt x="-2474" y="4578018"/>
                  <a:pt x="15717" y="4469210"/>
                  <a:pt x="0" y="4284098"/>
                </a:cubicBezTo>
                <a:cubicBezTo>
                  <a:pt x="-15717" y="4098986"/>
                  <a:pt x="8373" y="3844049"/>
                  <a:pt x="0" y="3602949"/>
                </a:cubicBezTo>
                <a:cubicBezTo>
                  <a:pt x="-8373" y="3361849"/>
                  <a:pt x="31927" y="3098822"/>
                  <a:pt x="0" y="2963625"/>
                </a:cubicBezTo>
                <a:cubicBezTo>
                  <a:pt x="-31927" y="2828428"/>
                  <a:pt x="45217" y="2581644"/>
                  <a:pt x="0" y="2366126"/>
                </a:cubicBezTo>
                <a:cubicBezTo>
                  <a:pt x="-45217" y="2150608"/>
                  <a:pt x="9903" y="2080999"/>
                  <a:pt x="0" y="1894102"/>
                </a:cubicBezTo>
                <a:cubicBezTo>
                  <a:pt x="-9903" y="1707205"/>
                  <a:pt x="5099" y="1399629"/>
                  <a:pt x="0" y="1045654"/>
                </a:cubicBezTo>
                <a:close/>
              </a:path>
              <a:path w="11658600" h="6273800" stroke="0" extrusionOk="0">
                <a:moveTo>
                  <a:pt x="0" y="1045654"/>
                </a:moveTo>
                <a:cubicBezTo>
                  <a:pt x="120978" y="448656"/>
                  <a:pt x="536310" y="150584"/>
                  <a:pt x="1045654" y="0"/>
                </a:cubicBezTo>
                <a:cubicBezTo>
                  <a:pt x="1162127" y="-3338"/>
                  <a:pt x="1247438" y="31425"/>
                  <a:pt x="1356591" y="0"/>
                </a:cubicBezTo>
                <a:cubicBezTo>
                  <a:pt x="1465744" y="-31425"/>
                  <a:pt x="1631399" y="39497"/>
                  <a:pt x="1763201" y="0"/>
                </a:cubicBezTo>
                <a:cubicBezTo>
                  <a:pt x="1895003" y="-39497"/>
                  <a:pt x="2147487" y="44391"/>
                  <a:pt x="2361157" y="0"/>
                </a:cubicBezTo>
                <a:cubicBezTo>
                  <a:pt x="2574827" y="-44391"/>
                  <a:pt x="2609059" y="22113"/>
                  <a:pt x="2672094" y="0"/>
                </a:cubicBezTo>
                <a:cubicBezTo>
                  <a:pt x="2735129" y="-22113"/>
                  <a:pt x="3028710" y="54037"/>
                  <a:pt x="3365722" y="0"/>
                </a:cubicBezTo>
                <a:cubicBezTo>
                  <a:pt x="3702734" y="-54037"/>
                  <a:pt x="3651288" y="30468"/>
                  <a:pt x="3772332" y="0"/>
                </a:cubicBezTo>
                <a:cubicBezTo>
                  <a:pt x="3893376" y="-30468"/>
                  <a:pt x="4141560" y="61267"/>
                  <a:pt x="4370288" y="0"/>
                </a:cubicBezTo>
                <a:cubicBezTo>
                  <a:pt x="4599016" y="-61267"/>
                  <a:pt x="4962153" y="80742"/>
                  <a:pt x="5159590" y="0"/>
                </a:cubicBezTo>
                <a:cubicBezTo>
                  <a:pt x="5357027" y="-80742"/>
                  <a:pt x="5605164" y="22601"/>
                  <a:pt x="5948891" y="0"/>
                </a:cubicBezTo>
                <a:cubicBezTo>
                  <a:pt x="6292618" y="-22601"/>
                  <a:pt x="6344624" y="58534"/>
                  <a:pt x="6546847" y="0"/>
                </a:cubicBezTo>
                <a:cubicBezTo>
                  <a:pt x="6749070" y="-58534"/>
                  <a:pt x="6891092" y="12036"/>
                  <a:pt x="7144803" y="0"/>
                </a:cubicBezTo>
                <a:cubicBezTo>
                  <a:pt x="7398514" y="-12036"/>
                  <a:pt x="7319506" y="17092"/>
                  <a:pt x="7455740" y="0"/>
                </a:cubicBezTo>
                <a:cubicBezTo>
                  <a:pt x="7591974" y="-17092"/>
                  <a:pt x="7756943" y="40202"/>
                  <a:pt x="7862350" y="0"/>
                </a:cubicBezTo>
                <a:cubicBezTo>
                  <a:pt x="7967757" y="-40202"/>
                  <a:pt x="8291346" y="11827"/>
                  <a:pt x="8460305" y="0"/>
                </a:cubicBezTo>
                <a:cubicBezTo>
                  <a:pt x="8629265" y="-11827"/>
                  <a:pt x="8699444" y="21275"/>
                  <a:pt x="8771242" y="0"/>
                </a:cubicBezTo>
                <a:cubicBezTo>
                  <a:pt x="8843040" y="-21275"/>
                  <a:pt x="9234731" y="41226"/>
                  <a:pt x="9369198" y="0"/>
                </a:cubicBezTo>
                <a:cubicBezTo>
                  <a:pt x="9503665" y="-41226"/>
                  <a:pt x="9850907" y="6860"/>
                  <a:pt x="10062827" y="0"/>
                </a:cubicBezTo>
                <a:cubicBezTo>
                  <a:pt x="10274747" y="-6860"/>
                  <a:pt x="10469575" y="29171"/>
                  <a:pt x="10612946" y="0"/>
                </a:cubicBezTo>
                <a:cubicBezTo>
                  <a:pt x="11252421" y="-23749"/>
                  <a:pt x="11777269" y="397885"/>
                  <a:pt x="11658600" y="1045654"/>
                </a:cubicBezTo>
                <a:cubicBezTo>
                  <a:pt x="11702607" y="1278311"/>
                  <a:pt x="11616726" y="1351512"/>
                  <a:pt x="11658600" y="1517678"/>
                </a:cubicBezTo>
                <a:cubicBezTo>
                  <a:pt x="11700474" y="1683844"/>
                  <a:pt x="11616381" y="1821327"/>
                  <a:pt x="11658600" y="2031527"/>
                </a:cubicBezTo>
                <a:cubicBezTo>
                  <a:pt x="11700819" y="2241727"/>
                  <a:pt x="11608905" y="2297159"/>
                  <a:pt x="11658600" y="2545376"/>
                </a:cubicBezTo>
                <a:cubicBezTo>
                  <a:pt x="11708295" y="2793593"/>
                  <a:pt x="11602458" y="2904203"/>
                  <a:pt x="11658600" y="3226525"/>
                </a:cubicBezTo>
                <a:cubicBezTo>
                  <a:pt x="11714742" y="3548847"/>
                  <a:pt x="11656369" y="3664823"/>
                  <a:pt x="11658600" y="3824024"/>
                </a:cubicBezTo>
                <a:cubicBezTo>
                  <a:pt x="11660831" y="3983225"/>
                  <a:pt x="11649057" y="4227892"/>
                  <a:pt x="11658600" y="4379698"/>
                </a:cubicBezTo>
                <a:cubicBezTo>
                  <a:pt x="11668143" y="4531504"/>
                  <a:pt x="11580636" y="4912044"/>
                  <a:pt x="11658600" y="5228146"/>
                </a:cubicBezTo>
                <a:cubicBezTo>
                  <a:pt x="11685167" y="5675156"/>
                  <a:pt x="11177487" y="6296824"/>
                  <a:pt x="10612946" y="6273800"/>
                </a:cubicBezTo>
                <a:cubicBezTo>
                  <a:pt x="10441595" y="6335214"/>
                  <a:pt x="10222818" y="6202512"/>
                  <a:pt x="10014990" y="6273800"/>
                </a:cubicBezTo>
                <a:cubicBezTo>
                  <a:pt x="9807162" y="6345088"/>
                  <a:pt x="9483220" y="6207758"/>
                  <a:pt x="9321362" y="6273800"/>
                </a:cubicBezTo>
                <a:cubicBezTo>
                  <a:pt x="9159504" y="6339842"/>
                  <a:pt x="9153846" y="6240619"/>
                  <a:pt x="9010425" y="6273800"/>
                </a:cubicBezTo>
                <a:cubicBezTo>
                  <a:pt x="8867004" y="6306981"/>
                  <a:pt x="8643481" y="6227513"/>
                  <a:pt x="8508142" y="6273800"/>
                </a:cubicBezTo>
                <a:cubicBezTo>
                  <a:pt x="8372803" y="6320087"/>
                  <a:pt x="8277994" y="6249356"/>
                  <a:pt x="8197205" y="6273800"/>
                </a:cubicBezTo>
                <a:cubicBezTo>
                  <a:pt x="8116416" y="6298244"/>
                  <a:pt x="8024655" y="6247018"/>
                  <a:pt x="7886268" y="6273800"/>
                </a:cubicBezTo>
                <a:cubicBezTo>
                  <a:pt x="7747881" y="6300582"/>
                  <a:pt x="7478242" y="6256152"/>
                  <a:pt x="7288312" y="6273800"/>
                </a:cubicBezTo>
                <a:cubicBezTo>
                  <a:pt x="7098382" y="6291448"/>
                  <a:pt x="6916211" y="6254125"/>
                  <a:pt x="6690356" y="6273800"/>
                </a:cubicBezTo>
                <a:cubicBezTo>
                  <a:pt x="6464501" y="6293475"/>
                  <a:pt x="6386687" y="6225103"/>
                  <a:pt x="6188073" y="6273800"/>
                </a:cubicBezTo>
                <a:cubicBezTo>
                  <a:pt x="5989459" y="6322497"/>
                  <a:pt x="5833809" y="6263186"/>
                  <a:pt x="5685791" y="6273800"/>
                </a:cubicBezTo>
                <a:cubicBezTo>
                  <a:pt x="5537773" y="6284414"/>
                  <a:pt x="5315050" y="6244069"/>
                  <a:pt x="5183508" y="6273800"/>
                </a:cubicBezTo>
                <a:cubicBezTo>
                  <a:pt x="5051966" y="6303531"/>
                  <a:pt x="4774833" y="6196965"/>
                  <a:pt x="4394206" y="6273800"/>
                </a:cubicBezTo>
                <a:cubicBezTo>
                  <a:pt x="4013579" y="6350635"/>
                  <a:pt x="4187273" y="6255937"/>
                  <a:pt x="4083269" y="6273800"/>
                </a:cubicBezTo>
                <a:cubicBezTo>
                  <a:pt x="3979265" y="6291663"/>
                  <a:pt x="3775001" y="6223197"/>
                  <a:pt x="3580986" y="6273800"/>
                </a:cubicBezTo>
                <a:cubicBezTo>
                  <a:pt x="3386971" y="6324403"/>
                  <a:pt x="3260810" y="6252879"/>
                  <a:pt x="3078704" y="6273800"/>
                </a:cubicBezTo>
                <a:cubicBezTo>
                  <a:pt x="2896598" y="6294721"/>
                  <a:pt x="2644369" y="6225418"/>
                  <a:pt x="2480748" y="6273800"/>
                </a:cubicBezTo>
                <a:cubicBezTo>
                  <a:pt x="2317127" y="6322182"/>
                  <a:pt x="2092065" y="6263611"/>
                  <a:pt x="1978465" y="6273800"/>
                </a:cubicBezTo>
                <a:cubicBezTo>
                  <a:pt x="1864865" y="6283989"/>
                  <a:pt x="1488610" y="6180069"/>
                  <a:pt x="1045654" y="6273800"/>
                </a:cubicBezTo>
                <a:cubicBezTo>
                  <a:pt x="519881" y="6333625"/>
                  <a:pt x="35605" y="5803520"/>
                  <a:pt x="0" y="5228146"/>
                </a:cubicBezTo>
                <a:cubicBezTo>
                  <a:pt x="-37870" y="5031636"/>
                  <a:pt x="36096" y="4936959"/>
                  <a:pt x="0" y="4672472"/>
                </a:cubicBezTo>
                <a:cubicBezTo>
                  <a:pt x="-36096" y="4407985"/>
                  <a:pt x="38437" y="4367341"/>
                  <a:pt x="0" y="4158623"/>
                </a:cubicBezTo>
                <a:cubicBezTo>
                  <a:pt x="-38437" y="3949905"/>
                  <a:pt x="51629" y="3743495"/>
                  <a:pt x="0" y="3519299"/>
                </a:cubicBezTo>
                <a:cubicBezTo>
                  <a:pt x="-51629" y="3295103"/>
                  <a:pt x="50473" y="3046561"/>
                  <a:pt x="0" y="2921800"/>
                </a:cubicBezTo>
                <a:cubicBezTo>
                  <a:pt x="-50473" y="2797039"/>
                  <a:pt x="39013" y="2595172"/>
                  <a:pt x="0" y="2324302"/>
                </a:cubicBezTo>
                <a:cubicBezTo>
                  <a:pt x="-39013" y="2053432"/>
                  <a:pt x="12083" y="1983213"/>
                  <a:pt x="0" y="1852277"/>
                </a:cubicBezTo>
                <a:cubicBezTo>
                  <a:pt x="-12083" y="1721341"/>
                  <a:pt x="50435" y="1438382"/>
                  <a:pt x="0" y="1045654"/>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b="1">
              <a:solidFill>
                <a:srgbClr val="C00000"/>
              </a:solidFill>
              <a:latin typeface="UTM Androgyne" panose="02040603050506020204" pitchFamily="18" charset="0"/>
            </a:endParaRPr>
          </a:p>
        </p:txBody>
      </p:sp>
      <p:sp>
        <p:nvSpPr>
          <p:cNvPr id="2" name="Hộp Văn bản 1">
            <a:extLst>
              <a:ext uri="{FF2B5EF4-FFF2-40B4-BE49-F238E27FC236}">
                <a16:creationId xmlns:a16="http://schemas.microsoft.com/office/drawing/2014/main" xmlns="" id="{9A7CADE9-6415-4D61-8AD0-243701942076}"/>
              </a:ext>
            </a:extLst>
          </p:cNvPr>
          <p:cNvSpPr txBox="1"/>
          <p:nvPr/>
        </p:nvSpPr>
        <p:spPr>
          <a:xfrm>
            <a:off x="857725" y="438198"/>
            <a:ext cx="10052752" cy="584775"/>
          </a:xfrm>
          <a:prstGeom prst="rect">
            <a:avLst/>
          </a:prstGeom>
          <a:noFill/>
        </p:spPr>
        <p:txBody>
          <a:bodyPr wrap="none" rtlCol="0">
            <a:spAutoFit/>
          </a:bodyPr>
          <a:lstStyle/>
          <a:p>
            <a:pPr algn="ctr"/>
            <a:r>
              <a:rPr lang="en-US" sz="3200" b="1" dirty="0" err="1">
                <a:solidFill>
                  <a:srgbClr val="C00000"/>
                </a:solidFill>
              </a:rPr>
              <a:t>Em</a:t>
            </a:r>
            <a:r>
              <a:rPr lang="en-US" sz="3200" b="1" dirty="0">
                <a:solidFill>
                  <a:srgbClr val="C00000"/>
                </a:solidFill>
              </a:rPr>
              <a:t> </a:t>
            </a:r>
            <a:r>
              <a:rPr lang="en-US" sz="3200" b="1" dirty="0" err="1">
                <a:solidFill>
                  <a:srgbClr val="C00000"/>
                </a:solidFill>
              </a:rPr>
              <a:t>hãy</a:t>
            </a:r>
            <a:r>
              <a:rPr lang="en-US" sz="3200" b="1" dirty="0">
                <a:solidFill>
                  <a:srgbClr val="C00000"/>
                </a:solidFill>
              </a:rPr>
              <a:t> </a:t>
            </a:r>
            <a:r>
              <a:rPr lang="en-US" sz="3200" b="1" dirty="0" err="1">
                <a:solidFill>
                  <a:srgbClr val="C00000"/>
                </a:solidFill>
              </a:rPr>
              <a:t>điền</a:t>
            </a:r>
            <a:r>
              <a:rPr lang="en-US" sz="3200" b="1" dirty="0">
                <a:solidFill>
                  <a:srgbClr val="C00000"/>
                </a:solidFill>
              </a:rPr>
              <a:t> </a:t>
            </a:r>
            <a:r>
              <a:rPr lang="en-US" sz="3200" b="1" dirty="0" err="1">
                <a:solidFill>
                  <a:srgbClr val="C00000"/>
                </a:solidFill>
              </a:rPr>
              <a:t>tên</a:t>
            </a:r>
            <a:r>
              <a:rPr lang="en-US" sz="3200" b="1" dirty="0">
                <a:solidFill>
                  <a:srgbClr val="C00000"/>
                </a:solidFill>
              </a:rPr>
              <a:t> </a:t>
            </a:r>
            <a:r>
              <a:rPr lang="en-US" sz="3200" b="1" dirty="0" err="1">
                <a:solidFill>
                  <a:srgbClr val="C00000"/>
                </a:solidFill>
              </a:rPr>
              <a:t>riêng</a:t>
            </a:r>
            <a:r>
              <a:rPr lang="en-US" sz="3200" b="1" dirty="0">
                <a:solidFill>
                  <a:srgbClr val="C00000"/>
                </a:solidFill>
              </a:rPr>
              <a:t> </a:t>
            </a:r>
            <a:r>
              <a:rPr lang="en-US" sz="3200" b="1" dirty="0" err="1">
                <a:solidFill>
                  <a:srgbClr val="C00000"/>
                </a:solidFill>
              </a:rPr>
              <a:t>thích</a:t>
            </a:r>
            <a:r>
              <a:rPr lang="en-US" sz="3200" b="1" dirty="0">
                <a:solidFill>
                  <a:srgbClr val="C00000"/>
                </a:solidFill>
              </a:rPr>
              <a:t> </a:t>
            </a:r>
            <a:r>
              <a:rPr lang="en-US" sz="3200" b="1" dirty="0" err="1">
                <a:solidFill>
                  <a:srgbClr val="C00000"/>
                </a:solidFill>
              </a:rPr>
              <a:t>hợp</a:t>
            </a:r>
            <a:r>
              <a:rPr lang="en-US" sz="3200" b="1" dirty="0">
                <a:solidFill>
                  <a:srgbClr val="C00000"/>
                </a:solidFill>
              </a:rPr>
              <a:t> </a:t>
            </a:r>
            <a:r>
              <a:rPr lang="en-US" sz="3200" b="1" dirty="0" err="1">
                <a:solidFill>
                  <a:srgbClr val="C00000"/>
                </a:solidFill>
              </a:rPr>
              <a:t>với</a:t>
            </a:r>
            <a:r>
              <a:rPr lang="en-US" sz="3200" b="1" dirty="0">
                <a:solidFill>
                  <a:srgbClr val="C00000"/>
                </a:solidFill>
              </a:rPr>
              <a:t> </a:t>
            </a:r>
            <a:r>
              <a:rPr lang="en-US" sz="3200" b="1" dirty="0" err="1">
                <a:solidFill>
                  <a:srgbClr val="C00000"/>
                </a:solidFill>
              </a:rPr>
              <a:t>mỗi</a:t>
            </a:r>
            <a:r>
              <a:rPr lang="en-US" sz="3200" b="1" dirty="0">
                <a:solidFill>
                  <a:srgbClr val="C00000"/>
                </a:solidFill>
              </a:rPr>
              <a:t> ô </a:t>
            </a:r>
            <a:r>
              <a:rPr lang="en-US" sz="3200" b="1" dirty="0" err="1">
                <a:solidFill>
                  <a:srgbClr val="C00000"/>
                </a:solidFill>
              </a:rPr>
              <a:t>trống</a:t>
            </a:r>
            <a:r>
              <a:rPr lang="en-US" sz="3200" b="1" dirty="0">
                <a:solidFill>
                  <a:srgbClr val="C00000"/>
                </a:solidFill>
              </a:rPr>
              <a:t> </a:t>
            </a:r>
            <a:r>
              <a:rPr lang="en-US" sz="3200" b="1" dirty="0" err="1">
                <a:solidFill>
                  <a:srgbClr val="C00000"/>
                </a:solidFill>
              </a:rPr>
              <a:t>dưới</a:t>
            </a:r>
            <a:r>
              <a:rPr lang="en-US" sz="3200" b="1" dirty="0">
                <a:solidFill>
                  <a:srgbClr val="C00000"/>
                </a:solidFill>
              </a:rPr>
              <a:t> </a:t>
            </a:r>
            <a:r>
              <a:rPr lang="en-US" sz="3200" b="1" dirty="0" err="1">
                <a:solidFill>
                  <a:srgbClr val="C00000"/>
                </a:solidFill>
              </a:rPr>
              <a:t>đây</a:t>
            </a:r>
            <a:r>
              <a:rPr lang="en-US" sz="3200" b="1" dirty="0">
                <a:solidFill>
                  <a:srgbClr val="C00000"/>
                </a:solidFill>
              </a:rPr>
              <a:t>:</a:t>
            </a:r>
          </a:p>
        </p:txBody>
      </p:sp>
      <p:sp>
        <p:nvSpPr>
          <p:cNvPr id="6" name="Hộp Văn bản 5">
            <a:extLst>
              <a:ext uri="{FF2B5EF4-FFF2-40B4-BE49-F238E27FC236}">
                <a16:creationId xmlns:a16="http://schemas.microsoft.com/office/drawing/2014/main" xmlns="" id="{FD5817DE-D8B1-4053-B75B-8B8DFC8DC6EB}"/>
              </a:ext>
            </a:extLst>
          </p:cNvPr>
          <p:cNvSpPr txBox="1"/>
          <p:nvPr/>
        </p:nvSpPr>
        <p:spPr>
          <a:xfrm>
            <a:off x="789416" y="2615614"/>
            <a:ext cx="11059427" cy="954107"/>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a/ Người nữ anh hùng trẻ tuổi hi sinh ở nhà tù…………………………… là chị …………………………………..</a:t>
            </a:r>
          </a:p>
        </p:txBody>
      </p:sp>
      <p:sp>
        <p:nvSpPr>
          <p:cNvPr id="18" name="Hộp Văn bản 17">
            <a:extLst>
              <a:ext uri="{FF2B5EF4-FFF2-40B4-BE49-F238E27FC236}">
                <a16:creationId xmlns:a16="http://schemas.microsoft.com/office/drawing/2014/main" xmlns="" id="{F8298AFA-8837-4F7F-8A20-9846A0E243C9}"/>
              </a:ext>
            </a:extLst>
          </p:cNvPr>
          <p:cNvSpPr txBox="1"/>
          <p:nvPr/>
        </p:nvSpPr>
        <p:spPr>
          <a:xfrm>
            <a:off x="789415" y="3995109"/>
            <a:ext cx="11059427" cy="954107"/>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rgbClr val="FFC000"/>
                </a:solidFill>
                <a:latin typeface="Arial" panose="020B0604020202020204" pitchFamily="34" charset="0"/>
                <a:cs typeface="Arial" panose="020B0604020202020204" pitchFamily="34" charset="0"/>
              </a:rPr>
              <a:t>b/ Người lấy thân mình làm giá súng trong chiến dịch ……………………..………… là anh ………………………….….</a:t>
            </a:r>
          </a:p>
        </p:txBody>
      </p:sp>
      <p:sp>
        <p:nvSpPr>
          <p:cNvPr id="19" name="Hộp Văn bản 18">
            <a:extLst>
              <a:ext uri="{FF2B5EF4-FFF2-40B4-BE49-F238E27FC236}">
                <a16:creationId xmlns:a16="http://schemas.microsoft.com/office/drawing/2014/main" xmlns="" id="{01C06244-DD9F-4EAA-B2C7-C6F1322B706A}"/>
              </a:ext>
            </a:extLst>
          </p:cNvPr>
          <p:cNvSpPr txBox="1"/>
          <p:nvPr/>
        </p:nvSpPr>
        <p:spPr>
          <a:xfrm>
            <a:off x="789415" y="5338067"/>
            <a:ext cx="11059427" cy="1461939"/>
          </a:xfrm>
          <a:prstGeom prst="rect">
            <a:avLst/>
          </a:prstGeom>
          <a:noFill/>
        </p:spPr>
        <p:txBody>
          <a:bodyPr wrap="square">
            <a:spAutoFit/>
          </a:bodyPr>
          <a:lstStyle/>
          <a:p>
            <a:pPr algn="just"/>
            <a:r>
              <a:rPr lang="en-US" altLang="en-US" sz="2800" b="1">
                <a:solidFill>
                  <a:srgbClr val="835135"/>
                </a:solidFill>
                <a:latin typeface="Arial" panose="020B0604020202020204" pitchFamily="34" charset="0"/>
                <a:cs typeface="Arial" panose="020B0604020202020204" pitchFamily="34" charset="0"/>
              </a:rPr>
              <a:t>c/ Người chiến sĩ biệt động Sài Gòn đặt mìn trên cầu ……………. mưu sát Mắc Na – ma – ra là anh …..……………</a:t>
            </a:r>
          </a:p>
          <a:p>
            <a:pPr algn="just" eaLnBrk="1" hangingPunct="1">
              <a:spcBef>
                <a:spcPts val="600"/>
              </a:spcBef>
              <a:spcAft>
                <a:spcPts val="600"/>
              </a:spcAft>
              <a:buFontTx/>
              <a:buNone/>
            </a:pPr>
            <a:endParaRPr lang="en-US" altLang="en-US" sz="2800" b="1">
              <a:solidFill>
                <a:srgbClr val="835135"/>
              </a:solidFill>
              <a:latin typeface="Arial" panose="020B0604020202020204" pitchFamily="34" charset="0"/>
              <a:cs typeface="Arial" panose="020B0604020202020204" pitchFamily="34" charset="0"/>
            </a:endParaRPr>
          </a:p>
        </p:txBody>
      </p:sp>
      <p:sp>
        <p:nvSpPr>
          <p:cNvPr id="20" name="Hộp Văn bản 19">
            <a:extLst>
              <a:ext uri="{FF2B5EF4-FFF2-40B4-BE49-F238E27FC236}">
                <a16:creationId xmlns:a16="http://schemas.microsoft.com/office/drawing/2014/main" xmlns="" id="{E98DA54D-1CD9-44CA-8C6E-7E753C5D22B4}"/>
              </a:ext>
            </a:extLst>
          </p:cNvPr>
          <p:cNvSpPr txBox="1"/>
          <p:nvPr/>
        </p:nvSpPr>
        <p:spPr>
          <a:xfrm>
            <a:off x="3126640" y="2970301"/>
            <a:ext cx="438814"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rgbClr val="FF0000"/>
                </a:solidFill>
                <a:latin typeface="Arial" panose="020B0604020202020204" pitchFamily="34" charset="0"/>
                <a:cs typeface="Arial" panose="020B0604020202020204" pitchFamily="34" charset="0"/>
              </a:rPr>
              <a:t>1</a:t>
            </a:r>
          </a:p>
        </p:txBody>
      </p:sp>
      <p:sp>
        <p:nvSpPr>
          <p:cNvPr id="21" name="Hộp Văn bản 20">
            <a:extLst>
              <a:ext uri="{FF2B5EF4-FFF2-40B4-BE49-F238E27FC236}">
                <a16:creationId xmlns:a16="http://schemas.microsoft.com/office/drawing/2014/main" xmlns="" id="{FCA04E48-8D9C-4D08-820C-EFE238DECFDC}"/>
              </a:ext>
            </a:extLst>
          </p:cNvPr>
          <p:cNvSpPr txBox="1"/>
          <p:nvPr/>
        </p:nvSpPr>
        <p:spPr>
          <a:xfrm>
            <a:off x="8626548" y="2940196"/>
            <a:ext cx="438814"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rgbClr val="FF0000"/>
                </a:solidFill>
                <a:latin typeface="Arial" panose="020B0604020202020204" pitchFamily="34" charset="0"/>
                <a:cs typeface="Arial" panose="020B0604020202020204" pitchFamily="34" charset="0"/>
              </a:rPr>
              <a:t>2</a:t>
            </a:r>
          </a:p>
        </p:txBody>
      </p:sp>
      <p:sp>
        <p:nvSpPr>
          <p:cNvPr id="23" name="Hộp Văn bản 22">
            <a:extLst>
              <a:ext uri="{FF2B5EF4-FFF2-40B4-BE49-F238E27FC236}">
                <a16:creationId xmlns:a16="http://schemas.microsoft.com/office/drawing/2014/main" xmlns="" id="{4DD687E0-4A41-4E0B-9ECA-4D63AA55F29B}"/>
              </a:ext>
            </a:extLst>
          </p:cNvPr>
          <p:cNvSpPr txBox="1"/>
          <p:nvPr/>
        </p:nvSpPr>
        <p:spPr>
          <a:xfrm>
            <a:off x="3198395" y="4373864"/>
            <a:ext cx="438814"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rgbClr val="FF0000"/>
                </a:solidFill>
                <a:latin typeface="Arial" panose="020B0604020202020204" pitchFamily="34" charset="0"/>
                <a:cs typeface="Arial" panose="020B0604020202020204" pitchFamily="34" charset="0"/>
              </a:rPr>
              <a:t>3</a:t>
            </a:r>
          </a:p>
        </p:txBody>
      </p:sp>
      <p:sp>
        <p:nvSpPr>
          <p:cNvPr id="24" name="Hộp Văn bản 23">
            <a:extLst>
              <a:ext uri="{FF2B5EF4-FFF2-40B4-BE49-F238E27FC236}">
                <a16:creationId xmlns:a16="http://schemas.microsoft.com/office/drawing/2014/main" xmlns="" id="{A2890729-A387-4BCA-BAA1-5B5AE5E6975F}"/>
              </a:ext>
            </a:extLst>
          </p:cNvPr>
          <p:cNvSpPr txBox="1"/>
          <p:nvPr/>
        </p:nvSpPr>
        <p:spPr>
          <a:xfrm>
            <a:off x="8698303" y="4343759"/>
            <a:ext cx="438814"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rgbClr val="FF0000"/>
                </a:solidFill>
                <a:latin typeface="Arial" panose="020B0604020202020204" pitchFamily="34" charset="0"/>
                <a:cs typeface="Arial" panose="020B0604020202020204" pitchFamily="34" charset="0"/>
              </a:rPr>
              <a:t>4</a:t>
            </a:r>
          </a:p>
        </p:txBody>
      </p:sp>
      <p:sp>
        <p:nvSpPr>
          <p:cNvPr id="25" name="Hộp Văn bản 24">
            <a:extLst>
              <a:ext uri="{FF2B5EF4-FFF2-40B4-BE49-F238E27FC236}">
                <a16:creationId xmlns:a16="http://schemas.microsoft.com/office/drawing/2014/main" xmlns="" id="{C140C366-0FE9-412B-AEFF-02224D2A898B}"/>
              </a:ext>
            </a:extLst>
          </p:cNvPr>
          <p:cNvSpPr txBox="1"/>
          <p:nvPr/>
        </p:nvSpPr>
        <p:spPr>
          <a:xfrm>
            <a:off x="10539805" y="5280073"/>
            <a:ext cx="438814"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rgbClr val="FF0000"/>
                </a:solidFill>
                <a:latin typeface="Arial" panose="020B0604020202020204" pitchFamily="34" charset="0"/>
                <a:cs typeface="Arial" panose="020B0604020202020204" pitchFamily="34" charset="0"/>
              </a:rPr>
              <a:t>5</a:t>
            </a:r>
          </a:p>
        </p:txBody>
      </p:sp>
      <p:sp>
        <p:nvSpPr>
          <p:cNvPr id="26" name="Hộp Văn bản 25">
            <a:extLst>
              <a:ext uri="{FF2B5EF4-FFF2-40B4-BE49-F238E27FC236}">
                <a16:creationId xmlns:a16="http://schemas.microsoft.com/office/drawing/2014/main" xmlns="" id="{2048FB57-DF23-48F0-B3CB-8CA9549ADB0D}"/>
              </a:ext>
            </a:extLst>
          </p:cNvPr>
          <p:cNvSpPr txBox="1"/>
          <p:nvPr/>
        </p:nvSpPr>
        <p:spPr>
          <a:xfrm>
            <a:off x="7340654" y="5644325"/>
            <a:ext cx="438814"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rgbClr val="FF0000"/>
                </a:solidFill>
                <a:latin typeface="Arial" panose="020B0604020202020204" pitchFamily="34" charset="0"/>
                <a:cs typeface="Arial" panose="020B0604020202020204" pitchFamily="34" charset="0"/>
              </a:rPr>
              <a:t>6</a:t>
            </a:r>
          </a:p>
        </p:txBody>
      </p:sp>
      <p:grpSp>
        <p:nvGrpSpPr>
          <p:cNvPr id="33" name="Nhóm 32">
            <a:extLst>
              <a:ext uri="{FF2B5EF4-FFF2-40B4-BE49-F238E27FC236}">
                <a16:creationId xmlns:a16="http://schemas.microsoft.com/office/drawing/2014/main" xmlns="" id="{25605486-3156-4765-AE92-C221055674B0}"/>
              </a:ext>
            </a:extLst>
          </p:cNvPr>
          <p:cNvGrpSpPr/>
          <p:nvPr/>
        </p:nvGrpSpPr>
        <p:grpSpPr>
          <a:xfrm>
            <a:off x="808062" y="1014788"/>
            <a:ext cx="3164104" cy="821075"/>
            <a:chOff x="828615" y="952115"/>
            <a:chExt cx="3164104" cy="821075"/>
          </a:xfrm>
        </p:grpSpPr>
        <p:pic>
          <p:nvPicPr>
            <p:cNvPr id="13" name="Picture 2" descr="Premium Vector | Circus people vector acrobat or clown and trained animals  characters in circus-tent illustration set of magician and circusman with  lion or elephant isolated on white">
              <a:extLst>
                <a:ext uri="{FF2B5EF4-FFF2-40B4-BE49-F238E27FC236}">
                  <a16:creationId xmlns:a16="http://schemas.microsoft.com/office/drawing/2014/main" xmlns="" id="{0A99D7BC-B432-4EB8-9A9C-01AE8DDBF98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2478" b="67375" l="1772" r="15948"/>
                      </a14:imgEffect>
                    </a14:imgLayer>
                  </a14:imgProps>
                </a:ext>
                <a:ext uri="{28A0092B-C50C-407E-A947-70E740481C1C}">
                  <a14:useLocalDpi xmlns:a14="http://schemas.microsoft.com/office/drawing/2010/main" val="0"/>
                </a:ext>
              </a:extLst>
            </a:blip>
            <a:srcRect l="-331" t="50616" r="82280" b="30763"/>
            <a:stretch/>
          </p:blipFill>
          <p:spPr bwMode="auto">
            <a:xfrm>
              <a:off x="828615" y="952115"/>
              <a:ext cx="795919" cy="821075"/>
            </a:xfrm>
            <a:prstGeom prst="rect">
              <a:avLst/>
            </a:prstGeom>
            <a:noFill/>
            <a:extLst>
              <a:ext uri="{909E8E84-426E-40DD-AFC4-6F175D3DCCD1}">
                <a14:hiddenFill xmlns:a14="http://schemas.microsoft.com/office/drawing/2010/main">
                  <a:solidFill>
                    <a:srgbClr val="FFFFFF"/>
                  </a:solidFill>
                </a14:hiddenFill>
              </a:ext>
            </a:extLst>
          </p:spPr>
        </p:pic>
        <p:sp>
          <p:nvSpPr>
            <p:cNvPr id="27" name="Hộp Văn bản 26">
              <a:extLst>
                <a:ext uri="{FF2B5EF4-FFF2-40B4-BE49-F238E27FC236}">
                  <a16:creationId xmlns:a16="http://schemas.microsoft.com/office/drawing/2014/main" xmlns="" id="{5C2651A1-C3AC-49CA-B589-91A25DA802CE}"/>
                </a:ext>
              </a:extLst>
            </p:cNvPr>
            <p:cNvSpPr txBox="1"/>
            <p:nvPr/>
          </p:nvSpPr>
          <p:spPr>
            <a:xfrm>
              <a:off x="1320117" y="1051384"/>
              <a:ext cx="2672602"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chemeClr val="accent6">
                      <a:lumMod val="75000"/>
                    </a:schemeClr>
                  </a:solidFill>
                  <a:latin typeface="Arial" panose="020B0604020202020204" pitchFamily="34" charset="0"/>
                  <a:cs typeface="Arial" panose="020B0604020202020204" pitchFamily="34" charset="0"/>
                </a:rPr>
                <a:t>Điện Biên Phủ</a:t>
              </a:r>
            </a:p>
          </p:txBody>
        </p:sp>
      </p:grpSp>
      <p:grpSp>
        <p:nvGrpSpPr>
          <p:cNvPr id="34" name="Nhóm 33">
            <a:extLst>
              <a:ext uri="{FF2B5EF4-FFF2-40B4-BE49-F238E27FC236}">
                <a16:creationId xmlns:a16="http://schemas.microsoft.com/office/drawing/2014/main" xmlns="" id="{AA28673B-B291-4034-9177-0CDF74AD5DCF}"/>
              </a:ext>
            </a:extLst>
          </p:cNvPr>
          <p:cNvGrpSpPr/>
          <p:nvPr/>
        </p:nvGrpSpPr>
        <p:grpSpPr>
          <a:xfrm>
            <a:off x="4313870" y="999095"/>
            <a:ext cx="3140460" cy="789056"/>
            <a:chOff x="6876244" y="1497152"/>
            <a:chExt cx="3140460" cy="789056"/>
          </a:xfrm>
        </p:grpSpPr>
        <p:pic>
          <p:nvPicPr>
            <p:cNvPr id="11" name="Picture 2" descr="Premium Vector | Circus people vector acrobat or clown and trained animals  characters in circus-tent illustration set of magician and circusman with  lion or elephant isolated on white">
              <a:extLst>
                <a:ext uri="{FF2B5EF4-FFF2-40B4-BE49-F238E27FC236}">
                  <a16:creationId xmlns:a16="http://schemas.microsoft.com/office/drawing/2014/main" xmlns="" id="{413D19E2-5130-4AC7-94B6-205E71D35134}"/>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7668" b="31629" l="37859" r="57188">
                          <a14:foregroundMark x1="47604" y1="7668" x2="47604" y2="7668"/>
                        </a14:backgroundRemoval>
                      </a14:imgEffect>
                    </a14:imgLayer>
                  </a14:imgProps>
                </a:ext>
                <a:ext uri="{28A0092B-C50C-407E-A947-70E740481C1C}">
                  <a14:useLocalDpi xmlns:a14="http://schemas.microsoft.com/office/drawing/2010/main" val="0"/>
                </a:ext>
              </a:extLst>
            </a:blip>
            <a:srcRect l="35577" t="5080" r="40244" b="65336"/>
            <a:stretch/>
          </p:blipFill>
          <p:spPr bwMode="auto">
            <a:xfrm>
              <a:off x="6876244" y="1497152"/>
              <a:ext cx="644864" cy="789056"/>
            </a:xfrm>
            <a:prstGeom prst="rect">
              <a:avLst/>
            </a:prstGeom>
            <a:noFill/>
            <a:extLst>
              <a:ext uri="{909E8E84-426E-40DD-AFC4-6F175D3DCCD1}">
                <a14:hiddenFill xmlns:a14="http://schemas.microsoft.com/office/drawing/2010/main">
                  <a:solidFill>
                    <a:srgbClr val="FFFFFF"/>
                  </a:solidFill>
                </a14:hiddenFill>
              </a:ext>
            </a:extLst>
          </p:spPr>
        </p:pic>
        <p:sp>
          <p:nvSpPr>
            <p:cNvPr id="28" name="Hộp Văn bản 27">
              <a:extLst>
                <a:ext uri="{FF2B5EF4-FFF2-40B4-BE49-F238E27FC236}">
                  <a16:creationId xmlns:a16="http://schemas.microsoft.com/office/drawing/2014/main" xmlns="" id="{1EC15CE5-3E01-42ED-866B-7AED827BF3CB}"/>
                </a:ext>
              </a:extLst>
            </p:cNvPr>
            <p:cNvSpPr txBox="1"/>
            <p:nvPr/>
          </p:nvSpPr>
          <p:spPr>
            <a:xfrm>
              <a:off x="7344102" y="1623650"/>
              <a:ext cx="2672602"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chemeClr val="accent6">
                      <a:lumMod val="75000"/>
                    </a:schemeClr>
                  </a:solidFill>
                  <a:latin typeface="Arial" panose="020B0604020202020204" pitchFamily="34" charset="0"/>
                  <a:cs typeface="Arial" panose="020B0604020202020204" pitchFamily="34" charset="0"/>
                </a:rPr>
                <a:t>Công Lý</a:t>
              </a:r>
            </a:p>
          </p:txBody>
        </p:sp>
      </p:grpSp>
      <p:grpSp>
        <p:nvGrpSpPr>
          <p:cNvPr id="4" name="Nhóm 3">
            <a:extLst>
              <a:ext uri="{FF2B5EF4-FFF2-40B4-BE49-F238E27FC236}">
                <a16:creationId xmlns:a16="http://schemas.microsoft.com/office/drawing/2014/main" xmlns="" id="{7B386DA4-A5D1-410A-B1F8-98D6C0D93C88}"/>
              </a:ext>
            </a:extLst>
          </p:cNvPr>
          <p:cNvGrpSpPr/>
          <p:nvPr/>
        </p:nvGrpSpPr>
        <p:grpSpPr>
          <a:xfrm>
            <a:off x="6736147" y="1002294"/>
            <a:ext cx="3018569" cy="646519"/>
            <a:chOff x="12030166" y="607638"/>
            <a:chExt cx="3018569" cy="646519"/>
          </a:xfrm>
        </p:grpSpPr>
        <p:pic>
          <p:nvPicPr>
            <p:cNvPr id="14" name="Picture 2" descr="Premium Vector | Circus people vector acrobat or clown and trained animals  characters in circus-tent illustration set of magician and circusman with  lion or elephant isolated on white">
              <a:extLst>
                <a:ext uri="{FF2B5EF4-FFF2-40B4-BE49-F238E27FC236}">
                  <a16:creationId xmlns:a16="http://schemas.microsoft.com/office/drawing/2014/main" xmlns="" id="{DC11332B-B9B2-4EEC-98D6-F501F84FC765}"/>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5">
                      <a14:imgEffect>
                        <a14:backgroundRemoval t="50799" b="72204" l="27955" r="42971">
                          <a14:foregroundMark x1="38658" y1="71406" x2="38658" y2="71406"/>
                          <a14:foregroundMark x1="37859" y1="70767" x2="37859" y2="70767"/>
                          <a14:foregroundMark x1="36102" y1="72364" x2="36102" y2="72364"/>
                          <a14:foregroundMark x1="42971" y1="67572" x2="42971" y2="67572"/>
                        </a14:backgroundRemoval>
                      </a14:imgEffect>
                    </a14:imgLayer>
                  </a14:imgProps>
                </a:ext>
                <a:ext uri="{28A0092B-C50C-407E-A947-70E740481C1C}">
                  <a14:useLocalDpi xmlns:a14="http://schemas.microsoft.com/office/drawing/2010/main" val="0"/>
                </a:ext>
              </a:extLst>
            </a:blip>
            <a:srcRect l="26358" t="48407" r="55591" b="25986"/>
            <a:stretch/>
          </p:blipFill>
          <p:spPr bwMode="auto">
            <a:xfrm>
              <a:off x="12030166" y="607638"/>
              <a:ext cx="429632" cy="609487"/>
            </a:xfrm>
            <a:prstGeom prst="rect">
              <a:avLst/>
            </a:prstGeom>
            <a:noFill/>
            <a:extLst>
              <a:ext uri="{909E8E84-426E-40DD-AFC4-6F175D3DCCD1}">
                <a14:hiddenFill xmlns:a14="http://schemas.microsoft.com/office/drawing/2010/main">
                  <a:solidFill>
                    <a:srgbClr val="FFFFFF"/>
                  </a:solidFill>
                </a14:hiddenFill>
              </a:ext>
            </a:extLst>
          </p:spPr>
        </p:pic>
        <p:sp>
          <p:nvSpPr>
            <p:cNvPr id="29" name="Hộp Văn bản 28">
              <a:extLst>
                <a:ext uri="{FF2B5EF4-FFF2-40B4-BE49-F238E27FC236}">
                  <a16:creationId xmlns:a16="http://schemas.microsoft.com/office/drawing/2014/main" xmlns="" id="{162DB6B9-2C29-4182-87F4-345D341BABCC}"/>
                </a:ext>
              </a:extLst>
            </p:cNvPr>
            <p:cNvSpPr txBox="1"/>
            <p:nvPr/>
          </p:nvSpPr>
          <p:spPr>
            <a:xfrm>
              <a:off x="12376133" y="730937"/>
              <a:ext cx="2672602"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chemeClr val="accent6">
                      <a:lumMod val="75000"/>
                    </a:schemeClr>
                  </a:solidFill>
                  <a:latin typeface="Arial" panose="020B0604020202020204" pitchFamily="34" charset="0"/>
                  <a:cs typeface="Arial" panose="020B0604020202020204" pitchFamily="34" charset="0"/>
                </a:rPr>
                <a:t>Côn Đảo</a:t>
              </a:r>
            </a:p>
          </p:txBody>
        </p:sp>
      </p:grpSp>
      <p:grpSp>
        <p:nvGrpSpPr>
          <p:cNvPr id="5" name="Nhóm 4">
            <a:extLst>
              <a:ext uri="{FF2B5EF4-FFF2-40B4-BE49-F238E27FC236}">
                <a16:creationId xmlns:a16="http://schemas.microsoft.com/office/drawing/2014/main" xmlns="" id="{AE949C41-0ADD-414C-BB66-B5A62279B7C6}"/>
              </a:ext>
            </a:extLst>
          </p:cNvPr>
          <p:cNvGrpSpPr/>
          <p:nvPr/>
        </p:nvGrpSpPr>
        <p:grpSpPr>
          <a:xfrm>
            <a:off x="9083318" y="1070957"/>
            <a:ext cx="3066675" cy="585160"/>
            <a:chOff x="8789600" y="1362653"/>
            <a:chExt cx="3066675" cy="585160"/>
          </a:xfrm>
        </p:grpSpPr>
        <p:pic>
          <p:nvPicPr>
            <p:cNvPr id="15" name="Picture 2" descr="Premium Vector | Circus people vector acrobat or clown and trained animals  characters in circus-tent illustration set of magician and circusman with  lion or elephant isolated on white">
              <a:extLst>
                <a:ext uri="{FF2B5EF4-FFF2-40B4-BE49-F238E27FC236}">
                  <a16:creationId xmlns:a16="http://schemas.microsoft.com/office/drawing/2014/main" xmlns="" id="{D440852B-E6E8-487C-9D0B-FD21C2F82111}"/>
                </a:ext>
              </a:extLst>
            </p:cNvPr>
            <p:cNvPicPr>
              <a:picLocks noChangeAspect="1" noChangeArrowheads="1"/>
            </p:cNvPicPr>
            <p:nvPr/>
          </p:nvPicPr>
          <p:blipFill rotWithShape="1">
            <a:blip r:embed="rId8">
              <a:extLst>
                <a:ext uri="{BEBA8EAE-BF5A-486C-A8C5-ECC9F3942E4B}">
                  <a14:imgProps xmlns:a14="http://schemas.microsoft.com/office/drawing/2010/main">
                    <a14:imgLayer r:embed="rId5">
                      <a14:imgEffect>
                        <a14:backgroundRemoval t="67572" b="84665" l="15335" r="34185">
                          <a14:foregroundMark x1="22843" y1="84824" x2="22843" y2="84824"/>
                          <a14:foregroundMark x1="33387" y1="79712" x2="33387" y2="79712"/>
                          <a14:foregroundMark x1="19489" y1="71885" x2="19329" y2="73323"/>
                          <a14:foregroundMark x1="15495" y1="71086" x2="15495" y2="71086"/>
                          <a14:foregroundMark x1="34185" y1="79553" x2="34185" y2="79553"/>
                        </a14:backgroundRemoval>
                      </a14:imgEffect>
                    </a14:imgLayer>
                  </a14:imgProps>
                </a:ext>
                <a:ext uri="{28A0092B-C50C-407E-A947-70E740481C1C}">
                  <a14:useLocalDpi xmlns:a14="http://schemas.microsoft.com/office/drawing/2010/main" val="0"/>
                </a:ext>
              </a:extLst>
            </a:blip>
            <a:srcRect l="13785" t="65559" r="65369" b="14147"/>
            <a:stretch/>
          </p:blipFill>
          <p:spPr bwMode="auto">
            <a:xfrm>
              <a:off x="8789600" y="1362653"/>
              <a:ext cx="601061" cy="585160"/>
            </a:xfrm>
            <a:prstGeom prst="rect">
              <a:avLst/>
            </a:prstGeom>
            <a:noFill/>
            <a:extLst>
              <a:ext uri="{909E8E84-426E-40DD-AFC4-6F175D3DCCD1}">
                <a14:hiddenFill xmlns:a14="http://schemas.microsoft.com/office/drawing/2010/main">
                  <a:solidFill>
                    <a:srgbClr val="FFFFFF"/>
                  </a:solidFill>
                </a14:hiddenFill>
              </a:ext>
            </a:extLst>
          </p:spPr>
        </p:pic>
        <p:sp>
          <p:nvSpPr>
            <p:cNvPr id="30" name="Hộp Văn bản 29">
              <a:extLst>
                <a:ext uri="{FF2B5EF4-FFF2-40B4-BE49-F238E27FC236}">
                  <a16:creationId xmlns:a16="http://schemas.microsoft.com/office/drawing/2014/main" xmlns="" id="{56E6A8D1-2C88-4614-84C8-0E4FD0C82AEB}"/>
                </a:ext>
              </a:extLst>
            </p:cNvPr>
            <p:cNvSpPr txBox="1"/>
            <p:nvPr/>
          </p:nvSpPr>
          <p:spPr>
            <a:xfrm>
              <a:off x="9183673" y="1393623"/>
              <a:ext cx="2672602"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chemeClr val="accent6">
                      <a:lumMod val="75000"/>
                    </a:schemeClr>
                  </a:solidFill>
                  <a:latin typeface="Arial" panose="020B0604020202020204" pitchFamily="34" charset="0"/>
                  <a:cs typeface="Arial" panose="020B0604020202020204" pitchFamily="34" charset="0"/>
                </a:rPr>
                <a:t>Võ Thị Sáu</a:t>
              </a:r>
            </a:p>
          </p:txBody>
        </p:sp>
      </p:grpSp>
      <p:grpSp>
        <p:nvGrpSpPr>
          <p:cNvPr id="9" name="Nhóm 8">
            <a:extLst>
              <a:ext uri="{FF2B5EF4-FFF2-40B4-BE49-F238E27FC236}">
                <a16:creationId xmlns:a16="http://schemas.microsoft.com/office/drawing/2014/main" xmlns="" id="{B2A8CFC7-0914-42A8-AF44-D1201C93A31E}"/>
              </a:ext>
            </a:extLst>
          </p:cNvPr>
          <p:cNvGrpSpPr/>
          <p:nvPr/>
        </p:nvGrpSpPr>
        <p:grpSpPr>
          <a:xfrm>
            <a:off x="1871602" y="1721750"/>
            <a:ext cx="4456655" cy="875024"/>
            <a:chOff x="1888148" y="1835863"/>
            <a:chExt cx="4456655" cy="875024"/>
          </a:xfrm>
        </p:grpSpPr>
        <p:pic>
          <p:nvPicPr>
            <p:cNvPr id="10242" name="Picture 2" descr="Premium Vector | Circus people vector acrobat or clown and trained animals  characters in circus-tent illustration set of magician and circusman with  lion or elephant isolated on white">
              <a:extLst>
                <a:ext uri="{FF2B5EF4-FFF2-40B4-BE49-F238E27FC236}">
                  <a16:creationId xmlns:a16="http://schemas.microsoft.com/office/drawing/2014/main" xmlns="" id="{C946AD74-D4F5-47A6-8911-61A803232C5C}"/>
                </a:ext>
              </a:extLst>
            </p:cNvPr>
            <p:cNvPicPr>
              <a:picLocks noChangeAspect="1" noChangeArrowheads="1"/>
            </p:cNvPicPr>
            <p:nvPr/>
          </p:nvPicPr>
          <p:blipFill rotWithShape="1">
            <a:blip r:embed="rId9">
              <a:extLst>
                <a:ext uri="{BEBA8EAE-BF5A-486C-A8C5-ECC9F3942E4B}">
                  <a14:imgProps xmlns:a14="http://schemas.microsoft.com/office/drawing/2010/main">
                    <a14:imgLayer r:embed="rId5">
                      <a14:imgEffect>
                        <a14:backgroundRemoval t="17905" b="32802" l="1805" r="16246"/>
                      </a14:imgEffect>
                    </a14:imgLayer>
                  </a14:imgProps>
                </a:ext>
                <a:ext uri="{28A0092B-C50C-407E-A947-70E740481C1C}">
                  <a14:useLocalDpi xmlns:a14="http://schemas.microsoft.com/office/drawing/2010/main" val="0"/>
                </a:ext>
              </a:extLst>
            </a:blip>
            <a:srcRect t="16043" r="81949" b="65336"/>
            <a:stretch/>
          </p:blipFill>
          <p:spPr bwMode="auto">
            <a:xfrm>
              <a:off x="1888148" y="1835863"/>
              <a:ext cx="848215" cy="875024"/>
            </a:xfrm>
            <a:prstGeom prst="rect">
              <a:avLst/>
            </a:prstGeom>
            <a:noFill/>
            <a:extLst>
              <a:ext uri="{909E8E84-426E-40DD-AFC4-6F175D3DCCD1}">
                <a14:hiddenFill xmlns:a14="http://schemas.microsoft.com/office/drawing/2010/main">
                  <a:solidFill>
                    <a:srgbClr val="FFFFFF"/>
                  </a:solidFill>
                </a14:hiddenFill>
              </a:ext>
            </a:extLst>
          </p:spPr>
        </p:pic>
        <p:sp>
          <p:nvSpPr>
            <p:cNvPr id="31" name="Hộp Văn bản 30">
              <a:extLst>
                <a:ext uri="{FF2B5EF4-FFF2-40B4-BE49-F238E27FC236}">
                  <a16:creationId xmlns:a16="http://schemas.microsoft.com/office/drawing/2014/main" xmlns="" id="{61823F2D-3493-4EE3-9613-5B3B77A9E754}"/>
                </a:ext>
              </a:extLst>
            </p:cNvPr>
            <p:cNvSpPr txBox="1"/>
            <p:nvPr/>
          </p:nvSpPr>
          <p:spPr>
            <a:xfrm>
              <a:off x="2567747" y="2015950"/>
              <a:ext cx="3777056"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chemeClr val="accent6">
                      <a:lumMod val="75000"/>
                    </a:schemeClr>
                  </a:solidFill>
                  <a:latin typeface="Arial" panose="020B0604020202020204" pitchFamily="34" charset="0"/>
                  <a:cs typeface="Arial" panose="020B0604020202020204" pitchFamily="34" charset="0"/>
                </a:rPr>
                <a:t>Nguyễn Văn Trỗi</a:t>
              </a:r>
            </a:p>
          </p:txBody>
        </p:sp>
      </p:grpSp>
      <p:grpSp>
        <p:nvGrpSpPr>
          <p:cNvPr id="7" name="Nhóm 6">
            <a:extLst>
              <a:ext uri="{FF2B5EF4-FFF2-40B4-BE49-F238E27FC236}">
                <a16:creationId xmlns:a16="http://schemas.microsoft.com/office/drawing/2014/main" xmlns="" id="{EBF3420A-0D03-4FAA-BDAC-116862AA8DEB}"/>
              </a:ext>
            </a:extLst>
          </p:cNvPr>
          <p:cNvGrpSpPr/>
          <p:nvPr/>
        </p:nvGrpSpPr>
        <p:grpSpPr>
          <a:xfrm>
            <a:off x="6950963" y="1718714"/>
            <a:ext cx="4605561" cy="622691"/>
            <a:chOff x="4289639" y="1741099"/>
            <a:chExt cx="4605561" cy="622691"/>
          </a:xfrm>
        </p:grpSpPr>
        <p:pic>
          <p:nvPicPr>
            <p:cNvPr id="16" name="Picture 2" descr="Premium Vector | Circus people vector acrobat or clown and trained animals  characters in circus-tent illustration set of magician and circusman with  lion or elephant isolated on white">
              <a:extLst>
                <a:ext uri="{FF2B5EF4-FFF2-40B4-BE49-F238E27FC236}">
                  <a16:creationId xmlns:a16="http://schemas.microsoft.com/office/drawing/2014/main" xmlns="" id="{75E63872-98B5-4BB2-9193-8EFB0E4AA067}"/>
                </a:ext>
              </a:extLst>
            </p:cNvPr>
            <p:cNvPicPr>
              <a:picLocks noChangeAspect="1" noChangeArrowheads="1"/>
            </p:cNvPicPr>
            <p:nvPr/>
          </p:nvPicPr>
          <p:blipFill rotWithShape="1">
            <a:blip r:embed="rId10">
              <a:extLst>
                <a:ext uri="{BEBA8EAE-BF5A-486C-A8C5-ECC9F3942E4B}">
                  <a14:imgProps xmlns:a14="http://schemas.microsoft.com/office/drawing/2010/main">
                    <a14:imgLayer r:embed="rId5">
                      <a14:imgEffect>
                        <a14:backgroundRemoval t="33540" b="52299" l="5416" r="34092"/>
                      </a14:imgEffect>
                    </a14:imgLayer>
                  </a14:imgProps>
                </a:ext>
                <a:ext uri="{28A0092B-C50C-407E-A947-70E740481C1C}">
                  <a14:useLocalDpi xmlns:a14="http://schemas.microsoft.com/office/drawing/2010/main" val="0"/>
                </a:ext>
              </a:extLst>
            </a:blip>
            <a:srcRect l="1831" t="31195" r="62324" b="45356"/>
            <a:stretch/>
          </p:blipFill>
          <p:spPr bwMode="auto">
            <a:xfrm>
              <a:off x="4289639" y="1741099"/>
              <a:ext cx="951821" cy="622691"/>
            </a:xfrm>
            <a:prstGeom prst="rect">
              <a:avLst/>
            </a:prstGeom>
            <a:noFill/>
            <a:extLst>
              <a:ext uri="{909E8E84-426E-40DD-AFC4-6F175D3DCCD1}">
                <a14:hiddenFill xmlns:a14="http://schemas.microsoft.com/office/drawing/2010/main">
                  <a:solidFill>
                    <a:srgbClr val="FFFFFF"/>
                  </a:solidFill>
                </a14:hiddenFill>
              </a:ext>
            </a:extLst>
          </p:spPr>
        </p:pic>
        <p:sp>
          <p:nvSpPr>
            <p:cNvPr id="32" name="Hộp Văn bản 31">
              <a:extLst>
                <a:ext uri="{FF2B5EF4-FFF2-40B4-BE49-F238E27FC236}">
                  <a16:creationId xmlns:a16="http://schemas.microsoft.com/office/drawing/2014/main" xmlns="" id="{AE28E736-DB4D-48F6-9DB9-3FB8D8210534}"/>
                </a:ext>
              </a:extLst>
            </p:cNvPr>
            <p:cNvSpPr txBox="1"/>
            <p:nvPr/>
          </p:nvSpPr>
          <p:spPr>
            <a:xfrm>
              <a:off x="5118144" y="1840570"/>
              <a:ext cx="3777056" cy="523220"/>
            </a:xfrm>
            <a:prstGeom prst="rect">
              <a:avLst/>
            </a:prstGeom>
            <a:noFill/>
          </p:spPr>
          <p:txBody>
            <a:bodyPr wrap="square">
              <a:spAutoFit/>
            </a:bodyPr>
            <a:lstStyle/>
            <a:p>
              <a:pPr algn="just" eaLnBrk="1" hangingPunct="1">
                <a:spcBef>
                  <a:spcPts val="600"/>
                </a:spcBef>
                <a:spcAft>
                  <a:spcPts val="600"/>
                </a:spcAft>
                <a:buFontTx/>
                <a:buNone/>
              </a:pPr>
              <a:r>
                <a:rPr lang="en-US" altLang="en-US" sz="2800" b="1">
                  <a:solidFill>
                    <a:schemeClr val="accent6">
                      <a:lumMod val="75000"/>
                    </a:schemeClr>
                  </a:solidFill>
                  <a:latin typeface="Arial" panose="020B0604020202020204" pitchFamily="34" charset="0"/>
                  <a:cs typeface="Arial" panose="020B0604020202020204" pitchFamily="34" charset="0"/>
                </a:rPr>
                <a:t>Phan Đình Giót</a:t>
              </a:r>
            </a:p>
          </p:txBody>
        </p:sp>
      </p:grpSp>
    </p:spTree>
    <p:extLst>
      <p:ext uri="{BB962C8B-B14F-4D97-AF65-F5344CB8AC3E}">
        <p14:creationId xmlns:p14="http://schemas.microsoft.com/office/powerpoint/2010/main" val="714108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2.96296E-6 L -0.32252 0.27615 " pathEditMode="relative" rAng="0" ptsTypes="AA">
                                      <p:cBhvr>
                                        <p:cTn id="10" dur="2000" fill="hold"/>
                                        <p:tgtEl>
                                          <p:spTgt spid="4"/>
                                        </p:tgtEl>
                                        <p:attrNameLst>
                                          <p:attrName>ppt_x</p:attrName>
                                          <p:attrName>ppt_y</p:attrName>
                                        </p:attrNameLst>
                                      </p:cBhvr>
                                      <p:rCtr x="-16133" y="13796"/>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33333E-6 -2.59259E-6 L -0.10898 0.27153 " pathEditMode="relative" rAng="0" ptsTypes="AA">
                                      <p:cBhvr>
                                        <p:cTn id="18" dur="2000" fill="hold"/>
                                        <p:tgtEl>
                                          <p:spTgt spid="5"/>
                                        </p:tgtEl>
                                        <p:attrNameLst>
                                          <p:attrName>ppt_x</p:attrName>
                                          <p:attrName>ppt_y</p:attrName>
                                        </p:attrNameLst>
                                      </p:cBhvr>
                                      <p:rCtr x="-5456" y="13565"/>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54167E-6 1.11111E-6 L 0.07006 0.46829 " pathEditMode="relative" rAng="0" ptsTypes="AA">
                                      <p:cBhvr>
                                        <p:cTn id="26" dur="2000" fill="hold"/>
                                        <p:tgtEl>
                                          <p:spTgt spid="33"/>
                                        </p:tgtEl>
                                        <p:attrNameLst>
                                          <p:attrName>ppt_x</p:attrName>
                                          <p:attrName>ppt_y</p:attrName>
                                        </p:attrNameLst>
                                      </p:cBhvr>
                                      <p:rCtr x="3503" y="23403"/>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375E-6 -4.81481E-6 L -0.01393 0.37987 " pathEditMode="relative" rAng="0" ptsTypes="AA">
                                      <p:cBhvr>
                                        <p:cTn id="34" dur="2000" fill="hold"/>
                                        <p:tgtEl>
                                          <p:spTgt spid="7"/>
                                        </p:tgtEl>
                                        <p:attrNameLst>
                                          <p:attrName>ppt_x</p:attrName>
                                          <p:attrName>ppt_y</p:attrName>
                                        </p:attrNameLst>
                                      </p:cBhvr>
                                      <p:rCtr x="-703" y="18981"/>
                                    </p:animMotion>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08333E-6 7.40741E-7 L 0.45117 0.59699 " pathEditMode="relative" rAng="0" ptsTypes="AA">
                                      <p:cBhvr>
                                        <p:cTn id="42" dur="2000" fill="hold"/>
                                        <p:tgtEl>
                                          <p:spTgt spid="34"/>
                                        </p:tgtEl>
                                        <p:attrNameLst>
                                          <p:attrName>ppt_x</p:attrName>
                                          <p:attrName>ppt_y</p:attrName>
                                        </p:attrNameLst>
                                      </p:cBhvr>
                                      <p:rCtr x="22552" y="29838"/>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0.04336 -0.00648 L 0.35885 0.55556 " pathEditMode="relative" rAng="0" ptsTypes="AA">
                                      <p:cBhvr>
                                        <p:cTn id="50" dur="2000" fill="hold"/>
                                        <p:tgtEl>
                                          <p:spTgt spid="9"/>
                                        </p:tgtEl>
                                        <p:attrNameLst>
                                          <p:attrName>ppt_x</p:attrName>
                                          <p:attrName>ppt_y</p:attrName>
                                        </p:attrNameLst>
                                      </p:cBhvr>
                                      <p:rCtr x="20104" y="2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4098" name="Picture 2" descr="Hé lộ toàn cảnh bản đồ công viên Ghibli- nơi tái hiện những &amp;quot;tuyệt tác&amp;quot;  hoạt hình Nhật Bản">
            <a:extLst>
              <a:ext uri="{FF2B5EF4-FFF2-40B4-BE49-F238E27FC236}">
                <a16:creationId xmlns:a16="http://schemas.microsoft.com/office/drawing/2014/main" xmlns="" id="{410B69CF-FB19-4ED1-B3A5-5FB4A937B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357336"/>
            <a:ext cx="11544300" cy="61069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ấu xám | Gấu xám, Gấu, Gấu bắc cực">
            <a:extLst>
              <a:ext uri="{FF2B5EF4-FFF2-40B4-BE49-F238E27FC236}">
                <a16:creationId xmlns:a16="http://schemas.microsoft.com/office/drawing/2014/main" xmlns="" id="{14290F32-4EF1-4F66-BA1B-906DD77AE66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5556" l="9868" r="89967">
                        <a14:foregroundMark x1="41776" y1="91481" x2="39145"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4921017" y="384102"/>
            <a:ext cx="1500499" cy="266536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Nhóm 2">
            <a:extLst>
              <a:ext uri="{FF2B5EF4-FFF2-40B4-BE49-F238E27FC236}">
                <a16:creationId xmlns:a16="http://schemas.microsoft.com/office/drawing/2014/main" xmlns="" id="{54DE020C-12C0-4D15-B683-5A872D5D2E3E}"/>
              </a:ext>
            </a:extLst>
          </p:cNvPr>
          <p:cNvGrpSpPr/>
          <p:nvPr/>
        </p:nvGrpSpPr>
        <p:grpSpPr>
          <a:xfrm>
            <a:off x="2895601" y="4119612"/>
            <a:ext cx="622299" cy="655587"/>
            <a:chOff x="2895600" y="3798940"/>
            <a:chExt cx="728133" cy="976260"/>
          </a:xfrm>
        </p:grpSpPr>
        <p:pic>
          <p:nvPicPr>
            <p:cNvPr id="4100"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F0F9BD89-BEBB-4BCE-8C0F-70621B43B1E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FDFD4AA7-BB06-4D65-923E-778B4F6BE7B9}"/>
                </a:ext>
              </a:extLst>
            </p:cNvPr>
            <p:cNvSpPr txBox="1"/>
            <p:nvPr/>
          </p:nvSpPr>
          <p:spPr>
            <a:xfrm>
              <a:off x="3070013" y="3925146"/>
              <a:ext cx="261044" cy="595819"/>
            </a:xfrm>
            <a:prstGeom prst="rect">
              <a:avLst/>
            </a:prstGeom>
            <a:noFill/>
          </p:spPr>
          <p:txBody>
            <a:bodyPr wrap="none" rtlCol="0">
              <a:spAutoFit/>
            </a:bodyPr>
            <a:lstStyle/>
            <a:p>
              <a:r>
                <a:rPr lang="en-US" sz="2000" b="1">
                  <a:latin typeface="UVN Vien Du" panose="03080402030202060204" pitchFamily="66" charset="0"/>
                </a:rPr>
                <a:t>1</a:t>
              </a:r>
            </a:p>
          </p:txBody>
        </p:sp>
      </p:grpSp>
      <p:grpSp>
        <p:nvGrpSpPr>
          <p:cNvPr id="11" name="Nhóm 10">
            <a:extLst>
              <a:ext uri="{FF2B5EF4-FFF2-40B4-BE49-F238E27FC236}">
                <a16:creationId xmlns:a16="http://schemas.microsoft.com/office/drawing/2014/main" xmlns="" id="{96BA7723-A2DD-4683-9465-1202FF38FD06}"/>
              </a:ext>
            </a:extLst>
          </p:cNvPr>
          <p:cNvGrpSpPr/>
          <p:nvPr/>
        </p:nvGrpSpPr>
        <p:grpSpPr>
          <a:xfrm>
            <a:off x="3762537" y="2031812"/>
            <a:ext cx="622299" cy="655587"/>
            <a:chOff x="2895600" y="3798940"/>
            <a:chExt cx="728133" cy="976260"/>
          </a:xfrm>
        </p:grpSpPr>
        <p:pic>
          <p:nvPicPr>
            <p:cNvPr id="12"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919C39F2-088A-4EC9-876D-E0B258A739E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xmlns="" id="{8DD89CFD-995B-43AA-B7E1-3BA2BA1EF0A3}"/>
                </a:ext>
              </a:extLst>
            </p:cNvPr>
            <p:cNvSpPr txBox="1"/>
            <p:nvPr/>
          </p:nvSpPr>
          <p:spPr>
            <a:xfrm>
              <a:off x="3055973" y="3864627"/>
              <a:ext cx="407385" cy="595819"/>
            </a:xfrm>
            <a:prstGeom prst="rect">
              <a:avLst/>
            </a:prstGeom>
            <a:noFill/>
          </p:spPr>
          <p:txBody>
            <a:bodyPr wrap="none" rtlCol="0">
              <a:spAutoFit/>
            </a:bodyPr>
            <a:lstStyle/>
            <a:p>
              <a:r>
                <a:rPr lang="en-US" sz="2000" b="1">
                  <a:latin typeface="UVN Vien Du" panose="03080402030202060204" pitchFamily="66" charset="0"/>
                </a:rPr>
                <a:t>2</a:t>
              </a:r>
            </a:p>
          </p:txBody>
        </p:sp>
      </p:grpSp>
      <p:grpSp>
        <p:nvGrpSpPr>
          <p:cNvPr id="14" name="Nhóm 13">
            <a:extLst>
              <a:ext uri="{FF2B5EF4-FFF2-40B4-BE49-F238E27FC236}">
                <a16:creationId xmlns:a16="http://schemas.microsoft.com/office/drawing/2014/main" xmlns="" id="{C2C4CD61-4FC4-45F9-AD63-3B4A1A26F7E7}"/>
              </a:ext>
            </a:extLst>
          </p:cNvPr>
          <p:cNvGrpSpPr/>
          <p:nvPr/>
        </p:nvGrpSpPr>
        <p:grpSpPr>
          <a:xfrm>
            <a:off x="9062670" y="3410818"/>
            <a:ext cx="622299" cy="655587"/>
            <a:chOff x="2895600" y="3798940"/>
            <a:chExt cx="728133" cy="976260"/>
          </a:xfrm>
        </p:grpSpPr>
        <p:pic>
          <p:nvPicPr>
            <p:cNvPr id="15"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BDA7D55D-9903-41C6-A878-78DD0D900FA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16" name="Hộp Văn bản 15">
              <a:extLst>
                <a:ext uri="{FF2B5EF4-FFF2-40B4-BE49-F238E27FC236}">
                  <a16:creationId xmlns:a16="http://schemas.microsoft.com/office/drawing/2014/main" xmlns="" id="{1BA2E3B1-04AB-4E79-90BA-086D68114D5D}"/>
                </a:ext>
              </a:extLst>
            </p:cNvPr>
            <p:cNvSpPr txBox="1"/>
            <p:nvPr/>
          </p:nvSpPr>
          <p:spPr>
            <a:xfrm>
              <a:off x="3070013" y="3925146"/>
              <a:ext cx="418639" cy="595819"/>
            </a:xfrm>
            <a:prstGeom prst="rect">
              <a:avLst/>
            </a:prstGeom>
            <a:noFill/>
          </p:spPr>
          <p:txBody>
            <a:bodyPr wrap="none" rtlCol="0">
              <a:spAutoFit/>
            </a:bodyPr>
            <a:lstStyle/>
            <a:p>
              <a:r>
                <a:rPr lang="en-US" sz="2000" b="1">
                  <a:latin typeface="UVN Vien Du" panose="03080402030202060204" pitchFamily="66" charset="0"/>
                </a:rPr>
                <a:t>3</a:t>
              </a:r>
            </a:p>
          </p:txBody>
        </p:sp>
      </p:grpSp>
      <p:grpSp>
        <p:nvGrpSpPr>
          <p:cNvPr id="4" name="Nhóm 3">
            <a:extLst>
              <a:ext uri="{FF2B5EF4-FFF2-40B4-BE49-F238E27FC236}">
                <a16:creationId xmlns:a16="http://schemas.microsoft.com/office/drawing/2014/main" xmlns="" id="{E99DD88F-51E1-4534-B6B8-6B702B56E266}"/>
              </a:ext>
            </a:extLst>
          </p:cNvPr>
          <p:cNvGrpSpPr/>
          <p:nvPr/>
        </p:nvGrpSpPr>
        <p:grpSpPr>
          <a:xfrm>
            <a:off x="6403428" y="125901"/>
            <a:ext cx="3681480" cy="2150077"/>
            <a:chOff x="4106959" y="1974424"/>
            <a:chExt cx="3681480" cy="2150077"/>
          </a:xfrm>
        </p:grpSpPr>
        <p:sp>
          <p:nvSpPr>
            <p:cNvPr id="17" name="Bong bóng Lời nói: Hình bầu dục 16">
              <a:extLst>
                <a:ext uri="{FF2B5EF4-FFF2-40B4-BE49-F238E27FC236}">
                  <a16:creationId xmlns:a16="http://schemas.microsoft.com/office/drawing/2014/main" xmlns="" id="{01B0C328-4672-4041-88A5-F17CC7C3EBF2}"/>
                </a:ext>
              </a:extLst>
            </p:cNvPr>
            <p:cNvSpPr/>
            <p:nvPr/>
          </p:nvSpPr>
          <p:spPr>
            <a:xfrm>
              <a:off x="4106959" y="1974424"/>
              <a:ext cx="3681480" cy="2150077"/>
            </a:xfrm>
            <a:prstGeom prst="wedgeEllipseCallout">
              <a:avLst>
                <a:gd name="adj1" fmla="val -60751"/>
                <a:gd name="adj2" fmla="val 3662"/>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a:solidFill>
                  <a:schemeClr val="accent4">
                    <a:lumMod val="50000"/>
                  </a:schemeClr>
                </a:solidFill>
              </a:endParaRPr>
            </a:p>
          </p:txBody>
        </p:sp>
        <p:sp>
          <p:nvSpPr>
            <p:cNvPr id="18" name="Hộp Văn bản 17">
              <a:extLst>
                <a:ext uri="{FF2B5EF4-FFF2-40B4-BE49-F238E27FC236}">
                  <a16:creationId xmlns:a16="http://schemas.microsoft.com/office/drawing/2014/main" xmlns="" id="{17F4A07A-04C5-485E-96A8-7B42C82EE7E8}"/>
                </a:ext>
              </a:extLst>
            </p:cNvPr>
            <p:cNvSpPr txBox="1"/>
            <p:nvPr/>
          </p:nvSpPr>
          <p:spPr>
            <a:xfrm>
              <a:off x="4462677" y="2387742"/>
              <a:ext cx="2988131" cy="1323439"/>
            </a:xfrm>
            <a:prstGeom prst="rect">
              <a:avLst/>
            </a:prstGeom>
            <a:noFill/>
          </p:spPr>
          <p:txBody>
            <a:bodyPr wrap="square">
              <a:spAutoFit/>
            </a:bodyPr>
            <a:lstStyle/>
            <a:p>
              <a:pPr algn="just"/>
              <a:r>
                <a:rPr lang="en-US" sz="2000" dirty="0" err="1">
                  <a:solidFill>
                    <a:schemeClr val="accent4">
                      <a:lumMod val="50000"/>
                    </a:schemeClr>
                  </a:solidFill>
                </a:rPr>
                <a:t>Vậy</a:t>
              </a:r>
              <a:r>
                <a:rPr lang="en-US" sz="2000" dirty="0">
                  <a:solidFill>
                    <a:schemeClr val="accent4">
                      <a:lumMod val="50000"/>
                    </a:schemeClr>
                  </a:solidFill>
                </a:rPr>
                <a:t> </a:t>
              </a:r>
              <a:r>
                <a:rPr lang="en-US" sz="2000" dirty="0" err="1">
                  <a:solidFill>
                    <a:schemeClr val="accent4">
                      <a:lumMod val="50000"/>
                    </a:schemeClr>
                  </a:solidFill>
                </a:rPr>
                <a:t>là</a:t>
              </a:r>
              <a:r>
                <a:rPr lang="en-US" sz="2000" dirty="0">
                  <a:solidFill>
                    <a:schemeClr val="accent4">
                      <a:lumMod val="50000"/>
                    </a:schemeClr>
                  </a:solidFill>
                </a:rPr>
                <a:t> </a:t>
              </a:r>
              <a:r>
                <a:rPr lang="en-US" sz="2000" dirty="0" err="1">
                  <a:solidFill>
                    <a:schemeClr val="accent4">
                      <a:lumMod val="50000"/>
                    </a:schemeClr>
                  </a:solidFill>
                </a:rPr>
                <a:t>các</a:t>
              </a:r>
              <a:r>
                <a:rPr lang="en-US" sz="2000" dirty="0">
                  <a:solidFill>
                    <a:schemeClr val="accent4">
                      <a:lumMod val="50000"/>
                    </a:schemeClr>
                  </a:solidFill>
                </a:rPr>
                <a:t> con </a:t>
              </a:r>
              <a:r>
                <a:rPr lang="en-US" sz="2000" dirty="0" err="1">
                  <a:solidFill>
                    <a:schemeClr val="accent4">
                      <a:lumMod val="50000"/>
                    </a:schemeClr>
                  </a:solidFill>
                </a:rPr>
                <a:t>vật</a:t>
              </a:r>
              <a:r>
                <a:rPr lang="en-US" sz="2000" dirty="0">
                  <a:solidFill>
                    <a:schemeClr val="accent4">
                      <a:lumMod val="50000"/>
                    </a:schemeClr>
                  </a:solidFill>
                </a:rPr>
                <a:t> </a:t>
              </a:r>
              <a:r>
                <a:rPr lang="en-US" sz="2000" dirty="0" err="1">
                  <a:solidFill>
                    <a:schemeClr val="accent4">
                      <a:lumMod val="50000"/>
                    </a:schemeClr>
                  </a:solidFill>
                </a:rPr>
                <a:t>đã</a:t>
              </a:r>
              <a:r>
                <a:rPr lang="en-US" sz="2000" dirty="0">
                  <a:solidFill>
                    <a:schemeClr val="accent4">
                      <a:lumMod val="50000"/>
                    </a:schemeClr>
                  </a:solidFill>
                </a:rPr>
                <a:t> </a:t>
              </a:r>
              <a:r>
                <a:rPr lang="en-US" sz="2000" dirty="0" err="1">
                  <a:solidFill>
                    <a:schemeClr val="accent4">
                      <a:lumMod val="50000"/>
                    </a:schemeClr>
                  </a:solidFill>
                </a:rPr>
                <a:t>biết</a:t>
              </a:r>
              <a:r>
                <a:rPr lang="en-US" sz="2000" dirty="0">
                  <a:solidFill>
                    <a:schemeClr val="accent4">
                      <a:lumMod val="50000"/>
                    </a:schemeClr>
                  </a:solidFill>
                </a:rPr>
                <a:t> </a:t>
              </a:r>
              <a:r>
                <a:rPr lang="en-US" sz="2000" dirty="0" err="1">
                  <a:solidFill>
                    <a:schemeClr val="accent4">
                      <a:lumMod val="50000"/>
                    </a:schemeClr>
                  </a:solidFill>
                </a:rPr>
                <a:t>thứ</a:t>
              </a:r>
              <a:r>
                <a:rPr lang="en-US" sz="2000" dirty="0">
                  <a:solidFill>
                    <a:schemeClr val="accent4">
                      <a:lumMod val="50000"/>
                    </a:schemeClr>
                  </a:solidFill>
                </a:rPr>
                <a:t> </a:t>
              </a:r>
              <a:r>
                <a:rPr lang="en-US" sz="2000" dirty="0" err="1">
                  <a:solidFill>
                    <a:schemeClr val="accent4">
                      <a:lumMod val="50000"/>
                    </a:schemeClr>
                  </a:solidFill>
                </a:rPr>
                <a:t>tự</a:t>
              </a:r>
              <a:r>
                <a:rPr lang="en-US" sz="2000" dirty="0">
                  <a:solidFill>
                    <a:schemeClr val="accent4">
                      <a:lumMod val="50000"/>
                    </a:schemeClr>
                  </a:solidFill>
                </a:rPr>
                <a:t> </a:t>
              </a:r>
              <a:r>
                <a:rPr lang="en-US" sz="2000" dirty="0" err="1">
                  <a:solidFill>
                    <a:schemeClr val="accent4">
                      <a:lumMod val="50000"/>
                    </a:schemeClr>
                  </a:solidFill>
                </a:rPr>
                <a:t>diễn</a:t>
              </a:r>
              <a:r>
                <a:rPr lang="en-US" sz="2000" dirty="0">
                  <a:solidFill>
                    <a:schemeClr val="accent4">
                      <a:lumMod val="50000"/>
                    </a:schemeClr>
                  </a:solidFill>
                </a:rPr>
                <a:t> </a:t>
              </a:r>
              <a:r>
                <a:rPr lang="en-US" sz="2000" dirty="0" err="1">
                  <a:solidFill>
                    <a:schemeClr val="accent4">
                      <a:lumMod val="50000"/>
                    </a:schemeClr>
                  </a:solidFill>
                </a:rPr>
                <a:t>của</a:t>
              </a:r>
              <a:r>
                <a:rPr lang="en-US" sz="2000" dirty="0">
                  <a:solidFill>
                    <a:schemeClr val="accent4">
                      <a:lumMod val="50000"/>
                    </a:schemeClr>
                  </a:solidFill>
                </a:rPr>
                <a:t> </a:t>
              </a:r>
              <a:r>
                <a:rPr lang="en-US" sz="2000" dirty="0" err="1">
                  <a:solidFill>
                    <a:schemeClr val="accent4">
                      <a:lumMod val="50000"/>
                    </a:schemeClr>
                  </a:solidFill>
                </a:rPr>
                <a:t>mình</a:t>
              </a:r>
              <a:r>
                <a:rPr lang="en-US" sz="2000" dirty="0">
                  <a:solidFill>
                    <a:schemeClr val="accent4">
                      <a:lumMod val="50000"/>
                    </a:schemeClr>
                  </a:solidFill>
                </a:rPr>
                <a:t> </a:t>
              </a:r>
              <a:r>
                <a:rPr lang="en-US" sz="2000" dirty="0" err="1">
                  <a:solidFill>
                    <a:schemeClr val="accent4">
                      <a:lumMod val="50000"/>
                    </a:schemeClr>
                  </a:solidFill>
                </a:rPr>
                <a:t>rồi</a:t>
              </a:r>
              <a:r>
                <a:rPr lang="en-US" sz="2000" dirty="0">
                  <a:solidFill>
                    <a:schemeClr val="accent4">
                      <a:lumMod val="50000"/>
                    </a:schemeClr>
                  </a:solidFill>
                </a:rPr>
                <a:t>, </a:t>
              </a:r>
              <a:r>
                <a:rPr lang="en-US" sz="2000" dirty="0" err="1">
                  <a:solidFill>
                    <a:schemeClr val="accent4">
                      <a:lumMod val="50000"/>
                    </a:schemeClr>
                  </a:solidFill>
                </a:rPr>
                <a:t>giờ</a:t>
              </a:r>
              <a:r>
                <a:rPr lang="en-US" sz="2000" dirty="0">
                  <a:solidFill>
                    <a:schemeClr val="accent4">
                      <a:lumMod val="50000"/>
                    </a:schemeClr>
                  </a:solidFill>
                </a:rPr>
                <a:t> </a:t>
              </a:r>
              <a:r>
                <a:rPr lang="en-US" sz="2000" dirty="0" err="1">
                  <a:solidFill>
                    <a:schemeClr val="accent4">
                      <a:lumMod val="50000"/>
                    </a:schemeClr>
                  </a:solidFill>
                </a:rPr>
                <a:t>chúng</a:t>
              </a:r>
              <a:r>
                <a:rPr lang="en-US" sz="2000" dirty="0">
                  <a:solidFill>
                    <a:schemeClr val="accent4">
                      <a:lumMod val="50000"/>
                    </a:schemeClr>
                  </a:solidFill>
                </a:rPr>
                <a:t> </a:t>
              </a:r>
              <a:r>
                <a:rPr lang="en-US" sz="2000" dirty="0" err="1">
                  <a:solidFill>
                    <a:schemeClr val="accent4">
                      <a:lumMod val="50000"/>
                    </a:schemeClr>
                  </a:solidFill>
                </a:rPr>
                <a:t>mình</a:t>
              </a:r>
              <a:r>
                <a:rPr lang="en-US" sz="2000" dirty="0">
                  <a:solidFill>
                    <a:schemeClr val="accent4">
                      <a:lumMod val="50000"/>
                    </a:schemeClr>
                  </a:solidFill>
                </a:rPr>
                <a:t> </a:t>
              </a:r>
              <a:r>
                <a:rPr lang="en-US" sz="2000" dirty="0" err="1">
                  <a:solidFill>
                    <a:schemeClr val="accent4">
                      <a:lumMod val="50000"/>
                    </a:schemeClr>
                  </a:solidFill>
                </a:rPr>
                <a:t>cùng</a:t>
              </a:r>
              <a:r>
                <a:rPr lang="en-US" sz="2000" dirty="0">
                  <a:solidFill>
                    <a:schemeClr val="accent4">
                      <a:lumMod val="50000"/>
                    </a:schemeClr>
                  </a:solidFill>
                </a:rPr>
                <a:t> sang </a:t>
              </a:r>
              <a:r>
                <a:rPr lang="en-US" sz="2000" dirty="0" err="1">
                  <a:solidFill>
                    <a:schemeClr val="accent4">
                      <a:lumMod val="50000"/>
                    </a:schemeClr>
                  </a:solidFill>
                </a:rPr>
                <a:t>nhà</a:t>
              </a:r>
              <a:r>
                <a:rPr lang="en-US" sz="2000" dirty="0">
                  <a:solidFill>
                    <a:schemeClr val="accent4">
                      <a:lumMod val="50000"/>
                    </a:schemeClr>
                  </a:solidFill>
                </a:rPr>
                <a:t> </a:t>
              </a:r>
              <a:r>
                <a:rPr lang="en-US" sz="2000" dirty="0" err="1">
                  <a:solidFill>
                    <a:schemeClr val="accent4">
                      <a:lumMod val="50000"/>
                    </a:schemeClr>
                  </a:solidFill>
                </a:rPr>
                <a:t>bác</a:t>
              </a:r>
              <a:r>
                <a:rPr lang="en-US" sz="2000" dirty="0">
                  <a:solidFill>
                    <a:schemeClr val="accent4">
                      <a:lumMod val="50000"/>
                    </a:schemeClr>
                  </a:solidFill>
                </a:rPr>
                <a:t> </a:t>
              </a:r>
              <a:r>
                <a:rPr lang="en-US" sz="2000" dirty="0" err="1">
                  <a:solidFill>
                    <a:schemeClr val="accent4">
                      <a:lumMod val="50000"/>
                    </a:schemeClr>
                  </a:solidFill>
                </a:rPr>
                <a:t>trưởng</a:t>
              </a:r>
              <a:r>
                <a:rPr lang="en-US" sz="2000" dirty="0">
                  <a:solidFill>
                    <a:schemeClr val="accent4">
                      <a:lumMod val="50000"/>
                    </a:schemeClr>
                  </a:solidFill>
                </a:rPr>
                <a:t> </a:t>
              </a:r>
              <a:r>
                <a:rPr lang="en-US" sz="2000" dirty="0" err="1">
                  <a:solidFill>
                    <a:schemeClr val="accent4">
                      <a:lumMod val="50000"/>
                    </a:schemeClr>
                  </a:solidFill>
                </a:rPr>
                <a:t>thôn</a:t>
              </a:r>
              <a:r>
                <a:rPr lang="en-US" sz="2000" dirty="0">
                  <a:solidFill>
                    <a:schemeClr val="accent4">
                      <a:lumMod val="50000"/>
                    </a:schemeClr>
                  </a:solidFill>
                </a:rPr>
                <a:t> </a:t>
              </a:r>
              <a:r>
                <a:rPr lang="en-US" sz="2000" dirty="0" err="1">
                  <a:solidFill>
                    <a:schemeClr val="accent4">
                      <a:lumMod val="50000"/>
                    </a:schemeClr>
                  </a:solidFill>
                </a:rPr>
                <a:t>nào</a:t>
              </a:r>
              <a:r>
                <a:rPr lang="en-US" sz="2000" dirty="0">
                  <a:solidFill>
                    <a:schemeClr val="accent4">
                      <a:lumMod val="50000"/>
                    </a:schemeClr>
                  </a:solidFill>
                </a:rPr>
                <a:t>.</a:t>
              </a:r>
            </a:p>
          </p:txBody>
        </p:sp>
      </p:grpSp>
    </p:spTree>
    <p:extLst>
      <p:ext uri="{BB962C8B-B14F-4D97-AF65-F5344CB8AC3E}">
        <p14:creationId xmlns:p14="http://schemas.microsoft.com/office/powerpoint/2010/main" val="2032298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4.16667E-6 -1.48148E-6 L 0.25404 0.27755 " pathEditMode="relative" rAng="0" ptsTypes="AA">
                                      <p:cBhvr>
                                        <p:cTn id="10" dur="2000" fill="hold"/>
                                        <p:tgtEl>
                                          <p:spTgt spid="8"/>
                                        </p:tgtEl>
                                        <p:attrNameLst>
                                          <p:attrName>ppt_x</p:attrName>
                                          <p:attrName>ppt_y</p:attrName>
                                        </p:attrNameLst>
                                      </p:cBhvr>
                                      <p:rCtr x="12695" y="1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artoon House Wallpapers - Top Free Cartoon House Backgrounds -  WallpaperAccess">
            <a:extLst>
              <a:ext uri="{FF2B5EF4-FFF2-40B4-BE49-F238E27FC236}">
                <a16:creationId xmlns:a16="http://schemas.microsoft.com/office/drawing/2014/main" xmlns="" id="{233A3589-ADAC-4F4B-9BCB-7059A6CDD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ình ảnh chú lùn đáng yêu - PNG">
            <a:extLst>
              <a:ext uri="{FF2B5EF4-FFF2-40B4-BE49-F238E27FC236}">
                <a16:creationId xmlns:a16="http://schemas.microsoft.com/office/drawing/2014/main" xmlns="" id="{12C7FF61-1BE4-453D-95FC-EEF927CEEEE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48" b="97963" l="10000" r="90000">
                        <a14:foregroundMark x1="42000" y1="40530" x2="42000" y2="46640"/>
                        <a14:foregroundMark x1="62250" y1="29328" x2="67750" y2="42974"/>
                        <a14:foregroundMark x1="51000" y1="36456" x2="51000" y2="52138"/>
                        <a14:foregroundMark x1="71000" y1="29124" x2="71250" y2="35642"/>
                        <a14:foregroundMark x1="83250" y1="34827" x2="83750" y2="44196"/>
                        <a14:foregroundMark x1="17750" y1="91853" x2="29750" y2="91853"/>
                        <a14:foregroundMark x1="72000" y1="89817" x2="81000" y2="89817"/>
                        <a14:foregroundMark x1="34250" y1="95112" x2="38000" y2="93483"/>
                        <a14:foregroundMark x1="56750" y1="18126" x2="70250" y2="27495"/>
                        <a14:foregroundMark x1="49750" y1="20163" x2="54750" y2="25458"/>
                        <a14:foregroundMark x1="39250" y1="5906" x2="44250" y2="9165"/>
                        <a14:foregroundMark x1="33250" y1="2648" x2="40000" y2="2648"/>
                        <a14:foregroundMark x1="12000" y1="40530" x2="10250" y2="43381"/>
                        <a14:foregroundMark x1="34750" y1="97963" x2="39000" y2="96334"/>
                        <a14:foregroundMark x1="40250" y1="20978" x2="45000" y2="27902"/>
                        <a14:foregroundMark x1="69250" y1="24644" x2="69250" y2="26273"/>
                      </a14:backgroundRemoval>
                    </a14:imgEffect>
                  </a14:imgLayer>
                </a14:imgProps>
              </a:ext>
              <a:ext uri="{28A0092B-C50C-407E-A947-70E740481C1C}">
                <a14:useLocalDpi xmlns:a14="http://schemas.microsoft.com/office/drawing/2010/main" val="0"/>
              </a:ext>
            </a:extLst>
          </a:blip>
          <a:srcRect/>
          <a:stretch>
            <a:fillRect/>
          </a:stretch>
        </p:blipFill>
        <p:spPr bwMode="auto">
          <a:xfrm>
            <a:off x="12159757" y="3498848"/>
            <a:ext cx="2722352" cy="334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ấu xám | Gấu xám, Gấu, Gấu bắc cực">
            <a:extLst>
              <a:ext uri="{FF2B5EF4-FFF2-40B4-BE49-F238E27FC236}">
                <a16:creationId xmlns:a16="http://schemas.microsoft.com/office/drawing/2014/main" xmlns="" id="{3E729B5F-0A30-4AB6-A455-737D396BE02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5556" l="9868" r="89967">
                        <a14:foregroundMark x1="41776" y1="91481" x2="39145"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2953807" y="609099"/>
            <a:ext cx="3517900" cy="62489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Nhóm 7">
            <a:extLst>
              <a:ext uri="{FF2B5EF4-FFF2-40B4-BE49-F238E27FC236}">
                <a16:creationId xmlns:a16="http://schemas.microsoft.com/office/drawing/2014/main" xmlns="" id="{2EE681EC-ED23-4156-ADF0-31F9F8DBECCE}"/>
              </a:ext>
            </a:extLst>
          </p:cNvPr>
          <p:cNvGrpSpPr/>
          <p:nvPr/>
        </p:nvGrpSpPr>
        <p:grpSpPr>
          <a:xfrm>
            <a:off x="3190328" y="1278923"/>
            <a:ext cx="3681480" cy="2150077"/>
            <a:chOff x="4106959" y="1974424"/>
            <a:chExt cx="3681480" cy="2150077"/>
          </a:xfrm>
        </p:grpSpPr>
        <p:sp>
          <p:nvSpPr>
            <p:cNvPr id="9" name="Bong bóng Lời nói: Hình bầu dục 8">
              <a:extLst>
                <a:ext uri="{FF2B5EF4-FFF2-40B4-BE49-F238E27FC236}">
                  <a16:creationId xmlns:a16="http://schemas.microsoft.com/office/drawing/2014/main" xmlns="" id="{08D45A67-C7A1-4C5E-A37D-997341B4E950}"/>
                </a:ext>
              </a:extLst>
            </p:cNvPr>
            <p:cNvSpPr/>
            <p:nvPr/>
          </p:nvSpPr>
          <p:spPr>
            <a:xfrm>
              <a:off x="4106959" y="1974424"/>
              <a:ext cx="3681480" cy="2150077"/>
            </a:xfrm>
            <a:prstGeom prst="wedgeEllipseCallout">
              <a:avLst>
                <a:gd name="adj1" fmla="val -59371"/>
                <a:gd name="adj2" fmla="val 21382"/>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a:solidFill>
                  <a:schemeClr val="accent4">
                    <a:lumMod val="50000"/>
                  </a:schemeClr>
                </a:solidFill>
              </a:endParaRPr>
            </a:p>
          </p:txBody>
        </p:sp>
        <p:sp>
          <p:nvSpPr>
            <p:cNvPr id="10" name="Hộp Văn bản 9">
              <a:extLst>
                <a:ext uri="{FF2B5EF4-FFF2-40B4-BE49-F238E27FC236}">
                  <a16:creationId xmlns:a16="http://schemas.microsoft.com/office/drawing/2014/main" xmlns="" id="{5549F22E-0774-4A8B-AC25-5B99CD6E1F94}"/>
                </a:ext>
              </a:extLst>
            </p:cNvPr>
            <p:cNvSpPr txBox="1"/>
            <p:nvPr/>
          </p:nvSpPr>
          <p:spPr>
            <a:xfrm>
              <a:off x="4453633" y="2541630"/>
              <a:ext cx="2988131" cy="1015663"/>
            </a:xfrm>
            <a:prstGeom prst="rect">
              <a:avLst/>
            </a:prstGeom>
            <a:noFill/>
          </p:spPr>
          <p:txBody>
            <a:bodyPr wrap="square">
              <a:spAutoFit/>
            </a:bodyPr>
            <a:lstStyle/>
            <a:p>
              <a:pPr algn="just"/>
              <a:r>
                <a:rPr lang="en-US" sz="2000">
                  <a:solidFill>
                    <a:schemeClr val="accent4">
                      <a:lumMod val="50000"/>
                    </a:schemeClr>
                  </a:solidFill>
                </a:rPr>
                <a:t>Cháu chào bác Trưởng thôn. Cháu vừa đi tham quan một vòng ngôi làng ạ.</a:t>
              </a:r>
            </a:p>
          </p:txBody>
        </p:sp>
      </p:grpSp>
      <p:grpSp>
        <p:nvGrpSpPr>
          <p:cNvPr id="11" name="Nhóm 10">
            <a:extLst>
              <a:ext uri="{FF2B5EF4-FFF2-40B4-BE49-F238E27FC236}">
                <a16:creationId xmlns:a16="http://schemas.microsoft.com/office/drawing/2014/main" xmlns="" id="{B5176F94-3295-460D-824C-1557127CC9F1}"/>
              </a:ext>
            </a:extLst>
          </p:cNvPr>
          <p:cNvGrpSpPr/>
          <p:nvPr/>
        </p:nvGrpSpPr>
        <p:grpSpPr>
          <a:xfrm>
            <a:off x="8293102" y="1012223"/>
            <a:ext cx="3681480" cy="2150077"/>
            <a:chOff x="4106959" y="1974424"/>
            <a:chExt cx="3681480" cy="2150077"/>
          </a:xfrm>
        </p:grpSpPr>
        <p:sp>
          <p:nvSpPr>
            <p:cNvPr id="12" name="Bong bóng Lời nói: Hình bầu dục 11">
              <a:extLst>
                <a:ext uri="{FF2B5EF4-FFF2-40B4-BE49-F238E27FC236}">
                  <a16:creationId xmlns:a16="http://schemas.microsoft.com/office/drawing/2014/main" xmlns="" id="{351099E3-4522-43A0-8E8C-77E98AC55E3A}"/>
                </a:ext>
              </a:extLst>
            </p:cNvPr>
            <p:cNvSpPr/>
            <p:nvPr/>
          </p:nvSpPr>
          <p:spPr>
            <a:xfrm>
              <a:off x="4106959" y="1974424"/>
              <a:ext cx="3681480" cy="2150077"/>
            </a:xfrm>
            <a:prstGeom prst="wedgeEllipseCallout">
              <a:avLst>
                <a:gd name="adj1" fmla="val -23494"/>
                <a:gd name="adj2" fmla="val 68045"/>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a:solidFill>
                  <a:schemeClr val="accent4">
                    <a:lumMod val="50000"/>
                  </a:schemeClr>
                </a:solidFill>
              </a:endParaRPr>
            </a:p>
          </p:txBody>
        </p:sp>
        <p:sp>
          <p:nvSpPr>
            <p:cNvPr id="13" name="Hộp Văn bản 12">
              <a:extLst>
                <a:ext uri="{FF2B5EF4-FFF2-40B4-BE49-F238E27FC236}">
                  <a16:creationId xmlns:a16="http://schemas.microsoft.com/office/drawing/2014/main" xmlns="" id="{2544E69A-738A-4D93-908F-FCAA8758AF18}"/>
                </a:ext>
              </a:extLst>
            </p:cNvPr>
            <p:cNvSpPr txBox="1"/>
            <p:nvPr/>
          </p:nvSpPr>
          <p:spPr>
            <a:xfrm>
              <a:off x="4453633" y="2608276"/>
              <a:ext cx="2988131" cy="707886"/>
            </a:xfrm>
            <a:prstGeom prst="rect">
              <a:avLst/>
            </a:prstGeom>
            <a:noFill/>
          </p:spPr>
          <p:txBody>
            <a:bodyPr wrap="square">
              <a:spAutoFit/>
            </a:bodyPr>
            <a:lstStyle/>
            <a:p>
              <a:pPr algn="just"/>
              <a:r>
                <a:rPr lang="en-US" sz="2000">
                  <a:solidFill>
                    <a:schemeClr val="accent4">
                      <a:lumMod val="50000"/>
                    </a:schemeClr>
                  </a:solidFill>
                </a:rPr>
                <a:t>Chào gấu con, cháu thấy ngôi làng này thế nào?</a:t>
              </a:r>
            </a:p>
          </p:txBody>
        </p:sp>
      </p:grpSp>
      <p:grpSp>
        <p:nvGrpSpPr>
          <p:cNvPr id="14" name="Nhóm 13">
            <a:extLst>
              <a:ext uri="{FF2B5EF4-FFF2-40B4-BE49-F238E27FC236}">
                <a16:creationId xmlns:a16="http://schemas.microsoft.com/office/drawing/2014/main" xmlns="" id="{A6105C62-2079-44C6-86B6-DA9609D81F15}"/>
              </a:ext>
            </a:extLst>
          </p:cNvPr>
          <p:cNvGrpSpPr/>
          <p:nvPr/>
        </p:nvGrpSpPr>
        <p:grpSpPr>
          <a:xfrm>
            <a:off x="3299037" y="1278921"/>
            <a:ext cx="3681480" cy="2150077"/>
            <a:chOff x="4106959" y="1974424"/>
            <a:chExt cx="3681480" cy="2150077"/>
          </a:xfrm>
        </p:grpSpPr>
        <p:sp>
          <p:nvSpPr>
            <p:cNvPr id="15" name="Bong bóng Lời nói: Hình bầu dục 14">
              <a:extLst>
                <a:ext uri="{FF2B5EF4-FFF2-40B4-BE49-F238E27FC236}">
                  <a16:creationId xmlns:a16="http://schemas.microsoft.com/office/drawing/2014/main" xmlns="" id="{742F8152-CF8E-4A34-9F7D-A04108A10758}"/>
                </a:ext>
              </a:extLst>
            </p:cNvPr>
            <p:cNvSpPr/>
            <p:nvPr/>
          </p:nvSpPr>
          <p:spPr>
            <a:xfrm>
              <a:off x="4106959" y="1974424"/>
              <a:ext cx="3681480" cy="2150077"/>
            </a:xfrm>
            <a:prstGeom prst="wedgeEllipseCallout">
              <a:avLst>
                <a:gd name="adj1" fmla="val -59371"/>
                <a:gd name="adj2" fmla="val 21382"/>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a:solidFill>
                  <a:schemeClr val="accent4">
                    <a:lumMod val="50000"/>
                  </a:schemeClr>
                </a:solidFill>
              </a:endParaRPr>
            </a:p>
          </p:txBody>
        </p:sp>
        <p:sp>
          <p:nvSpPr>
            <p:cNvPr id="16" name="Hộp Văn bản 15">
              <a:extLst>
                <a:ext uri="{FF2B5EF4-FFF2-40B4-BE49-F238E27FC236}">
                  <a16:creationId xmlns:a16="http://schemas.microsoft.com/office/drawing/2014/main" xmlns="" id="{8EEA3478-163C-4585-A35E-43DCB6421976}"/>
                </a:ext>
              </a:extLst>
            </p:cNvPr>
            <p:cNvSpPr txBox="1"/>
            <p:nvPr/>
          </p:nvSpPr>
          <p:spPr>
            <a:xfrm>
              <a:off x="4453633" y="2541630"/>
              <a:ext cx="2988131" cy="707886"/>
            </a:xfrm>
            <a:prstGeom prst="rect">
              <a:avLst/>
            </a:prstGeom>
            <a:noFill/>
          </p:spPr>
          <p:txBody>
            <a:bodyPr wrap="square">
              <a:spAutoFit/>
            </a:bodyPr>
            <a:lstStyle/>
            <a:p>
              <a:pPr algn="just"/>
              <a:r>
                <a:rPr lang="en-US" sz="2000">
                  <a:solidFill>
                    <a:schemeClr val="accent4">
                      <a:lumMod val="50000"/>
                    </a:schemeClr>
                  </a:solidFill>
                </a:rPr>
                <a:t>Ngôi làng rất đẹp và mọi người rất thân thiện ạ.</a:t>
              </a:r>
            </a:p>
          </p:txBody>
        </p:sp>
      </p:grpSp>
      <p:grpSp>
        <p:nvGrpSpPr>
          <p:cNvPr id="17" name="Nhóm 16">
            <a:extLst>
              <a:ext uri="{FF2B5EF4-FFF2-40B4-BE49-F238E27FC236}">
                <a16:creationId xmlns:a16="http://schemas.microsoft.com/office/drawing/2014/main" xmlns="" id="{1A5FBAD9-0153-4927-AE9A-6FFC9950F3C9}"/>
              </a:ext>
            </a:extLst>
          </p:cNvPr>
          <p:cNvGrpSpPr/>
          <p:nvPr/>
        </p:nvGrpSpPr>
        <p:grpSpPr>
          <a:xfrm>
            <a:off x="8240447" y="1012222"/>
            <a:ext cx="3681480" cy="2150077"/>
            <a:chOff x="4106959" y="1974424"/>
            <a:chExt cx="3681480" cy="2150077"/>
          </a:xfrm>
        </p:grpSpPr>
        <p:sp>
          <p:nvSpPr>
            <p:cNvPr id="18" name="Bong bóng Lời nói: Hình bầu dục 17">
              <a:extLst>
                <a:ext uri="{FF2B5EF4-FFF2-40B4-BE49-F238E27FC236}">
                  <a16:creationId xmlns:a16="http://schemas.microsoft.com/office/drawing/2014/main" xmlns="" id="{0499801A-1286-448E-9E42-D3F9C0E0EACE}"/>
                </a:ext>
              </a:extLst>
            </p:cNvPr>
            <p:cNvSpPr/>
            <p:nvPr/>
          </p:nvSpPr>
          <p:spPr>
            <a:xfrm>
              <a:off x="4106959" y="1974424"/>
              <a:ext cx="3681480" cy="2150077"/>
            </a:xfrm>
            <a:prstGeom prst="wedgeEllipseCallout">
              <a:avLst>
                <a:gd name="adj1" fmla="val -23494"/>
                <a:gd name="adj2" fmla="val 68045"/>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a:solidFill>
                  <a:schemeClr val="accent4">
                    <a:lumMod val="50000"/>
                  </a:schemeClr>
                </a:solidFill>
              </a:endParaRPr>
            </a:p>
          </p:txBody>
        </p:sp>
        <p:sp>
          <p:nvSpPr>
            <p:cNvPr id="19" name="Hộp Văn bản 18">
              <a:extLst>
                <a:ext uri="{FF2B5EF4-FFF2-40B4-BE49-F238E27FC236}">
                  <a16:creationId xmlns:a16="http://schemas.microsoft.com/office/drawing/2014/main" xmlns="" id="{03FA90D1-F311-48E8-86F9-27C50918DDB9}"/>
                </a:ext>
              </a:extLst>
            </p:cNvPr>
            <p:cNvSpPr txBox="1"/>
            <p:nvPr/>
          </p:nvSpPr>
          <p:spPr>
            <a:xfrm>
              <a:off x="4453633" y="2608276"/>
              <a:ext cx="2988131" cy="1015663"/>
            </a:xfrm>
            <a:prstGeom prst="rect">
              <a:avLst/>
            </a:prstGeom>
            <a:noFill/>
          </p:spPr>
          <p:txBody>
            <a:bodyPr wrap="square">
              <a:spAutoFit/>
            </a:bodyPr>
            <a:lstStyle/>
            <a:p>
              <a:pPr algn="just"/>
              <a:r>
                <a:rPr lang="en-US" sz="2000" dirty="0" err="1">
                  <a:solidFill>
                    <a:schemeClr val="accent4">
                      <a:lumMod val="50000"/>
                    </a:schemeClr>
                  </a:solidFill>
                </a:rPr>
                <a:t>Bác</a:t>
              </a:r>
              <a:r>
                <a:rPr lang="en-US" sz="2000" dirty="0">
                  <a:solidFill>
                    <a:schemeClr val="accent4">
                      <a:lumMod val="50000"/>
                    </a:schemeClr>
                  </a:solidFill>
                </a:rPr>
                <a:t> </a:t>
              </a:r>
              <a:r>
                <a:rPr lang="en-US" sz="2000" dirty="0" err="1">
                  <a:solidFill>
                    <a:schemeClr val="accent4">
                      <a:lumMod val="50000"/>
                    </a:schemeClr>
                  </a:solidFill>
                </a:rPr>
                <a:t>muốn</a:t>
              </a:r>
              <a:r>
                <a:rPr lang="en-US" sz="2000" dirty="0">
                  <a:solidFill>
                    <a:schemeClr val="accent4">
                      <a:lumMod val="50000"/>
                    </a:schemeClr>
                  </a:solidFill>
                </a:rPr>
                <a:t> </a:t>
              </a:r>
              <a:r>
                <a:rPr lang="en-US" sz="2000" dirty="0" err="1">
                  <a:solidFill>
                    <a:schemeClr val="accent4">
                      <a:lumMod val="50000"/>
                    </a:schemeClr>
                  </a:solidFill>
                </a:rPr>
                <a:t>mời</a:t>
              </a:r>
              <a:r>
                <a:rPr lang="en-US" sz="2000" dirty="0">
                  <a:solidFill>
                    <a:schemeClr val="accent4">
                      <a:lumMod val="50000"/>
                    </a:schemeClr>
                  </a:solidFill>
                </a:rPr>
                <a:t> </a:t>
              </a:r>
              <a:r>
                <a:rPr lang="en-US" sz="2000" dirty="0" err="1">
                  <a:solidFill>
                    <a:schemeClr val="accent4">
                      <a:lumMod val="50000"/>
                    </a:schemeClr>
                  </a:solidFill>
                </a:rPr>
                <a:t>cháu</a:t>
              </a:r>
              <a:r>
                <a:rPr lang="en-US" sz="2000" dirty="0">
                  <a:solidFill>
                    <a:schemeClr val="accent4">
                      <a:lumMod val="50000"/>
                    </a:schemeClr>
                  </a:solidFill>
                </a:rPr>
                <a:t> </a:t>
              </a:r>
              <a:r>
                <a:rPr lang="en-US" sz="2000" dirty="0" err="1">
                  <a:solidFill>
                    <a:schemeClr val="accent4">
                      <a:lumMod val="50000"/>
                    </a:schemeClr>
                  </a:solidFill>
                </a:rPr>
                <a:t>ăn</a:t>
              </a:r>
              <a:r>
                <a:rPr lang="en-US" sz="2000" dirty="0">
                  <a:solidFill>
                    <a:schemeClr val="accent4">
                      <a:lumMod val="50000"/>
                    </a:schemeClr>
                  </a:solidFill>
                </a:rPr>
                <a:t> </a:t>
              </a:r>
              <a:r>
                <a:rPr lang="en-US" sz="2000" dirty="0" err="1">
                  <a:solidFill>
                    <a:schemeClr val="accent4">
                      <a:lumMod val="50000"/>
                    </a:schemeClr>
                  </a:solidFill>
                </a:rPr>
                <a:t>trái</a:t>
              </a:r>
              <a:r>
                <a:rPr lang="en-US" sz="2000" dirty="0">
                  <a:solidFill>
                    <a:schemeClr val="accent4">
                      <a:lumMod val="50000"/>
                    </a:schemeClr>
                  </a:solidFill>
                </a:rPr>
                <a:t> </a:t>
              </a:r>
              <a:r>
                <a:rPr lang="en-US" sz="2000" dirty="0" err="1">
                  <a:solidFill>
                    <a:schemeClr val="accent4">
                      <a:lumMod val="50000"/>
                    </a:schemeClr>
                  </a:solidFill>
                </a:rPr>
                <a:t>cây</a:t>
              </a:r>
              <a:r>
                <a:rPr lang="en-US" sz="2000" dirty="0">
                  <a:solidFill>
                    <a:schemeClr val="accent4">
                      <a:lumMod val="50000"/>
                    </a:schemeClr>
                  </a:solidFill>
                </a:rPr>
                <a:t> </a:t>
              </a:r>
              <a:r>
                <a:rPr lang="en-US" sz="2000" dirty="0" err="1">
                  <a:solidFill>
                    <a:schemeClr val="accent4">
                      <a:lumMod val="50000"/>
                    </a:schemeClr>
                  </a:solidFill>
                </a:rPr>
                <a:t>nhưng</a:t>
              </a:r>
              <a:r>
                <a:rPr lang="en-US" sz="2000" dirty="0">
                  <a:solidFill>
                    <a:schemeClr val="accent4">
                      <a:lumMod val="50000"/>
                    </a:schemeClr>
                  </a:solidFill>
                </a:rPr>
                <a:t> </a:t>
              </a:r>
              <a:r>
                <a:rPr lang="en-US" sz="2000" dirty="0" err="1">
                  <a:solidFill>
                    <a:schemeClr val="accent4">
                      <a:lumMod val="50000"/>
                    </a:schemeClr>
                  </a:solidFill>
                </a:rPr>
                <a:t>cây</a:t>
              </a:r>
              <a:r>
                <a:rPr lang="en-US" sz="2000" dirty="0">
                  <a:solidFill>
                    <a:schemeClr val="accent4">
                      <a:lumMod val="50000"/>
                    </a:schemeClr>
                  </a:solidFill>
                </a:rPr>
                <a:t> </a:t>
              </a:r>
              <a:r>
                <a:rPr lang="en-US" sz="2000" dirty="0" err="1">
                  <a:solidFill>
                    <a:schemeClr val="accent4">
                      <a:lumMod val="50000"/>
                    </a:schemeClr>
                  </a:solidFill>
                </a:rPr>
                <a:t>cao</a:t>
              </a:r>
              <a:r>
                <a:rPr lang="en-US" sz="2000" dirty="0">
                  <a:solidFill>
                    <a:schemeClr val="accent4">
                      <a:lumMod val="50000"/>
                    </a:schemeClr>
                  </a:solidFill>
                </a:rPr>
                <a:t> </a:t>
              </a:r>
              <a:r>
                <a:rPr lang="en-US" sz="2000" dirty="0" err="1">
                  <a:solidFill>
                    <a:schemeClr val="accent4">
                      <a:lumMod val="50000"/>
                    </a:schemeClr>
                  </a:solidFill>
                </a:rPr>
                <a:t>quá</a:t>
              </a:r>
              <a:r>
                <a:rPr lang="en-US" sz="2000" dirty="0">
                  <a:solidFill>
                    <a:schemeClr val="accent4">
                      <a:lumMod val="50000"/>
                    </a:schemeClr>
                  </a:solidFill>
                </a:rPr>
                <a:t>, </a:t>
              </a:r>
              <a:r>
                <a:rPr lang="en-US" sz="2000" dirty="0" err="1">
                  <a:solidFill>
                    <a:schemeClr val="accent4">
                      <a:lumMod val="50000"/>
                    </a:schemeClr>
                  </a:solidFill>
                </a:rPr>
                <a:t>cháu</a:t>
              </a:r>
              <a:r>
                <a:rPr lang="en-US" sz="2000" dirty="0">
                  <a:solidFill>
                    <a:schemeClr val="accent4">
                      <a:lumMod val="50000"/>
                    </a:schemeClr>
                  </a:solidFill>
                </a:rPr>
                <a:t> </a:t>
              </a:r>
              <a:r>
                <a:rPr lang="en-US" sz="2000" dirty="0" err="1">
                  <a:solidFill>
                    <a:schemeClr val="accent4">
                      <a:lumMod val="50000"/>
                    </a:schemeClr>
                  </a:solidFill>
                </a:rPr>
                <a:t>hái</a:t>
              </a:r>
              <a:r>
                <a:rPr lang="en-US" sz="2000" dirty="0">
                  <a:solidFill>
                    <a:schemeClr val="accent4">
                      <a:lumMod val="50000"/>
                    </a:schemeClr>
                  </a:solidFill>
                </a:rPr>
                <a:t> </a:t>
              </a:r>
              <a:r>
                <a:rPr lang="en-US" sz="2000" dirty="0" err="1">
                  <a:solidFill>
                    <a:schemeClr val="accent4">
                      <a:lumMod val="50000"/>
                    </a:schemeClr>
                  </a:solidFill>
                </a:rPr>
                <a:t>giúp</a:t>
              </a:r>
              <a:r>
                <a:rPr lang="en-US" sz="2000" dirty="0">
                  <a:solidFill>
                    <a:schemeClr val="accent4">
                      <a:lumMod val="50000"/>
                    </a:schemeClr>
                  </a:solidFill>
                </a:rPr>
                <a:t> </a:t>
              </a:r>
              <a:r>
                <a:rPr lang="en-US" sz="2000" dirty="0" err="1">
                  <a:solidFill>
                    <a:schemeClr val="accent4">
                      <a:lumMod val="50000"/>
                    </a:schemeClr>
                  </a:solidFill>
                </a:rPr>
                <a:t>bác</a:t>
              </a:r>
              <a:r>
                <a:rPr lang="en-US" sz="2000" dirty="0">
                  <a:solidFill>
                    <a:schemeClr val="accent4">
                      <a:lumMod val="50000"/>
                    </a:schemeClr>
                  </a:solidFill>
                </a:rPr>
                <a:t> </a:t>
              </a:r>
              <a:r>
                <a:rPr lang="en-US" sz="2000" dirty="0" err="1">
                  <a:solidFill>
                    <a:schemeClr val="accent4">
                      <a:lumMod val="50000"/>
                    </a:schemeClr>
                  </a:solidFill>
                </a:rPr>
                <a:t>nhé</a:t>
              </a:r>
              <a:r>
                <a:rPr lang="en-US" sz="2000" dirty="0">
                  <a:solidFill>
                    <a:schemeClr val="accent4">
                      <a:lumMod val="50000"/>
                    </a:schemeClr>
                  </a:solidFill>
                </a:rPr>
                <a:t>.</a:t>
              </a:r>
            </a:p>
          </p:txBody>
        </p:sp>
      </p:grpSp>
      <p:grpSp>
        <p:nvGrpSpPr>
          <p:cNvPr id="20" name="Nhóm 19">
            <a:extLst>
              <a:ext uri="{FF2B5EF4-FFF2-40B4-BE49-F238E27FC236}">
                <a16:creationId xmlns:a16="http://schemas.microsoft.com/office/drawing/2014/main" xmlns="" id="{339E33C7-E527-4554-A03B-B5485E82796E}"/>
              </a:ext>
            </a:extLst>
          </p:cNvPr>
          <p:cNvGrpSpPr/>
          <p:nvPr/>
        </p:nvGrpSpPr>
        <p:grpSpPr>
          <a:xfrm>
            <a:off x="3254202" y="1348771"/>
            <a:ext cx="4238052" cy="2150077"/>
            <a:chOff x="4106959" y="1974424"/>
            <a:chExt cx="4238052" cy="2150077"/>
          </a:xfrm>
        </p:grpSpPr>
        <p:sp>
          <p:nvSpPr>
            <p:cNvPr id="21" name="Bong bóng Lời nói: Hình bầu dục 20">
              <a:extLst>
                <a:ext uri="{FF2B5EF4-FFF2-40B4-BE49-F238E27FC236}">
                  <a16:creationId xmlns:a16="http://schemas.microsoft.com/office/drawing/2014/main" xmlns="" id="{C2424172-0261-4B6C-83A8-08B361CFDE18}"/>
                </a:ext>
              </a:extLst>
            </p:cNvPr>
            <p:cNvSpPr/>
            <p:nvPr/>
          </p:nvSpPr>
          <p:spPr>
            <a:xfrm>
              <a:off x="4106959" y="1974424"/>
              <a:ext cx="3681480" cy="2150077"/>
            </a:xfrm>
            <a:prstGeom prst="wedgeEllipseCallout">
              <a:avLst>
                <a:gd name="adj1" fmla="val -59371"/>
                <a:gd name="adj2" fmla="val 21382"/>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a:solidFill>
                  <a:schemeClr val="accent4">
                    <a:lumMod val="50000"/>
                  </a:schemeClr>
                </a:solidFill>
              </a:endParaRPr>
            </a:p>
          </p:txBody>
        </p:sp>
        <p:sp>
          <p:nvSpPr>
            <p:cNvPr id="22" name="Hộp Văn bản 21">
              <a:extLst>
                <a:ext uri="{FF2B5EF4-FFF2-40B4-BE49-F238E27FC236}">
                  <a16:creationId xmlns:a16="http://schemas.microsoft.com/office/drawing/2014/main" xmlns="" id="{35BD72A0-A8DE-4D58-BF45-662EE064DFBC}"/>
                </a:ext>
              </a:extLst>
            </p:cNvPr>
            <p:cNvSpPr txBox="1"/>
            <p:nvPr/>
          </p:nvSpPr>
          <p:spPr>
            <a:xfrm>
              <a:off x="5356880" y="2733391"/>
              <a:ext cx="2988131" cy="400110"/>
            </a:xfrm>
            <a:prstGeom prst="rect">
              <a:avLst/>
            </a:prstGeom>
            <a:noFill/>
          </p:spPr>
          <p:txBody>
            <a:bodyPr wrap="square">
              <a:spAutoFit/>
            </a:bodyPr>
            <a:lstStyle/>
            <a:p>
              <a:pPr algn="just"/>
              <a:r>
                <a:rPr lang="en-US" sz="2000" dirty="0" err="1">
                  <a:solidFill>
                    <a:schemeClr val="accent4">
                      <a:lumMod val="50000"/>
                    </a:schemeClr>
                  </a:solidFill>
                </a:rPr>
                <a:t>Dạ</a:t>
              </a:r>
              <a:r>
                <a:rPr lang="en-US" sz="2000" dirty="0">
                  <a:solidFill>
                    <a:schemeClr val="accent4">
                      <a:lumMod val="50000"/>
                    </a:schemeClr>
                  </a:solidFill>
                </a:rPr>
                <a:t>, </a:t>
              </a:r>
              <a:r>
                <a:rPr lang="en-US" sz="2000" dirty="0" err="1">
                  <a:solidFill>
                    <a:schemeClr val="accent4">
                      <a:lumMod val="50000"/>
                    </a:schemeClr>
                  </a:solidFill>
                </a:rPr>
                <a:t>vâng</a:t>
              </a:r>
              <a:r>
                <a:rPr lang="en-US" sz="2000" dirty="0">
                  <a:solidFill>
                    <a:schemeClr val="accent4">
                      <a:lumMod val="50000"/>
                    </a:schemeClr>
                  </a:solidFill>
                </a:rPr>
                <a:t> ạ.</a:t>
              </a:r>
            </a:p>
          </p:txBody>
        </p:sp>
      </p:grpSp>
    </p:spTree>
    <p:extLst>
      <p:ext uri="{BB962C8B-B14F-4D97-AF65-F5344CB8AC3E}">
        <p14:creationId xmlns:p14="http://schemas.microsoft.com/office/powerpoint/2010/main" val="1402661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125E-6 -4.44444E-6 L 0.2668 0.00556 " pathEditMode="relative" rAng="0" ptsTypes="AA">
                                      <p:cBhvr>
                                        <p:cTn id="6" dur="2000" fill="hold"/>
                                        <p:tgtEl>
                                          <p:spTgt spid="7"/>
                                        </p:tgtEl>
                                        <p:attrNameLst>
                                          <p:attrName>ppt_x</p:attrName>
                                          <p:attrName>ppt_y</p:attrName>
                                        </p:attrNameLst>
                                      </p:cBhvr>
                                      <p:rCtr x="13333" y="278"/>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4.375E-6 -3.7037E-6 L -0.3569 -0.02222 " pathEditMode="relative" rAng="0" ptsTypes="AA">
                                      <p:cBhvr>
                                        <p:cTn id="9" dur="2000" fill="hold"/>
                                        <p:tgtEl>
                                          <p:spTgt spid="12294"/>
                                        </p:tgtEl>
                                        <p:attrNameLst>
                                          <p:attrName>ppt_x</p:attrName>
                                          <p:attrName>ppt_y</p:attrName>
                                        </p:attrNameLst>
                                      </p:cBhvr>
                                      <p:rCtr x="-17852" y="-1111"/>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17" name="Picture 4" descr="Vẻ đẹp mê hoặc của sắc màu thiên nhiên-Du lịch Nam Phương Caravan &amp;amp;  Teambuilding">
            <a:extLst>
              <a:ext uri="{FF2B5EF4-FFF2-40B4-BE49-F238E27FC236}">
                <a16:creationId xmlns:a16="http://schemas.microsoft.com/office/drawing/2014/main" xmlns="" id="{3642A316-4B6C-4819-AEF0-A97D1F5B250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Hình chữ nhật: Góc Tròn 3">
            <a:extLst>
              <a:ext uri="{FF2B5EF4-FFF2-40B4-BE49-F238E27FC236}">
                <a16:creationId xmlns:a16="http://schemas.microsoft.com/office/drawing/2014/main" xmlns="" id="{6007F368-5C6F-4902-90F8-984DC5F46405}"/>
              </a:ext>
            </a:extLst>
          </p:cNvPr>
          <p:cNvSpPr/>
          <p:nvPr/>
        </p:nvSpPr>
        <p:spPr>
          <a:xfrm>
            <a:off x="266700" y="2400300"/>
            <a:ext cx="11658600" cy="1295400"/>
          </a:xfrm>
          <a:custGeom>
            <a:avLst/>
            <a:gdLst>
              <a:gd name="connsiteX0" fmla="*/ 0 w 11658600"/>
              <a:gd name="connsiteY0" fmla="*/ 215904 h 1295400"/>
              <a:gd name="connsiteX1" fmla="*/ 215904 w 11658600"/>
              <a:gd name="connsiteY1" fmla="*/ 0 h 1295400"/>
              <a:gd name="connsiteX2" fmla="*/ 469984 w 11658600"/>
              <a:gd name="connsiteY2" fmla="*/ 0 h 1295400"/>
              <a:gd name="connsiteX3" fmla="*/ 1285404 w 11658600"/>
              <a:gd name="connsiteY3" fmla="*/ 0 h 1295400"/>
              <a:gd name="connsiteX4" fmla="*/ 2100823 w 11658600"/>
              <a:gd name="connsiteY4" fmla="*/ 0 h 1295400"/>
              <a:gd name="connsiteX5" fmla="*/ 2691707 w 11658600"/>
              <a:gd name="connsiteY5" fmla="*/ 0 h 1295400"/>
              <a:gd name="connsiteX6" fmla="*/ 3282591 w 11658600"/>
              <a:gd name="connsiteY6" fmla="*/ 0 h 1295400"/>
              <a:gd name="connsiteX7" fmla="*/ 3648939 w 11658600"/>
              <a:gd name="connsiteY7" fmla="*/ 0 h 1295400"/>
              <a:gd name="connsiteX8" fmla="*/ 4352091 w 11658600"/>
              <a:gd name="connsiteY8" fmla="*/ 0 h 1295400"/>
              <a:gd name="connsiteX9" fmla="*/ 4718438 w 11658600"/>
              <a:gd name="connsiteY9" fmla="*/ 0 h 1295400"/>
              <a:gd name="connsiteX10" fmla="*/ 5309322 w 11658600"/>
              <a:gd name="connsiteY10" fmla="*/ 0 h 1295400"/>
              <a:gd name="connsiteX11" fmla="*/ 5563402 w 11658600"/>
              <a:gd name="connsiteY11" fmla="*/ 0 h 1295400"/>
              <a:gd name="connsiteX12" fmla="*/ 6042018 w 11658600"/>
              <a:gd name="connsiteY12" fmla="*/ 0 h 1295400"/>
              <a:gd name="connsiteX13" fmla="*/ 6745170 w 11658600"/>
              <a:gd name="connsiteY13" fmla="*/ 0 h 1295400"/>
              <a:gd name="connsiteX14" fmla="*/ 6999250 w 11658600"/>
              <a:gd name="connsiteY14" fmla="*/ 0 h 1295400"/>
              <a:gd name="connsiteX15" fmla="*/ 7365598 w 11658600"/>
              <a:gd name="connsiteY15" fmla="*/ 0 h 1295400"/>
              <a:gd name="connsiteX16" fmla="*/ 8181017 w 11658600"/>
              <a:gd name="connsiteY16" fmla="*/ 0 h 1295400"/>
              <a:gd name="connsiteX17" fmla="*/ 8547365 w 11658600"/>
              <a:gd name="connsiteY17" fmla="*/ 0 h 1295400"/>
              <a:gd name="connsiteX18" fmla="*/ 9362785 w 11658600"/>
              <a:gd name="connsiteY18" fmla="*/ 0 h 1295400"/>
              <a:gd name="connsiteX19" fmla="*/ 9729133 w 11658600"/>
              <a:gd name="connsiteY19" fmla="*/ 0 h 1295400"/>
              <a:gd name="connsiteX20" fmla="*/ 10095481 w 11658600"/>
              <a:gd name="connsiteY20" fmla="*/ 0 h 1295400"/>
              <a:gd name="connsiteX21" fmla="*/ 10349561 w 11658600"/>
              <a:gd name="connsiteY21" fmla="*/ 0 h 1295400"/>
              <a:gd name="connsiteX22" fmla="*/ 11442696 w 11658600"/>
              <a:gd name="connsiteY22" fmla="*/ 0 h 1295400"/>
              <a:gd name="connsiteX23" fmla="*/ 11658600 w 11658600"/>
              <a:gd name="connsiteY23" fmla="*/ 215904 h 1295400"/>
              <a:gd name="connsiteX24" fmla="*/ 11658600 w 11658600"/>
              <a:gd name="connsiteY24" fmla="*/ 647700 h 1295400"/>
              <a:gd name="connsiteX25" fmla="*/ 11658600 w 11658600"/>
              <a:gd name="connsiteY25" fmla="*/ 1079496 h 1295400"/>
              <a:gd name="connsiteX26" fmla="*/ 11442696 w 11658600"/>
              <a:gd name="connsiteY26" fmla="*/ 1295400 h 1295400"/>
              <a:gd name="connsiteX27" fmla="*/ 11076348 w 11658600"/>
              <a:gd name="connsiteY27" fmla="*/ 1295400 h 1295400"/>
              <a:gd name="connsiteX28" fmla="*/ 10373196 w 11658600"/>
              <a:gd name="connsiteY28" fmla="*/ 1295400 h 1295400"/>
              <a:gd name="connsiteX29" fmla="*/ 9782313 w 11658600"/>
              <a:gd name="connsiteY29" fmla="*/ 1295400 h 1295400"/>
              <a:gd name="connsiteX30" fmla="*/ 9528233 w 11658600"/>
              <a:gd name="connsiteY30" fmla="*/ 1295400 h 1295400"/>
              <a:gd name="connsiteX31" fmla="*/ 9274152 w 11658600"/>
              <a:gd name="connsiteY31" fmla="*/ 1295400 h 1295400"/>
              <a:gd name="connsiteX32" fmla="*/ 8683269 w 11658600"/>
              <a:gd name="connsiteY32" fmla="*/ 1295400 h 1295400"/>
              <a:gd name="connsiteX33" fmla="*/ 8204653 w 11658600"/>
              <a:gd name="connsiteY33" fmla="*/ 1295400 h 1295400"/>
              <a:gd name="connsiteX34" fmla="*/ 7726037 w 11658600"/>
              <a:gd name="connsiteY34" fmla="*/ 1295400 h 1295400"/>
              <a:gd name="connsiteX35" fmla="*/ 7135153 w 11658600"/>
              <a:gd name="connsiteY35" fmla="*/ 1295400 h 1295400"/>
              <a:gd name="connsiteX36" fmla="*/ 6768805 w 11658600"/>
              <a:gd name="connsiteY36" fmla="*/ 1295400 h 1295400"/>
              <a:gd name="connsiteX37" fmla="*/ 6402457 w 11658600"/>
              <a:gd name="connsiteY37" fmla="*/ 1295400 h 1295400"/>
              <a:gd name="connsiteX38" fmla="*/ 6036109 w 11658600"/>
              <a:gd name="connsiteY38" fmla="*/ 1295400 h 1295400"/>
              <a:gd name="connsiteX39" fmla="*/ 5332958 w 11658600"/>
              <a:gd name="connsiteY39" fmla="*/ 1295400 h 1295400"/>
              <a:gd name="connsiteX40" fmla="*/ 4854342 w 11658600"/>
              <a:gd name="connsiteY40" fmla="*/ 1295400 h 1295400"/>
              <a:gd name="connsiteX41" fmla="*/ 4038922 w 11658600"/>
              <a:gd name="connsiteY41" fmla="*/ 1295400 h 1295400"/>
              <a:gd name="connsiteX42" fmla="*/ 3560306 w 11658600"/>
              <a:gd name="connsiteY42" fmla="*/ 1295400 h 1295400"/>
              <a:gd name="connsiteX43" fmla="*/ 3081690 w 11658600"/>
              <a:gd name="connsiteY43" fmla="*/ 1295400 h 1295400"/>
              <a:gd name="connsiteX44" fmla="*/ 2603075 w 11658600"/>
              <a:gd name="connsiteY44" fmla="*/ 1295400 h 1295400"/>
              <a:gd name="connsiteX45" fmla="*/ 2012191 w 11658600"/>
              <a:gd name="connsiteY45" fmla="*/ 1295400 h 1295400"/>
              <a:gd name="connsiteX46" fmla="*/ 1533575 w 11658600"/>
              <a:gd name="connsiteY46" fmla="*/ 1295400 h 1295400"/>
              <a:gd name="connsiteX47" fmla="*/ 215904 w 11658600"/>
              <a:gd name="connsiteY47" fmla="*/ 1295400 h 1295400"/>
              <a:gd name="connsiteX48" fmla="*/ 0 w 11658600"/>
              <a:gd name="connsiteY48" fmla="*/ 1079496 h 1295400"/>
              <a:gd name="connsiteX49" fmla="*/ 0 w 11658600"/>
              <a:gd name="connsiteY49" fmla="*/ 639064 h 1295400"/>
              <a:gd name="connsiteX50" fmla="*/ 0 w 11658600"/>
              <a:gd name="connsiteY50"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58600" h="1295400" fill="none" extrusionOk="0">
                <a:moveTo>
                  <a:pt x="0" y="215904"/>
                </a:moveTo>
                <a:cubicBezTo>
                  <a:pt x="-25739" y="117079"/>
                  <a:pt x="127909" y="4020"/>
                  <a:pt x="215904" y="0"/>
                </a:cubicBezTo>
                <a:cubicBezTo>
                  <a:pt x="329581" y="-5577"/>
                  <a:pt x="383789" y="28339"/>
                  <a:pt x="469984" y="0"/>
                </a:cubicBezTo>
                <a:cubicBezTo>
                  <a:pt x="556179" y="-28339"/>
                  <a:pt x="1036130" y="77094"/>
                  <a:pt x="1285404" y="0"/>
                </a:cubicBezTo>
                <a:cubicBezTo>
                  <a:pt x="1534678" y="-77094"/>
                  <a:pt x="1714681" y="16575"/>
                  <a:pt x="2100823" y="0"/>
                </a:cubicBezTo>
                <a:cubicBezTo>
                  <a:pt x="2486965" y="-16575"/>
                  <a:pt x="2470069" y="17007"/>
                  <a:pt x="2691707" y="0"/>
                </a:cubicBezTo>
                <a:cubicBezTo>
                  <a:pt x="2913345" y="-17007"/>
                  <a:pt x="3082055" y="7554"/>
                  <a:pt x="3282591" y="0"/>
                </a:cubicBezTo>
                <a:cubicBezTo>
                  <a:pt x="3483127" y="-7554"/>
                  <a:pt x="3475085" y="26887"/>
                  <a:pt x="3648939" y="0"/>
                </a:cubicBezTo>
                <a:cubicBezTo>
                  <a:pt x="3822793" y="-26887"/>
                  <a:pt x="4168018" y="25039"/>
                  <a:pt x="4352091" y="0"/>
                </a:cubicBezTo>
                <a:cubicBezTo>
                  <a:pt x="4536164" y="-25039"/>
                  <a:pt x="4588435" y="34921"/>
                  <a:pt x="4718438" y="0"/>
                </a:cubicBezTo>
                <a:cubicBezTo>
                  <a:pt x="4848441" y="-34921"/>
                  <a:pt x="5017431" y="49443"/>
                  <a:pt x="5309322" y="0"/>
                </a:cubicBezTo>
                <a:cubicBezTo>
                  <a:pt x="5601213" y="-49443"/>
                  <a:pt x="5500083" y="12566"/>
                  <a:pt x="5563402" y="0"/>
                </a:cubicBezTo>
                <a:cubicBezTo>
                  <a:pt x="5626721" y="-12566"/>
                  <a:pt x="5882320" y="17900"/>
                  <a:pt x="6042018" y="0"/>
                </a:cubicBezTo>
                <a:cubicBezTo>
                  <a:pt x="6201716" y="-17900"/>
                  <a:pt x="6592880" y="26299"/>
                  <a:pt x="6745170" y="0"/>
                </a:cubicBezTo>
                <a:cubicBezTo>
                  <a:pt x="6897460" y="-26299"/>
                  <a:pt x="6873129" y="20320"/>
                  <a:pt x="6999250" y="0"/>
                </a:cubicBezTo>
                <a:cubicBezTo>
                  <a:pt x="7125371" y="-20320"/>
                  <a:pt x="7237630" y="12955"/>
                  <a:pt x="7365598" y="0"/>
                </a:cubicBezTo>
                <a:cubicBezTo>
                  <a:pt x="7493566" y="-12955"/>
                  <a:pt x="7892880" y="74330"/>
                  <a:pt x="8181017" y="0"/>
                </a:cubicBezTo>
                <a:cubicBezTo>
                  <a:pt x="8469154" y="-74330"/>
                  <a:pt x="8402270" y="25034"/>
                  <a:pt x="8547365" y="0"/>
                </a:cubicBezTo>
                <a:cubicBezTo>
                  <a:pt x="8692460" y="-25034"/>
                  <a:pt x="9005922" y="26614"/>
                  <a:pt x="9362785" y="0"/>
                </a:cubicBezTo>
                <a:cubicBezTo>
                  <a:pt x="9719648" y="-26614"/>
                  <a:pt x="9650840" y="15842"/>
                  <a:pt x="9729133" y="0"/>
                </a:cubicBezTo>
                <a:cubicBezTo>
                  <a:pt x="9807426" y="-15842"/>
                  <a:pt x="9934526" y="25213"/>
                  <a:pt x="10095481" y="0"/>
                </a:cubicBezTo>
                <a:cubicBezTo>
                  <a:pt x="10256436" y="-25213"/>
                  <a:pt x="10236838" y="14963"/>
                  <a:pt x="10349561" y="0"/>
                </a:cubicBezTo>
                <a:cubicBezTo>
                  <a:pt x="10462284" y="-14963"/>
                  <a:pt x="11044377" y="24525"/>
                  <a:pt x="11442696" y="0"/>
                </a:cubicBezTo>
                <a:cubicBezTo>
                  <a:pt x="11573498" y="-17303"/>
                  <a:pt x="11650183" y="94724"/>
                  <a:pt x="11658600" y="215904"/>
                </a:cubicBezTo>
                <a:cubicBezTo>
                  <a:pt x="11685429" y="344116"/>
                  <a:pt x="11633055" y="465123"/>
                  <a:pt x="11658600" y="647700"/>
                </a:cubicBezTo>
                <a:cubicBezTo>
                  <a:pt x="11684145" y="830277"/>
                  <a:pt x="11633440" y="865439"/>
                  <a:pt x="11658600" y="1079496"/>
                </a:cubicBezTo>
                <a:cubicBezTo>
                  <a:pt x="11648980" y="1191075"/>
                  <a:pt x="11570893" y="1312069"/>
                  <a:pt x="11442696" y="1295400"/>
                </a:cubicBezTo>
                <a:cubicBezTo>
                  <a:pt x="11318151" y="1325601"/>
                  <a:pt x="11209799" y="1255803"/>
                  <a:pt x="11076348" y="1295400"/>
                </a:cubicBezTo>
                <a:cubicBezTo>
                  <a:pt x="10942897" y="1334997"/>
                  <a:pt x="10589412" y="1239786"/>
                  <a:pt x="10373196" y="1295400"/>
                </a:cubicBezTo>
                <a:cubicBezTo>
                  <a:pt x="10156980" y="1351014"/>
                  <a:pt x="9908691" y="1279683"/>
                  <a:pt x="9782313" y="1295400"/>
                </a:cubicBezTo>
                <a:cubicBezTo>
                  <a:pt x="9655935" y="1311117"/>
                  <a:pt x="9652862" y="1277598"/>
                  <a:pt x="9528233" y="1295400"/>
                </a:cubicBezTo>
                <a:cubicBezTo>
                  <a:pt x="9403604" y="1313202"/>
                  <a:pt x="9330897" y="1269874"/>
                  <a:pt x="9274152" y="1295400"/>
                </a:cubicBezTo>
                <a:cubicBezTo>
                  <a:pt x="9217407" y="1320926"/>
                  <a:pt x="8804999" y="1268752"/>
                  <a:pt x="8683269" y="1295400"/>
                </a:cubicBezTo>
                <a:cubicBezTo>
                  <a:pt x="8561539" y="1322048"/>
                  <a:pt x="8358243" y="1286060"/>
                  <a:pt x="8204653" y="1295400"/>
                </a:cubicBezTo>
                <a:cubicBezTo>
                  <a:pt x="8051063" y="1304740"/>
                  <a:pt x="7936015" y="1260458"/>
                  <a:pt x="7726037" y="1295400"/>
                </a:cubicBezTo>
                <a:cubicBezTo>
                  <a:pt x="7516059" y="1330342"/>
                  <a:pt x="7282450" y="1277776"/>
                  <a:pt x="7135153" y="1295400"/>
                </a:cubicBezTo>
                <a:cubicBezTo>
                  <a:pt x="6987856" y="1313024"/>
                  <a:pt x="6911627" y="1271503"/>
                  <a:pt x="6768805" y="1295400"/>
                </a:cubicBezTo>
                <a:cubicBezTo>
                  <a:pt x="6625983" y="1319297"/>
                  <a:pt x="6532519" y="1288526"/>
                  <a:pt x="6402457" y="1295400"/>
                </a:cubicBezTo>
                <a:cubicBezTo>
                  <a:pt x="6272395" y="1302274"/>
                  <a:pt x="6133360" y="1285690"/>
                  <a:pt x="6036109" y="1295400"/>
                </a:cubicBezTo>
                <a:cubicBezTo>
                  <a:pt x="5938858" y="1305110"/>
                  <a:pt x="5675751" y="1274403"/>
                  <a:pt x="5332958" y="1295400"/>
                </a:cubicBezTo>
                <a:cubicBezTo>
                  <a:pt x="4990165" y="1316397"/>
                  <a:pt x="5006353" y="1285210"/>
                  <a:pt x="4854342" y="1295400"/>
                </a:cubicBezTo>
                <a:cubicBezTo>
                  <a:pt x="4702331" y="1305590"/>
                  <a:pt x="4318836" y="1282321"/>
                  <a:pt x="4038922" y="1295400"/>
                </a:cubicBezTo>
                <a:cubicBezTo>
                  <a:pt x="3759008" y="1308479"/>
                  <a:pt x="3733731" y="1286463"/>
                  <a:pt x="3560306" y="1295400"/>
                </a:cubicBezTo>
                <a:cubicBezTo>
                  <a:pt x="3386881" y="1304337"/>
                  <a:pt x="3284828" y="1282189"/>
                  <a:pt x="3081690" y="1295400"/>
                </a:cubicBezTo>
                <a:cubicBezTo>
                  <a:pt x="2878552" y="1308611"/>
                  <a:pt x="2756786" y="1282250"/>
                  <a:pt x="2603075" y="1295400"/>
                </a:cubicBezTo>
                <a:cubicBezTo>
                  <a:pt x="2449364" y="1308550"/>
                  <a:pt x="2186855" y="1227034"/>
                  <a:pt x="2012191" y="1295400"/>
                </a:cubicBezTo>
                <a:cubicBezTo>
                  <a:pt x="1837527" y="1363766"/>
                  <a:pt x="1743751" y="1269376"/>
                  <a:pt x="1533575" y="1295400"/>
                </a:cubicBezTo>
                <a:cubicBezTo>
                  <a:pt x="1323399" y="1321424"/>
                  <a:pt x="497552" y="1203116"/>
                  <a:pt x="215904" y="1295400"/>
                </a:cubicBezTo>
                <a:cubicBezTo>
                  <a:pt x="111954" y="1296185"/>
                  <a:pt x="-7207" y="1199436"/>
                  <a:pt x="0" y="1079496"/>
                </a:cubicBezTo>
                <a:cubicBezTo>
                  <a:pt x="-25605" y="944982"/>
                  <a:pt x="46459" y="738015"/>
                  <a:pt x="0" y="639064"/>
                </a:cubicBezTo>
                <a:cubicBezTo>
                  <a:pt x="-46459" y="540113"/>
                  <a:pt x="28421" y="351712"/>
                  <a:pt x="0" y="215904"/>
                </a:cubicBezTo>
                <a:close/>
              </a:path>
              <a:path w="11658600" h="1295400" stroke="0" extrusionOk="0">
                <a:moveTo>
                  <a:pt x="0" y="215904"/>
                </a:moveTo>
                <a:cubicBezTo>
                  <a:pt x="9345" y="95158"/>
                  <a:pt x="105282" y="19040"/>
                  <a:pt x="215904" y="0"/>
                </a:cubicBezTo>
                <a:cubicBezTo>
                  <a:pt x="329117" y="-24575"/>
                  <a:pt x="348201" y="2919"/>
                  <a:pt x="469984" y="0"/>
                </a:cubicBezTo>
                <a:cubicBezTo>
                  <a:pt x="591767" y="-2919"/>
                  <a:pt x="756662" y="37955"/>
                  <a:pt x="836332" y="0"/>
                </a:cubicBezTo>
                <a:cubicBezTo>
                  <a:pt x="916002" y="-37955"/>
                  <a:pt x="1189798" y="3414"/>
                  <a:pt x="1427216" y="0"/>
                </a:cubicBezTo>
                <a:cubicBezTo>
                  <a:pt x="1664634" y="-3414"/>
                  <a:pt x="1579213" y="25177"/>
                  <a:pt x="1681296" y="0"/>
                </a:cubicBezTo>
                <a:cubicBezTo>
                  <a:pt x="1783379" y="-25177"/>
                  <a:pt x="2151260" y="57834"/>
                  <a:pt x="2384448" y="0"/>
                </a:cubicBezTo>
                <a:cubicBezTo>
                  <a:pt x="2617636" y="-57834"/>
                  <a:pt x="2601991" y="16530"/>
                  <a:pt x="2750795" y="0"/>
                </a:cubicBezTo>
                <a:cubicBezTo>
                  <a:pt x="2899599" y="-16530"/>
                  <a:pt x="3169100" y="58783"/>
                  <a:pt x="3341679" y="0"/>
                </a:cubicBezTo>
                <a:cubicBezTo>
                  <a:pt x="3514258" y="-58783"/>
                  <a:pt x="3903772" y="41233"/>
                  <a:pt x="4157099" y="0"/>
                </a:cubicBezTo>
                <a:cubicBezTo>
                  <a:pt x="4410426" y="-41233"/>
                  <a:pt x="4774977" y="61439"/>
                  <a:pt x="4972519" y="0"/>
                </a:cubicBezTo>
                <a:cubicBezTo>
                  <a:pt x="5170061" y="-61439"/>
                  <a:pt x="5400048" y="19441"/>
                  <a:pt x="5563402" y="0"/>
                </a:cubicBezTo>
                <a:cubicBezTo>
                  <a:pt x="5726756" y="-19441"/>
                  <a:pt x="5991796" y="66825"/>
                  <a:pt x="6154286" y="0"/>
                </a:cubicBezTo>
                <a:cubicBezTo>
                  <a:pt x="6316776" y="-66825"/>
                  <a:pt x="6298664" y="1042"/>
                  <a:pt x="6408366" y="0"/>
                </a:cubicBezTo>
                <a:cubicBezTo>
                  <a:pt x="6518068" y="-1042"/>
                  <a:pt x="6665616" y="10469"/>
                  <a:pt x="6774714" y="0"/>
                </a:cubicBezTo>
                <a:cubicBezTo>
                  <a:pt x="6883812" y="-10469"/>
                  <a:pt x="7120908" y="70776"/>
                  <a:pt x="7365598" y="0"/>
                </a:cubicBezTo>
                <a:cubicBezTo>
                  <a:pt x="7610288" y="-70776"/>
                  <a:pt x="7506593" y="14096"/>
                  <a:pt x="7619678" y="0"/>
                </a:cubicBezTo>
                <a:cubicBezTo>
                  <a:pt x="7732763" y="-14096"/>
                  <a:pt x="7970635" y="170"/>
                  <a:pt x="8210562" y="0"/>
                </a:cubicBezTo>
                <a:cubicBezTo>
                  <a:pt x="8450489" y="-170"/>
                  <a:pt x="8578755" y="68638"/>
                  <a:pt x="8913713" y="0"/>
                </a:cubicBezTo>
                <a:cubicBezTo>
                  <a:pt x="9248671" y="-68638"/>
                  <a:pt x="9105564" y="38494"/>
                  <a:pt x="9280061" y="0"/>
                </a:cubicBezTo>
                <a:cubicBezTo>
                  <a:pt x="9454558" y="-38494"/>
                  <a:pt x="9656603" y="4887"/>
                  <a:pt x="9758677" y="0"/>
                </a:cubicBezTo>
                <a:cubicBezTo>
                  <a:pt x="9860751" y="-4887"/>
                  <a:pt x="9948708" y="20360"/>
                  <a:pt x="10012757" y="0"/>
                </a:cubicBezTo>
                <a:cubicBezTo>
                  <a:pt x="10076806" y="-20360"/>
                  <a:pt x="10147886" y="17104"/>
                  <a:pt x="10266837" y="0"/>
                </a:cubicBezTo>
                <a:cubicBezTo>
                  <a:pt x="10385788" y="-17104"/>
                  <a:pt x="10488877" y="27158"/>
                  <a:pt x="10633185" y="0"/>
                </a:cubicBezTo>
                <a:cubicBezTo>
                  <a:pt x="10777493" y="-27158"/>
                  <a:pt x="11194462" y="76516"/>
                  <a:pt x="11442696" y="0"/>
                </a:cubicBezTo>
                <a:cubicBezTo>
                  <a:pt x="11543981" y="13331"/>
                  <a:pt x="11636494" y="119391"/>
                  <a:pt x="11658600" y="215904"/>
                </a:cubicBezTo>
                <a:cubicBezTo>
                  <a:pt x="11699463" y="401172"/>
                  <a:pt x="11636182" y="525666"/>
                  <a:pt x="11658600" y="647700"/>
                </a:cubicBezTo>
                <a:cubicBezTo>
                  <a:pt x="11681018" y="769734"/>
                  <a:pt x="11653680" y="958735"/>
                  <a:pt x="11658600" y="1079496"/>
                </a:cubicBezTo>
                <a:cubicBezTo>
                  <a:pt x="11664509" y="1169710"/>
                  <a:pt x="11546816" y="1322266"/>
                  <a:pt x="11442696" y="1295400"/>
                </a:cubicBezTo>
                <a:cubicBezTo>
                  <a:pt x="11312928" y="1345258"/>
                  <a:pt x="11018757" y="1261777"/>
                  <a:pt x="10851812" y="1295400"/>
                </a:cubicBezTo>
                <a:cubicBezTo>
                  <a:pt x="10684867" y="1329023"/>
                  <a:pt x="10493956" y="1246203"/>
                  <a:pt x="10148661" y="1295400"/>
                </a:cubicBezTo>
                <a:cubicBezTo>
                  <a:pt x="9803366" y="1344597"/>
                  <a:pt x="9977116" y="1279930"/>
                  <a:pt x="9894580" y="1295400"/>
                </a:cubicBezTo>
                <a:cubicBezTo>
                  <a:pt x="9812044" y="1310870"/>
                  <a:pt x="9517865" y="1245408"/>
                  <a:pt x="9415965" y="1295400"/>
                </a:cubicBezTo>
                <a:cubicBezTo>
                  <a:pt x="9314065" y="1345392"/>
                  <a:pt x="9236340" y="1285357"/>
                  <a:pt x="9161885" y="1295400"/>
                </a:cubicBezTo>
                <a:cubicBezTo>
                  <a:pt x="9087430" y="1305443"/>
                  <a:pt x="9023349" y="1265171"/>
                  <a:pt x="8907805" y="1295400"/>
                </a:cubicBezTo>
                <a:cubicBezTo>
                  <a:pt x="8792261" y="1325629"/>
                  <a:pt x="8481329" y="1257239"/>
                  <a:pt x="8316921" y="1295400"/>
                </a:cubicBezTo>
                <a:cubicBezTo>
                  <a:pt x="8152513" y="1333561"/>
                  <a:pt x="7880038" y="1288782"/>
                  <a:pt x="7726037" y="1295400"/>
                </a:cubicBezTo>
                <a:cubicBezTo>
                  <a:pt x="7572036" y="1302018"/>
                  <a:pt x="7390989" y="1263270"/>
                  <a:pt x="7247421" y="1295400"/>
                </a:cubicBezTo>
                <a:cubicBezTo>
                  <a:pt x="7103853" y="1327530"/>
                  <a:pt x="6955271" y="1263928"/>
                  <a:pt x="6768805" y="1295400"/>
                </a:cubicBezTo>
                <a:cubicBezTo>
                  <a:pt x="6582339" y="1326872"/>
                  <a:pt x="6410133" y="1250263"/>
                  <a:pt x="6290189" y="1295400"/>
                </a:cubicBezTo>
                <a:cubicBezTo>
                  <a:pt x="6170245" y="1340537"/>
                  <a:pt x="5717881" y="1223176"/>
                  <a:pt x="5474770" y="1295400"/>
                </a:cubicBezTo>
                <a:cubicBezTo>
                  <a:pt x="5231659" y="1367624"/>
                  <a:pt x="5332295" y="1284308"/>
                  <a:pt x="5220690" y="1295400"/>
                </a:cubicBezTo>
                <a:cubicBezTo>
                  <a:pt x="5109085" y="1306492"/>
                  <a:pt x="4893624" y="1264827"/>
                  <a:pt x="4742074" y="1295400"/>
                </a:cubicBezTo>
                <a:cubicBezTo>
                  <a:pt x="4590524" y="1325973"/>
                  <a:pt x="4486892" y="1252202"/>
                  <a:pt x="4263458" y="1295400"/>
                </a:cubicBezTo>
                <a:cubicBezTo>
                  <a:pt x="4040024" y="1338598"/>
                  <a:pt x="3921364" y="1268740"/>
                  <a:pt x="3672574" y="1295400"/>
                </a:cubicBezTo>
                <a:cubicBezTo>
                  <a:pt x="3423784" y="1322060"/>
                  <a:pt x="3430780" y="1262623"/>
                  <a:pt x="3193958" y="1295400"/>
                </a:cubicBezTo>
                <a:cubicBezTo>
                  <a:pt x="2957136" y="1328177"/>
                  <a:pt x="2719160" y="1294480"/>
                  <a:pt x="2378539" y="1295400"/>
                </a:cubicBezTo>
                <a:cubicBezTo>
                  <a:pt x="2037918" y="1296320"/>
                  <a:pt x="2022372" y="1264967"/>
                  <a:pt x="1675387" y="1295400"/>
                </a:cubicBezTo>
                <a:cubicBezTo>
                  <a:pt x="1328402" y="1325833"/>
                  <a:pt x="1115838" y="1252636"/>
                  <a:pt x="859967" y="1295400"/>
                </a:cubicBezTo>
                <a:cubicBezTo>
                  <a:pt x="604096" y="1338164"/>
                  <a:pt x="509554" y="1219454"/>
                  <a:pt x="215904" y="1295400"/>
                </a:cubicBezTo>
                <a:cubicBezTo>
                  <a:pt x="91862" y="1281749"/>
                  <a:pt x="-25103" y="1205648"/>
                  <a:pt x="0" y="1079496"/>
                </a:cubicBezTo>
                <a:cubicBezTo>
                  <a:pt x="-41602" y="938417"/>
                  <a:pt x="1799" y="824130"/>
                  <a:pt x="0" y="630428"/>
                </a:cubicBezTo>
                <a:cubicBezTo>
                  <a:pt x="-1799" y="436726"/>
                  <a:pt x="30354" y="417018"/>
                  <a:pt x="0" y="215904"/>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a:solidFill>
                  <a:srgbClr val="C00000"/>
                </a:solidFill>
                <a:latin typeface="UTM Androgyne" panose="02040603050506020204" pitchFamily="18" charset="0"/>
              </a:rPr>
              <a:t>Hái quả</a:t>
            </a:r>
          </a:p>
        </p:txBody>
      </p:sp>
    </p:spTree>
    <p:extLst>
      <p:ext uri="{BB962C8B-B14F-4D97-AF65-F5344CB8AC3E}">
        <p14:creationId xmlns:p14="http://schemas.microsoft.com/office/powerpoint/2010/main" val="109690276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17" name="Picture 4" descr="Vẻ đẹp mê hoặc của sắc màu thiên nhiên-Du lịch Nam Phương Caravan &amp;amp;  Teambuilding">
            <a:extLst>
              <a:ext uri="{FF2B5EF4-FFF2-40B4-BE49-F238E27FC236}">
                <a16:creationId xmlns:a16="http://schemas.microsoft.com/office/drawing/2014/main" xmlns="" id="{3642A316-4B6C-4819-AEF0-A97D1F5B250C}"/>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Hình chữ nhật: Góc Tròn 2">
            <a:extLst>
              <a:ext uri="{FF2B5EF4-FFF2-40B4-BE49-F238E27FC236}">
                <a16:creationId xmlns:a16="http://schemas.microsoft.com/office/drawing/2014/main" xmlns="" id="{FF7F2547-41F7-45E4-A9AA-BC454C6A1C3C}"/>
              </a:ext>
            </a:extLst>
          </p:cNvPr>
          <p:cNvSpPr/>
          <p:nvPr/>
        </p:nvSpPr>
        <p:spPr>
          <a:xfrm>
            <a:off x="266700" y="279400"/>
            <a:ext cx="11658600" cy="6273800"/>
          </a:xfrm>
          <a:custGeom>
            <a:avLst/>
            <a:gdLst>
              <a:gd name="connsiteX0" fmla="*/ 0 w 11658600"/>
              <a:gd name="connsiteY0" fmla="*/ 1045654 h 6273800"/>
              <a:gd name="connsiteX1" fmla="*/ 1045654 w 11658600"/>
              <a:gd name="connsiteY1" fmla="*/ 0 h 6273800"/>
              <a:gd name="connsiteX2" fmla="*/ 1452264 w 11658600"/>
              <a:gd name="connsiteY2" fmla="*/ 0 h 6273800"/>
              <a:gd name="connsiteX3" fmla="*/ 2050220 w 11658600"/>
              <a:gd name="connsiteY3" fmla="*/ 0 h 6273800"/>
              <a:gd name="connsiteX4" fmla="*/ 2648175 w 11658600"/>
              <a:gd name="connsiteY4" fmla="*/ 0 h 6273800"/>
              <a:gd name="connsiteX5" fmla="*/ 3054785 w 11658600"/>
              <a:gd name="connsiteY5" fmla="*/ 0 h 6273800"/>
              <a:gd name="connsiteX6" fmla="*/ 3748414 w 11658600"/>
              <a:gd name="connsiteY6" fmla="*/ 0 h 6273800"/>
              <a:gd name="connsiteX7" fmla="*/ 4155024 w 11658600"/>
              <a:gd name="connsiteY7" fmla="*/ 0 h 6273800"/>
              <a:gd name="connsiteX8" fmla="*/ 4752980 w 11658600"/>
              <a:gd name="connsiteY8" fmla="*/ 0 h 6273800"/>
              <a:gd name="connsiteX9" fmla="*/ 5063917 w 11658600"/>
              <a:gd name="connsiteY9" fmla="*/ 0 h 6273800"/>
              <a:gd name="connsiteX10" fmla="*/ 5566199 w 11658600"/>
              <a:gd name="connsiteY10" fmla="*/ 0 h 6273800"/>
              <a:gd name="connsiteX11" fmla="*/ 6259828 w 11658600"/>
              <a:gd name="connsiteY11" fmla="*/ 0 h 6273800"/>
              <a:gd name="connsiteX12" fmla="*/ 6570765 w 11658600"/>
              <a:gd name="connsiteY12" fmla="*/ 0 h 6273800"/>
              <a:gd name="connsiteX13" fmla="*/ 6977375 w 11658600"/>
              <a:gd name="connsiteY13" fmla="*/ 0 h 6273800"/>
              <a:gd name="connsiteX14" fmla="*/ 7766677 w 11658600"/>
              <a:gd name="connsiteY14" fmla="*/ 0 h 6273800"/>
              <a:gd name="connsiteX15" fmla="*/ 8173287 w 11658600"/>
              <a:gd name="connsiteY15" fmla="*/ 0 h 6273800"/>
              <a:gd name="connsiteX16" fmla="*/ 8962588 w 11658600"/>
              <a:gd name="connsiteY16" fmla="*/ 0 h 6273800"/>
              <a:gd name="connsiteX17" fmla="*/ 9369198 w 11658600"/>
              <a:gd name="connsiteY17" fmla="*/ 0 h 6273800"/>
              <a:gd name="connsiteX18" fmla="*/ 9775808 w 11658600"/>
              <a:gd name="connsiteY18" fmla="*/ 0 h 6273800"/>
              <a:gd name="connsiteX19" fmla="*/ 10086745 w 11658600"/>
              <a:gd name="connsiteY19" fmla="*/ 0 h 6273800"/>
              <a:gd name="connsiteX20" fmla="*/ 10612946 w 11658600"/>
              <a:gd name="connsiteY20" fmla="*/ 0 h 6273800"/>
              <a:gd name="connsiteX21" fmla="*/ 11658600 w 11658600"/>
              <a:gd name="connsiteY21" fmla="*/ 1045654 h 6273800"/>
              <a:gd name="connsiteX22" fmla="*/ 11658600 w 11658600"/>
              <a:gd name="connsiteY22" fmla="*/ 1643153 h 6273800"/>
              <a:gd name="connsiteX23" fmla="*/ 11658600 w 11658600"/>
              <a:gd name="connsiteY23" fmla="*/ 2115177 h 6273800"/>
              <a:gd name="connsiteX24" fmla="*/ 11658600 w 11658600"/>
              <a:gd name="connsiteY24" fmla="*/ 2712676 h 6273800"/>
              <a:gd name="connsiteX25" fmla="*/ 11658600 w 11658600"/>
              <a:gd name="connsiteY25" fmla="*/ 3184700 h 6273800"/>
              <a:gd name="connsiteX26" fmla="*/ 11658600 w 11658600"/>
              <a:gd name="connsiteY26" fmla="*/ 3698549 h 6273800"/>
              <a:gd name="connsiteX27" fmla="*/ 11658600 w 11658600"/>
              <a:gd name="connsiteY27" fmla="*/ 4337873 h 6273800"/>
              <a:gd name="connsiteX28" fmla="*/ 11658600 w 11658600"/>
              <a:gd name="connsiteY28" fmla="*/ 5228146 h 6273800"/>
              <a:gd name="connsiteX29" fmla="*/ 10612946 w 11658600"/>
              <a:gd name="connsiteY29" fmla="*/ 6273800 h 6273800"/>
              <a:gd name="connsiteX30" fmla="*/ 9919317 w 11658600"/>
              <a:gd name="connsiteY30" fmla="*/ 6273800 h 6273800"/>
              <a:gd name="connsiteX31" fmla="*/ 9417035 w 11658600"/>
              <a:gd name="connsiteY31" fmla="*/ 6273800 h 6273800"/>
              <a:gd name="connsiteX32" fmla="*/ 8914752 w 11658600"/>
              <a:gd name="connsiteY32" fmla="*/ 6273800 h 6273800"/>
              <a:gd name="connsiteX33" fmla="*/ 8316796 w 11658600"/>
              <a:gd name="connsiteY33" fmla="*/ 6273800 h 6273800"/>
              <a:gd name="connsiteX34" fmla="*/ 7910186 w 11658600"/>
              <a:gd name="connsiteY34" fmla="*/ 6273800 h 6273800"/>
              <a:gd name="connsiteX35" fmla="*/ 7503576 w 11658600"/>
              <a:gd name="connsiteY35" fmla="*/ 6273800 h 6273800"/>
              <a:gd name="connsiteX36" fmla="*/ 7096966 w 11658600"/>
              <a:gd name="connsiteY36" fmla="*/ 6273800 h 6273800"/>
              <a:gd name="connsiteX37" fmla="*/ 6403338 w 11658600"/>
              <a:gd name="connsiteY37" fmla="*/ 6273800 h 6273800"/>
              <a:gd name="connsiteX38" fmla="*/ 5901055 w 11658600"/>
              <a:gd name="connsiteY38" fmla="*/ 6273800 h 6273800"/>
              <a:gd name="connsiteX39" fmla="*/ 5111753 w 11658600"/>
              <a:gd name="connsiteY39" fmla="*/ 6273800 h 6273800"/>
              <a:gd name="connsiteX40" fmla="*/ 4609470 w 11658600"/>
              <a:gd name="connsiteY40" fmla="*/ 6273800 h 6273800"/>
              <a:gd name="connsiteX41" fmla="*/ 4107187 w 11658600"/>
              <a:gd name="connsiteY41" fmla="*/ 6273800 h 6273800"/>
              <a:gd name="connsiteX42" fmla="*/ 3604905 w 11658600"/>
              <a:gd name="connsiteY42" fmla="*/ 6273800 h 6273800"/>
              <a:gd name="connsiteX43" fmla="*/ 3006949 w 11658600"/>
              <a:gd name="connsiteY43" fmla="*/ 6273800 h 6273800"/>
              <a:gd name="connsiteX44" fmla="*/ 2504666 w 11658600"/>
              <a:gd name="connsiteY44" fmla="*/ 6273800 h 6273800"/>
              <a:gd name="connsiteX45" fmla="*/ 1715364 w 11658600"/>
              <a:gd name="connsiteY45" fmla="*/ 6273800 h 6273800"/>
              <a:gd name="connsiteX46" fmla="*/ 1045654 w 11658600"/>
              <a:gd name="connsiteY46" fmla="*/ 6273800 h 6273800"/>
              <a:gd name="connsiteX47" fmla="*/ 0 w 11658600"/>
              <a:gd name="connsiteY47" fmla="*/ 5228146 h 6273800"/>
              <a:gd name="connsiteX48" fmla="*/ 0 w 11658600"/>
              <a:gd name="connsiteY48" fmla="*/ 4756122 h 6273800"/>
              <a:gd name="connsiteX49" fmla="*/ 0 w 11658600"/>
              <a:gd name="connsiteY49" fmla="*/ 4284098 h 6273800"/>
              <a:gd name="connsiteX50" fmla="*/ 0 w 11658600"/>
              <a:gd name="connsiteY50" fmla="*/ 3602949 h 6273800"/>
              <a:gd name="connsiteX51" fmla="*/ 0 w 11658600"/>
              <a:gd name="connsiteY51" fmla="*/ 2963625 h 6273800"/>
              <a:gd name="connsiteX52" fmla="*/ 0 w 11658600"/>
              <a:gd name="connsiteY52" fmla="*/ 2366126 h 6273800"/>
              <a:gd name="connsiteX53" fmla="*/ 0 w 11658600"/>
              <a:gd name="connsiteY53" fmla="*/ 1894102 h 6273800"/>
              <a:gd name="connsiteX54" fmla="*/ 0 w 11658600"/>
              <a:gd name="connsiteY54" fmla="*/ 1045654 h 627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658600" h="6273800" fill="none" extrusionOk="0">
                <a:moveTo>
                  <a:pt x="0" y="1045654"/>
                </a:moveTo>
                <a:cubicBezTo>
                  <a:pt x="105071" y="441566"/>
                  <a:pt x="505312" y="43286"/>
                  <a:pt x="1045654" y="0"/>
                </a:cubicBezTo>
                <a:cubicBezTo>
                  <a:pt x="1167557" y="-46704"/>
                  <a:pt x="1353973" y="15414"/>
                  <a:pt x="1452264" y="0"/>
                </a:cubicBezTo>
                <a:cubicBezTo>
                  <a:pt x="1550555" y="-15414"/>
                  <a:pt x="1820020" y="53015"/>
                  <a:pt x="2050220" y="0"/>
                </a:cubicBezTo>
                <a:cubicBezTo>
                  <a:pt x="2280420" y="-53015"/>
                  <a:pt x="2349439" y="59600"/>
                  <a:pt x="2648175" y="0"/>
                </a:cubicBezTo>
                <a:cubicBezTo>
                  <a:pt x="2946912" y="-59600"/>
                  <a:pt x="2949610" y="6885"/>
                  <a:pt x="3054785" y="0"/>
                </a:cubicBezTo>
                <a:cubicBezTo>
                  <a:pt x="3159960" y="-6885"/>
                  <a:pt x="3570753" y="14641"/>
                  <a:pt x="3748414" y="0"/>
                </a:cubicBezTo>
                <a:cubicBezTo>
                  <a:pt x="3926075" y="-14641"/>
                  <a:pt x="3955489" y="13016"/>
                  <a:pt x="4155024" y="0"/>
                </a:cubicBezTo>
                <a:cubicBezTo>
                  <a:pt x="4354559" y="-13016"/>
                  <a:pt x="4620988" y="65467"/>
                  <a:pt x="4752980" y="0"/>
                </a:cubicBezTo>
                <a:cubicBezTo>
                  <a:pt x="4884972" y="-65467"/>
                  <a:pt x="4946019" y="4070"/>
                  <a:pt x="5063917" y="0"/>
                </a:cubicBezTo>
                <a:cubicBezTo>
                  <a:pt x="5181815" y="-4070"/>
                  <a:pt x="5372181" y="44700"/>
                  <a:pt x="5566199" y="0"/>
                </a:cubicBezTo>
                <a:cubicBezTo>
                  <a:pt x="5760217" y="-44700"/>
                  <a:pt x="6006170" y="15748"/>
                  <a:pt x="6259828" y="0"/>
                </a:cubicBezTo>
                <a:cubicBezTo>
                  <a:pt x="6513486" y="-15748"/>
                  <a:pt x="6456732" y="34726"/>
                  <a:pt x="6570765" y="0"/>
                </a:cubicBezTo>
                <a:cubicBezTo>
                  <a:pt x="6684798" y="-34726"/>
                  <a:pt x="6832993" y="27296"/>
                  <a:pt x="6977375" y="0"/>
                </a:cubicBezTo>
                <a:cubicBezTo>
                  <a:pt x="7121757" y="-27296"/>
                  <a:pt x="7412937" y="90212"/>
                  <a:pt x="7766677" y="0"/>
                </a:cubicBezTo>
                <a:cubicBezTo>
                  <a:pt x="8120417" y="-90212"/>
                  <a:pt x="8018804" y="19401"/>
                  <a:pt x="8173287" y="0"/>
                </a:cubicBezTo>
                <a:cubicBezTo>
                  <a:pt x="8327770" y="-19401"/>
                  <a:pt x="8680794" y="58633"/>
                  <a:pt x="8962588" y="0"/>
                </a:cubicBezTo>
                <a:cubicBezTo>
                  <a:pt x="9244382" y="-58633"/>
                  <a:pt x="9240612" y="21252"/>
                  <a:pt x="9369198" y="0"/>
                </a:cubicBezTo>
                <a:cubicBezTo>
                  <a:pt x="9497784" y="-21252"/>
                  <a:pt x="9673194" y="16382"/>
                  <a:pt x="9775808" y="0"/>
                </a:cubicBezTo>
                <a:cubicBezTo>
                  <a:pt x="9878422" y="-16382"/>
                  <a:pt x="9968590" y="4740"/>
                  <a:pt x="10086745" y="0"/>
                </a:cubicBezTo>
                <a:cubicBezTo>
                  <a:pt x="10204900" y="-4740"/>
                  <a:pt x="10412610" y="7408"/>
                  <a:pt x="10612946" y="0"/>
                </a:cubicBezTo>
                <a:cubicBezTo>
                  <a:pt x="11220586" y="-45107"/>
                  <a:pt x="11605095" y="455824"/>
                  <a:pt x="11658600" y="1045654"/>
                </a:cubicBezTo>
                <a:cubicBezTo>
                  <a:pt x="11688956" y="1292323"/>
                  <a:pt x="11596371" y="1490727"/>
                  <a:pt x="11658600" y="1643153"/>
                </a:cubicBezTo>
                <a:cubicBezTo>
                  <a:pt x="11720829" y="1795579"/>
                  <a:pt x="11621362" y="1972639"/>
                  <a:pt x="11658600" y="2115177"/>
                </a:cubicBezTo>
                <a:cubicBezTo>
                  <a:pt x="11695838" y="2257715"/>
                  <a:pt x="11629558" y="2564715"/>
                  <a:pt x="11658600" y="2712676"/>
                </a:cubicBezTo>
                <a:cubicBezTo>
                  <a:pt x="11687642" y="2860637"/>
                  <a:pt x="11639202" y="3043624"/>
                  <a:pt x="11658600" y="3184700"/>
                </a:cubicBezTo>
                <a:cubicBezTo>
                  <a:pt x="11677998" y="3325776"/>
                  <a:pt x="11614148" y="3501663"/>
                  <a:pt x="11658600" y="3698549"/>
                </a:cubicBezTo>
                <a:cubicBezTo>
                  <a:pt x="11703052" y="3895435"/>
                  <a:pt x="11655565" y="4152409"/>
                  <a:pt x="11658600" y="4337873"/>
                </a:cubicBezTo>
                <a:cubicBezTo>
                  <a:pt x="11661635" y="4523337"/>
                  <a:pt x="11635777" y="4812830"/>
                  <a:pt x="11658600" y="5228146"/>
                </a:cubicBezTo>
                <a:cubicBezTo>
                  <a:pt x="11574594" y="5733728"/>
                  <a:pt x="11097298" y="6230847"/>
                  <a:pt x="10612946" y="6273800"/>
                </a:cubicBezTo>
                <a:cubicBezTo>
                  <a:pt x="10327873" y="6318289"/>
                  <a:pt x="10098663" y="6247846"/>
                  <a:pt x="9919317" y="6273800"/>
                </a:cubicBezTo>
                <a:cubicBezTo>
                  <a:pt x="9739971" y="6299754"/>
                  <a:pt x="9625119" y="6227994"/>
                  <a:pt x="9417035" y="6273800"/>
                </a:cubicBezTo>
                <a:cubicBezTo>
                  <a:pt x="9208951" y="6319606"/>
                  <a:pt x="9128490" y="6264572"/>
                  <a:pt x="8914752" y="6273800"/>
                </a:cubicBezTo>
                <a:cubicBezTo>
                  <a:pt x="8701014" y="6283028"/>
                  <a:pt x="8452837" y="6250580"/>
                  <a:pt x="8316796" y="6273800"/>
                </a:cubicBezTo>
                <a:cubicBezTo>
                  <a:pt x="8180755" y="6297020"/>
                  <a:pt x="7998335" y="6251396"/>
                  <a:pt x="7910186" y="6273800"/>
                </a:cubicBezTo>
                <a:cubicBezTo>
                  <a:pt x="7822037" y="6296204"/>
                  <a:pt x="7619771" y="6260105"/>
                  <a:pt x="7503576" y="6273800"/>
                </a:cubicBezTo>
                <a:cubicBezTo>
                  <a:pt x="7387381" y="6287495"/>
                  <a:pt x="7253345" y="6238651"/>
                  <a:pt x="7096966" y="6273800"/>
                </a:cubicBezTo>
                <a:cubicBezTo>
                  <a:pt x="6940587" y="6308949"/>
                  <a:pt x="6742963" y="6273242"/>
                  <a:pt x="6403338" y="6273800"/>
                </a:cubicBezTo>
                <a:cubicBezTo>
                  <a:pt x="6063713" y="6274358"/>
                  <a:pt x="6099779" y="6231131"/>
                  <a:pt x="5901055" y="6273800"/>
                </a:cubicBezTo>
                <a:cubicBezTo>
                  <a:pt x="5702331" y="6316469"/>
                  <a:pt x="5327406" y="6196013"/>
                  <a:pt x="5111753" y="6273800"/>
                </a:cubicBezTo>
                <a:cubicBezTo>
                  <a:pt x="4896100" y="6351587"/>
                  <a:pt x="4725950" y="6254060"/>
                  <a:pt x="4609470" y="6273800"/>
                </a:cubicBezTo>
                <a:cubicBezTo>
                  <a:pt x="4492990" y="6293540"/>
                  <a:pt x="4354384" y="6252733"/>
                  <a:pt x="4107187" y="6273800"/>
                </a:cubicBezTo>
                <a:cubicBezTo>
                  <a:pt x="3859990" y="6294867"/>
                  <a:pt x="3782040" y="6245239"/>
                  <a:pt x="3604905" y="6273800"/>
                </a:cubicBezTo>
                <a:cubicBezTo>
                  <a:pt x="3427770" y="6302361"/>
                  <a:pt x="3282885" y="6203786"/>
                  <a:pt x="3006949" y="6273800"/>
                </a:cubicBezTo>
                <a:cubicBezTo>
                  <a:pt x="2731013" y="6343814"/>
                  <a:pt x="2750721" y="6262441"/>
                  <a:pt x="2504666" y="6273800"/>
                </a:cubicBezTo>
                <a:cubicBezTo>
                  <a:pt x="2258611" y="6285159"/>
                  <a:pt x="2088507" y="6211368"/>
                  <a:pt x="1715364" y="6273800"/>
                </a:cubicBezTo>
                <a:cubicBezTo>
                  <a:pt x="1342221" y="6336232"/>
                  <a:pt x="1259205" y="6222555"/>
                  <a:pt x="1045654" y="6273800"/>
                </a:cubicBezTo>
                <a:cubicBezTo>
                  <a:pt x="495584" y="6277723"/>
                  <a:pt x="-28308" y="5880077"/>
                  <a:pt x="0" y="5228146"/>
                </a:cubicBezTo>
                <a:cubicBezTo>
                  <a:pt x="-54604" y="5048503"/>
                  <a:pt x="2474" y="4934226"/>
                  <a:pt x="0" y="4756122"/>
                </a:cubicBezTo>
                <a:cubicBezTo>
                  <a:pt x="-2474" y="4578018"/>
                  <a:pt x="15717" y="4469210"/>
                  <a:pt x="0" y="4284098"/>
                </a:cubicBezTo>
                <a:cubicBezTo>
                  <a:pt x="-15717" y="4098986"/>
                  <a:pt x="8373" y="3844049"/>
                  <a:pt x="0" y="3602949"/>
                </a:cubicBezTo>
                <a:cubicBezTo>
                  <a:pt x="-8373" y="3361849"/>
                  <a:pt x="31927" y="3098822"/>
                  <a:pt x="0" y="2963625"/>
                </a:cubicBezTo>
                <a:cubicBezTo>
                  <a:pt x="-31927" y="2828428"/>
                  <a:pt x="45217" y="2581644"/>
                  <a:pt x="0" y="2366126"/>
                </a:cubicBezTo>
                <a:cubicBezTo>
                  <a:pt x="-45217" y="2150608"/>
                  <a:pt x="9903" y="2080999"/>
                  <a:pt x="0" y="1894102"/>
                </a:cubicBezTo>
                <a:cubicBezTo>
                  <a:pt x="-9903" y="1707205"/>
                  <a:pt x="5099" y="1399629"/>
                  <a:pt x="0" y="1045654"/>
                </a:cubicBezTo>
                <a:close/>
              </a:path>
              <a:path w="11658600" h="6273800" stroke="0" extrusionOk="0">
                <a:moveTo>
                  <a:pt x="0" y="1045654"/>
                </a:moveTo>
                <a:cubicBezTo>
                  <a:pt x="120978" y="448656"/>
                  <a:pt x="536310" y="150584"/>
                  <a:pt x="1045654" y="0"/>
                </a:cubicBezTo>
                <a:cubicBezTo>
                  <a:pt x="1162127" y="-3338"/>
                  <a:pt x="1247438" y="31425"/>
                  <a:pt x="1356591" y="0"/>
                </a:cubicBezTo>
                <a:cubicBezTo>
                  <a:pt x="1465744" y="-31425"/>
                  <a:pt x="1631399" y="39497"/>
                  <a:pt x="1763201" y="0"/>
                </a:cubicBezTo>
                <a:cubicBezTo>
                  <a:pt x="1895003" y="-39497"/>
                  <a:pt x="2147487" y="44391"/>
                  <a:pt x="2361157" y="0"/>
                </a:cubicBezTo>
                <a:cubicBezTo>
                  <a:pt x="2574827" y="-44391"/>
                  <a:pt x="2609059" y="22113"/>
                  <a:pt x="2672094" y="0"/>
                </a:cubicBezTo>
                <a:cubicBezTo>
                  <a:pt x="2735129" y="-22113"/>
                  <a:pt x="3028710" y="54037"/>
                  <a:pt x="3365722" y="0"/>
                </a:cubicBezTo>
                <a:cubicBezTo>
                  <a:pt x="3702734" y="-54037"/>
                  <a:pt x="3651288" y="30468"/>
                  <a:pt x="3772332" y="0"/>
                </a:cubicBezTo>
                <a:cubicBezTo>
                  <a:pt x="3893376" y="-30468"/>
                  <a:pt x="4141560" y="61267"/>
                  <a:pt x="4370288" y="0"/>
                </a:cubicBezTo>
                <a:cubicBezTo>
                  <a:pt x="4599016" y="-61267"/>
                  <a:pt x="4962153" y="80742"/>
                  <a:pt x="5159590" y="0"/>
                </a:cubicBezTo>
                <a:cubicBezTo>
                  <a:pt x="5357027" y="-80742"/>
                  <a:pt x="5605164" y="22601"/>
                  <a:pt x="5948891" y="0"/>
                </a:cubicBezTo>
                <a:cubicBezTo>
                  <a:pt x="6292618" y="-22601"/>
                  <a:pt x="6344624" y="58534"/>
                  <a:pt x="6546847" y="0"/>
                </a:cubicBezTo>
                <a:cubicBezTo>
                  <a:pt x="6749070" y="-58534"/>
                  <a:pt x="6891092" y="12036"/>
                  <a:pt x="7144803" y="0"/>
                </a:cubicBezTo>
                <a:cubicBezTo>
                  <a:pt x="7398514" y="-12036"/>
                  <a:pt x="7319506" y="17092"/>
                  <a:pt x="7455740" y="0"/>
                </a:cubicBezTo>
                <a:cubicBezTo>
                  <a:pt x="7591974" y="-17092"/>
                  <a:pt x="7756943" y="40202"/>
                  <a:pt x="7862350" y="0"/>
                </a:cubicBezTo>
                <a:cubicBezTo>
                  <a:pt x="7967757" y="-40202"/>
                  <a:pt x="8291346" y="11827"/>
                  <a:pt x="8460305" y="0"/>
                </a:cubicBezTo>
                <a:cubicBezTo>
                  <a:pt x="8629265" y="-11827"/>
                  <a:pt x="8699444" y="21275"/>
                  <a:pt x="8771242" y="0"/>
                </a:cubicBezTo>
                <a:cubicBezTo>
                  <a:pt x="8843040" y="-21275"/>
                  <a:pt x="9234731" y="41226"/>
                  <a:pt x="9369198" y="0"/>
                </a:cubicBezTo>
                <a:cubicBezTo>
                  <a:pt x="9503665" y="-41226"/>
                  <a:pt x="9850907" y="6860"/>
                  <a:pt x="10062827" y="0"/>
                </a:cubicBezTo>
                <a:cubicBezTo>
                  <a:pt x="10274747" y="-6860"/>
                  <a:pt x="10469575" y="29171"/>
                  <a:pt x="10612946" y="0"/>
                </a:cubicBezTo>
                <a:cubicBezTo>
                  <a:pt x="11252421" y="-23749"/>
                  <a:pt x="11777269" y="397885"/>
                  <a:pt x="11658600" y="1045654"/>
                </a:cubicBezTo>
                <a:cubicBezTo>
                  <a:pt x="11702607" y="1278311"/>
                  <a:pt x="11616726" y="1351512"/>
                  <a:pt x="11658600" y="1517678"/>
                </a:cubicBezTo>
                <a:cubicBezTo>
                  <a:pt x="11700474" y="1683844"/>
                  <a:pt x="11616381" y="1821327"/>
                  <a:pt x="11658600" y="2031527"/>
                </a:cubicBezTo>
                <a:cubicBezTo>
                  <a:pt x="11700819" y="2241727"/>
                  <a:pt x="11608905" y="2297159"/>
                  <a:pt x="11658600" y="2545376"/>
                </a:cubicBezTo>
                <a:cubicBezTo>
                  <a:pt x="11708295" y="2793593"/>
                  <a:pt x="11602458" y="2904203"/>
                  <a:pt x="11658600" y="3226525"/>
                </a:cubicBezTo>
                <a:cubicBezTo>
                  <a:pt x="11714742" y="3548847"/>
                  <a:pt x="11656369" y="3664823"/>
                  <a:pt x="11658600" y="3824024"/>
                </a:cubicBezTo>
                <a:cubicBezTo>
                  <a:pt x="11660831" y="3983225"/>
                  <a:pt x="11649057" y="4227892"/>
                  <a:pt x="11658600" y="4379698"/>
                </a:cubicBezTo>
                <a:cubicBezTo>
                  <a:pt x="11668143" y="4531504"/>
                  <a:pt x="11580636" y="4912044"/>
                  <a:pt x="11658600" y="5228146"/>
                </a:cubicBezTo>
                <a:cubicBezTo>
                  <a:pt x="11685167" y="5675156"/>
                  <a:pt x="11177487" y="6296824"/>
                  <a:pt x="10612946" y="6273800"/>
                </a:cubicBezTo>
                <a:cubicBezTo>
                  <a:pt x="10441595" y="6335214"/>
                  <a:pt x="10222818" y="6202512"/>
                  <a:pt x="10014990" y="6273800"/>
                </a:cubicBezTo>
                <a:cubicBezTo>
                  <a:pt x="9807162" y="6345088"/>
                  <a:pt x="9483220" y="6207758"/>
                  <a:pt x="9321362" y="6273800"/>
                </a:cubicBezTo>
                <a:cubicBezTo>
                  <a:pt x="9159504" y="6339842"/>
                  <a:pt x="9153846" y="6240619"/>
                  <a:pt x="9010425" y="6273800"/>
                </a:cubicBezTo>
                <a:cubicBezTo>
                  <a:pt x="8867004" y="6306981"/>
                  <a:pt x="8643481" y="6227513"/>
                  <a:pt x="8508142" y="6273800"/>
                </a:cubicBezTo>
                <a:cubicBezTo>
                  <a:pt x="8372803" y="6320087"/>
                  <a:pt x="8277994" y="6249356"/>
                  <a:pt x="8197205" y="6273800"/>
                </a:cubicBezTo>
                <a:cubicBezTo>
                  <a:pt x="8116416" y="6298244"/>
                  <a:pt x="8024655" y="6247018"/>
                  <a:pt x="7886268" y="6273800"/>
                </a:cubicBezTo>
                <a:cubicBezTo>
                  <a:pt x="7747881" y="6300582"/>
                  <a:pt x="7478242" y="6256152"/>
                  <a:pt x="7288312" y="6273800"/>
                </a:cubicBezTo>
                <a:cubicBezTo>
                  <a:pt x="7098382" y="6291448"/>
                  <a:pt x="6916211" y="6254125"/>
                  <a:pt x="6690356" y="6273800"/>
                </a:cubicBezTo>
                <a:cubicBezTo>
                  <a:pt x="6464501" y="6293475"/>
                  <a:pt x="6386687" y="6225103"/>
                  <a:pt x="6188073" y="6273800"/>
                </a:cubicBezTo>
                <a:cubicBezTo>
                  <a:pt x="5989459" y="6322497"/>
                  <a:pt x="5833809" y="6263186"/>
                  <a:pt x="5685791" y="6273800"/>
                </a:cubicBezTo>
                <a:cubicBezTo>
                  <a:pt x="5537773" y="6284414"/>
                  <a:pt x="5315050" y="6244069"/>
                  <a:pt x="5183508" y="6273800"/>
                </a:cubicBezTo>
                <a:cubicBezTo>
                  <a:pt x="5051966" y="6303531"/>
                  <a:pt x="4774833" y="6196965"/>
                  <a:pt x="4394206" y="6273800"/>
                </a:cubicBezTo>
                <a:cubicBezTo>
                  <a:pt x="4013579" y="6350635"/>
                  <a:pt x="4187273" y="6255937"/>
                  <a:pt x="4083269" y="6273800"/>
                </a:cubicBezTo>
                <a:cubicBezTo>
                  <a:pt x="3979265" y="6291663"/>
                  <a:pt x="3775001" y="6223197"/>
                  <a:pt x="3580986" y="6273800"/>
                </a:cubicBezTo>
                <a:cubicBezTo>
                  <a:pt x="3386971" y="6324403"/>
                  <a:pt x="3260810" y="6252879"/>
                  <a:pt x="3078704" y="6273800"/>
                </a:cubicBezTo>
                <a:cubicBezTo>
                  <a:pt x="2896598" y="6294721"/>
                  <a:pt x="2644369" y="6225418"/>
                  <a:pt x="2480748" y="6273800"/>
                </a:cubicBezTo>
                <a:cubicBezTo>
                  <a:pt x="2317127" y="6322182"/>
                  <a:pt x="2092065" y="6263611"/>
                  <a:pt x="1978465" y="6273800"/>
                </a:cubicBezTo>
                <a:cubicBezTo>
                  <a:pt x="1864865" y="6283989"/>
                  <a:pt x="1488610" y="6180069"/>
                  <a:pt x="1045654" y="6273800"/>
                </a:cubicBezTo>
                <a:cubicBezTo>
                  <a:pt x="519881" y="6333625"/>
                  <a:pt x="35605" y="5803520"/>
                  <a:pt x="0" y="5228146"/>
                </a:cubicBezTo>
                <a:cubicBezTo>
                  <a:pt x="-37870" y="5031636"/>
                  <a:pt x="36096" y="4936959"/>
                  <a:pt x="0" y="4672472"/>
                </a:cubicBezTo>
                <a:cubicBezTo>
                  <a:pt x="-36096" y="4407985"/>
                  <a:pt x="38437" y="4367341"/>
                  <a:pt x="0" y="4158623"/>
                </a:cubicBezTo>
                <a:cubicBezTo>
                  <a:pt x="-38437" y="3949905"/>
                  <a:pt x="51629" y="3743495"/>
                  <a:pt x="0" y="3519299"/>
                </a:cubicBezTo>
                <a:cubicBezTo>
                  <a:pt x="-51629" y="3295103"/>
                  <a:pt x="50473" y="3046561"/>
                  <a:pt x="0" y="2921800"/>
                </a:cubicBezTo>
                <a:cubicBezTo>
                  <a:pt x="-50473" y="2797039"/>
                  <a:pt x="39013" y="2595172"/>
                  <a:pt x="0" y="2324302"/>
                </a:cubicBezTo>
                <a:cubicBezTo>
                  <a:pt x="-39013" y="2053432"/>
                  <a:pt x="12083" y="1983213"/>
                  <a:pt x="0" y="1852277"/>
                </a:cubicBezTo>
                <a:cubicBezTo>
                  <a:pt x="-12083" y="1721341"/>
                  <a:pt x="50435" y="1438382"/>
                  <a:pt x="0" y="1045654"/>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b="1">
              <a:solidFill>
                <a:srgbClr val="C00000"/>
              </a:solidFill>
              <a:latin typeface="UTM Androgyne" panose="02040603050506020204" pitchFamily="18" charset="0"/>
            </a:endParaRPr>
          </a:p>
        </p:txBody>
      </p:sp>
      <p:sp>
        <p:nvSpPr>
          <p:cNvPr id="2" name="Hộp Văn bản 1">
            <a:extLst>
              <a:ext uri="{FF2B5EF4-FFF2-40B4-BE49-F238E27FC236}">
                <a16:creationId xmlns:a16="http://schemas.microsoft.com/office/drawing/2014/main" xmlns="" id="{9A7CADE9-6415-4D61-8AD0-243701942076}"/>
              </a:ext>
            </a:extLst>
          </p:cNvPr>
          <p:cNvSpPr txBox="1"/>
          <p:nvPr/>
        </p:nvSpPr>
        <p:spPr>
          <a:xfrm>
            <a:off x="821873" y="552498"/>
            <a:ext cx="9630228" cy="1077218"/>
          </a:xfrm>
          <a:prstGeom prst="rect">
            <a:avLst/>
          </a:prstGeom>
          <a:noFill/>
        </p:spPr>
        <p:txBody>
          <a:bodyPr wrap="square" rtlCol="0">
            <a:spAutoFit/>
          </a:bodyPr>
          <a:lstStyle/>
          <a:p>
            <a:r>
              <a:rPr lang="en-US" sz="3200" b="1">
                <a:solidFill>
                  <a:srgbClr val="C00000"/>
                </a:solidFill>
              </a:rPr>
              <a:t>Em hãy tìm và viết lại cho đúng các tên riêng có trong đoạn thơ sau:</a:t>
            </a:r>
          </a:p>
        </p:txBody>
      </p:sp>
      <p:sp>
        <p:nvSpPr>
          <p:cNvPr id="35" name="Hộp Văn bản 34">
            <a:extLst>
              <a:ext uri="{FF2B5EF4-FFF2-40B4-BE49-F238E27FC236}">
                <a16:creationId xmlns:a16="http://schemas.microsoft.com/office/drawing/2014/main" xmlns="" id="{A5EB3AC5-5DF4-4E6D-9294-F579D3875AE6}"/>
              </a:ext>
            </a:extLst>
          </p:cNvPr>
          <p:cNvSpPr txBox="1"/>
          <p:nvPr/>
        </p:nvSpPr>
        <p:spPr>
          <a:xfrm>
            <a:off x="3067050" y="1326135"/>
            <a:ext cx="6267450" cy="5262979"/>
          </a:xfrm>
          <a:prstGeom prst="rect">
            <a:avLst/>
          </a:prstGeom>
          <a:noFill/>
        </p:spPr>
        <p:txBody>
          <a:bodyPr wrap="square">
            <a:spAutoFit/>
          </a:bodyPr>
          <a:lstStyle/>
          <a:p>
            <a:pPr algn="ctr"/>
            <a:r>
              <a:rPr lang="en-US" sz="2800" b="1" i="0" u="none" strike="noStrike">
                <a:solidFill>
                  <a:srgbClr val="835135"/>
                </a:solidFill>
                <a:effectLst/>
                <a:latin typeface="Arial" panose="020B0604020202020204" pitchFamily="34" charset="0"/>
              </a:rPr>
              <a:t>Cửa gió Tùng Chinh</a:t>
            </a:r>
          </a:p>
          <a:p>
            <a:pPr algn="l"/>
            <a:r>
              <a:rPr lang="vi-VN" sz="2800" b="1" i="0" u="none" strike="noStrike">
                <a:solidFill>
                  <a:srgbClr val="835135"/>
                </a:solidFill>
                <a:effectLst/>
                <a:latin typeface="Arial" panose="020B0604020202020204" pitchFamily="34" charset="0"/>
              </a:rPr>
              <a:t>Đường tuần tra lên chóp hai ngàn</a:t>
            </a:r>
          </a:p>
          <a:p>
            <a:pPr algn="l"/>
            <a:r>
              <a:rPr lang="vi-VN" sz="2800" b="1" i="0" u="none" strike="noStrike">
                <a:solidFill>
                  <a:srgbClr val="835135"/>
                </a:solidFill>
                <a:effectLst/>
                <a:latin typeface="Arial" panose="020B0604020202020204" pitchFamily="34" charset="0"/>
              </a:rPr>
              <a:t>Gió vù vù quất ngang cành bứa</a:t>
            </a:r>
          </a:p>
          <a:p>
            <a:pPr algn="l"/>
            <a:r>
              <a:rPr lang="vi-VN" sz="2800" b="1" i="0" u="none" strike="noStrike">
                <a:solidFill>
                  <a:srgbClr val="835135"/>
                </a:solidFill>
                <a:effectLst/>
                <a:latin typeface="Arial" panose="020B0604020202020204" pitchFamily="34" charset="0"/>
              </a:rPr>
              <a:t>Trông xa xa nhập nhòa ánh lửa</a:t>
            </a:r>
          </a:p>
          <a:p>
            <a:pPr algn="l"/>
            <a:r>
              <a:rPr lang="vi-VN" sz="2800" b="1" i="0" u="none" strike="noStrike">
                <a:solidFill>
                  <a:srgbClr val="835135"/>
                </a:solidFill>
                <a:effectLst/>
                <a:latin typeface="Arial" panose="020B0604020202020204" pitchFamily="34" charset="0"/>
              </a:rPr>
              <a:t>Vật vờ đầu núi sương sa</a:t>
            </a:r>
          </a:p>
          <a:p>
            <a:pPr algn="l"/>
            <a:r>
              <a:rPr lang="vi-VN" sz="2800" b="1" i="0" u="none" strike="noStrike">
                <a:solidFill>
                  <a:srgbClr val="835135"/>
                </a:solidFill>
                <a:effectLst/>
                <a:latin typeface="Arial" panose="020B0604020202020204" pitchFamily="34" charset="0"/>
              </a:rPr>
              <a:t> </a:t>
            </a:r>
          </a:p>
          <a:p>
            <a:pPr algn="l"/>
            <a:r>
              <a:rPr lang="vi-VN" sz="2800" b="1" i="0" u="none" strike="noStrike">
                <a:solidFill>
                  <a:srgbClr val="835135"/>
                </a:solidFill>
                <a:effectLst/>
                <a:latin typeface="Arial" panose="020B0604020202020204" pitchFamily="34" charset="0"/>
              </a:rPr>
              <a:t>Cửa gió này người xưa gọi Ngã ba</a:t>
            </a:r>
          </a:p>
          <a:p>
            <a:r>
              <a:rPr lang="vi-VN" sz="2800" b="1" i="0" u="none" strike="noStrike">
                <a:solidFill>
                  <a:srgbClr val="835135"/>
                </a:solidFill>
                <a:effectLst/>
                <a:latin typeface="Arial" panose="020B0604020202020204" pitchFamily="34" charset="0"/>
              </a:rPr>
              <a:t>Cắt con suối hai chiều dâng lũ</a:t>
            </a:r>
          </a:p>
          <a:p>
            <a:pPr algn="l"/>
            <a:r>
              <a:rPr lang="vi-VN" sz="2800" b="1" i="0" u="none" strike="noStrike">
                <a:solidFill>
                  <a:srgbClr val="835135"/>
                </a:solidFill>
                <a:effectLst/>
                <a:latin typeface="Arial" panose="020B0604020202020204" pitchFamily="34" charset="0"/>
              </a:rPr>
              <a:t>Nơi gió Tùng Chinh, Phù </a:t>
            </a:r>
            <a:r>
              <a:rPr lang="en-US" sz="2800" b="1" i="0" u="none" strike="noStrike">
                <a:solidFill>
                  <a:srgbClr val="835135"/>
                </a:solidFill>
                <a:effectLst/>
                <a:latin typeface="Arial" panose="020B0604020202020204" pitchFamily="34" charset="0"/>
              </a:rPr>
              <a:t>m</a:t>
            </a:r>
            <a:r>
              <a:rPr lang="vi-VN" sz="2800" b="1" i="0" u="none" strike="noStrike">
                <a:solidFill>
                  <a:srgbClr val="835135"/>
                </a:solidFill>
                <a:effectLst/>
                <a:latin typeface="Arial" panose="020B0604020202020204" pitchFamily="34" charset="0"/>
              </a:rPr>
              <a:t>o, </a:t>
            </a:r>
            <a:r>
              <a:rPr lang="en-US" sz="2800" b="1" i="0" u="none" strike="noStrike">
                <a:solidFill>
                  <a:srgbClr val="835135"/>
                </a:solidFill>
                <a:effectLst/>
                <a:latin typeface="Arial" panose="020B0604020202020204" pitchFamily="34" charset="0"/>
              </a:rPr>
              <a:t>p</a:t>
            </a:r>
            <a:r>
              <a:rPr lang="vi-VN" sz="2800" b="1" i="0" u="none" strike="noStrike">
                <a:solidFill>
                  <a:srgbClr val="835135"/>
                </a:solidFill>
                <a:effectLst/>
                <a:latin typeface="Arial" panose="020B0604020202020204" pitchFamily="34" charset="0"/>
              </a:rPr>
              <a:t>ù </a:t>
            </a:r>
            <a:r>
              <a:rPr lang="en-US" sz="2800" b="1" i="0" u="none" strike="noStrike">
                <a:solidFill>
                  <a:srgbClr val="835135"/>
                </a:solidFill>
                <a:effectLst/>
                <a:latin typeface="Arial" panose="020B0604020202020204" pitchFamily="34" charset="0"/>
              </a:rPr>
              <a:t>x</a:t>
            </a:r>
            <a:r>
              <a:rPr lang="vi-VN" sz="2800" b="1" i="0" u="none" strike="noStrike">
                <a:solidFill>
                  <a:srgbClr val="835135"/>
                </a:solidFill>
                <a:effectLst/>
                <a:latin typeface="Arial" panose="020B0604020202020204" pitchFamily="34" charset="0"/>
              </a:rPr>
              <a:t>ai hội tụ</a:t>
            </a:r>
          </a:p>
          <a:p>
            <a:pPr algn="l"/>
            <a:r>
              <a:rPr lang="vi-VN" sz="2800" b="1" i="0" u="none" strike="noStrike">
                <a:solidFill>
                  <a:srgbClr val="835135"/>
                </a:solidFill>
                <a:effectLst/>
                <a:latin typeface="Arial" panose="020B0604020202020204" pitchFamily="34" charset="0"/>
              </a:rPr>
              <a:t>Chắn lối mòn lên đỉnh Tùng Chinh</a:t>
            </a:r>
            <a:r>
              <a:rPr lang="en-US" sz="2800" b="1" i="0" u="none" strike="noStrike">
                <a:solidFill>
                  <a:srgbClr val="835135"/>
                </a:solidFill>
                <a:effectLst/>
                <a:latin typeface="Arial" panose="020B0604020202020204" pitchFamily="34" charset="0"/>
              </a:rPr>
              <a:t>.</a:t>
            </a:r>
          </a:p>
          <a:p>
            <a:pPr algn="r"/>
            <a:r>
              <a:rPr lang="en-US" sz="2800" b="1">
                <a:solidFill>
                  <a:srgbClr val="835135"/>
                </a:solidFill>
                <a:latin typeface="Arial" panose="020B0604020202020204" pitchFamily="34" charset="0"/>
              </a:rPr>
              <a:t>Theo Đào Nguyên Bảo</a:t>
            </a:r>
            <a:endParaRPr lang="vi-VN" sz="2800" b="1" i="0" u="none" strike="noStrike">
              <a:solidFill>
                <a:srgbClr val="835135"/>
              </a:solidFill>
              <a:effectLst/>
              <a:latin typeface="Arial" panose="020B0604020202020204" pitchFamily="34" charset="0"/>
            </a:endParaRPr>
          </a:p>
        </p:txBody>
      </p:sp>
    </p:spTree>
    <p:extLst>
      <p:ext uri="{BB962C8B-B14F-4D97-AF65-F5344CB8AC3E}">
        <p14:creationId xmlns:p14="http://schemas.microsoft.com/office/powerpoint/2010/main" val="247699176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17" name="Picture 4" descr="Vẻ đẹp mê hoặc của sắc màu thiên nhiên-Du lịch Nam Phương Caravan &amp;amp;  Teambuilding">
            <a:extLst>
              <a:ext uri="{FF2B5EF4-FFF2-40B4-BE49-F238E27FC236}">
                <a16:creationId xmlns:a16="http://schemas.microsoft.com/office/drawing/2014/main" xmlns="" id="{3642A316-4B6C-4819-AEF0-A97D1F5B250C}"/>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Hình chữ nhật: Góc Tròn 2">
            <a:extLst>
              <a:ext uri="{FF2B5EF4-FFF2-40B4-BE49-F238E27FC236}">
                <a16:creationId xmlns:a16="http://schemas.microsoft.com/office/drawing/2014/main" xmlns="" id="{FF7F2547-41F7-45E4-A9AA-BC454C6A1C3C}"/>
              </a:ext>
            </a:extLst>
          </p:cNvPr>
          <p:cNvSpPr/>
          <p:nvPr/>
        </p:nvSpPr>
        <p:spPr>
          <a:xfrm>
            <a:off x="266700" y="279400"/>
            <a:ext cx="11658600" cy="6273800"/>
          </a:xfrm>
          <a:custGeom>
            <a:avLst/>
            <a:gdLst>
              <a:gd name="connsiteX0" fmla="*/ 0 w 11658600"/>
              <a:gd name="connsiteY0" fmla="*/ 1045654 h 6273800"/>
              <a:gd name="connsiteX1" fmla="*/ 1045654 w 11658600"/>
              <a:gd name="connsiteY1" fmla="*/ 0 h 6273800"/>
              <a:gd name="connsiteX2" fmla="*/ 1452264 w 11658600"/>
              <a:gd name="connsiteY2" fmla="*/ 0 h 6273800"/>
              <a:gd name="connsiteX3" fmla="*/ 2050220 w 11658600"/>
              <a:gd name="connsiteY3" fmla="*/ 0 h 6273800"/>
              <a:gd name="connsiteX4" fmla="*/ 2648175 w 11658600"/>
              <a:gd name="connsiteY4" fmla="*/ 0 h 6273800"/>
              <a:gd name="connsiteX5" fmla="*/ 3054785 w 11658600"/>
              <a:gd name="connsiteY5" fmla="*/ 0 h 6273800"/>
              <a:gd name="connsiteX6" fmla="*/ 3748414 w 11658600"/>
              <a:gd name="connsiteY6" fmla="*/ 0 h 6273800"/>
              <a:gd name="connsiteX7" fmla="*/ 4155024 w 11658600"/>
              <a:gd name="connsiteY7" fmla="*/ 0 h 6273800"/>
              <a:gd name="connsiteX8" fmla="*/ 4752980 w 11658600"/>
              <a:gd name="connsiteY8" fmla="*/ 0 h 6273800"/>
              <a:gd name="connsiteX9" fmla="*/ 5063917 w 11658600"/>
              <a:gd name="connsiteY9" fmla="*/ 0 h 6273800"/>
              <a:gd name="connsiteX10" fmla="*/ 5566199 w 11658600"/>
              <a:gd name="connsiteY10" fmla="*/ 0 h 6273800"/>
              <a:gd name="connsiteX11" fmla="*/ 6259828 w 11658600"/>
              <a:gd name="connsiteY11" fmla="*/ 0 h 6273800"/>
              <a:gd name="connsiteX12" fmla="*/ 6570765 w 11658600"/>
              <a:gd name="connsiteY12" fmla="*/ 0 h 6273800"/>
              <a:gd name="connsiteX13" fmla="*/ 6977375 w 11658600"/>
              <a:gd name="connsiteY13" fmla="*/ 0 h 6273800"/>
              <a:gd name="connsiteX14" fmla="*/ 7766677 w 11658600"/>
              <a:gd name="connsiteY14" fmla="*/ 0 h 6273800"/>
              <a:gd name="connsiteX15" fmla="*/ 8173287 w 11658600"/>
              <a:gd name="connsiteY15" fmla="*/ 0 h 6273800"/>
              <a:gd name="connsiteX16" fmla="*/ 8962588 w 11658600"/>
              <a:gd name="connsiteY16" fmla="*/ 0 h 6273800"/>
              <a:gd name="connsiteX17" fmla="*/ 9369198 w 11658600"/>
              <a:gd name="connsiteY17" fmla="*/ 0 h 6273800"/>
              <a:gd name="connsiteX18" fmla="*/ 9775808 w 11658600"/>
              <a:gd name="connsiteY18" fmla="*/ 0 h 6273800"/>
              <a:gd name="connsiteX19" fmla="*/ 10086745 w 11658600"/>
              <a:gd name="connsiteY19" fmla="*/ 0 h 6273800"/>
              <a:gd name="connsiteX20" fmla="*/ 10612946 w 11658600"/>
              <a:gd name="connsiteY20" fmla="*/ 0 h 6273800"/>
              <a:gd name="connsiteX21" fmla="*/ 11658600 w 11658600"/>
              <a:gd name="connsiteY21" fmla="*/ 1045654 h 6273800"/>
              <a:gd name="connsiteX22" fmla="*/ 11658600 w 11658600"/>
              <a:gd name="connsiteY22" fmla="*/ 1643153 h 6273800"/>
              <a:gd name="connsiteX23" fmla="*/ 11658600 w 11658600"/>
              <a:gd name="connsiteY23" fmla="*/ 2115177 h 6273800"/>
              <a:gd name="connsiteX24" fmla="*/ 11658600 w 11658600"/>
              <a:gd name="connsiteY24" fmla="*/ 2712676 h 6273800"/>
              <a:gd name="connsiteX25" fmla="*/ 11658600 w 11658600"/>
              <a:gd name="connsiteY25" fmla="*/ 3184700 h 6273800"/>
              <a:gd name="connsiteX26" fmla="*/ 11658600 w 11658600"/>
              <a:gd name="connsiteY26" fmla="*/ 3698549 h 6273800"/>
              <a:gd name="connsiteX27" fmla="*/ 11658600 w 11658600"/>
              <a:gd name="connsiteY27" fmla="*/ 4337873 h 6273800"/>
              <a:gd name="connsiteX28" fmla="*/ 11658600 w 11658600"/>
              <a:gd name="connsiteY28" fmla="*/ 5228146 h 6273800"/>
              <a:gd name="connsiteX29" fmla="*/ 10612946 w 11658600"/>
              <a:gd name="connsiteY29" fmla="*/ 6273800 h 6273800"/>
              <a:gd name="connsiteX30" fmla="*/ 9919317 w 11658600"/>
              <a:gd name="connsiteY30" fmla="*/ 6273800 h 6273800"/>
              <a:gd name="connsiteX31" fmla="*/ 9417035 w 11658600"/>
              <a:gd name="connsiteY31" fmla="*/ 6273800 h 6273800"/>
              <a:gd name="connsiteX32" fmla="*/ 8914752 w 11658600"/>
              <a:gd name="connsiteY32" fmla="*/ 6273800 h 6273800"/>
              <a:gd name="connsiteX33" fmla="*/ 8316796 w 11658600"/>
              <a:gd name="connsiteY33" fmla="*/ 6273800 h 6273800"/>
              <a:gd name="connsiteX34" fmla="*/ 7910186 w 11658600"/>
              <a:gd name="connsiteY34" fmla="*/ 6273800 h 6273800"/>
              <a:gd name="connsiteX35" fmla="*/ 7503576 w 11658600"/>
              <a:gd name="connsiteY35" fmla="*/ 6273800 h 6273800"/>
              <a:gd name="connsiteX36" fmla="*/ 7096966 w 11658600"/>
              <a:gd name="connsiteY36" fmla="*/ 6273800 h 6273800"/>
              <a:gd name="connsiteX37" fmla="*/ 6403338 w 11658600"/>
              <a:gd name="connsiteY37" fmla="*/ 6273800 h 6273800"/>
              <a:gd name="connsiteX38" fmla="*/ 5901055 w 11658600"/>
              <a:gd name="connsiteY38" fmla="*/ 6273800 h 6273800"/>
              <a:gd name="connsiteX39" fmla="*/ 5111753 w 11658600"/>
              <a:gd name="connsiteY39" fmla="*/ 6273800 h 6273800"/>
              <a:gd name="connsiteX40" fmla="*/ 4609470 w 11658600"/>
              <a:gd name="connsiteY40" fmla="*/ 6273800 h 6273800"/>
              <a:gd name="connsiteX41" fmla="*/ 4107187 w 11658600"/>
              <a:gd name="connsiteY41" fmla="*/ 6273800 h 6273800"/>
              <a:gd name="connsiteX42" fmla="*/ 3604905 w 11658600"/>
              <a:gd name="connsiteY42" fmla="*/ 6273800 h 6273800"/>
              <a:gd name="connsiteX43" fmla="*/ 3006949 w 11658600"/>
              <a:gd name="connsiteY43" fmla="*/ 6273800 h 6273800"/>
              <a:gd name="connsiteX44" fmla="*/ 2504666 w 11658600"/>
              <a:gd name="connsiteY44" fmla="*/ 6273800 h 6273800"/>
              <a:gd name="connsiteX45" fmla="*/ 1715364 w 11658600"/>
              <a:gd name="connsiteY45" fmla="*/ 6273800 h 6273800"/>
              <a:gd name="connsiteX46" fmla="*/ 1045654 w 11658600"/>
              <a:gd name="connsiteY46" fmla="*/ 6273800 h 6273800"/>
              <a:gd name="connsiteX47" fmla="*/ 0 w 11658600"/>
              <a:gd name="connsiteY47" fmla="*/ 5228146 h 6273800"/>
              <a:gd name="connsiteX48" fmla="*/ 0 w 11658600"/>
              <a:gd name="connsiteY48" fmla="*/ 4756122 h 6273800"/>
              <a:gd name="connsiteX49" fmla="*/ 0 w 11658600"/>
              <a:gd name="connsiteY49" fmla="*/ 4284098 h 6273800"/>
              <a:gd name="connsiteX50" fmla="*/ 0 w 11658600"/>
              <a:gd name="connsiteY50" fmla="*/ 3602949 h 6273800"/>
              <a:gd name="connsiteX51" fmla="*/ 0 w 11658600"/>
              <a:gd name="connsiteY51" fmla="*/ 2963625 h 6273800"/>
              <a:gd name="connsiteX52" fmla="*/ 0 w 11658600"/>
              <a:gd name="connsiteY52" fmla="*/ 2366126 h 6273800"/>
              <a:gd name="connsiteX53" fmla="*/ 0 w 11658600"/>
              <a:gd name="connsiteY53" fmla="*/ 1894102 h 6273800"/>
              <a:gd name="connsiteX54" fmla="*/ 0 w 11658600"/>
              <a:gd name="connsiteY54" fmla="*/ 1045654 h 627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658600" h="6273800" fill="none" extrusionOk="0">
                <a:moveTo>
                  <a:pt x="0" y="1045654"/>
                </a:moveTo>
                <a:cubicBezTo>
                  <a:pt x="105071" y="441566"/>
                  <a:pt x="505312" y="43286"/>
                  <a:pt x="1045654" y="0"/>
                </a:cubicBezTo>
                <a:cubicBezTo>
                  <a:pt x="1167557" y="-46704"/>
                  <a:pt x="1353973" y="15414"/>
                  <a:pt x="1452264" y="0"/>
                </a:cubicBezTo>
                <a:cubicBezTo>
                  <a:pt x="1550555" y="-15414"/>
                  <a:pt x="1820020" y="53015"/>
                  <a:pt x="2050220" y="0"/>
                </a:cubicBezTo>
                <a:cubicBezTo>
                  <a:pt x="2280420" y="-53015"/>
                  <a:pt x="2349439" y="59600"/>
                  <a:pt x="2648175" y="0"/>
                </a:cubicBezTo>
                <a:cubicBezTo>
                  <a:pt x="2946912" y="-59600"/>
                  <a:pt x="2949610" y="6885"/>
                  <a:pt x="3054785" y="0"/>
                </a:cubicBezTo>
                <a:cubicBezTo>
                  <a:pt x="3159960" y="-6885"/>
                  <a:pt x="3570753" y="14641"/>
                  <a:pt x="3748414" y="0"/>
                </a:cubicBezTo>
                <a:cubicBezTo>
                  <a:pt x="3926075" y="-14641"/>
                  <a:pt x="3955489" y="13016"/>
                  <a:pt x="4155024" y="0"/>
                </a:cubicBezTo>
                <a:cubicBezTo>
                  <a:pt x="4354559" y="-13016"/>
                  <a:pt x="4620988" y="65467"/>
                  <a:pt x="4752980" y="0"/>
                </a:cubicBezTo>
                <a:cubicBezTo>
                  <a:pt x="4884972" y="-65467"/>
                  <a:pt x="4946019" y="4070"/>
                  <a:pt x="5063917" y="0"/>
                </a:cubicBezTo>
                <a:cubicBezTo>
                  <a:pt x="5181815" y="-4070"/>
                  <a:pt x="5372181" y="44700"/>
                  <a:pt x="5566199" y="0"/>
                </a:cubicBezTo>
                <a:cubicBezTo>
                  <a:pt x="5760217" y="-44700"/>
                  <a:pt x="6006170" y="15748"/>
                  <a:pt x="6259828" y="0"/>
                </a:cubicBezTo>
                <a:cubicBezTo>
                  <a:pt x="6513486" y="-15748"/>
                  <a:pt x="6456732" y="34726"/>
                  <a:pt x="6570765" y="0"/>
                </a:cubicBezTo>
                <a:cubicBezTo>
                  <a:pt x="6684798" y="-34726"/>
                  <a:pt x="6832993" y="27296"/>
                  <a:pt x="6977375" y="0"/>
                </a:cubicBezTo>
                <a:cubicBezTo>
                  <a:pt x="7121757" y="-27296"/>
                  <a:pt x="7412937" y="90212"/>
                  <a:pt x="7766677" y="0"/>
                </a:cubicBezTo>
                <a:cubicBezTo>
                  <a:pt x="8120417" y="-90212"/>
                  <a:pt x="8018804" y="19401"/>
                  <a:pt x="8173287" y="0"/>
                </a:cubicBezTo>
                <a:cubicBezTo>
                  <a:pt x="8327770" y="-19401"/>
                  <a:pt x="8680794" y="58633"/>
                  <a:pt x="8962588" y="0"/>
                </a:cubicBezTo>
                <a:cubicBezTo>
                  <a:pt x="9244382" y="-58633"/>
                  <a:pt x="9240612" y="21252"/>
                  <a:pt x="9369198" y="0"/>
                </a:cubicBezTo>
                <a:cubicBezTo>
                  <a:pt x="9497784" y="-21252"/>
                  <a:pt x="9673194" y="16382"/>
                  <a:pt x="9775808" y="0"/>
                </a:cubicBezTo>
                <a:cubicBezTo>
                  <a:pt x="9878422" y="-16382"/>
                  <a:pt x="9968590" y="4740"/>
                  <a:pt x="10086745" y="0"/>
                </a:cubicBezTo>
                <a:cubicBezTo>
                  <a:pt x="10204900" y="-4740"/>
                  <a:pt x="10412610" y="7408"/>
                  <a:pt x="10612946" y="0"/>
                </a:cubicBezTo>
                <a:cubicBezTo>
                  <a:pt x="11220586" y="-45107"/>
                  <a:pt x="11605095" y="455824"/>
                  <a:pt x="11658600" y="1045654"/>
                </a:cubicBezTo>
                <a:cubicBezTo>
                  <a:pt x="11688956" y="1292323"/>
                  <a:pt x="11596371" y="1490727"/>
                  <a:pt x="11658600" y="1643153"/>
                </a:cubicBezTo>
                <a:cubicBezTo>
                  <a:pt x="11720829" y="1795579"/>
                  <a:pt x="11621362" y="1972639"/>
                  <a:pt x="11658600" y="2115177"/>
                </a:cubicBezTo>
                <a:cubicBezTo>
                  <a:pt x="11695838" y="2257715"/>
                  <a:pt x="11629558" y="2564715"/>
                  <a:pt x="11658600" y="2712676"/>
                </a:cubicBezTo>
                <a:cubicBezTo>
                  <a:pt x="11687642" y="2860637"/>
                  <a:pt x="11639202" y="3043624"/>
                  <a:pt x="11658600" y="3184700"/>
                </a:cubicBezTo>
                <a:cubicBezTo>
                  <a:pt x="11677998" y="3325776"/>
                  <a:pt x="11614148" y="3501663"/>
                  <a:pt x="11658600" y="3698549"/>
                </a:cubicBezTo>
                <a:cubicBezTo>
                  <a:pt x="11703052" y="3895435"/>
                  <a:pt x="11655565" y="4152409"/>
                  <a:pt x="11658600" y="4337873"/>
                </a:cubicBezTo>
                <a:cubicBezTo>
                  <a:pt x="11661635" y="4523337"/>
                  <a:pt x="11635777" y="4812830"/>
                  <a:pt x="11658600" y="5228146"/>
                </a:cubicBezTo>
                <a:cubicBezTo>
                  <a:pt x="11574594" y="5733728"/>
                  <a:pt x="11097298" y="6230847"/>
                  <a:pt x="10612946" y="6273800"/>
                </a:cubicBezTo>
                <a:cubicBezTo>
                  <a:pt x="10327873" y="6318289"/>
                  <a:pt x="10098663" y="6247846"/>
                  <a:pt x="9919317" y="6273800"/>
                </a:cubicBezTo>
                <a:cubicBezTo>
                  <a:pt x="9739971" y="6299754"/>
                  <a:pt x="9625119" y="6227994"/>
                  <a:pt x="9417035" y="6273800"/>
                </a:cubicBezTo>
                <a:cubicBezTo>
                  <a:pt x="9208951" y="6319606"/>
                  <a:pt x="9128490" y="6264572"/>
                  <a:pt x="8914752" y="6273800"/>
                </a:cubicBezTo>
                <a:cubicBezTo>
                  <a:pt x="8701014" y="6283028"/>
                  <a:pt x="8452837" y="6250580"/>
                  <a:pt x="8316796" y="6273800"/>
                </a:cubicBezTo>
                <a:cubicBezTo>
                  <a:pt x="8180755" y="6297020"/>
                  <a:pt x="7998335" y="6251396"/>
                  <a:pt x="7910186" y="6273800"/>
                </a:cubicBezTo>
                <a:cubicBezTo>
                  <a:pt x="7822037" y="6296204"/>
                  <a:pt x="7619771" y="6260105"/>
                  <a:pt x="7503576" y="6273800"/>
                </a:cubicBezTo>
                <a:cubicBezTo>
                  <a:pt x="7387381" y="6287495"/>
                  <a:pt x="7253345" y="6238651"/>
                  <a:pt x="7096966" y="6273800"/>
                </a:cubicBezTo>
                <a:cubicBezTo>
                  <a:pt x="6940587" y="6308949"/>
                  <a:pt x="6742963" y="6273242"/>
                  <a:pt x="6403338" y="6273800"/>
                </a:cubicBezTo>
                <a:cubicBezTo>
                  <a:pt x="6063713" y="6274358"/>
                  <a:pt x="6099779" y="6231131"/>
                  <a:pt x="5901055" y="6273800"/>
                </a:cubicBezTo>
                <a:cubicBezTo>
                  <a:pt x="5702331" y="6316469"/>
                  <a:pt x="5327406" y="6196013"/>
                  <a:pt x="5111753" y="6273800"/>
                </a:cubicBezTo>
                <a:cubicBezTo>
                  <a:pt x="4896100" y="6351587"/>
                  <a:pt x="4725950" y="6254060"/>
                  <a:pt x="4609470" y="6273800"/>
                </a:cubicBezTo>
                <a:cubicBezTo>
                  <a:pt x="4492990" y="6293540"/>
                  <a:pt x="4354384" y="6252733"/>
                  <a:pt x="4107187" y="6273800"/>
                </a:cubicBezTo>
                <a:cubicBezTo>
                  <a:pt x="3859990" y="6294867"/>
                  <a:pt x="3782040" y="6245239"/>
                  <a:pt x="3604905" y="6273800"/>
                </a:cubicBezTo>
                <a:cubicBezTo>
                  <a:pt x="3427770" y="6302361"/>
                  <a:pt x="3282885" y="6203786"/>
                  <a:pt x="3006949" y="6273800"/>
                </a:cubicBezTo>
                <a:cubicBezTo>
                  <a:pt x="2731013" y="6343814"/>
                  <a:pt x="2750721" y="6262441"/>
                  <a:pt x="2504666" y="6273800"/>
                </a:cubicBezTo>
                <a:cubicBezTo>
                  <a:pt x="2258611" y="6285159"/>
                  <a:pt x="2088507" y="6211368"/>
                  <a:pt x="1715364" y="6273800"/>
                </a:cubicBezTo>
                <a:cubicBezTo>
                  <a:pt x="1342221" y="6336232"/>
                  <a:pt x="1259205" y="6222555"/>
                  <a:pt x="1045654" y="6273800"/>
                </a:cubicBezTo>
                <a:cubicBezTo>
                  <a:pt x="495584" y="6277723"/>
                  <a:pt x="-28308" y="5880077"/>
                  <a:pt x="0" y="5228146"/>
                </a:cubicBezTo>
                <a:cubicBezTo>
                  <a:pt x="-54604" y="5048503"/>
                  <a:pt x="2474" y="4934226"/>
                  <a:pt x="0" y="4756122"/>
                </a:cubicBezTo>
                <a:cubicBezTo>
                  <a:pt x="-2474" y="4578018"/>
                  <a:pt x="15717" y="4469210"/>
                  <a:pt x="0" y="4284098"/>
                </a:cubicBezTo>
                <a:cubicBezTo>
                  <a:pt x="-15717" y="4098986"/>
                  <a:pt x="8373" y="3844049"/>
                  <a:pt x="0" y="3602949"/>
                </a:cubicBezTo>
                <a:cubicBezTo>
                  <a:pt x="-8373" y="3361849"/>
                  <a:pt x="31927" y="3098822"/>
                  <a:pt x="0" y="2963625"/>
                </a:cubicBezTo>
                <a:cubicBezTo>
                  <a:pt x="-31927" y="2828428"/>
                  <a:pt x="45217" y="2581644"/>
                  <a:pt x="0" y="2366126"/>
                </a:cubicBezTo>
                <a:cubicBezTo>
                  <a:pt x="-45217" y="2150608"/>
                  <a:pt x="9903" y="2080999"/>
                  <a:pt x="0" y="1894102"/>
                </a:cubicBezTo>
                <a:cubicBezTo>
                  <a:pt x="-9903" y="1707205"/>
                  <a:pt x="5099" y="1399629"/>
                  <a:pt x="0" y="1045654"/>
                </a:cubicBezTo>
                <a:close/>
              </a:path>
              <a:path w="11658600" h="6273800" stroke="0" extrusionOk="0">
                <a:moveTo>
                  <a:pt x="0" y="1045654"/>
                </a:moveTo>
                <a:cubicBezTo>
                  <a:pt x="120978" y="448656"/>
                  <a:pt x="536310" y="150584"/>
                  <a:pt x="1045654" y="0"/>
                </a:cubicBezTo>
                <a:cubicBezTo>
                  <a:pt x="1162127" y="-3338"/>
                  <a:pt x="1247438" y="31425"/>
                  <a:pt x="1356591" y="0"/>
                </a:cubicBezTo>
                <a:cubicBezTo>
                  <a:pt x="1465744" y="-31425"/>
                  <a:pt x="1631399" y="39497"/>
                  <a:pt x="1763201" y="0"/>
                </a:cubicBezTo>
                <a:cubicBezTo>
                  <a:pt x="1895003" y="-39497"/>
                  <a:pt x="2147487" y="44391"/>
                  <a:pt x="2361157" y="0"/>
                </a:cubicBezTo>
                <a:cubicBezTo>
                  <a:pt x="2574827" y="-44391"/>
                  <a:pt x="2609059" y="22113"/>
                  <a:pt x="2672094" y="0"/>
                </a:cubicBezTo>
                <a:cubicBezTo>
                  <a:pt x="2735129" y="-22113"/>
                  <a:pt x="3028710" y="54037"/>
                  <a:pt x="3365722" y="0"/>
                </a:cubicBezTo>
                <a:cubicBezTo>
                  <a:pt x="3702734" y="-54037"/>
                  <a:pt x="3651288" y="30468"/>
                  <a:pt x="3772332" y="0"/>
                </a:cubicBezTo>
                <a:cubicBezTo>
                  <a:pt x="3893376" y="-30468"/>
                  <a:pt x="4141560" y="61267"/>
                  <a:pt x="4370288" y="0"/>
                </a:cubicBezTo>
                <a:cubicBezTo>
                  <a:pt x="4599016" y="-61267"/>
                  <a:pt x="4962153" y="80742"/>
                  <a:pt x="5159590" y="0"/>
                </a:cubicBezTo>
                <a:cubicBezTo>
                  <a:pt x="5357027" y="-80742"/>
                  <a:pt x="5605164" y="22601"/>
                  <a:pt x="5948891" y="0"/>
                </a:cubicBezTo>
                <a:cubicBezTo>
                  <a:pt x="6292618" y="-22601"/>
                  <a:pt x="6344624" y="58534"/>
                  <a:pt x="6546847" y="0"/>
                </a:cubicBezTo>
                <a:cubicBezTo>
                  <a:pt x="6749070" y="-58534"/>
                  <a:pt x="6891092" y="12036"/>
                  <a:pt x="7144803" y="0"/>
                </a:cubicBezTo>
                <a:cubicBezTo>
                  <a:pt x="7398514" y="-12036"/>
                  <a:pt x="7319506" y="17092"/>
                  <a:pt x="7455740" y="0"/>
                </a:cubicBezTo>
                <a:cubicBezTo>
                  <a:pt x="7591974" y="-17092"/>
                  <a:pt x="7756943" y="40202"/>
                  <a:pt x="7862350" y="0"/>
                </a:cubicBezTo>
                <a:cubicBezTo>
                  <a:pt x="7967757" y="-40202"/>
                  <a:pt x="8291346" y="11827"/>
                  <a:pt x="8460305" y="0"/>
                </a:cubicBezTo>
                <a:cubicBezTo>
                  <a:pt x="8629265" y="-11827"/>
                  <a:pt x="8699444" y="21275"/>
                  <a:pt x="8771242" y="0"/>
                </a:cubicBezTo>
                <a:cubicBezTo>
                  <a:pt x="8843040" y="-21275"/>
                  <a:pt x="9234731" y="41226"/>
                  <a:pt x="9369198" y="0"/>
                </a:cubicBezTo>
                <a:cubicBezTo>
                  <a:pt x="9503665" y="-41226"/>
                  <a:pt x="9850907" y="6860"/>
                  <a:pt x="10062827" y="0"/>
                </a:cubicBezTo>
                <a:cubicBezTo>
                  <a:pt x="10274747" y="-6860"/>
                  <a:pt x="10469575" y="29171"/>
                  <a:pt x="10612946" y="0"/>
                </a:cubicBezTo>
                <a:cubicBezTo>
                  <a:pt x="11252421" y="-23749"/>
                  <a:pt x="11777269" y="397885"/>
                  <a:pt x="11658600" y="1045654"/>
                </a:cubicBezTo>
                <a:cubicBezTo>
                  <a:pt x="11702607" y="1278311"/>
                  <a:pt x="11616726" y="1351512"/>
                  <a:pt x="11658600" y="1517678"/>
                </a:cubicBezTo>
                <a:cubicBezTo>
                  <a:pt x="11700474" y="1683844"/>
                  <a:pt x="11616381" y="1821327"/>
                  <a:pt x="11658600" y="2031527"/>
                </a:cubicBezTo>
                <a:cubicBezTo>
                  <a:pt x="11700819" y="2241727"/>
                  <a:pt x="11608905" y="2297159"/>
                  <a:pt x="11658600" y="2545376"/>
                </a:cubicBezTo>
                <a:cubicBezTo>
                  <a:pt x="11708295" y="2793593"/>
                  <a:pt x="11602458" y="2904203"/>
                  <a:pt x="11658600" y="3226525"/>
                </a:cubicBezTo>
                <a:cubicBezTo>
                  <a:pt x="11714742" y="3548847"/>
                  <a:pt x="11656369" y="3664823"/>
                  <a:pt x="11658600" y="3824024"/>
                </a:cubicBezTo>
                <a:cubicBezTo>
                  <a:pt x="11660831" y="3983225"/>
                  <a:pt x="11649057" y="4227892"/>
                  <a:pt x="11658600" y="4379698"/>
                </a:cubicBezTo>
                <a:cubicBezTo>
                  <a:pt x="11668143" y="4531504"/>
                  <a:pt x="11580636" y="4912044"/>
                  <a:pt x="11658600" y="5228146"/>
                </a:cubicBezTo>
                <a:cubicBezTo>
                  <a:pt x="11685167" y="5675156"/>
                  <a:pt x="11177487" y="6296824"/>
                  <a:pt x="10612946" y="6273800"/>
                </a:cubicBezTo>
                <a:cubicBezTo>
                  <a:pt x="10441595" y="6335214"/>
                  <a:pt x="10222818" y="6202512"/>
                  <a:pt x="10014990" y="6273800"/>
                </a:cubicBezTo>
                <a:cubicBezTo>
                  <a:pt x="9807162" y="6345088"/>
                  <a:pt x="9483220" y="6207758"/>
                  <a:pt x="9321362" y="6273800"/>
                </a:cubicBezTo>
                <a:cubicBezTo>
                  <a:pt x="9159504" y="6339842"/>
                  <a:pt x="9153846" y="6240619"/>
                  <a:pt x="9010425" y="6273800"/>
                </a:cubicBezTo>
                <a:cubicBezTo>
                  <a:pt x="8867004" y="6306981"/>
                  <a:pt x="8643481" y="6227513"/>
                  <a:pt x="8508142" y="6273800"/>
                </a:cubicBezTo>
                <a:cubicBezTo>
                  <a:pt x="8372803" y="6320087"/>
                  <a:pt x="8277994" y="6249356"/>
                  <a:pt x="8197205" y="6273800"/>
                </a:cubicBezTo>
                <a:cubicBezTo>
                  <a:pt x="8116416" y="6298244"/>
                  <a:pt x="8024655" y="6247018"/>
                  <a:pt x="7886268" y="6273800"/>
                </a:cubicBezTo>
                <a:cubicBezTo>
                  <a:pt x="7747881" y="6300582"/>
                  <a:pt x="7478242" y="6256152"/>
                  <a:pt x="7288312" y="6273800"/>
                </a:cubicBezTo>
                <a:cubicBezTo>
                  <a:pt x="7098382" y="6291448"/>
                  <a:pt x="6916211" y="6254125"/>
                  <a:pt x="6690356" y="6273800"/>
                </a:cubicBezTo>
                <a:cubicBezTo>
                  <a:pt x="6464501" y="6293475"/>
                  <a:pt x="6386687" y="6225103"/>
                  <a:pt x="6188073" y="6273800"/>
                </a:cubicBezTo>
                <a:cubicBezTo>
                  <a:pt x="5989459" y="6322497"/>
                  <a:pt x="5833809" y="6263186"/>
                  <a:pt x="5685791" y="6273800"/>
                </a:cubicBezTo>
                <a:cubicBezTo>
                  <a:pt x="5537773" y="6284414"/>
                  <a:pt x="5315050" y="6244069"/>
                  <a:pt x="5183508" y="6273800"/>
                </a:cubicBezTo>
                <a:cubicBezTo>
                  <a:pt x="5051966" y="6303531"/>
                  <a:pt x="4774833" y="6196965"/>
                  <a:pt x="4394206" y="6273800"/>
                </a:cubicBezTo>
                <a:cubicBezTo>
                  <a:pt x="4013579" y="6350635"/>
                  <a:pt x="4187273" y="6255937"/>
                  <a:pt x="4083269" y="6273800"/>
                </a:cubicBezTo>
                <a:cubicBezTo>
                  <a:pt x="3979265" y="6291663"/>
                  <a:pt x="3775001" y="6223197"/>
                  <a:pt x="3580986" y="6273800"/>
                </a:cubicBezTo>
                <a:cubicBezTo>
                  <a:pt x="3386971" y="6324403"/>
                  <a:pt x="3260810" y="6252879"/>
                  <a:pt x="3078704" y="6273800"/>
                </a:cubicBezTo>
                <a:cubicBezTo>
                  <a:pt x="2896598" y="6294721"/>
                  <a:pt x="2644369" y="6225418"/>
                  <a:pt x="2480748" y="6273800"/>
                </a:cubicBezTo>
                <a:cubicBezTo>
                  <a:pt x="2317127" y="6322182"/>
                  <a:pt x="2092065" y="6263611"/>
                  <a:pt x="1978465" y="6273800"/>
                </a:cubicBezTo>
                <a:cubicBezTo>
                  <a:pt x="1864865" y="6283989"/>
                  <a:pt x="1488610" y="6180069"/>
                  <a:pt x="1045654" y="6273800"/>
                </a:cubicBezTo>
                <a:cubicBezTo>
                  <a:pt x="519881" y="6333625"/>
                  <a:pt x="35605" y="5803520"/>
                  <a:pt x="0" y="5228146"/>
                </a:cubicBezTo>
                <a:cubicBezTo>
                  <a:pt x="-37870" y="5031636"/>
                  <a:pt x="36096" y="4936959"/>
                  <a:pt x="0" y="4672472"/>
                </a:cubicBezTo>
                <a:cubicBezTo>
                  <a:pt x="-36096" y="4407985"/>
                  <a:pt x="38437" y="4367341"/>
                  <a:pt x="0" y="4158623"/>
                </a:cubicBezTo>
                <a:cubicBezTo>
                  <a:pt x="-38437" y="3949905"/>
                  <a:pt x="51629" y="3743495"/>
                  <a:pt x="0" y="3519299"/>
                </a:cubicBezTo>
                <a:cubicBezTo>
                  <a:pt x="-51629" y="3295103"/>
                  <a:pt x="50473" y="3046561"/>
                  <a:pt x="0" y="2921800"/>
                </a:cubicBezTo>
                <a:cubicBezTo>
                  <a:pt x="-50473" y="2797039"/>
                  <a:pt x="39013" y="2595172"/>
                  <a:pt x="0" y="2324302"/>
                </a:cubicBezTo>
                <a:cubicBezTo>
                  <a:pt x="-39013" y="2053432"/>
                  <a:pt x="12083" y="1983213"/>
                  <a:pt x="0" y="1852277"/>
                </a:cubicBezTo>
                <a:cubicBezTo>
                  <a:pt x="-12083" y="1721341"/>
                  <a:pt x="50435" y="1438382"/>
                  <a:pt x="0" y="1045654"/>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b="1">
              <a:solidFill>
                <a:srgbClr val="C00000"/>
              </a:solidFill>
              <a:latin typeface="UTM Androgyne" panose="02040603050506020204" pitchFamily="18" charset="0"/>
            </a:endParaRPr>
          </a:p>
        </p:txBody>
      </p:sp>
      <p:pic>
        <p:nvPicPr>
          <p:cNvPr id="2052" name="Picture 4" descr="Phim Hoạt Hình Giỏ Tre - Phim hoạt hình giỏ tre png tải về - Miễn phí trong  suốt Gió png Tải về.">
            <a:extLst>
              <a:ext uri="{FF2B5EF4-FFF2-40B4-BE49-F238E27FC236}">
                <a16:creationId xmlns:a16="http://schemas.microsoft.com/office/drawing/2014/main" xmlns="" id="{3B1E6977-D376-45DD-BCED-3E9C1BE5D7F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2618" t="25523" r="12918" b="25616"/>
          <a:stretch/>
        </p:blipFill>
        <p:spPr bwMode="auto">
          <a:xfrm>
            <a:off x="3510115" y="4820988"/>
            <a:ext cx="4308987" cy="1884935"/>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9A7CADE9-6415-4D61-8AD0-243701942076}"/>
              </a:ext>
            </a:extLst>
          </p:cNvPr>
          <p:cNvSpPr txBox="1"/>
          <p:nvPr/>
        </p:nvSpPr>
        <p:spPr>
          <a:xfrm>
            <a:off x="821873" y="552498"/>
            <a:ext cx="9630228" cy="1077218"/>
          </a:xfrm>
          <a:prstGeom prst="rect">
            <a:avLst/>
          </a:prstGeom>
          <a:noFill/>
        </p:spPr>
        <p:txBody>
          <a:bodyPr wrap="square" rtlCol="0">
            <a:spAutoFit/>
          </a:bodyPr>
          <a:lstStyle/>
          <a:p>
            <a:r>
              <a:rPr lang="en-US" sz="3200" b="1">
                <a:solidFill>
                  <a:srgbClr val="C00000"/>
                </a:solidFill>
              </a:rPr>
              <a:t>Em hãy tìm và viết lại cho đúng các tên riêng có trong đoạn thơ sau:</a:t>
            </a:r>
          </a:p>
        </p:txBody>
      </p:sp>
      <p:sp>
        <p:nvSpPr>
          <p:cNvPr id="6" name="Hộp Văn bản 5">
            <a:extLst>
              <a:ext uri="{FF2B5EF4-FFF2-40B4-BE49-F238E27FC236}">
                <a16:creationId xmlns:a16="http://schemas.microsoft.com/office/drawing/2014/main" xmlns="" id="{B7B81331-4338-487B-96F4-163FB2B1370B}"/>
              </a:ext>
            </a:extLst>
          </p:cNvPr>
          <p:cNvSpPr txBox="1"/>
          <p:nvPr/>
        </p:nvSpPr>
        <p:spPr>
          <a:xfrm>
            <a:off x="2049676" y="1629716"/>
            <a:ext cx="2162627" cy="584775"/>
          </a:xfrm>
          <a:prstGeom prst="rect">
            <a:avLst/>
          </a:prstGeom>
          <a:noFill/>
        </p:spPr>
        <p:txBody>
          <a:bodyPr wrap="square" rtlCol="0">
            <a:spAutoFit/>
          </a:bodyPr>
          <a:lstStyle/>
          <a:p>
            <a:r>
              <a:rPr lang="en-US" sz="3200" b="1">
                <a:solidFill>
                  <a:srgbClr val="835135"/>
                </a:solidFill>
              </a:rPr>
              <a:t>Từ viết sai:</a:t>
            </a:r>
          </a:p>
        </p:txBody>
      </p:sp>
      <p:sp>
        <p:nvSpPr>
          <p:cNvPr id="7" name="Hộp Văn bản 6">
            <a:extLst>
              <a:ext uri="{FF2B5EF4-FFF2-40B4-BE49-F238E27FC236}">
                <a16:creationId xmlns:a16="http://schemas.microsoft.com/office/drawing/2014/main" xmlns="" id="{0937A4E3-DFAD-41B0-96E6-05B372FCB37D}"/>
              </a:ext>
            </a:extLst>
          </p:cNvPr>
          <p:cNvSpPr txBox="1"/>
          <p:nvPr/>
        </p:nvSpPr>
        <p:spPr>
          <a:xfrm>
            <a:off x="7193176" y="1629716"/>
            <a:ext cx="2746827" cy="584775"/>
          </a:xfrm>
          <a:prstGeom prst="rect">
            <a:avLst/>
          </a:prstGeom>
          <a:noFill/>
        </p:spPr>
        <p:txBody>
          <a:bodyPr wrap="square" rtlCol="0">
            <a:spAutoFit/>
          </a:bodyPr>
          <a:lstStyle/>
          <a:p>
            <a:r>
              <a:rPr lang="en-US" sz="3200" b="1" dirty="0" err="1">
                <a:solidFill>
                  <a:srgbClr val="835135"/>
                </a:solidFill>
              </a:rPr>
              <a:t>Cách</a:t>
            </a:r>
            <a:r>
              <a:rPr lang="en-US" sz="3200" b="1" dirty="0">
                <a:solidFill>
                  <a:srgbClr val="835135"/>
                </a:solidFill>
              </a:rPr>
              <a:t> </a:t>
            </a:r>
            <a:r>
              <a:rPr lang="en-US" sz="3200" b="1" dirty="0" err="1">
                <a:solidFill>
                  <a:srgbClr val="835135"/>
                </a:solidFill>
              </a:rPr>
              <a:t>viết</a:t>
            </a:r>
            <a:r>
              <a:rPr lang="en-US" sz="3200" b="1" dirty="0">
                <a:solidFill>
                  <a:srgbClr val="835135"/>
                </a:solidFill>
              </a:rPr>
              <a:t> </a:t>
            </a:r>
            <a:r>
              <a:rPr lang="en-US" sz="3200" b="1" dirty="0" err="1">
                <a:solidFill>
                  <a:srgbClr val="835135"/>
                </a:solidFill>
              </a:rPr>
              <a:t>đúng</a:t>
            </a:r>
            <a:endParaRPr lang="en-US" sz="3200" b="1" dirty="0">
              <a:solidFill>
                <a:srgbClr val="835135"/>
              </a:solidFill>
            </a:endParaRPr>
          </a:p>
        </p:txBody>
      </p:sp>
      <p:sp>
        <p:nvSpPr>
          <p:cNvPr id="9" name="Hộp Văn bản 8">
            <a:extLst>
              <a:ext uri="{FF2B5EF4-FFF2-40B4-BE49-F238E27FC236}">
                <a16:creationId xmlns:a16="http://schemas.microsoft.com/office/drawing/2014/main" xmlns="" id="{0CB2CD8D-9902-4375-8A5E-106A520B762D}"/>
              </a:ext>
            </a:extLst>
          </p:cNvPr>
          <p:cNvSpPr txBox="1"/>
          <p:nvPr/>
        </p:nvSpPr>
        <p:spPr>
          <a:xfrm>
            <a:off x="2294603" y="2302477"/>
            <a:ext cx="1917700" cy="523220"/>
          </a:xfrm>
          <a:prstGeom prst="rect">
            <a:avLst/>
          </a:prstGeom>
          <a:noFill/>
        </p:spPr>
        <p:txBody>
          <a:bodyPr wrap="square">
            <a:spAutoFit/>
          </a:bodyPr>
          <a:lstStyle/>
          <a:p>
            <a:r>
              <a:rPr lang="vi-VN" sz="2800" b="1" i="0" u="none" strike="noStrike">
                <a:solidFill>
                  <a:schemeClr val="accent4">
                    <a:lumMod val="75000"/>
                  </a:schemeClr>
                </a:solidFill>
                <a:effectLst/>
                <a:latin typeface="Arial" panose="020B0604020202020204" pitchFamily="34" charset="0"/>
              </a:rPr>
              <a:t>hai ngàn</a:t>
            </a:r>
            <a:endParaRPr lang="en-US" sz="2800">
              <a:solidFill>
                <a:schemeClr val="accent4">
                  <a:lumMod val="75000"/>
                </a:schemeClr>
              </a:solidFill>
            </a:endParaRPr>
          </a:p>
        </p:txBody>
      </p:sp>
      <p:sp>
        <p:nvSpPr>
          <p:cNvPr id="11" name="Hộp Văn bản 10">
            <a:extLst>
              <a:ext uri="{FF2B5EF4-FFF2-40B4-BE49-F238E27FC236}">
                <a16:creationId xmlns:a16="http://schemas.microsoft.com/office/drawing/2014/main" xmlns="" id="{6F374608-9AF4-4819-B6A4-9028DDF15C4E}"/>
              </a:ext>
            </a:extLst>
          </p:cNvPr>
          <p:cNvSpPr txBox="1"/>
          <p:nvPr/>
        </p:nvSpPr>
        <p:spPr>
          <a:xfrm>
            <a:off x="1845446" y="3028418"/>
            <a:ext cx="2870200" cy="523220"/>
          </a:xfrm>
          <a:prstGeom prst="rect">
            <a:avLst/>
          </a:prstGeom>
          <a:noFill/>
        </p:spPr>
        <p:txBody>
          <a:bodyPr wrap="square">
            <a:spAutoFit/>
          </a:bodyPr>
          <a:lstStyle/>
          <a:p>
            <a:pPr lvl="1" eaLnBrk="1" hangingPunct="1"/>
            <a:r>
              <a:rPr lang="en-US" altLang="en-US" sz="2800" b="1" dirty="0" err="1">
                <a:solidFill>
                  <a:schemeClr val="accent4">
                    <a:lumMod val="75000"/>
                  </a:schemeClr>
                </a:solidFill>
                <a:latin typeface="Arial" panose="020B0604020202020204" pitchFamily="34" charset="0"/>
                <a:cs typeface="Arial" panose="020B0604020202020204" pitchFamily="34" charset="0"/>
              </a:rPr>
              <a:t>Ngã</a:t>
            </a:r>
            <a:r>
              <a:rPr lang="en-US" altLang="en-US" sz="2800" b="1" dirty="0">
                <a:solidFill>
                  <a:schemeClr val="accent4">
                    <a:lumMod val="75000"/>
                  </a:schemeClr>
                </a:solidFill>
                <a:latin typeface="Arial" panose="020B0604020202020204" pitchFamily="34" charset="0"/>
                <a:cs typeface="Arial" panose="020B0604020202020204" pitchFamily="34" charset="0"/>
              </a:rPr>
              <a:t> </a:t>
            </a:r>
            <a:r>
              <a:rPr lang="en-US" altLang="en-US" sz="2800" b="1" dirty="0" err="1">
                <a:solidFill>
                  <a:schemeClr val="accent4">
                    <a:lumMod val="75000"/>
                  </a:schemeClr>
                </a:solidFill>
                <a:latin typeface="Arial" panose="020B0604020202020204" pitchFamily="34" charset="0"/>
                <a:cs typeface="Arial" panose="020B0604020202020204" pitchFamily="34" charset="0"/>
              </a:rPr>
              <a:t>ba</a:t>
            </a:r>
            <a:endParaRPr lang="en-US" altLang="en-US" sz="2800" b="1" dirty="0">
              <a:solidFill>
                <a:schemeClr val="accent4">
                  <a:lumMod val="75000"/>
                </a:schemeClr>
              </a:solidFill>
              <a:latin typeface="Arial" panose="020B0604020202020204" pitchFamily="34" charset="0"/>
              <a:cs typeface="Arial" panose="020B0604020202020204" pitchFamily="34" charset="0"/>
            </a:endParaRPr>
          </a:p>
        </p:txBody>
      </p:sp>
      <p:sp>
        <p:nvSpPr>
          <p:cNvPr id="13" name="Hộp Văn bản 12">
            <a:extLst>
              <a:ext uri="{FF2B5EF4-FFF2-40B4-BE49-F238E27FC236}">
                <a16:creationId xmlns:a16="http://schemas.microsoft.com/office/drawing/2014/main" xmlns="" id="{F4222206-471C-4186-B90A-B197FE06F4A8}"/>
              </a:ext>
            </a:extLst>
          </p:cNvPr>
          <p:cNvSpPr txBox="1"/>
          <p:nvPr/>
        </p:nvSpPr>
        <p:spPr>
          <a:xfrm>
            <a:off x="7693056" y="2302477"/>
            <a:ext cx="2390274" cy="523220"/>
          </a:xfrm>
          <a:prstGeom prst="rect">
            <a:avLst/>
          </a:prstGeom>
          <a:noFill/>
        </p:spPr>
        <p:txBody>
          <a:bodyPr wrap="square">
            <a:spAutoFit/>
          </a:bodyPr>
          <a:lstStyle/>
          <a:p>
            <a:pPr eaLnBrk="1" hangingPunct="1">
              <a:spcBef>
                <a:spcPct val="0"/>
              </a:spcBef>
              <a:buFontTx/>
              <a:buNone/>
            </a:pPr>
            <a:r>
              <a:rPr lang="en-US" altLang="en-US" sz="2800" b="1">
                <a:solidFill>
                  <a:srgbClr val="FF0000"/>
                </a:solidFill>
                <a:latin typeface="Arial" panose="020B0604020202020204" pitchFamily="34" charset="0"/>
                <a:cs typeface="Arial" panose="020B0604020202020204" pitchFamily="34" charset="0"/>
              </a:rPr>
              <a:t>Hai Ngàn</a:t>
            </a:r>
          </a:p>
        </p:txBody>
      </p:sp>
      <p:sp>
        <p:nvSpPr>
          <p:cNvPr id="14" name="Hộp Văn bản 13">
            <a:extLst>
              <a:ext uri="{FF2B5EF4-FFF2-40B4-BE49-F238E27FC236}">
                <a16:creationId xmlns:a16="http://schemas.microsoft.com/office/drawing/2014/main" xmlns="" id="{1D9CC4DC-CB7F-460F-94E9-F14A123F52D4}"/>
              </a:ext>
            </a:extLst>
          </p:cNvPr>
          <p:cNvSpPr txBox="1"/>
          <p:nvPr/>
        </p:nvSpPr>
        <p:spPr>
          <a:xfrm>
            <a:off x="1925982" y="3739041"/>
            <a:ext cx="2870200" cy="523220"/>
          </a:xfrm>
          <a:prstGeom prst="rect">
            <a:avLst/>
          </a:prstGeom>
          <a:noFill/>
        </p:spPr>
        <p:txBody>
          <a:bodyPr wrap="square">
            <a:spAutoFit/>
          </a:bodyPr>
          <a:lstStyle/>
          <a:p>
            <a:pPr lvl="1" eaLnBrk="1" hangingPunct="1"/>
            <a:r>
              <a:rPr lang="en-US" altLang="en-US" sz="2800" b="1" dirty="0" err="1">
                <a:solidFill>
                  <a:schemeClr val="accent4">
                    <a:lumMod val="75000"/>
                  </a:schemeClr>
                </a:solidFill>
                <a:latin typeface="Arial" panose="020B0604020202020204" pitchFamily="34" charset="0"/>
                <a:cs typeface="Arial" panose="020B0604020202020204" pitchFamily="34" charset="0"/>
              </a:rPr>
              <a:t>Pù</a:t>
            </a:r>
            <a:r>
              <a:rPr lang="en-US" altLang="en-US" sz="2800" b="1" dirty="0">
                <a:solidFill>
                  <a:schemeClr val="accent4">
                    <a:lumMod val="75000"/>
                  </a:schemeClr>
                </a:solidFill>
                <a:latin typeface="Arial" panose="020B0604020202020204" pitchFamily="34" charset="0"/>
                <a:cs typeface="Arial" panose="020B0604020202020204" pitchFamily="34" charset="0"/>
              </a:rPr>
              <a:t> </a:t>
            </a:r>
            <a:r>
              <a:rPr lang="en-US" altLang="en-US" sz="2800" b="1" dirty="0" err="1">
                <a:solidFill>
                  <a:schemeClr val="accent4">
                    <a:lumMod val="75000"/>
                  </a:schemeClr>
                </a:solidFill>
                <a:latin typeface="Arial" panose="020B0604020202020204" pitchFamily="34" charset="0"/>
                <a:cs typeface="Arial" panose="020B0604020202020204" pitchFamily="34" charset="0"/>
              </a:rPr>
              <a:t>mo</a:t>
            </a:r>
            <a:endParaRPr lang="en-US" altLang="en-US" sz="2800" b="1" dirty="0">
              <a:solidFill>
                <a:schemeClr val="accent4">
                  <a:lumMod val="75000"/>
                </a:schemeClr>
              </a:solidFill>
              <a:latin typeface="Arial" panose="020B0604020202020204" pitchFamily="34" charset="0"/>
              <a:cs typeface="Arial" panose="020B0604020202020204" pitchFamily="34" charset="0"/>
            </a:endParaRPr>
          </a:p>
        </p:txBody>
      </p:sp>
      <p:sp>
        <p:nvSpPr>
          <p:cNvPr id="15" name="Hộp Văn bản 14">
            <a:extLst>
              <a:ext uri="{FF2B5EF4-FFF2-40B4-BE49-F238E27FC236}">
                <a16:creationId xmlns:a16="http://schemas.microsoft.com/office/drawing/2014/main" xmlns="" id="{D67ED23C-516C-48D3-8DF7-7D2FE30B2333}"/>
              </a:ext>
            </a:extLst>
          </p:cNvPr>
          <p:cNvSpPr txBox="1"/>
          <p:nvPr/>
        </p:nvSpPr>
        <p:spPr>
          <a:xfrm>
            <a:off x="1925982" y="4552099"/>
            <a:ext cx="2870200" cy="523220"/>
          </a:xfrm>
          <a:prstGeom prst="rect">
            <a:avLst/>
          </a:prstGeom>
          <a:noFill/>
        </p:spPr>
        <p:txBody>
          <a:bodyPr wrap="square">
            <a:spAutoFit/>
          </a:bodyPr>
          <a:lstStyle/>
          <a:p>
            <a:pPr lvl="1" eaLnBrk="1" hangingPunct="1"/>
            <a:r>
              <a:rPr lang="en-US" altLang="en-US" sz="2800" b="1" dirty="0" err="1">
                <a:solidFill>
                  <a:schemeClr val="accent4">
                    <a:lumMod val="75000"/>
                  </a:schemeClr>
                </a:solidFill>
                <a:latin typeface="Arial" panose="020B0604020202020204" pitchFamily="34" charset="0"/>
                <a:cs typeface="Arial" panose="020B0604020202020204" pitchFamily="34" charset="0"/>
              </a:rPr>
              <a:t>pù</a:t>
            </a:r>
            <a:r>
              <a:rPr lang="en-US" altLang="en-US" sz="2800" b="1" dirty="0">
                <a:solidFill>
                  <a:schemeClr val="accent4">
                    <a:lumMod val="75000"/>
                  </a:schemeClr>
                </a:solidFill>
                <a:latin typeface="Arial" panose="020B0604020202020204" pitchFamily="34" charset="0"/>
                <a:cs typeface="Arial" panose="020B0604020202020204" pitchFamily="34" charset="0"/>
              </a:rPr>
              <a:t> </a:t>
            </a:r>
            <a:r>
              <a:rPr lang="en-US" altLang="en-US" sz="2800" b="1" dirty="0" err="1">
                <a:solidFill>
                  <a:schemeClr val="accent4">
                    <a:lumMod val="75000"/>
                  </a:schemeClr>
                </a:solidFill>
                <a:latin typeface="Arial" panose="020B0604020202020204" pitchFamily="34" charset="0"/>
                <a:cs typeface="Arial" panose="020B0604020202020204" pitchFamily="34" charset="0"/>
              </a:rPr>
              <a:t>xai</a:t>
            </a:r>
            <a:r>
              <a:rPr lang="en-US" altLang="en-US" sz="2800" b="1" dirty="0">
                <a:solidFill>
                  <a:schemeClr val="accent4">
                    <a:lumMod val="75000"/>
                  </a:schemeClr>
                </a:solidFill>
                <a:latin typeface="Arial" panose="020B0604020202020204" pitchFamily="34" charset="0"/>
                <a:cs typeface="Arial" panose="020B0604020202020204" pitchFamily="34" charset="0"/>
              </a:rPr>
              <a:t> </a:t>
            </a:r>
          </a:p>
        </p:txBody>
      </p:sp>
      <p:sp>
        <p:nvSpPr>
          <p:cNvPr id="18" name="Hộp Văn bản 17">
            <a:extLst>
              <a:ext uri="{FF2B5EF4-FFF2-40B4-BE49-F238E27FC236}">
                <a16:creationId xmlns:a16="http://schemas.microsoft.com/office/drawing/2014/main" xmlns="" id="{D49C154F-704B-41D6-8963-B9DD8A300484}"/>
              </a:ext>
            </a:extLst>
          </p:cNvPr>
          <p:cNvSpPr txBox="1"/>
          <p:nvPr/>
        </p:nvSpPr>
        <p:spPr>
          <a:xfrm>
            <a:off x="7819102" y="3042746"/>
            <a:ext cx="2351315" cy="523220"/>
          </a:xfrm>
          <a:prstGeom prst="rect">
            <a:avLst/>
          </a:prstGeom>
          <a:noFill/>
        </p:spPr>
        <p:txBody>
          <a:bodyPr wrap="square">
            <a:spAutoFit/>
          </a:bodyPr>
          <a:lstStyle/>
          <a:p>
            <a:pPr eaLnBrk="1" hangingPunct="1">
              <a:spcBef>
                <a:spcPct val="0"/>
              </a:spcBef>
              <a:buFontTx/>
              <a:buNone/>
            </a:pPr>
            <a:r>
              <a:rPr lang="en-US" altLang="en-US" sz="2800" b="1" dirty="0" err="1">
                <a:solidFill>
                  <a:srgbClr val="FF0000"/>
                </a:solidFill>
                <a:latin typeface="Arial" panose="020B0604020202020204" pitchFamily="34" charset="0"/>
                <a:cs typeface="Arial" panose="020B0604020202020204" pitchFamily="34" charset="0"/>
              </a:rPr>
              <a:t>Ngã</a:t>
            </a:r>
            <a:r>
              <a:rPr lang="en-US" altLang="en-US" sz="2800" b="1" dirty="0">
                <a:solidFill>
                  <a:srgbClr val="FF0000"/>
                </a:solidFill>
                <a:latin typeface="Arial" panose="020B0604020202020204" pitchFamily="34" charset="0"/>
                <a:cs typeface="Arial" panose="020B0604020202020204" pitchFamily="34" charset="0"/>
              </a:rPr>
              <a:t> Ba</a:t>
            </a:r>
          </a:p>
        </p:txBody>
      </p:sp>
      <p:sp>
        <p:nvSpPr>
          <p:cNvPr id="19" name="Hộp Văn bản 18">
            <a:extLst>
              <a:ext uri="{FF2B5EF4-FFF2-40B4-BE49-F238E27FC236}">
                <a16:creationId xmlns:a16="http://schemas.microsoft.com/office/drawing/2014/main" xmlns="" id="{69B2F390-7F9A-4BEA-84AD-CE7414CFBC81}"/>
              </a:ext>
            </a:extLst>
          </p:cNvPr>
          <p:cNvSpPr txBox="1"/>
          <p:nvPr/>
        </p:nvSpPr>
        <p:spPr>
          <a:xfrm>
            <a:off x="7975454" y="3757341"/>
            <a:ext cx="1804307" cy="523220"/>
          </a:xfrm>
          <a:prstGeom prst="rect">
            <a:avLst/>
          </a:prstGeom>
          <a:noFill/>
        </p:spPr>
        <p:txBody>
          <a:bodyPr wrap="square">
            <a:spAutoFit/>
          </a:bodyPr>
          <a:lstStyle/>
          <a:p>
            <a:pPr eaLnBrk="1" hangingPunct="1">
              <a:spcBef>
                <a:spcPct val="0"/>
              </a:spcBef>
              <a:buFontTx/>
              <a:buNone/>
            </a:pPr>
            <a:r>
              <a:rPr lang="en-US" altLang="en-US" sz="2800" b="1" dirty="0" err="1">
                <a:solidFill>
                  <a:srgbClr val="FF0000"/>
                </a:solidFill>
                <a:latin typeface="Arial" panose="020B0604020202020204" pitchFamily="34" charset="0"/>
                <a:cs typeface="Arial" panose="020B0604020202020204" pitchFamily="34" charset="0"/>
              </a:rPr>
              <a:t>Pù</a:t>
            </a:r>
            <a:r>
              <a:rPr lang="en-US" altLang="en-US" sz="2800" b="1" dirty="0">
                <a:solidFill>
                  <a:srgbClr val="FF0000"/>
                </a:solidFill>
                <a:latin typeface="Arial" panose="020B0604020202020204" pitchFamily="34" charset="0"/>
                <a:cs typeface="Arial" panose="020B0604020202020204" pitchFamily="34" charset="0"/>
              </a:rPr>
              <a:t> Mo</a:t>
            </a:r>
          </a:p>
        </p:txBody>
      </p:sp>
      <p:pic>
        <p:nvPicPr>
          <p:cNvPr id="2050" name="Picture 2" descr="Hình ảnh Cartoon Bộ Sưu Tập Các Yếu Tố Thiết Kế Trái Cây Tối Giản Dễ  Thương, Phim Hoạt Hình, Dễ Thương, Trái Cây trong suốt PNG và Vector để tải  xuống">
            <a:extLst>
              <a:ext uri="{FF2B5EF4-FFF2-40B4-BE49-F238E27FC236}">
                <a16:creationId xmlns:a16="http://schemas.microsoft.com/office/drawing/2014/main" xmlns="" id="{49070D7D-6131-41A3-B98D-70CD7D901F83}"/>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65868" b="92737" l="10135" r="45571"/>
                    </a14:imgEffect>
                  </a14:imgLayer>
                </a14:imgProps>
              </a:ext>
              <a:ext uri="{28A0092B-C50C-407E-A947-70E740481C1C}">
                <a14:useLocalDpi xmlns:a14="http://schemas.microsoft.com/office/drawing/2010/main" val="0"/>
              </a:ext>
            </a:extLst>
          </a:blip>
          <a:srcRect l="5706" t="62509" r="50000" b="3904"/>
          <a:stretch/>
        </p:blipFill>
        <p:spPr bwMode="auto">
          <a:xfrm>
            <a:off x="1356047" y="2153678"/>
            <a:ext cx="911909" cy="9248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Cartoon Bộ Sưu Tập Các Yếu Tố Thiết Kế Trái Cây Tối Giản Dễ  Thương, Phim Hoạt Hình, Dễ Thương, Trái Cây trong suốt PNG và Vector để tải  xuống">
            <a:extLst>
              <a:ext uri="{FF2B5EF4-FFF2-40B4-BE49-F238E27FC236}">
                <a16:creationId xmlns:a16="http://schemas.microsoft.com/office/drawing/2014/main" xmlns="" id="{46EE4C1F-D332-4C10-86D2-7BF468C8BDD9}"/>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7">
                    <a14:imgEffect>
                      <a14:backgroundRemoval t="65902" b="90115" l="58543" r="90103"/>
                    </a14:imgEffect>
                  </a14:imgLayer>
                </a14:imgProps>
              </a:ext>
              <a:ext uri="{28A0092B-C50C-407E-A947-70E740481C1C}">
                <a14:useLocalDpi xmlns:a14="http://schemas.microsoft.com/office/drawing/2010/main" val="0"/>
              </a:ext>
            </a:extLst>
          </a:blip>
          <a:srcRect l="54598" t="62875" r="5952" b="6858"/>
          <a:stretch/>
        </p:blipFill>
        <p:spPr bwMode="auto">
          <a:xfrm>
            <a:off x="1430274" y="4377726"/>
            <a:ext cx="812182" cy="8333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ình ảnh Cartoon Bộ Sưu Tập Các Yếu Tố Thiết Kế Trái Cây Tối Giản Dễ  Thương, Phim Hoạt Hình, Dễ Thương, Trái Cây trong suốt PNG và Vector để tải  xuống">
            <a:extLst>
              <a:ext uri="{FF2B5EF4-FFF2-40B4-BE49-F238E27FC236}">
                <a16:creationId xmlns:a16="http://schemas.microsoft.com/office/drawing/2014/main" xmlns="" id="{2AF8D978-5F61-49C1-B721-49B25CB95D9B}"/>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7">
                    <a14:imgEffect>
                      <a14:backgroundRemoval t="3402" b="27615" l="56516" r="88076"/>
                    </a14:imgEffect>
                  </a14:imgLayer>
                </a14:imgProps>
              </a:ext>
              <a:ext uri="{28A0092B-C50C-407E-A947-70E740481C1C}">
                <a14:useLocalDpi xmlns:a14="http://schemas.microsoft.com/office/drawing/2010/main" val="0"/>
              </a:ext>
            </a:extLst>
          </a:blip>
          <a:srcRect l="52571" t="375" r="7979" b="69358"/>
          <a:stretch/>
        </p:blipFill>
        <p:spPr bwMode="auto">
          <a:xfrm>
            <a:off x="1380411" y="2846921"/>
            <a:ext cx="812182" cy="8333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ình ảnh Cartoon Bộ Sưu Tập Các Yếu Tố Thiết Kế Trái Cây Tối Giản Dễ  Thương, Phim Hoạt Hình, Dễ Thương, Trái Cây trong suốt PNG và Vector để tải  xuống">
            <a:extLst>
              <a:ext uri="{FF2B5EF4-FFF2-40B4-BE49-F238E27FC236}">
                <a16:creationId xmlns:a16="http://schemas.microsoft.com/office/drawing/2014/main" xmlns="" id="{9A56F0B6-9C7F-4795-9A91-A3C47E289D11}"/>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7">
                    <a14:imgEffect>
                      <a14:backgroundRemoval t="33656" b="57869" l="10815" r="42375"/>
                    </a14:imgEffect>
                  </a14:imgLayer>
                </a14:imgProps>
              </a:ext>
              <a:ext uri="{28A0092B-C50C-407E-A947-70E740481C1C}">
                <a14:useLocalDpi xmlns:a14="http://schemas.microsoft.com/office/drawing/2010/main" val="0"/>
              </a:ext>
            </a:extLst>
          </a:blip>
          <a:srcRect l="6870" t="30629" r="53680" b="39104"/>
          <a:stretch/>
        </p:blipFill>
        <p:spPr bwMode="auto">
          <a:xfrm>
            <a:off x="1356047" y="3531596"/>
            <a:ext cx="812182" cy="833394"/>
          </a:xfrm>
          <a:prstGeom prst="rect">
            <a:avLst/>
          </a:prstGeom>
          <a:noFill/>
          <a:extLst>
            <a:ext uri="{909E8E84-426E-40DD-AFC4-6F175D3DCCD1}">
              <a14:hiddenFill xmlns:a14="http://schemas.microsoft.com/office/drawing/2010/main">
                <a:solidFill>
                  <a:srgbClr val="FFFFFF"/>
                </a:solidFill>
              </a14:hiddenFill>
            </a:ext>
          </a:extLst>
        </p:spPr>
      </p:pic>
      <p:sp>
        <p:nvSpPr>
          <p:cNvPr id="27" name="Hộp Văn bản 26">
            <a:extLst>
              <a:ext uri="{FF2B5EF4-FFF2-40B4-BE49-F238E27FC236}">
                <a16:creationId xmlns:a16="http://schemas.microsoft.com/office/drawing/2014/main" xmlns="" id="{E1524AB3-191D-4DF1-95BD-FBAD532F78E0}"/>
              </a:ext>
            </a:extLst>
          </p:cNvPr>
          <p:cNvSpPr txBox="1"/>
          <p:nvPr/>
        </p:nvSpPr>
        <p:spPr>
          <a:xfrm>
            <a:off x="7943193" y="4541552"/>
            <a:ext cx="1502229" cy="523220"/>
          </a:xfrm>
          <a:prstGeom prst="rect">
            <a:avLst/>
          </a:prstGeom>
          <a:noFill/>
        </p:spPr>
        <p:txBody>
          <a:bodyPr wrap="square">
            <a:spAutoFit/>
          </a:bodyPr>
          <a:lstStyle/>
          <a:p>
            <a:pPr eaLnBrk="1" hangingPunct="1">
              <a:spcBef>
                <a:spcPct val="0"/>
              </a:spcBef>
              <a:buFontTx/>
              <a:buNone/>
            </a:pPr>
            <a:r>
              <a:rPr lang="en-US" altLang="en-US" sz="2800" b="1" dirty="0" err="1">
                <a:solidFill>
                  <a:srgbClr val="FF0000"/>
                </a:solidFill>
                <a:latin typeface="Arial" panose="020B0604020202020204" pitchFamily="34" charset="0"/>
                <a:cs typeface="Arial" panose="020B0604020202020204" pitchFamily="34" charset="0"/>
              </a:rPr>
              <a:t>Pù</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Xai</a:t>
            </a:r>
            <a:endParaRPr lang="en-US" sz="2800" dirty="0"/>
          </a:p>
        </p:txBody>
      </p:sp>
    </p:spTree>
    <p:extLst>
      <p:ext uri="{BB962C8B-B14F-4D97-AF65-F5344CB8AC3E}">
        <p14:creationId xmlns:p14="http://schemas.microsoft.com/office/powerpoint/2010/main" val="605324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2050"/>
                    </p:tgtEl>
                  </p:cond>
                </p:stCondLst>
                <p:endSync evt="end" delay="0">
                  <p:rtn val="all"/>
                </p:endSync>
                <p:childTnLst>
                  <p:par>
                    <p:cTn id="65" fill="hold">
                      <p:stCondLst>
                        <p:cond delay="indefinite"/>
                      </p:stCondLst>
                      <p:childTnLst>
                        <p:par>
                          <p:cTn id="66" fill="hold">
                            <p:stCondLst>
                              <p:cond delay="0"/>
                            </p:stCondLst>
                            <p:childTnLst>
                              <p:par>
                                <p:cTn id="67" presetID="49" presetClass="path" presetSubtype="0" accel="50000" decel="50000" fill="hold" nodeType="clickEffect">
                                  <p:stCondLst>
                                    <p:cond delay="0"/>
                                  </p:stCondLst>
                                  <p:childTnLst>
                                    <p:animMotion origin="layout" path="M 2.29167E-6 -1.48148E-6 L 0.23815 0.43195 " pathEditMode="relative" rAng="0" ptsTypes="AA">
                                      <p:cBhvr>
                                        <p:cTn id="68" dur="2000" fill="hold"/>
                                        <p:tgtEl>
                                          <p:spTgt spid="2050"/>
                                        </p:tgtEl>
                                        <p:attrNameLst>
                                          <p:attrName>ppt_x</p:attrName>
                                          <p:attrName>ppt_y</p:attrName>
                                        </p:attrNameLst>
                                      </p:cBhvr>
                                      <p:rCtr x="11901" y="21597"/>
                                    </p:animMotion>
                                  </p:childTnLst>
                                </p:cTn>
                              </p:par>
                            </p:childTnLst>
                          </p:cTn>
                        </p:par>
                      </p:childTnLst>
                    </p:cTn>
                  </p:par>
                </p:childTnLst>
              </p:cTn>
              <p:nextCondLst>
                <p:cond evt="onClick" delay="0">
                  <p:tgtEl>
                    <p:spTgt spid="2050"/>
                  </p:tgtEl>
                </p:cond>
              </p:nextCondLst>
            </p:seq>
            <p:seq concurrent="1" nextAc="seek">
              <p:cTn id="69" restart="whenNotActive" fill="hold" evtFilter="cancelBubble" nodeType="interactiveSeq">
                <p:stCondLst>
                  <p:cond evt="onClick" delay="0">
                    <p:tgtEl>
                      <p:spTgt spid="16"/>
                    </p:tgtEl>
                  </p:cond>
                </p:stCondLst>
                <p:endSync evt="end" delay="0">
                  <p:rtn val="all"/>
                </p:endSync>
                <p:childTnLst>
                  <p:par>
                    <p:cTn id="70" fill="hold">
                      <p:stCondLst>
                        <p:cond delay="0"/>
                      </p:stCondLst>
                      <p:childTnLst>
                        <p:par>
                          <p:cTn id="71" fill="hold">
                            <p:stCondLst>
                              <p:cond delay="0"/>
                            </p:stCondLst>
                            <p:childTnLst>
                              <p:par>
                                <p:cTn id="72" presetID="49" presetClass="path" presetSubtype="0" accel="50000" decel="50000" fill="hold" nodeType="clickEffect">
                                  <p:stCondLst>
                                    <p:cond delay="0"/>
                                  </p:stCondLst>
                                  <p:childTnLst>
                                    <p:animMotion origin="layout" path="M -1.04167E-6 -4.07407E-6 L 0.26888 0.15811 " pathEditMode="relative" rAng="0" ptsTypes="AA">
                                      <p:cBhvr>
                                        <p:cTn id="73" dur="2000" fill="hold"/>
                                        <p:tgtEl>
                                          <p:spTgt spid="16"/>
                                        </p:tgtEl>
                                        <p:attrNameLst>
                                          <p:attrName>ppt_x</p:attrName>
                                          <p:attrName>ppt_y</p:attrName>
                                        </p:attrNameLst>
                                      </p:cBhvr>
                                      <p:rCtr x="13438" y="7894"/>
                                    </p:animMotion>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49" presetClass="path" presetSubtype="0" accel="50000" decel="50000" fill="hold" nodeType="clickEffect">
                                  <p:stCondLst>
                                    <p:cond delay="0"/>
                                  </p:stCondLst>
                                  <p:childTnLst>
                                    <p:animMotion origin="layout" path="M -1.25E-6 -4.44444E-6 L 0.25 0.25 " pathEditMode="relative" rAng="0" ptsTypes="AA">
                                      <p:cBhvr>
                                        <p:cTn id="78" dur="2000" fill="hold"/>
                                        <p:tgtEl>
                                          <p:spTgt spid="22"/>
                                        </p:tgtEl>
                                        <p:attrNameLst>
                                          <p:attrName>ppt_x</p:attrName>
                                          <p:attrName>ppt_y</p:attrName>
                                        </p:attrNameLst>
                                      </p:cBhvr>
                                      <p:rCtr x="12500" y="12500"/>
                                    </p:animMotion>
                                  </p:childTnLst>
                                </p:cTn>
                              </p:par>
                            </p:childTnLst>
                          </p:cTn>
                        </p:par>
                      </p:childTnLst>
                    </p:cTn>
                  </p:par>
                </p:childTnLst>
              </p:cTn>
              <p:nextCondLst>
                <p:cond evt="onClick" delay="0">
                  <p:tgtEl>
                    <p:spTgt spid="22"/>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49" presetClass="path" presetSubtype="0" accel="50000" decel="50000" fill="hold" nodeType="clickEffect">
                                  <p:stCondLst>
                                    <p:cond delay="0"/>
                                  </p:stCondLst>
                                  <p:childTnLst>
                                    <p:animMotion origin="layout" path="M -4.375E-6 -4.44444E-6 L 0.30404 0.32894 " pathEditMode="relative" rAng="0" ptsTypes="AA">
                                      <p:cBhvr>
                                        <p:cTn id="83" dur="2000" fill="hold"/>
                                        <p:tgtEl>
                                          <p:spTgt spid="20"/>
                                        </p:tgtEl>
                                        <p:attrNameLst>
                                          <p:attrName>ppt_x</p:attrName>
                                          <p:attrName>ppt_y</p:attrName>
                                        </p:attrNameLst>
                                      </p:cBhvr>
                                      <p:rCtr x="15195" y="16435"/>
                                    </p:animMotion>
                                  </p:childTnLst>
                                </p:cTn>
                              </p:par>
                            </p:childTnLst>
                          </p:cTn>
                        </p:par>
                      </p:childTnLst>
                    </p:cTn>
                  </p:par>
                </p:childTnLst>
              </p:cTn>
              <p:nextCondLst>
                <p:cond evt="onClick" delay="0">
                  <p:tgtEl>
                    <p:spTgt spid="20"/>
                  </p:tgtEl>
                </p:cond>
              </p:nextCondLst>
            </p:seq>
          </p:childTnLst>
        </p:cTn>
      </p:par>
    </p:tnLst>
    <p:bldLst>
      <p:bldP spid="9" grpId="0"/>
      <p:bldP spid="11" grpId="0"/>
      <p:bldP spid="13" grpId="0"/>
      <p:bldP spid="14" grpId="0"/>
      <p:bldP spid="15" grpId="0"/>
      <p:bldP spid="18" grpId="0"/>
      <p:bldP spid="19"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4098" name="Picture 2" descr="Hé lộ toàn cảnh bản đồ công viên Ghibli- nơi tái hiện những &amp;quot;tuyệt tác&amp;quot;  hoạt hình Nhật Bản">
            <a:extLst>
              <a:ext uri="{FF2B5EF4-FFF2-40B4-BE49-F238E27FC236}">
                <a16:creationId xmlns:a16="http://schemas.microsoft.com/office/drawing/2014/main" xmlns="" id="{410B69CF-FB19-4ED1-B3A5-5FB4A937B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357336"/>
            <a:ext cx="11544300" cy="61069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ấu xám | Gấu xám, Gấu, Gấu bắc cực">
            <a:extLst>
              <a:ext uri="{FF2B5EF4-FFF2-40B4-BE49-F238E27FC236}">
                <a16:creationId xmlns:a16="http://schemas.microsoft.com/office/drawing/2014/main" xmlns="" id="{14290F32-4EF1-4F66-BA1B-906DD77AE66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5556" l="9868" r="89967">
                        <a14:foregroundMark x1="41776" y1="91481" x2="39145"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7890128" y="2457861"/>
            <a:ext cx="1500499" cy="266536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Nhóm 2">
            <a:extLst>
              <a:ext uri="{FF2B5EF4-FFF2-40B4-BE49-F238E27FC236}">
                <a16:creationId xmlns:a16="http://schemas.microsoft.com/office/drawing/2014/main" xmlns="" id="{54DE020C-12C0-4D15-B683-5A872D5D2E3E}"/>
              </a:ext>
            </a:extLst>
          </p:cNvPr>
          <p:cNvGrpSpPr/>
          <p:nvPr/>
        </p:nvGrpSpPr>
        <p:grpSpPr>
          <a:xfrm>
            <a:off x="2895601" y="4119612"/>
            <a:ext cx="622299" cy="655587"/>
            <a:chOff x="2895600" y="3798940"/>
            <a:chExt cx="728133" cy="976260"/>
          </a:xfrm>
        </p:grpSpPr>
        <p:pic>
          <p:nvPicPr>
            <p:cNvPr id="4100"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F0F9BD89-BEBB-4BCE-8C0F-70621B43B1E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FDFD4AA7-BB06-4D65-923E-778B4F6BE7B9}"/>
                </a:ext>
              </a:extLst>
            </p:cNvPr>
            <p:cNvSpPr txBox="1"/>
            <p:nvPr/>
          </p:nvSpPr>
          <p:spPr>
            <a:xfrm>
              <a:off x="3070013" y="3925146"/>
              <a:ext cx="261044" cy="595819"/>
            </a:xfrm>
            <a:prstGeom prst="rect">
              <a:avLst/>
            </a:prstGeom>
            <a:noFill/>
          </p:spPr>
          <p:txBody>
            <a:bodyPr wrap="none" rtlCol="0">
              <a:spAutoFit/>
            </a:bodyPr>
            <a:lstStyle/>
            <a:p>
              <a:r>
                <a:rPr lang="en-US" sz="2000" b="1">
                  <a:latin typeface="UVN Vien Du" panose="03080402030202060204" pitchFamily="66" charset="0"/>
                </a:rPr>
                <a:t>1</a:t>
              </a:r>
            </a:p>
          </p:txBody>
        </p:sp>
      </p:grpSp>
      <p:grpSp>
        <p:nvGrpSpPr>
          <p:cNvPr id="11" name="Nhóm 10">
            <a:extLst>
              <a:ext uri="{FF2B5EF4-FFF2-40B4-BE49-F238E27FC236}">
                <a16:creationId xmlns:a16="http://schemas.microsoft.com/office/drawing/2014/main" xmlns="" id="{96BA7723-A2DD-4683-9465-1202FF38FD06}"/>
              </a:ext>
            </a:extLst>
          </p:cNvPr>
          <p:cNvGrpSpPr/>
          <p:nvPr/>
        </p:nvGrpSpPr>
        <p:grpSpPr>
          <a:xfrm>
            <a:off x="3762537" y="2031812"/>
            <a:ext cx="622299" cy="655587"/>
            <a:chOff x="2895600" y="3798940"/>
            <a:chExt cx="728133" cy="976260"/>
          </a:xfrm>
        </p:grpSpPr>
        <p:pic>
          <p:nvPicPr>
            <p:cNvPr id="12"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919C39F2-088A-4EC9-876D-E0B258A739E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xmlns="" id="{8DD89CFD-995B-43AA-B7E1-3BA2BA1EF0A3}"/>
                </a:ext>
              </a:extLst>
            </p:cNvPr>
            <p:cNvSpPr txBox="1"/>
            <p:nvPr/>
          </p:nvSpPr>
          <p:spPr>
            <a:xfrm>
              <a:off x="3055973" y="3864627"/>
              <a:ext cx="407385" cy="595819"/>
            </a:xfrm>
            <a:prstGeom prst="rect">
              <a:avLst/>
            </a:prstGeom>
            <a:noFill/>
          </p:spPr>
          <p:txBody>
            <a:bodyPr wrap="none" rtlCol="0">
              <a:spAutoFit/>
            </a:bodyPr>
            <a:lstStyle/>
            <a:p>
              <a:r>
                <a:rPr lang="en-US" sz="2000" b="1">
                  <a:latin typeface="UVN Vien Du" panose="03080402030202060204" pitchFamily="66" charset="0"/>
                </a:rPr>
                <a:t>2</a:t>
              </a:r>
            </a:p>
          </p:txBody>
        </p:sp>
      </p:grpSp>
      <p:grpSp>
        <p:nvGrpSpPr>
          <p:cNvPr id="14" name="Nhóm 13">
            <a:extLst>
              <a:ext uri="{FF2B5EF4-FFF2-40B4-BE49-F238E27FC236}">
                <a16:creationId xmlns:a16="http://schemas.microsoft.com/office/drawing/2014/main" xmlns="" id="{C2C4CD61-4FC4-45F9-AD63-3B4A1A26F7E7}"/>
              </a:ext>
            </a:extLst>
          </p:cNvPr>
          <p:cNvGrpSpPr/>
          <p:nvPr/>
        </p:nvGrpSpPr>
        <p:grpSpPr>
          <a:xfrm>
            <a:off x="9062670" y="3410818"/>
            <a:ext cx="622299" cy="655587"/>
            <a:chOff x="2895600" y="3798940"/>
            <a:chExt cx="728133" cy="976260"/>
          </a:xfrm>
        </p:grpSpPr>
        <p:pic>
          <p:nvPicPr>
            <p:cNvPr id="15"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BDA7D55D-9903-41C6-A878-78DD0D900FA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16" name="Hộp Văn bản 15">
              <a:extLst>
                <a:ext uri="{FF2B5EF4-FFF2-40B4-BE49-F238E27FC236}">
                  <a16:creationId xmlns:a16="http://schemas.microsoft.com/office/drawing/2014/main" xmlns="" id="{1BA2E3B1-04AB-4E79-90BA-086D68114D5D}"/>
                </a:ext>
              </a:extLst>
            </p:cNvPr>
            <p:cNvSpPr txBox="1"/>
            <p:nvPr/>
          </p:nvSpPr>
          <p:spPr>
            <a:xfrm>
              <a:off x="3070013" y="3925146"/>
              <a:ext cx="418639" cy="595819"/>
            </a:xfrm>
            <a:prstGeom prst="rect">
              <a:avLst/>
            </a:prstGeom>
            <a:noFill/>
          </p:spPr>
          <p:txBody>
            <a:bodyPr wrap="none" rtlCol="0">
              <a:spAutoFit/>
            </a:bodyPr>
            <a:lstStyle/>
            <a:p>
              <a:r>
                <a:rPr lang="en-US" sz="2000" b="1">
                  <a:latin typeface="UVN Vien Du" panose="03080402030202060204" pitchFamily="66" charset="0"/>
                </a:rPr>
                <a:t>3</a:t>
              </a:r>
            </a:p>
          </p:txBody>
        </p:sp>
      </p:grpSp>
      <p:grpSp>
        <p:nvGrpSpPr>
          <p:cNvPr id="4" name="Nhóm 3">
            <a:extLst>
              <a:ext uri="{FF2B5EF4-FFF2-40B4-BE49-F238E27FC236}">
                <a16:creationId xmlns:a16="http://schemas.microsoft.com/office/drawing/2014/main" xmlns="" id="{E99DD88F-51E1-4534-B6B8-6B702B56E266}"/>
              </a:ext>
            </a:extLst>
          </p:cNvPr>
          <p:cNvGrpSpPr/>
          <p:nvPr/>
        </p:nvGrpSpPr>
        <p:grpSpPr>
          <a:xfrm>
            <a:off x="4384835" y="2018246"/>
            <a:ext cx="3681480" cy="2150077"/>
            <a:chOff x="4106959" y="1974424"/>
            <a:chExt cx="3681480" cy="2150077"/>
          </a:xfrm>
        </p:grpSpPr>
        <p:sp>
          <p:nvSpPr>
            <p:cNvPr id="17" name="Bong bóng Lời nói: Hình bầu dục 16">
              <a:extLst>
                <a:ext uri="{FF2B5EF4-FFF2-40B4-BE49-F238E27FC236}">
                  <a16:creationId xmlns:a16="http://schemas.microsoft.com/office/drawing/2014/main" xmlns="" id="{01B0C328-4672-4041-88A5-F17CC7C3EBF2}"/>
                </a:ext>
              </a:extLst>
            </p:cNvPr>
            <p:cNvSpPr/>
            <p:nvPr/>
          </p:nvSpPr>
          <p:spPr>
            <a:xfrm>
              <a:off x="4106959" y="1974424"/>
              <a:ext cx="3681480" cy="2150077"/>
            </a:xfrm>
            <a:prstGeom prst="wedgeEllipseCallout">
              <a:avLst>
                <a:gd name="adj1" fmla="val 57820"/>
                <a:gd name="adj2" fmla="val 17838"/>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a:solidFill>
                  <a:schemeClr val="accent4">
                    <a:lumMod val="50000"/>
                  </a:schemeClr>
                </a:solidFill>
              </a:endParaRPr>
            </a:p>
          </p:txBody>
        </p:sp>
        <p:sp>
          <p:nvSpPr>
            <p:cNvPr id="18" name="Hộp Văn bản 17">
              <a:extLst>
                <a:ext uri="{FF2B5EF4-FFF2-40B4-BE49-F238E27FC236}">
                  <a16:creationId xmlns:a16="http://schemas.microsoft.com/office/drawing/2014/main" xmlns="" id="{17F4A07A-04C5-485E-96A8-7B42C82EE7E8}"/>
                </a:ext>
              </a:extLst>
            </p:cNvPr>
            <p:cNvSpPr txBox="1"/>
            <p:nvPr/>
          </p:nvSpPr>
          <p:spPr>
            <a:xfrm>
              <a:off x="4462677" y="2387742"/>
              <a:ext cx="3066613" cy="1323439"/>
            </a:xfrm>
            <a:prstGeom prst="rect">
              <a:avLst/>
            </a:prstGeom>
            <a:noFill/>
          </p:spPr>
          <p:txBody>
            <a:bodyPr wrap="square">
              <a:spAutoFit/>
            </a:bodyPr>
            <a:lstStyle/>
            <a:p>
              <a:pPr algn="just"/>
              <a:r>
                <a:rPr lang="en-US" sz="2000" dirty="0" err="1">
                  <a:solidFill>
                    <a:schemeClr val="accent4">
                      <a:lumMod val="50000"/>
                    </a:schemeClr>
                  </a:solidFill>
                </a:rPr>
                <a:t>Chuyến</a:t>
              </a:r>
              <a:r>
                <a:rPr lang="en-US" sz="2000" dirty="0">
                  <a:solidFill>
                    <a:schemeClr val="accent4">
                      <a:lumMod val="50000"/>
                    </a:schemeClr>
                  </a:solidFill>
                </a:rPr>
                <a:t> </a:t>
              </a:r>
              <a:r>
                <a:rPr lang="en-US" sz="2000" dirty="0" err="1">
                  <a:solidFill>
                    <a:schemeClr val="accent4">
                      <a:lumMod val="50000"/>
                    </a:schemeClr>
                  </a:solidFill>
                </a:rPr>
                <a:t>tham</a:t>
              </a:r>
              <a:r>
                <a:rPr lang="en-US" sz="2000" dirty="0">
                  <a:solidFill>
                    <a:schemeClr val="accent4">
                      <a:lumMod val="50000"/>
                    </a:schemeClr>
                  </a:solidFill>
                </a:rPr>
                <a:t> </a:t>
              </a:r>
              <a:r>
                <a:rPr lang="en-US" sz="2000" dirty="0" err="1">
                  <a:solidFill>
                    <a:schemeClr val="accent4">
                      <a:lumMod val="50000"/>
                    </a:schemeClr>
                  </a:solidFill>
                </a:rPr>
                <a:t>quan</a:t>
              </a:r>
              <a:r>
                <a:rPr lang="en-US" sz="2000" dirty="0">
                  <a:solidFill>
                    <a:schemeClr val="accent4">
                      <a:lumMod val="50000"/>
                    </a:schemeClr>
                  </a:solidFill>
                </a:rPr>
                <a:t> </a:t>
              </a:r>
              <a:r>
                <a:rPr lang="en-US" sz="2000" dirty="0" err="1">
                  <a:solidFill>
                    <a:schemeClr val="accent4">
                      <a:lumMod val="50000"/>
                    </a:schemeClr>
                  </a:solidFill>
                </a:rPr>
                <a:t>ngôi</a:t>
              </a:r>
              <a:r>
                <a:rPr lang="en-US" sz="2000" dirty="0">
                  <a:solidFill>
                    <a:schemeClr val="accent4">
                      <a:lumMod val="50000"/>
                    </a:schemeClr>
                  </a:solidFill>
                </a:rPr>
                <a:t> </a:t>
              </a:r>
              <a:r>
                <a:rPr lang="en-US" sz="2000" dirty="0" err="1">
                  <a:solidFill>
                    <a:schemeClr val="accent4">
                      <a:lumMod val="50000"/>
                    </a:schemeClr>
                  </a:solidFill>
                </a:rPr>
                <a:t>làng</a:t>
              </a:r>
              <a:r>
                <a:rPr lang="en-US" sz="2000" dirty="0">
                  <a:solidFill>
                    <a:schemeClr val="accent4">
                      <a:lumMod val="50000"/>
                    </a:schemeClr>
                  </a:solidFill>
                </a:rPr>
                <a:t> </a:t>
              </a:r>
              <a:r>
                <a:rPr lang="en-US" sz="2000" dirty="0" err="1">
                  <a:solidFill>
                    <a:schemeClr val="accent4">
                      <a:lumMod val="50000"/>
                    </a:schemeClr>
                  </a:solidFill>
                </a:rPr>
                <a:t>tí</a:t>
              </a:r>
              <a:r>
                <a:rPr lang="en-US" sz="2000" dirty="0">
                  <a:solidFill>
                    <a:schemeClr val="accent4">
                      <a:lumMod val="50000"/>
                    </a:schemeClr>
                  </a:solidFill>
                </a:rPr>
                <a:t> hon </a:t>
              </a:r>
              <a:r>
                <a:rPr lang="en-US" sz="2000" dirty="0" err="1">
                  <a:solidFill>
                    <a:schemeClr val="accent4">
                      <a:lumMod val="50000"/>
                    </a:schemeClr>
                  </a:solidFill>
                </a:rPr>
                <a:t>của</a:t>
              </a:r>
              <a:r>
                <a:rPr lang="en-US" sz="2000" dirty="0">
                  <a:solidFill>
                    <a:schemeClr val="accent4">
                      <a:lumMod val="50000"/>
                    </a:schemeClr>
                  </a:solidFill>
                </a:rPr>
                <a:t> </a:t>
              </a:r>
              <a:r>
                <a:rPr lang="en-US" sz="2000" dirty="0" err="1">
                  <a:solidFill>
                    <a:schemeClr val="accent4">
                      <a:lumMod val="50000"/>
                    </a:schemeClr>
                  </a:solidFill>
                </a:rPr>
                <a:t>mình</a:t>
              </a:r>
              <a:r>
                <a:rPr lang="en-US" sz="2000" dirty="0">
                  <a:solidFill>
                    <a:schemeClr val="accent4">
                      <a:lumMod val="50000"/>
                    </a:schemeClr>
                  </a:solidFill>
                </a:rPr>
                <a:t> </a:t>
              </a:r>
              <a:r>
                <a:rPr lang="en-US" sz="2000" dirty="0" err="1">
                  <a:solidFill>
                    <a:schemeClr val="accent4">
                      <a:lumMod val="50000"/>
                    </a:schemeClr>
                  </a:solidFill>
                </a:rPr>
                <a:t>kết</a:t>
              </a:r>
              <a:r>
                <a:rPr lang="en-US" sz="2000" dirty="0">
                  <a:solidFill>
                    <a:schemeClr val="accent4">
                      <a:lumMod val="50000"/>
                    </a:schemeClr>
                  </a:solidFill>
                </a:rPr>
                <a:t> </a:t>
              </a:r>
              <a:r>
                <a:rPr lang="en-US" sz="2000" dirty="0" err="1">
                  <a:solidFill>
                    <a:schemeClr val="accent4">
                      <a:lumMod val="50000"/>
                    </a:schemeClr>
                  </a:solidFill>
                </a:rPr>
                <a:t>thúc</a:t>
              </a:r>
              <a:r>
                <a:rPr lang="en-US" sz="2000" dirty="0">
                  <a:solidFill>
                    <a:schemeClr val="accent4">
                      <a:lumMod val="50000"/>
                    </a:schemeClr>
                  </a:solidFill>
                </a:rPr>
                <a:t> </a:t>
              </a:r>
              <a:r>
                <a:rPr lang="en-US" sz="2000" dirty="0" err="1">
                  <a:solidFill>
                    <a:schemeClr val="accent4">
                      <a:lumMod val="50000"/>
                    </a:schemeClr>
                  </a:solidFill>
                </a:rPr>
                <a:t>rồi</a:t>
              </a:r>
              <a:r>
                <a:rPr lang="en-US" sz="2000" dirty="0">
                  <a:solidFill>
                    <a:schemeClr val="accent4">
                      <a:lumMod val="50000"/>
                    </a:schemeClr>
                  </a:solidFill>
                </a:rPr>
                <a:t>. </a:t>
              </a:r>
              <a:r>
                <a:rPr lang="en-US" sz="2000" dirty="0" err="1">
                  <a:solidFill>
                    <a:schemeClr val="accent4">
                      <a:lumMod val="50000"/>
                    </a:schemeClr>
                  </a:solidFill>
                </a:rPr>
                <a:t>Hẹn</a:t>
              </a:r>
              <a:r>
                <a:rPr lang="en-US" sz="2000" dirty="0">
                  <a:solidFill>
                    <a:schemeClr val="accent4">
                      <a:lumMod val="50000"/>
                    </a:schemeClr>
                  </a:solidFill>
                </a:rPr>
                <a:t> </a:t>
              </a:r>
              <a:r>
                <a:rPr lang="en-US" sz="2000" dirty="0" err="1">
                  <a:solidFill>
                    <a:schemeClr val="accent4">
                      <a:lumMod val="50000"/>
                    </a:schemeClr>
                  </a:solidFill>
                </a:rPr>
                <a:t>các</a:t>
              </a:r>
              <a:r>
                <a:rPr lang="en-US" sz="2000" dirty="0">
                  <a:solidFill>
                    <a:schemeClr val="accent4">
                      <a:lumMod val="50000"/>
                    </a:schemeClr>
                  </a:solidFill>
                </a:rPr>
                <a:t> </a:t>
              </a:r>
              <a:r>
                <a:rPr lang="en-US" sz="2000" dirty="0" err="1">
                  <a:solidFill>
                    <a:schemeClr val="accent4">
                      <a:lumMod val="50000"/>
                    </a:schemeClr>
                  </a:solidFill>
                </a:rPr>
                <a:t>bạn</a:t>
              </a:r>
              <a:r>
                <a:rPr lang="en-US" sz="2000" dirty="0">
                  <a:solidFill>
                    <a:schemeClr val="accent4">
                      <a:lumMod val="50000"/>
                    </a:schemeClr>
                  </a:solidFill>
                </a:rPr>
                <a:t> ở </a:t>
              </a:r>
              <a:r>
                <a:rPr lang="en-US" sz="2000" dirty="0" err="1">
                  <a:solidFill>
                    <a:schemeClr val="accent4">
                      <a:lumMod val="50000"/>
                    </a:schemeClr>
                  </a:solidFill>
                </a:rPr>
                <a:t>chuyến</a:t>
              </a:r>
              <a:r>
                <a:rPr lang="en-US" sz="2000" dirty="0">
                  <a:solidFill>
                    <a:schemeClr val="accent4">
                      <a:lumMod val="50000"/>
                    </a:schemeClr>
                  </a:solidFill>
                </a:rPr>
                <a:t> </a:t>
              </a:r>
              <a:r>
                <a:rPr lang="en-US" sz="2000" dirty="0" err="1">
                  <a:solidFill>
                    <a:schemeClr val="accent4">
                      <a:lumMod val="50000"/>
                    </a:schemeClr>
                  </a:solidFill>
                </a:rPr>
                <a:t>phiêu</a:t>
              </a:r>
              <a:r>
                <a:rPr lang="en-US" sz="2000" dirty="0">
                  <a:solidFill>
                    <a:schemeClr val="accent4">
                      <a:lumMod val="50000"/>
                    </a:schemeClr>
                  </a:solidFill>
                </a:rPr>
                <a:t> </a:t>
              </a:r>
              <a:r>
                <a:rPr lang="en-US" sz="2000" dirty="0" err="1">
                  <a:solidFill>
                    <a:schemeClr val="accent4">
                      <a:lumMod val="50000"/>
                    </a:schemeClr>
                  </a:solidFill>
                </a:rPr>
                <a:t>lưu</a:t>
              </a:r>
              <a:r>
                <a:rPr lang="en-US" sz="2000" dirty="0">
                  <a:solidFill>
                    <a:schemeClr val="accent4">
                      <a:lumMod val="50000"/>
                    </a:schemeClr>
                  </a:solidFill>
                </a:rPr>
                <a:t> </a:t>
              </a:r>
              <a:r>
                <a:rPr lang="en-US" sz="2000" dirty="0" err="1">
                  <a:solidFill>
                    <a:schemeClr val="accent4">
                      <a:lumMod val="50000"/>
                    </a:schemeClr>
                  </a:solidFill>
                </a:rPr>
                <a:t>khác</a:t>
              </a:r>
              <a:r>
                <a:rPr lang="en-US" sz="2000" dirty="0">
                  <a:solidFill>
                    <a:schemeClr val="accent4">
                      <a:lumMod val="50000"/>
                    </a:schemeClr>
                  </a:solidFill>
                </a:rPr>
                <a:t> </a:t>
              </a:r>
              <a:r>
                <a:rPr lang="en-US" sz="2000" dirty="0" err="1">
                  <a:solidFill>
                    <a:schemeClr val="accent4">
                      <a:lumMod val="50000"/>
                    </a:schemeClr>
                  </a:solidFill>
                </a:rPr>
                <a:t>nhé</a:t>
              </a:r>
              <a:r>
                <a:rPr lang="en-US" sz="2000" dirty="0">
                  <a:solidFill>
                    <a:schemeClr val="accent4">
                      <a:lumMod val="50000"/>
                    </a:schemeClr>
                  </a:solidFill>
                </a:rPr>
                <a:t>.</a:t>
              </a:r>
            </a:p>
          </p:txBody>
        </p:sp>
      </p:grpSp>
    </p:spTree>
    <p:extLst>
      <p:ext uri="{BB962C8B-B14F-4D97-AF65-F5344CB8AC3E}">
        <p14:creationId xmlns:p14="http://schemas.microsoft.com/office/powerpoint/2010/main" val="301875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xmlns="" id="{DB1EA56F-BD9E-4C75-93FA-8CD7C0000FF7}"/>
              </a:ext>
            </a:extLst>
          </p:cNvPr>
          <p:cNvSpPr/>
          <p:nvPr/>
        </p:nvSpPr>
        <p:spPr>
          <a:xfrm>
            <a:off x="266700" y="152400"/>
            <a:ext cx="11658600" cy="6477000"/>
          </a:xfrm>
          <a:custGeom>
            <a:avLst/>
            <a:gdLst>
              <a:gd name="connsiteX0" fmla="*/ 0 w 11658600"/>
              <a:gd name="connsiteY0" fmla="*/ 1079522 h 6477000"/>
              <a:gd name="connsiteX1" fmla="*/ 1079522 w 11658600"/>
              <a:gd name="connsiteY1" fmla="*/ 0 h 6477000"/>
              <a:gd name="connsiteX2" fmla="*/ 1768240 w 11658600"/>
              <a:gd name="connsiteY2" fmla="*/ 0 h 6477000"/>
              <a:gd name="connsiteX3" fmla="*/ 2171971 w 11658600"/>
              <a:gd name="connsiteY3" fmla="*/ 0 h 6477000"/>
              <a:gd name="connsiteX4" fmla="*/ 2860689 w 11658600"/>
              <a:gd name="connsiteY4" fmla="*/ 0 h 6477000"/>
              <a:gd name="connsiteX5" fmla="*/ 3264420 w 11658600"/>
              <a:gd name="connsiteY5" fmla="*/ 0 h 6477000"/>
              <a:gd name="connsiteX6" fmla="*/ 3858142 w 11658600"/>
              <a:gd name="connsiteY6" fmla="*/ 0 h 6477000"/>
              <a:gd name="connsiteX7" fmla="*/ 4166878 w 11658600"/>
              <a:gd name="connsiteY7" fmla="*/ 0 h 6477000"/>
              <a:gd name="connsiteX8" fmla="*/ 4665604 w 11658600"/>
              <a:gd name="connsiteY8" fmla="*/ 0 h 6477000"/>
              <a:gd name="connsiteX9" fmla="*/ 5354322 w 11658600"/>
              <a:gd name="connsiteY9" fmla="*/ 0 h 6477000"/>
              <a:gd name="connsiteX10" fmla="*/ 5663058 w 11658600"/>
              <a:gd name="connsiteY10" fmla="*/ 0 h 6477000"/>
              <a:gd name="connsiteX11" fmla="*/ 6066789 w 11658600"/>
              <a:gd name="connsiteY11" fmla="*/ 0 h 6477000"/>
              <a:gd name="connsiteX12" fmla="*/ 6850502 w 11658600"/>
              <a:gd name="connsiteY12" fmla="*/ 0 h 6477000"/>
              <a:gd name="connsiteX13" fmla="*/ 7254233 w 11658600"/>
              <a:gd name="connsiteY13" fmla="*/ 0 h 6477000"/>
              <a:gd name="connsiteX14" fmla="*/ 8037947 w 11658600"/>
              <a:gd name="connsiteY14" fmla="*/ 0 h 6477000"/>
              <a:gd name="connsiteX15" fmla="*/ 8441678 w 11658600"/>
              <a:gd name="connsiteY15" fmla="*/ 0 h 6477000"/>
              <a:gd name="connsiteX16" fmla="*/ 8845409 w 11658600"/>
              <a:gd name="connsiteY16" fmla="*/ 0 h 6477000"/>
              <a:gd name="connsiteX17" fmla="*/ 9154145 w 11658600"/>
              <a:gd name="connsiteY17" fmla="*/ 0 h 6477000"/>
              <a:gd name="connsiteX18" fmla="*/ 9937858 w 11658600"/>
              <a:gd name="connsiteY18" fmla="*/ 0 h 6477000"/>
              <a:gd name="connsiteX19" fmla="*/ 10579078 w 11658600"/>
              <a:gd name="connsiteY19" fmla="*/ 0 h 6477000"/>
              <a:gd name="connsiteX20" fmla="*/ 11658600 w 11658600"/>
              <a:gd name="connsiteY20" fmla="*/ 1079522 h 6477000"/>
              <a:gd name="connsiteX21" fmla="*/ 11658600 w 11658600"/>
              <a:gd name="connsiteY21" fmla="*/ 1489728 h 6477000"/>
              <a:gd name="connsiteX22" fmla="*/ 11658600 w 11658600"/>
              <a:gd name="connsiteY22" fmla="*/ 2029472 h 6477000"/>
              <a:gd name="connsiteX23" fmla="*/ 11658600 w 11658600"/>
              <a:gd name="connsiteY23" fmla="*/ 2439678 h 6477000"/>
              <a:gd name="connsiteX24" fmla="*/ 11658600 w 11658600"/>
              <a:gd name="connsiteY24" fmla="*/ 2893064 h 6477000"/>
              <a:gd name="connsiteX25" fmla="*/ 11658600 w 11658600"/>
              <a:gd name="connsiteY25" fmla="*/ 3475988 h 6477000"/>
              <a:gd name="connsiteX26" fmla="*/ 11658600 w 11658600"/>
              <a:gd name="connsiteY26" fmla="*/ 4015732 h 6477000"/>
              <a:gd name="connsiteX27" fmla="*/ 11658600 w 11658600"/>
              <a:gd name="connsiteY27" fmla="*/ 4425938 h 6477000"/>
              <a:gd name="connsiteX28" fmla="*/ 11658600 w 11658600"/>
              <a:gd name="connsiteY28" fmla="*/ 4836144 h 6477000"/>
              <a:gd name="connsiteX29" fmla="*/ 11658600 w 11658600"/>
              <a:gd name="connsiteY29" fmla="*/ 5397478 h 6477000"/>
              <a:gd name="connsiteX30" fmla="*/ 10579078 w 11658600"/>
              <a:gd name="connsiteY30" fmla="*/ 6477000 h 6477000"/>
              <a:gd name="connsiteX31" fmla="*/ 9890360 w 11658600"/>
              <a:gd name="connsiteY31" fmla="*/ 6477000 h 6477000"/>
              <a:gd name="connsiteX32" fmla="*/ 9486629 w 11658600"/>
              <a:gd name="connsiteY32" fmla="*/ 6477000 h 6477000"/>
              <a:gd name="connsiteX33" fmla="*/ 9082898 w 11658600"/>
              <a:gd name="connsiteY33" fmla="*/ 6477000 h 6477000"/>
              <a:gd name="connsiteX34" fmla="*/ 8679167 w 11658600"/>
              <a:gd name="connsiteY34" fmla="*/ 6477000 h 6477000"/>
              <a:gd name="connsiteX35" fmla="*/ 7990449 w 11658600"/>
              <a:gd name="connsiteY35" fmla="*/ 6477000 h 6477000"/>
              <a:gd name="connsiteX36" fmla="*/ 7491722 w 11658600"/>
              <a:gd name="connsiteY36" fmla="*/ 6477000 h 6477000"/>
              <a:gd name="connsiteX37" fmla="*/ 6708009 w 11658600"/>
              <a:gd name="connsiteY37" fmla="*/ 6477000 h 6477000"/>
              <a:gd name="connsiteX38" fmla="*/ 6209282 w 11658600"/>
              <a:gd name="connsiteY38" fmla="*/ 6477000 h 6477000"/>
              <a:gd name="connsiteX39" fmla="*/ 5710556 w 11658600"/>
              <a:gd name="connsiteY39" fmla="*/ 6477000 h 6477000"/>
              <a:gd name="connsiteX40" fmla="*/ 5211829 w 11658600"/>
              <a:gd name="connsiteY40" fmla="*/ 6477000 h 6477000"/>
              <a:gd name="connsiteX41" fmla="*/ 4618107 w 11658600"/>
              <a:gd name="connsiteY41" fmla="*/ 6477000 h 6477000"/>
              <a:gd name="connsiteX42" fmla="*/ 4119380 w 11658600"/>
              <a:gd name="connsiteY42" fmla="*/ 6477000 h 6477000"/>
              <a:gd name="connsiteX43" fmla="*/ 3335667 w 11658600"/>
              <a:gd name="connsiteY43" fmla="*/ 6477000 h 6477000"/>
              <a:gd name="connsiteX44" fmla="*/ 3026931 w 11658600"/>
              <a:gd name="connsiteY44" fmla="*/ 6477000 h 6477000"/>
              <a:gd name="connsiteX45" fmla="*/ 2718195 w 11658600"/>
              <a:gd name="connsiteY45" fmla="*/ 6477000 h 6477000"/>
              <a:gd name="connsiteX46" fmla="*/ 2029478 w 11658600"/>
              <a:gd name="connsiteY46" fmla="*/ 6477000 h 6477000"/>
              <a:gd name="connsiteX47" fmla="*/ 1079522 w 11658600"/>
              <a:gd name="connsiteY47" fmla="*/ 6477000 h 6477000"/>
              <a:gd name="connsiteX48" fmla="*/ 0 w 11658600"/>
              <a:gd name="connsiteY48" fmla="*/ 5397478 h 6477000"/>
              <a:gd name="connsiteX49" fmla="*/ 0 w 11658600"/>
              <a:gd name="connsiteY49" fmla="*/ 4814554 h 6477000"/>
              <a:gd name="connsiteX50" fmla="*/ 0 w 11658600"/>
              <a:gd name="connsiteY50" fmla="*/ 4274809 h 6477000"/>
              <a:gd name="connsiteX51" fmla="*/ 0 w 11658600"/>
              <a:gd name="connsiteY51" fmla="*/ 3864604 h 6477000"/>
              <a:gd name="connsiteX52" fmla="*/ 0 w 11658600"/>
              <a:gd name="connsiteY52" fmla="*/ 3454398 h 6477000"/>
              <a:gd name="connsiteX53" fmla="*/ 0 w 11658600"/>
              <a:gd name="connsiteY53" fmla="*/ 2828294 h 6477000"/>
              <a:gd name="connsiteX54" fmla="*/ 0 w 11658600"/>
              <a:gd name="connsiteY54" fmla="*/ 2374909 h 6477000"/>
              <a:gd name="connsiteX55" fmla="*/ 0 w 11658600"/>
              <a:gd name="connsiteY55" fmla="*/ 1964703 h 6477000"/>
              <a:gd name="connsiteX56" fmla="*/ 0 w 11658600"/>
              <a:gd name="connsiteY56" fmla="*/ 1554497 h 6477000"/>
              <a:gd name="connsiteX57" fmla="*/ 0 w 11658600"/>
              <a:gd name="connsiteY57" fmla="*/ 1079522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658600" h="6477000" fill="none" extrusionOk="0">
                <a:moveTo>
                  <a:pt x="0" y="1079522"/>
                </a:moveTo>
                <a:cubicBezTo>
                  <a:pt x="-136998" y="434436"/>
                  <a:pt x="455109" y="165210"/>
                  <a:pt x="1079522" y="0"/>
                </a:cubicBezTo>
                <a:cubicBezTo>
                  <a:pt x="1410208" y="-60598"/>
                  <a:pt x="1520147" y="44819"/>
                  <a:pt x="1768240" y="0"/>
                </a:cubicBezTo>
                <a:cubicBezTo>
                  <a:pt x="2016333" y="-44819"/>
                  <a:pt x="2008267" y="17028"/>
                  <a:pt x="2171971" y="0"/>
                </a:cubicBezTo>
                <a:cubicBezTo>
                  <a:pt x="2335675" y="-17028"/>
                  <a:pt x="2642060" y="78297"/>
                  <a:pt x="2860689" y="0"/>
                </a:cubicBezTo>
                <a:cubicBezTo>
                  <a:pt x="3079318" y="-78297"/>
                  <a:pt x="3155295" y="22110"/>
                  <a:pt x="3264420" y="0"/>
                </a:cubicBezTo>
                <a:cubicBezTo>
                  <a:pt x="3373545" y="-22110"/>
                  <a:pt x="3680939" y="46491"/>
                  <a:pt x="3858142" y="0"/>
                </a:cubicBezTo>
                <a:cubicBezTo>
                  <a:pt x="4035345" y="-46491"/>
                  <a:pt x="4048812" y="12305"/>
                  <a:pt x="4166878" y="0"/>
                </a:cubicBezTo>
                <a:cubicBezTo>
                  <a:pt x="4284944" y="-12305"/>
                  <a:pt x="4487751" y="46231"/>
                  <a:pt x="4665604" y="0"/>
                </a:cubicBezTo>
                <a:cubicBezTo>
                  <a:pt x="4843457" y="-46231"/>
                  <a:pt x="5080788" y="6225"/>
                  <a:pt x="5354322" y="0"/>
                </a:cubicBezTo>
                <a:cubicBezTo>
                  <a:pt x="5627856" y="-6225"/>
                  <a:pt x="5556075" y="19106"/>
                  <a:pt x="5663058" y="0"/>
                </a:cubicBezTo>
                <a:cubicBezTo>
                  <a:pt x="5770041" y="-19106"/>
                  <a:pt x="5876453" y="6691"/>
                  <a:pt x="6066789" y="0"/>
                </a:cubicBezTo>
                <a:cubicBezTo>
                  <a:pt x="6257125" y="-6691"/>
                  <a:pt x="6531389" y="87717"/>
                  <a:pt x="6850502" y="0"/>
                </a:cubicBezTo>
                <a:cubicBezTo>
                  <a:pt x="7169615" y="-87717"/>
                  <a:pt x="7052847" y="38489"/>
                  <a:pt x="7254233" y="0"/>
                </a:cubicBezTo>
                <a:cubicBezTo>
                  <a:pt x="7455619" y="-38489"/>
                  <a:pt x="7828691" y="42926"/>
                  <a:pt x="8037947" y="0"/>
                </a:cubicBezTo>
                <a:cubicBezTo>
                  <a:pt x="8247203" y="-42926"/>
                  <a:pt x="8291758" y="28096"/>
                  <a:pt x="8441678" y="0"/>
                </a:cubicBezTo>
                <a:cubicBezTo>
                  <a:pt x="8591598" y="-28096"/>
                  <a:pt x="8682710" y="21269"/>
                  <a:pt x="8845409" y="0"/>
                </a:cubicBezTo>
                <a:cubicBezTo>
                  <a:pt x="9008108" y="-21269"/>
                  <a:pt x="9051131" y="21952"/>
                  <a:pt x="9154145" y="0"/>
                </a:cubicBezTo>
                <a:cubicBezTo>
                  <a:pt x="9257159" y="-21952"/>
                  <a:pt x="9753689" y="1783"/>
                  <a:pt x="9937858" y="0"/>
                </a:cubicBezTo>
                <a:cubicBezTo>
                  <a:pt x="10122027" y="-1783"/>
                  <a:pt x="10420404" y="21773"/>
                  <a:pt x="10579078" y="0"/>
                </a:cubicBezTo>
                <a:cubicBezTo>
                  <a:pt x="11074160" y="49353"/>
                  <a:pt x="11555285" y="499557"/>
                  <a:pt x="11658600" y="1079522"/>
                </a:cubicBezTo>
                <a:cubicBezTo>
                  <a:pt x="11686346" y="1180365"/>
                  <a:pt x="11648957" y="1403385"/>
                  <a:pt x="11658600" y="1489728"/>
                </a:cubicBezTo>
                <a:cubicBezTo>
                  <a:pt x="11668243" y="1576071"/>
                  <a:pt x="11613793" y="1795379"/>
                  <a:pt x="11658600" y="2029472"/>
                </a:cubicBezTo>
                <a:cubicBezTo>
                  <a:pt x="11703407" y="2263565"/>
                  <a:pt x="11637975" y="2280189"/>
                  <a:pt x="11658600" y="2439678"/>
                </a:cubicBezTo>
                <a:cubicBezTo>
                  <a:pt x="11679225" y="2599167"/>
                  <a:pt x="11653369" y="2681361"/>
                  <a:pt x="11658600" y="2893064"/>
                </a:cubicBezTo>
                <a:cubicBezTo>
                  <a:pt x="11663831" y="3104767"/>
                  <a:pt x="11596439" y="3261039"/>
                  <a:pt x="11658600" y="3475988"/>
                </a:cubicBezTo>
                <a:cubicBezTo>
                  <a:pt x="11720761" y="3690937"/>
                  <a:pt x="11624793" y="3814987"/>
                  <a:pt x="11658600" y="4015732"/>
                </a:cubicBezTo>
                <a:cubicBezTo>
                  <a:pt x="11692407" y="4216477"/>
                  <a:pt x="11615757" y="4267773"/>
                  <a:pt x="11658600" y="4425938"/>
                </a:cubicBezTo>
                <a:cubicBezTo>
                  <a:pt x="11701443" y="4584103"/>
                  <a:pt x="11632245" y="4740786"/>
                  <a:pt x="11658600" y="4836144"/>
                </a:cubicBezTo>
                <a:cubicBezTo>
                  <a:pt x="11684955" y="4931502"/>
                  <a:pt x="11600984" y="5220015"/>
                  <a:pt x="11658600" y="5397478"/>
                </a:cubicBezTo>
                <a:cubicBezTo>
                  <a:pt x="11652552" y="6006217"/>
                  <a:pt x="11197987" y="6466230"/>
                  <a:pt x="10579078" y="6477000"/>
                </a:cubicBezTo>
                <a:cubicBezTo>
                  <a:pt x="10404802" y="6541539"/>
                  <a:pt x="10214715" y="6460859"/>
                  <a:pt x="9890360" y="6477000"/>
                </a:cubicBezTo>
                <a:cubicBezTo>
                  <a:pt x="9566005" y="6493141"/>
                  <a:pt x="9571703" y="6475004"/>
                  <a:pt x="9486629" y="6477000"/>
                </a:cubicBezTo>
                <a:cubicBezTo>
                  <a:pt x="9401555" y="6478996"/>
                  <a:pt x="9249046" y="6471718"/>
                  <a:pt x="9082898" y="6477000"/>
                </a:cubicBezTo>
                <a:cubicBezTo>
                  <a:pt x="8916750" y="6482282"/>
                  <a:pt x="8810973" y="6451615"/>
                  <a:pt x="8679167" y="6477000"/>
                </a:cubicBezTo>
                <a:cubicBezTo>
                  <a:pt x="8547361" y="6502385"/>
                  <a:pt x="8280573" y="6419833"/>
                  <a:pt x="7990449" y="6477000"/>
                </a:cubicBezTo>
                <a:cubicBezTo>
                  <a:pt x="7700325" y="6534167"/>
                  <a:pt x="7712166" y="6449981"/>
                  <a:pt x="7491722" y="6477000"/>
                </a:cubicBezTo>
                <a:cubicBezTo>
                  <a:pt x="7271278" y="6504019"/>
                  <a:pt x="7008302" y="6423686"/>
                  <a:pt x="6708009" y="6477000"/>
                </a:cubicBezTo>
                <a:cubicBezTo>
                  <a:pt x="6407716" y="6530314"/>
                  <a:pt x="6323261" y="6453582"/>
                  <a:pt x="6209282" y="6477000"/>
                </a:cubicBezTo>
                <a:cubicBezTo>
                  <a:pt x="6095303" y="6500418"/>
                  <a:pt x="5818768" y="6472156"/>
                  <a:pt x="5710556" y="6477000"/>
                </a:cubicBezTo>
                <a:cubicBezTo>
                  <a:pt x="5602344" y="6481844"/>
                  <a:pt x="5371760" y="6438068"/>
                  <a:pt x="5211829" y="6477000"/>
                </a:cubicBezTo>
                <a:cubicBezTo>
                  <a:pt x="5051898" y="6515932"/>
                  <a:pt x="4817807" y="6412664"/>
                  <a:pt x="4618107" y="6477000"/>
                </a:cubicBezTo>
                <a:cubicBezTo>
                  <a:pt x="4418407" y="6541336"/>
                  <a:pt x="4234585" y="6448038"/>
                  <a:pt x="4119380" y="6477000"/>
                </a:cubicBezTo>
                <a:cubicBezTo>
                  <a:pt x="4004175" y="6505962"/>
                  <a:pt x="3559944" y="6447697"/>
                  <a:pt x="3335667" y="6477000"/>
                </a:cubicBezTo>
                <a:cubicBezTo>
                  <a:pt x="3111390" y="6506303"/>
                  <a:pt x="3156984" y="6440066"/>
                  <a:pt x="3026931" y="6477000"/>
                </a:cubicBezTo>
                <a:cubicBezTo>
                  <a:pt x="2896878" y="6513934"/>
                  <a:pt x="2806600" y="6468904"/>
                  <a:pt x="2718195" y="6477000"/>
                </a:cubicBezTo>
                <a:cubicBezTo>
                  <a:pt x="2629790" y="6485096"/>
                  <a:pt x="2320110" y="6396578"/>
                  <a:pt x="2029478" y="6477000"/>
                </a:cubicBezTo>
                <a:cubicBezTo>
                  <a:pt x="1738846" y="6557422"/>
                  <a:pt x="1297719" y="6440305"/>
                  <a:pt x="1079522" y="6477000"/>
                </a:cubicBezTo>
                <a:cubicBezTo>
                  <a:pt x="386625" y="6329308"/>
                  <a:pt x="114945" y="5918128"/>
                  <a:pt x="0" y="5397478"/>
                </a:cubicBezTo>
                <a:cubicBezTo>
                  <a:pt x="-25698" y="5241476"/>
                  <a:pt x="59476" y="5010033"/>
                  <a:pt x="0" y="4814554"/>
                </a:cubicBezTo>
                <a:cubicBezTo>
                  <a:pt x="-59476" y="4619075"/>
                  <a:pt x="35145" y="4436664"/>
                  <a:pt x="0" y="4274809"/>
                </a:cubicBezTo>
                <a:cubicBezTo>
                  <a:pt x="-35145" y="4112955"/>
                  <a:pt x="22333" y="3967026"/>
                  <a:pt x="0" y="3864604"/>
                </a:cubicBezTo>
                <a:cubicBezTo>
                  <a:pt x="-22333" y="3762183"/>
                  <a:pt x="35840" y="3559750"/>
                  <a:pt x="0" y="3454398"/>
                </a:cubicBezTo>
                <a:cubicBezTo>
                  <a:pt x="-35840" y="3349046"/>
                  <a:pt x="58299" y="2970639"/>
                  <a:pt x="0" y="2828294"/>
                </a:cubicBezTo>
                <a:cubicBezTo>
                  <a:pt x="-58299" y="2685949"/>
                  <a:pt x="28513" y="2506338"/>
                  <a:pt x="0" y="2374909"/>
                </a:cubicBezTo>
                <a:cubicBezTo>
                  <a:pt x="-28513" y="2243481"/>
                  <a:pt x="39252" y="2079259"/>
                  <a:pt x="0" y="1964703"/>
                </a:cubicBezTo>
                <a:cubicBezTo>
                  <a:pt x="-39252" y="1850147"/>
                  <a:pt x="31850" y="1670239"/>
                  <a:pt x="0" y="1554497"/>
                </a:cubicBezTo>
                <a:cubicBezTo>
                  <a:pt x="-31850" y="1438755"/>
                  <a:pt x="23353" y="1185092"/>
                  <a:pt x="0" y="1079522"/>
                </a:cubicBezTo>
                <a:close/>
              </a:path>
              <a:path w="11658600" h="6477000" stroke="0" extrusionOk="0">
                <a:moveTo>
                  <a:pt x="0" y="1079522"/>
                </a:moveTo>
                <a:cubicBezTo>
                  <a:pt x="149043" y="459295"/>
                  <a:pt x="516703" y="73761"/>
                  <a:pt x="1079522" y="0"/>
                </a:cubicBezTo>
                <a:cubicBezTo>
                  <a:pt x="1216641" y="-9568"/>
                  <a:pt x="1256624" y="35528"/>
                  <a:pt x="1388258" y="0"/>
                </a:cubicBezTo>
                <a:cubicBezTo>
                  <a:pt x="1519892" y="-35528"/>
                  <a:pt x="1595085" y="24615"/>
                  <a:pt x="1791989" y="0"/>
                </a:cubicBezTo>
                <a:cubicBezTo>
                  <a:pt x="1988893" y="-24615"/>
                  <a:pt x="2189807" y="10099"/>
                  <a:pt x="2385711" y="0"/>
                </a:cubicBezTo>
                <a:cubicBezTo>
                  <a:pt x="2581615" y="-10099"/>
                  <a:pt x="2559402" y="3903"/>
                  <a:pt x="2694447" y="0"/>
                </a:cubicBezTo>
                <a:cubicBezTo>
                  <a:pt x="2829492" y="-3903"/>
                  <a:pt x="3093135" y="66179"/>
                  <a:pt x="3383164" y="0"/>
                </a:cubicBezTo>
                <a:cubicBezTo>
                  <a:pt x="3673193" y="-66179"/>
                  <a:pt x="3656273" y="6296"/>
                  <a:pt x="3786895" y="0"/>
                </a:cubicBezTo>
                <a:cubicBezTo>
                  <a:pt x="3917517" y="-6296"/>
                  <a:pt x="4186866" y="27139"/>
                  <a:pt x="4380618" y="0"/>
                </a:cubicBezTo>
                <a:cubicBezTo>
                  <a:pt x="4574370" y="-27139"/>
                  <a:pt x="4775259" y="23453"/>
                  <a:pt x="5164331" y="0"/>
                </a:cubicBezTo>
                <a:cubicBezTo>
                  <a:pt x="5553403" y="-23453"/>
                  <a:pt x="5770987" y="93930"/>
                  <a:pt x="5948044" y="0"/>
                </a:cubicBezTo>
                <a:cubicBezTo>
                  <a:pt x="6125101" y="-93930"/>
                  <a:pt x="6253879" y="4056"/>
                  <a:pt x="6541767" y="0"/>
                </a:cubicBezTo>
                <a:cubicBezTo>
                  <a:pt x="6829655" y="-4056"/>
                  <a:pt x="6952167" y="11972"/>
                  <a:pt x="7135489" y="0"/>
                </a:cubicBezTo>
                <a:cubicBezTo>
                  <a:pt x="7318811" y="-11972"/>
                  <a:pt x="7346375" y="1088"/>
                  <a:pt x="7444225" y="0"/>
                </a:cubicBezTo>
                <a:cubicBezTo>
                  <a:pt x="7542075" y="-1088"/>
                  <a:pt x="7742293" y="46953"/>
                  <a:pt x="7847956" y="0"/>
                </a:cubicBezTo>
                <a:cubicBezTo>
                  <a:pt x="7953619" y="-46953"/>
                  <a:pt x="8171020" y="7987"/>
                  <a:pt x="8441678" y="0"/>
                </a:cubicBezTo>
                <a:cubicBezTo>
                  <a:pt x="8712336" y="-7987"/>
                  <a:pt x="8680777" y="2803"/>
                  <a:pt x="8750413" y="0"/>
                </a:cubicBezTo>
                <a:cubicBezTo>
                  <a:pt x="8820049" y="-2803"/>
                  <a:pt x="9054953" y="19279"/>
                  <a:pt x="9344136" y="0"/>
                </a:cubicBezTo>
                <a:cubicBezTo>
                  <a:pt x="9633319" y="-19279"/>
                  <a:pt x="9798511" y="71436"/>
                  <a:pt x="10032854" y="0"/>
                </a:cubicBezTo>
                <a:cubicBezTo>
                  <a:pt x="10267197" y="-71436"/>
                  <a:pt x="10346959" y="28579"/>
                  <a:pt x="10579078" y="0"/>
                </a:cubicBezTo>
                <a:cubicBezTo>
                  <a:pt x="11307624" y="-50712"/>
                  <a:pt x="11751471" y="428324"/>
                  <a:pt x="11658600" y="1079522"/>
                </a:cubicBezTo>
                <a:cubicBezTo>
                  <a:pt x="11666964" y="1226279"/>
                  <a:pt x="11656991" y="1364280"/>
                  <a:pt x="11658600" y="1489728"/>
                </a:cubicBezTo>
                <a:cubicBezTo>
                  <a:pt x="11660209" y="1615176"/>
                  <a:pt x="11613968" y="1754487"/>
                  <a:pt x="11658600" y="1943113"/>
                </a:cubicBezTo>
                <a:cubicBezTo>
                  <a:pt x="11703232" y="2131739"/>
                  <a:pt x="11655085" y="2235687"/>
                  <a:pt x="11658600" y="2396499"/>
                </a:cubicBezTo>
                <a:cubicBezTo>
                  <a:pt x="11662115" y="2557311"/>
                  <a:pt x="11656331" y="2805197"/>
                  <a:pt x="11658600" y="3022602"/>
                </a:cubicBezTo>
                <a:cubicBezTo>
                  <a:pt x="11660869" y="3240007"/>
                  <a:pt x="11621914" y="3428116"/>
                  <a:pt x="11658600" y="3562347"/>
                </a:cubicBezTo>
                <a:cubicBezTo>
                  <a:pt x="11695286" y="3696579"/>
                  <a:pt x="11634885" y="3903359"/>
                  <a:pt x="11658600" y="4058912"/>
                </a:cubicBezTo>
                <a:cubicBezTo>
                  <a:pt x="11682315" y="4214465"/>
                  <a:pt x="11618182" y="4382244"/>
                  <a:pt x="11658600" y="4512297"/>
                </a:cubicBezTo>
                <a:cubicBezTo>
                  <a:pt x="11699018" y="4642351"/>
                  <a:pt x="11581704" y="5129934"/>
                  <a:pt x="11658600" y="5397478"/>
                </a:cubicBezTo>
                <a:cubicBezTo>
                  <a:pt x="11740605" y="6063286"/>
                  <a:pt x="11128900" y="6350688"/>
                  <a:pt x="10579078" y="6477000"/>
                </a:cubicBezTo>
                <a:cubicBezTo>
                  <a:pt x="10459831" y="6489978"/>
                  <a:pt x="10293090" y="6468061"/>
                  <a:pt x="10080351" y="6477000"/>
                </a:cubicBezTo>
                <a:cubicBezTo>
                  <a:pt x="9867612" y="6485939"/>
                  <a:pt x="9869503" y="6448098"/>
                  <a:pt x="9771616" y="6477000"/>
                </a:cubicBezTo>
                <a:cubicBezTo>
                  <a:pt x="9673730" y="6505902"/>
                  <a:pt x="9495042" y="6451848"/>
                  <a:pt x="9272889" y="6477000"/>
                </a:cubicBezTo>
                <a:cubicBezTo>
                  <a:pt x="9050736" y="6502152"/>
                  <a:pt x="9076630" y="6457895"/>
                  <a:pt x="8964153" y="6477000"/>
                </a:cubicBezTo>
                <a:cubicBezTo>
                  <a:pt x="8851676" y="6496105"/>
                  <a:pt x="8775905" y="6461189"/>
                  <a:pt x="8655418" y="6477000"/>
                </a:cubicBezTo>
                <a:cubicBezTo>
                  <a:pt x="8534932" y="6492811"/>
                  <a:pt x="8209620" y="6430313"/>
                  <a:pt x="8061696" y="6477000"/>
                </a:cubicBezTo>
                <a:cubicBezTo>
                  <a:pt x="7913772" y="6523687"/>
                  <a:pt x="7606051" y="6423685"/>
                  <a:pt x="7467973" y="6477000"/>
                </a:cubicBezTo>
                <a:cubicBezTo>
                  <a:pt x="7329895" y="6530315"/>
                  <a:pt x="7126435" y="6417797"/>
                  <a:pt x="6969247" y="6477000"/>
                </a:cubicBezTo>
                <a:cubicBezTo>
                  <a:pt x="6812059" y="6536203"/>
                  <a:pt x="6653592" y="6469202"/>
                  <a:pt x="6470520" y="6477000"/>
                </a:cubicBezTo>
                <a:cubicBezTo>
                  <a:pt x="6287448" y="6484798"/>
                  <a:pt x="6215783" y="6425402"/>
                  <a:pt x="5971793" y="6477000"/>
                </a:cubicBezTo>
                <a:cubicBezTo>
                  <a:pt x="5727803" y="6528598"/>
                  <a:pt x="5483349" y="6430055"/>
                  <a:pt x="5188080" y="6477000"/>
                </a:cubicBezTo>
                <a:cubicBezTo>
                  <a:pt x="4892811" y="6523945"/>
                  <a:pt x="4995980" y="6476230"/>
                  <a:pt x="4879344" y="6477000"/>
                </a:cubicBezTo>
                <a:cubicBezTo>
                  <a:pt x="4762708" y="6477770"/>
                  <a:pt x="4556469" y="6438979"/>
                  <a:pt x="4380618" y="6477000"/>
                </a:cubicBezTo>
                <a:cubicBezTo>
                  <a:pt x="4204767" y="6515021"/>
                  <a:pt x="4045845" y="6434446"/>
                  <a:pt x="3881891" y="6477000"/>
                </a:cubicBezTo>
                <a:cubicBezTo>
                  <a:pt x="3717937" y="6519554"/>
                  <a:pt x="3518990" y="6441245"/>
                  <a:pt x="3288169" y="6477000"/>
                </a:cubicBezTo>
                <a:cubicBezTo>
                  <a:pt x="3057348" y="6512755"/>
                  <a:pt x="3010399" y="6434228"/>
                  <a:pt x="2789442" y="6477000"/>
                </a:cubicBezTo>
                <a:cubicBezTo>
                  <a:pt x="2568485" y="6519772"/>
                  <a:pt x="2184469" y="6431537"/>
                  <a:pt x="2005729" y="6477000"/>
                </a:cubicBezTo>
                <a:cubicBezTo>
                  <a:pt x="1826989" y="6522463"/>
                  <a:pt x="1448382" y="6472022"/>
                  <a:pt x="1079522" y="6477000"/>
                </a:cubicBezTo>
                <a:cubicBezTo>
                  <a:pt x="397927" y="6417319"/>
                  <a:pt x="119596" y="6124941"/>
                  <a:pt x="0" y="5397478"/>
                </a:cubicBezTo>
                <a:cubicBezTo>
                  <a:pt x="-35985" y="5280658"/>
                  <a:pt x="25227" y="5155744"/>
                  <a:pt x="0" y="4944093"/>
                </a:cubicBezTo>
                <a:cubicBezTo>
                  <a:pt x="-25227" y="4732442"/>
                  <a:pt x="10504" y="4648981"/>
                  <a:pt x="0" y="4361169"/>
                </a:cubicBezTo>
                <a:cubicBezTo>
                  <a:pt x="-10504" y="4073357"/>
                  <a:pt x="11511" y="4041800"/>
                  <a:pt x="0" y="3821424"/>
                </a:cubicBezTo>
                <a:cubicBezTo>
                  <a:pt x="-11511" y="3601049"/>
                  <a:pt x="8832" y="3429207"/>
                  <a:pt x="0" y="3281680"/>
                </a:cubicBezTo>
                <a:cubicBezTo>
                  <a:pt x="-8832" y="3134153"/>
                  <a:pt x="27558" y="3043141"/>
                  <a:pt x="0" y="2871474"/>
                </a:cubicBezTo>
                <a:cubicBezTo>
                  <a:pt x="-27558" y="2699807"/>
                  <a:pt x="28627" y="2539866"/>
                  <a:pt x="0" y="2418088"/>
                </a:cubicBezTo>
                <a:cubicBezTo>
                  <a:pt x="-28627" y="2296310"/>
                  <a:pt x="43750" y="2130250"/>
                  <a:pt x="0" y="1964703"/>
                </a:cubicBezTo>
                <a:cubicBezTo>
                  <a:pt x="-43750" y="1799156"/>
                  <a:pt x="94065" y="1451572"/>
                  <a:pt x="0" y="1079522"/>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b="1">
              <a:solidFill>
                <a:srgbClr val="C00000"/>
              </a:solidFill>
              <a:latin typeface="UTM Androgyne" panose="02040603050506020204" pitchFamily="18" charset="0"/>
            </a:endParaRPr>
          </a:p>
        </p:txBody>
      </p:sp>
      <p:sp>
        <p:nvSpPr>
          <p:cNvPr id="4" name="Hộp Văn bản 3">
            <a:extLst>
              <a:ext uri="{FF2B5EF4-FFF2-40B4-BE49-F238E27FC236}">
                <a16:creationId xmlns:a16="http://schemas.microsoft.com/office/drawing/2014/main" xmlns="" id="{B7324C91-1E6C-40CF-9E83-F38669EF700E}"/>
              </a:ext>
            </a:extLst>
          </p:cNvPr>
          <p:cNvSpPr txBox="1"/>
          <p:nvPr/>
        </p:nvSpPr>
        <p:spPr>
          <a:xfrm>
            <a:off x="3568705" y="820923"/>
            <a:ext cx="5054589" cy="769441"/>
          </a:xfrm>
          <a:prstGeom prst="rect">
            <a:avLst/>
          </a:prstGeom>
          <a:noFill/>
        </p:spPr>
        <p:txBody>
          <a:bodyPr wrap="none" rtlCol="0">
            <a:spAutoFit/>
          </a:bodyPr>
          <a:lstStyle/>
          <a:p>
            <a:r>
              <a:rPr lang="en-US" sz="4400">
                <a:solidFill>
                  <a:srgbClr val="C00000"/>
                </a:solidFill>
                <a:latin typeface="UTM Androgyne" panose="02040603050506020204" pitchFamily="18" charset="0"/>
              </a:rPr>
              <a:t>MỤC TIÊU BÀI HỌC</a:t>
            </a:r>
          </a:p>
        </p:txBody>
      </p:sp>
      <p:grpSp>
        <p:nvGrpSpPr>
          <p:cNvPr id="9" name="Nhóm 8">
            <a:extLst>
              <a:ext uri="{FF2B5EF4-FFF2-40B4-BE49-F238E27FC236}">
                <a16:creationId xmlns:a16="http://schemas.microsoft.com/office/drawing/2014/main" xmlns="" id="{81ED7318-72C3-4379-9A70-52398D338231}"/>
              </a:ext>
            </a:extLst>
          </p:cNvPr>
          <p:cNvGrpSpPr/>
          <p:nvPr/>
        </p:nvGrpSpPr>
        <p:grpSpPr>
          <a:xfrm>
            <a:off x="673012" y="1824789"/>
            <a:ext cx="7163027" cy="968943"/>
            <a:chOff x="673012" y="1824789"/>
            <a:chExt cx="7163027" cy="968943"/>
          </a:xfrm>
        </p:grpSpPr>
        <p:sp>
          <p:nvSpPr>
            <p:cNvPr id="5" name="Hộp Văn bản 4">
              <a:extLst>
                <a:ext uri="{FF2B5EF4-FFF2-40B4-BE49-F238E27FC236}">
                  <a16:creationId xmlns:a16="http://schemas.microsoft.com/office/drawing/2014/main" xmlns="" id="{AE926974-79CF-45BB-982E-622E5DEF1B16}"/>
                </a:ext>
              </a:extLst>
            </p:cNvPr>
            <p:cNvSpPr txBox="1"/>
            <p:nvPr/>
          </p:nvSpPr>
          <p:spPr>
            <a:xfrm>
              <a:off x="1851708" y="1955318"/>
              <a:ext cx="5984331" cy="707886"/>
            </a:xfrm>
            <a:prstGeom prst="rect">
              <a:avLst/>
            </a:prstGeom>
            <a:noFill/>
          </p:spPr>
          <p:txBody>
            <a:bodyPr wrap="none" rtlCol="0">
              <a:spAutoFit/>
            </a:bodyPr>
            <a:lstStyle/>
            <a:p>
              <a:r>
                <a:rPr lang="en-US" sz="4000" b="1">
                  <a:solidFill>
                    <a:schemeClr val="accent4">
                      <a:lumMod val="50000"/>
                    </a:schemeClr>
                  </a:solidFill>
                </a:rPr>
                <a:t>Nhớ viết đúng bài chính tả.</a:t>
              </a:r>
            </a:p>
          </p:txBody>
        </p:sp>
        <p:pic>
          <p:nvPicPr>
            <p:cNvPr id="5122" name="Picture 2" descr="Pin on Hình nền">
              <a:extLst>
                <a:ext uri="{FF2B5EF4-FFF2-40B4-BE49-F238E27FC236}">
                  <a16:creationId xmlns:a16="http://schemas.microsoft.com/office/drawing/2014/main" xmlns="" id="{B528D4C5-5DA3-4BF1-AA36-14B12C6F54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1446" b="68096" l="12057" r="46277">
                          <a14:foregroundMark x1="46277" y1="60120" x2="46277" y2="60120"/>
                          <a14:foregroundMark x1="35993" y1="51446" x2="35993" y2="51446"/>
                          <a14:foregroundMark x1="37234" y1="68096" x2="37234" y2="68096"/>
                        </a14:backgroundRemoval>
                      </a14:imgEffect>
                    </a14:imgLayer>
                  </a14:imgProps>
                </a:ext>
                <a:ext uri="{28A0092B-C50C-407E-A947-70E740481C1C}">
                  <a14:useLocalDpi xmlns:a14="http://schemas.microsoft.com/office/drawing/2010/main" val="0"/>
                </a:ext>
              </a:extLst>
            </a:blip>
            <a:srcRect l="7958" t="50000" r="49979" b="30558"/>
            <a:stretch/>
          </p:blipFill>
          <p:spPr bwMode="auto">
            <a:xfrm>
              <a:off x="673012" y="1824789"/>
              <a:ext cx="1178696" cy="9689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Nhóm 10">
            <a:extLst>
              <a:ext uri="{FF2B5EF4-FFF2-40B4-BE49-F238E27FC236}">
                <a16:creationId xmlns:a16="http://schemas.microsoft.com/office/drawing/2014/main" xmlns="" id="{B1A94063-8DD4-43AE-8E8F-1B8F759F390C}"/>
              </a:ext>
            </a:extLst>
          </p:cNvPr>
          <p:cNvGrpSpPr/>
          <p:nvPr/>
        </p:nvGrpSpPr>
        <p:grpSpPr>
          <a:xfrm>
            <a:off x="1002621" y="2906428"/>
            <a:ext cx="8224824" cy="968943"/>
            <a:chOff x="1002621" y="2906428"/>
            <a:chExt cx="8224824" cy="968943"/>
          </a:xfrm>
        </p:grpSpPr>
        <p:sp>
          <p:nvSpPr>
            <p:cNvPr id="6" name="Hộp Văn bản 5">
              <a:extLst>
                <a:ext uri="{FF2B5EF4-FFF2-40B4-BE49-F238E27FC236}">
                  <a16:creationId xmlns:a16="http://schemas.microsoft.com/office/drawing/2014/main" xmlns="" id="{CB5EF9B6-0D08-40AF-9AF0-09A14FFE9021}"/>
                </a:ext>
              </a:extLst>
            </p:cNvPr>
            <p:cNvSpPr txBox="1"/>
            <p:nvPr/>
          </p:nvSpPr>
          <p:spPr>
            <a:xfrm>
              <a:off x="1851708" y="3028329"/>
              <a:ext cx="7375737" cy="707886"/>
            </a:xfrm>
            <a:prstGeom prst="rect">
              <a:avLst/>
            </a:prstGeom>
            <a:noFill/>
          </p:spPr>
          <p:txBody>
            <a:bodyPr wrap="none" rtlCol="0">
              <a:spAutoFit/>
            </a:bodyPr>
            <a:lstStyle/>
            <a:p>
              <a:r>
                <a:rPr lang="en-US" sz="4000" b="1">
                  <a:solidFill>
                    <a:schemeClr val="accent4">
                      <a:lumMod val="50000"/>
                    </a:schemeClr>
                  </a:solidFill>
                </a:rPr>
                <a:t>Trình bày đúng hình thức bài thơ.</a:t>
              </a:r>
            </a:p>
          </p:txBody>
        </p:sp>
        <p:pic>
          <p:nvPicPr>
            <p:cNvPr id="10" name="Picture 2" descr="Pin on Hình nền">
              <a:extLst>
                <a:ext uri="{FF2B5EF4-FFF2-40B4-BE49-F238E27FC236}">
                  <a16:creationId xmlns:a16="http://schemas.microsoft.com/office/drawing/2014/main" xmlns="" id="{8C699592-A445-47A8-8488-4DFFB262054E}"/>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51844" b="67498" l="49645" r="86702">
                          <a14:foregroundMark x1="51064" y1="62014" x2="49645" y2="63908"/>
                        </a14:backgroundRemoval>
                      </a14:imgEffect>
                    </a14:imgLayer>
                  </a14:imgProps>
                </a:ext>
                <a:ext uri="{28A0092B-C50C-407E-A947-70E740481C1C}">
                  <a14:useLocalDpi xmlns:a14="http://schemas.microsoft.com/office/drawing/2010/main" val="0"/>
                </a:ext>
              </a:extLst>
            </a:blip>
            <a:srcRect l="48892" t="50000" r="9045" b="30558"/>
            <a:stretch/>
          </p:blipFill>
          <p:spPr bwMode="auto">
            <a:xfrm>
              <a:off x="1002621" y="2906428"/>
              <a:ext cx="1178696" cy="9689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Nhóm 11">
            <a:extLst>
              <a:ext uri="{FF2B5EF4-FFF2-40B4-BE49-F238E27FC236}">
                <a16:creationId xmlns:a16="http://schemas.microsoft.com/office/drawing/2014/main" xmlns="" id="{F888DF9C-5AFA-48DC-A259-58559AFF04DA}"/>
              </a:ext>
            </a:extLst>
          </p:cNvPr>
          <p:cNvGrpSpPr/>
          <p:nvPr/>
        </p:nvGrpSpPr>
        <p:grpSpPr>
          <a:xfrm>
            <a:off x="1002621" y="4026379"/>
            <a:ext cx="10743066" cy="1351511"/>
            <a:chOff x="1002621" y="4026379"/>
            <a:chExt cx="10743066" cy="1351511"/>
          </a:xfrm>
        </p:grpSpPr>
        <p:sp>
          <p:nvSpPr>
            <p:cNvPr id="7" name="Hộp Văn bản 6">
              <a:extLst>
                <a:ext uri="{FF2B5EF4-FFF2-40B4-BE49-F238E27FC236}">
                  <a16:creationId xmlns:a16="http://schemas.microsoft.com/office/drawing/2014/main" xmlns="" id="{711C8A17-383A-4180-B02A-27151C203F27}"/>
                </a:ext>
              </a:extLst>
            </p:cNvPr>
            <p:cNvSpPr txBox="1"/>
            <p:nvPr/>
          </p:nvSpPr>
          <p:spPr>
            <a:xfrm>
              <a:off x="1851709" y="4054451"/>
              <a:ext cx="9893978" cy="1323439"/>
            </a:xfrm>
            <a:prstGeom prst="rect">
              <a:avLst/>
            </a:prstGeom>
            <a:noFill/>
          </p:spPr>
          <p:txBody>
            <a:bodyPr wrap="square" rtlCol="0">
              <a:spAutoFit/>
            </a:bodyPr>
            <a:lstStyle/>
            <a:p>
              <a:r>
                <a:rPr lang="en-US" sz="4000" b="1">
                  <a:solidFill>
                    <a:schemeClr val="accent4">
                      <a:lumMod val="50000"/>
                    </a:schemeClr>
                  </a:solidFill>
                </a:rPr>
                <a:t>Làm đúng các bài tập liên quan đến tìm và viết tên riêng.</a:t>
              </a:r>
            </a:p>
          </p:txBody>
        </p:sp>
        <p:pic>
          <p:nvPicPr>
            <p:cNvPr id="5124" name="Picture 4" descr="webarebears #grizzly #grizzlybear #cute #aesthetic - Ảnh Màn Hình Nền Gấu  Xám Trong We Bear Bears , Free Transparent Clipart - ClipartKey">
              <a:extLst>
                <a:ext uri="{FF2B5EF4-FFF2-40B4-BE49-F238E27FC236}">
                  <a16:creationId xmlns:a16="http://schemas.microsoft.com/office/drawing/2014/main" xmlns="" id="{02CF9033-32C2-4E38-A758-52BED84FE3F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7965" b="89934" l="8111" r="90000">
                          <a14:foregroundMark x1="8556" y1="43916" x2="8222" y2="47788"/>
                          <a14:foregroundMark x1="55222" y1="7965" x2="55222" y2="7965"/>
                          <a14:foregroundMark x1="49000" y1="8075" x2="49000" y2="8075"/>
                          <a14:foregroundMark x1="47000" y1="17478" x2="49222" y2="21792"/>
                          <a14:foregroundMark x1="59889" y1="18584" x2="63111" y2="24447"/>
                          <a14:foregroundMark x1="66111" y1="19027" x2="64000" y2="24779"/>
                          <a14:foregroundMark x1="50000" y1="13606" x2="48111" y2="17588"/>
                          <a14:foregroundMark x1="51111" y1="17257" x2="45889" y2="15708"/>
                          <a14:foregroundMark x1="49667" y1="14159" x2="43000" y2="15376"/>
                          <a14:foregroundMark x1="61333" y1="16040" x2="66111" y2="17035"/>
                        </a14:backgroundRemoval>
                      </a14:imgEffect>
                    </a14:imgLayer>
                  </a14:imgProps>
                </a:ext>
                <a:ext uri="{28A0092B-C50C-407E-A947-70E740481C1C}">
                  <a14:useLocalDpi xmlns:a14="http://schemas.microsoft.com/office/drawing/2010/main" val="0"/>
                </a:ext>
              </a:extLst>
            </a:blip>
            <a:srcRect/>
            <a:stretch>
              <a:fillRect/>
            </a:stretch>
          </p:blipFill>
          <p:spPr bwMode="auto">
            <a:xfrm>
              <a:off x="1002621" y="4026379"/>
              <a:ext cx="875616" cy="8794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178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xmlns="" id="{DB1EA56F-BD9E-4C75-93FA-8CD7C0000FF7}"/>
              </a:ext>
            </a:extLst>
          </p:cNvPr>
          <p:cNvSpPr/>
          <p:nvPr/>
        </p:nvSpPr>
        <p:spPr>
          <a:xfrm>
            <a:off x="266700" y="152400"/>
            <a:ext cx="11658600" cy="6477000"/>
          </a:xfrm>
          <a:custGeom>
            <a:avLst/>
            <a:gdLst>
              <a:gd name="connsiteX0" fmla="*/ 0 w 11658600"/>
              <a:gd name="connsiteY0" fmla="*/ 1079522 h 6477000"/>
              <a:gd name="connsiteX1" fmla="*/ 1079522 w 11658600"/>
              <a:gd name="connsiteY1" fmla="*/ 0 h 6477000"/>
              <a:gd name="connsiteX2" fmla="*/ 1768240 w 11658600"/>
              <a:gd name="connsiteY2" fmla="*/ 0 h 6477000"/>
              <a:gd name="connsiteX3" fmla="*/ 2171971 w 11658600"/>
              <a:gd name="connsiteY3" fmla="*/ 0 h 6477000"/>
              <a:gd name="connsiteX4" fmla="*/ 2860689 w 11658600"/>
              <a:gd name="connsiteY4" fmla="*/ 0 h 6477000"/>
              <a:gd name="connsiteX5" fmla="*/ 3264420 w 11658600"/>
              <a:gd name="connsiteY5" fmla="*/ 0 h 6477000"/>
              <a:gd name="connsiteX6" fmla="*/ 3858142 w 11658600"/>
              <a:gd name="connsiteY6" fmla="*/ 0 h 6477000"/>
              <a:gd name="connsiteX7" fmla="*/ 4166878 w 11658600"/>
              <a:gd name="connsiteY7" fmla="*/ 0 h 6477000"/>
              <a:gd name="connsiteX8" fmla="*/ 4665604 w 11658600"/>
              <a:gd name="connsiteY8" fmla="*/ 0 h 6477000"/>
              <a:gd name="connsiteX9" fmla="*/ 5354322 w 11658600"/>
              <a:gd name="connsiteY9" fmla="*/ 0 h 6477000"/>
              <a:gd name="connsiteX10" fmla="*/ 5663058 w 11658600"/>
              <a:gd name="connsiteY10" fmla="*/ 0 h 6477000"/>
              <a:gd name="connsiteX11" fmla="*/ 6066789 w 11658600"/>
              <a:gd name="connsiteY11" fmla="*/ 0 h 6477000"/>
              <a:gd name="connsiteX12" fmla="*/ 6850502 w 11658600"/>
              <a:gd name="connsiteY12" fmla="*/ 0 h 6477000"/>
              <a:gd name="connsiteX13" fmla="*/ 7254233 w 11658600"/>
              <a:gd name="connsiteY13" fmla="*/ 0 h 6477000"/>
              <a:gd name="connsiteX14" fmla="*/ 8037947 w 11658600"/>
              <a:gd name="connsiteY14" fmla="*/ 0 h 6477000"/>
              <a:gd name="connsiteX15" fmla="*/ 8441678 w 11658600"/>
              <a:gd name="connsiteY15" fmla="*/ 0 h 6477000"/>
              <a:gd name="connsiteX16" fmla="*/ 8845409 w 11658600"/>
              <a:gd name="connsiteY16" fmla="*/ 0 h 6477000"/>
              <a:gd name="connsiteX17" fmla="*/ 9154145 w 11658600"/>
              <a:gd name="connsiteY17" fmla="*/ 0 h 6477000"/>
              <a:gd name="connsiteX18" fmla="*/ 9937858 w 11658600"/>
              <a:gd name="connsiteY18" fmla="*/ 0 h 6477000"/>
              <a:gd name="connsiteX19" fmla="*/ 10579078 w 11658600"/>
              <a:gd name="connsiteY19" fmla="*/ 0 h 6477000"/>
              <a:gd name="connsiteX20" fmla="*/ 11658600 w 11658600"/>
              <a:gd name="connsiteY20" fmla="*/ 1079522 h 6477000"/>
              <a:gd name="connsiteX21" fmla="*/ 11658600 w 11658600"/>
              <a:gd name="connsiteY21" fmla="*/ 1489728 h 6477000"/>
              <a:gd name="connsiteX22" fmla="*/ 11658600 w 11658600"/>
              <a:gd name="connsiteY22" fmla="*/ 2029472 h 6477000"/>
              <a:gd name="connsiteX23" fmla="*/ 11658600 w 11658600"/>
              <a:gd name="connsiteY23" fmla="*/ 2439678 h 6477000"/>
              <a:gd name="connsiteX24" fmla="*/ 11658600 w 11658600"/>
              <a:gd name="connsiteY24" fmla="*/ 2893064 h 6477000"/>
              <a:gd name="connsiteX25" fmla="*/ 11658600 w 11658600"/>
              <a:gd name="connsiteY25" fmla="*/ 3475988 h 6477000"/>
              <a:gd name="connsiteX26" fmla="*/ 11658600 w 11658600"/>
              <a:gd name="connsiteY26" fmla="*/ 4015732 h 6477000"/>
              <a:gd name="connsiteX27" fmla="*/ 11658600 w 11658600"/>
              <a:gd name="connsiteY27" fmla="*/ 4425938 h 6477000"/>
              <a:gd name="connsiteX28" fmla="*/ 11658600 w 11658600"/>
              <a:gd name="connsiteY28" fmla="*/ 4836144 h 6477000"/>
              <a:gd name="connsiteX29" fmla="*/ 11658600 w 11658600"/>
              <a:gd name="connsiteY29" fmla="*/ 5397478 h 6477000"/>
              <a:gd name="connsiteX30" fmla="*/ 10579078 w 11658600"/>
              <a:gd name="connsiteY30" fmla="*/ 6477000 h 6477000"/>
              <a:gd name="connsiteX31" fmla="*/ 9890360 w 11658600"/>
              <a:gd name="connsiteY31" fmla="*/ 6477000 h 6477000"/>
              <a:gd name="connsiteX32" fmla="*/ 9486629 w 11658600"/>
              <a:gd name="connsiteY32" fmla="*/ 6477000 h 6477000"/>
              <a:gd name="connsiteX33" fmla="*/ 9082898 w 11658600"/>
              <a:gd name="connsiteY33" fmla="*/ 6477000 h 6477000"/>
              <a:gd name="connsiteX34" fmla="*/ 8679167 w 11658600"/>
              <a:gd name="connsiteY34" fmla="*/ 6477000 h 6477000"/>
              <a:gd name="connsiteX35" fmla="*/ 7990449 w 11658600"/>
              <a:gd name="connsiteY35" fmla="*/ 6477000 h 6477000"/>
              <a:gd name="connsiteX36" fmla="*/ 7491722 w 11658600"/>
              <a:gd name="connsiteY36" fmla="*/ 6477000 h 6477000"/>
              <a:gd name="connsiteX37" fmla="*/ 6708009 w 11658600"/>
              <a:gd name="connsiteY37" fmla="*/ 6477000 h 6477000"/>
              <a:gd name="connsiteX38" fmla="*/ 6209282 w 11658600"/>
              <a:gd name="connsiteY38" fmla="*/ 6477000 h 6477000"/>
              <a:gd name="connsiteX39" fmla="*/ 5710556 w 11658600"/>
              <a:gd name="connsiteY39" fmla="*/ 6477000 h 6477000"/>
              <a:gd name="connsiteX40" fmla="*/ 5211829 w 11658600"/>
              <a:gd name="connsiteY40" fmla="*/ 6477000 h 6477000"/>
              <a:gd name="connsiteX41" fmla="*/ 4618107 w 11658600"/>
              <a:gd name="connsiteY41" fmla="*/ 6477000 h 6477000"/>
              <a:gd name="connsiteX42" fmla="*/ 4119380 w 11658600"/>
              <a:gd name="connsiteY42" fmla="*/ 6477000 h 6477000"/>
              <a:gd name="connsiteX43" fmla="*/ 3335667 w 11658600"/>
              <a:gd name="connsiteY43" fmla="*/ 6477000 h 6477000"/>
              <a:gd name="connsiteX44" fmla="*/ 3026931 w 11658600"/>
              <a:gd name="connsiteY44" fmla="*/ 6477000 h 6477000"/>
              <a:gd name="connsiteX45" fmla="*/ 2718195 w 11658600"/>
              <a:gd name="connsiteY45" fmla="*/ 6477000 h 6477000"/>
              <a:gd name="connsiteX46" fmla="*/ 2029478 w 11658600"/>
              <a:gd name="connsiteY46" fmla="*/ 6477000 h 6477000"/>
              <a:gd name="connsiteX47" fmla="*/ 1079522 w 11658600"/>
              <a:gd name="connsiteY47" fmla="*/ 6477000 h 6477000"/>
              <a:gd name="connsiteX48" fmla="*/ 0 w 11658600"/>
              <a:gd name="connsiteY48" fmla="*/ 5397478 h 6477000"/>
              <a:gd name="connsiteX49" fmla="*/ 0 w 11658600"/>
              <a:gd name="connsiteY49" fmla="*/ 4814554 h 6477000"/>
              <a:gd name="connsiteX50" fmla="*/ 0 w 11658600"/>
              <a:gd name="connsiteY50" fmla="*/ 4274809 h 6477000"/>
              <a:gd name="connsiteX51" fmla="*/ 0 w 11658600"/>
              <a:gd name="connsiteY51" fmla="*/ 3864604 h 6477000"/>
              <a:gd name="connsiteX52" fmla="*/ 0 w 11658600"/>
              <a:gd name="connsiteY52" fmla="*/ 3454398 h 6477000"/>
              <a:gd name="connsiteX53" fmla="*/ 0 w 11658600"/>
              <a:gd name="connsiteY53" fmla="*/ 2828294 h 6477000"/>
              <a:gd name="connsiteX54" fmla="*/ 0 w 11658600"/>
              <a:gd name="connsiteY54" fmla="*/ 2374909 h 6477000"/>
              <a:gd name="connsiteX55" fmla="*/ 0 w 11658600"/>
              <a:gd name="connsiteY55" fmla="*/ 1964703 h 6477000"/>
              <a:gd name="connsiteX56" fmla="*/ 0 w 11658600"/>
              <a:gd name="connsiteY56" fmla="*/ 1554497 h 6477000"/>
              <a:gd name="connsiteX57" fmla="*/ 0 w 11658600"/>
              <a:gd name="connsiteY57" fmla="*/ 1079522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658600" h="6477000" fill="none" extrusionOk="0">
                <a:moveTo>
                  <a:pt x="0" y="1079522"/>
                </a:moveTo>
                <a:cubicBezTo>
                  <a:pt x="-136998" y="434436"/>
                  <a:pt x="455109" y="165210"/>
                  <a:pt x="1079522" y="0"/>
                </a:cubicBezTo>
                <a:cubicBezTo>
                  <a:pt x="1410208" y="-60598"/>
                  <a:pt x="1520147" y="44819"/>
                  <a:pt x="1768240" y="0"/>
                </a:cubicBezTo>
                <a:cubicBezTo>
                  <a:pt x="2016333" y="-44819"/>
                  <a:pt x="2008267" y="17028"/>
                  <a:pt x="2171971" y="0"/>
                </a:cubicBezTo>
                <a:cubicBezTo>
                  <a:pt x="2335675" y="-17028"/>
                  <a:pt x="2642060" y="78297"/>
                  <a:pt x="2860689" y="0"/>
                </a:cubicBezTo>
                <a:cubicBezTo>
                  <a:pt x="3079318" y="-78297"/>
                  <a:pt x="3155295" y="22110"/>
                  <a:pt x="3264420" y="0"/>
                </a:cubicBezTo>
                <a:cubicBezTo>
                  <a:pt x="3373545" y="-22110"/>
                  <a:pt x="3680939" y="46491"/>
                  <a:pt x="3858142" y="0"/>
                </a:cubicBezTo>
                <a:cubicBezTo>
                  <a:pt x="4035345" y="-46491"/>
                  <a:pt x="4048812" y="12305"/>
                  <a:pt x="4166878" y="0"/>
                </a:cubicBezTo>
                <a:cubicBezTo>
                  <a:pt x="4284944" y="-12305"/>
                  <a:pt x="4487751" y="46231"/>
                  <a:pt x="4665604" y="0"/>
                </a:cubicBezTo>
                <a:cubicBezTo>
                  <a:pt x="4843457" y="-46231"/>
                  <a:pt x="5080788" y="6225"/>
                  <a:pt x="5354322" y="0"/>
                </a:cubicBezTo>
                <a:cubicBezTo>
                  <a:pt x="5627856" y="-6225"/>
                  <a:pt x="5556075" y="19106"/>
                  <a:pt x="5663058" y="0"/>
                </a:cubicBezTo>
                <a:cubicBezTo>
                  <a:pt x="5770041" y="-19106"/>
                  <a:pt x="5876453" y="6691"/>
                  <a:pt x="6066789" y="0"/>
                </a:cubicBezTo>
                <a:cubicBezTo>
                  <a:pt x="6257125" y="-6691"/>
                  <a:pt x="6531389" y="87717"/>
                  <a:pt x="6850502" y="0"/>
                </a:cubicBezTo>
                <a:cubicBezTo>
                  <a:pt x="7169615" y="-87717"/>
                  <a:pt x="7052847" y="38489"/>
                  <a:pt x="7254233" y="0"/>
                </a:cubicBezTo>
                <a:cubicBezTo>
                  <a:pt x="7455619" y="-38489"/>
                  <a:pt x="7828691" y="42926"/>
                  <a:pt x="8037947" y="0"/>
                </a:cubicBezTo>
                <a:cubicBezTo>
                  <a:pt x="8247203" y="-42926"/>
                  <a:pt x="8291758" y="28096"/>
                  <a:pt x="8441678" y="0"/>
                </a:cubicBezTo>
                <a:cubicBezTo>
                  <a:pt x="8591598" y="-28096"/>
                  <a:pt x="8682710" y="21269"/>
                  <a:pt x="8845409" y="0"/>
                </a:cubicBezTo>
                <a:cubicBezTo>
                  <a:pt x="9008108" y="-21269"/>
                  <a:pt x="9051131" y="21952"/>
                  <a:pt x="9154145" y="0"/>
                </a:cubicBezTo>
                <a:cubicBezTo>
                  <a:pt x="9257159" y="-21952"/>
                  <a:pt x="9753689" y="1783"/>
                  <a:pt x="9937858" y="0"/>
                </a:cubicBezTo>
                <a:cubicBezTo>
                  <a:pt x="10122027" y="-1783"/>
                  <a:pt x="10420404" y="21773"/>
                  <a:pt x="10579078" y="0"/>
                </a:cubicBezTo>
                <a:cubicBezTo>
                  <a:pt x="11074160" y="49353"/>
                  <a:pt x="11555285" y="499557"/>
                  <a:pt x="11658600" y="1079522"/>
                </a:cubicBezTo>
                <a:cubicBezTo>
                  <a:pt x="11686346" y="1180365"/>
                  <a:pt x="11648957" y="1403385"/>
                  <a:pt x="11658600" y="1489728"/>
                </a:cubicBezTo>
                <a:cubicBezTo>
                  <a:pt x="11668243" y="1576071"/>
                  <a:pt x="11613793" y="1795379"/>
                  <a:pt x="11658600" y="2029472"/>
                </a:cubicBezTo>
                <a:cubicBezTo>
                  <a:pt x="11703407" y="2263565"/>
                  <a:pt x="11637975" y="2280189"/>
                  <a:pt x="11658600" y="2439678"/>
                </a:cubicBezTo>
                <a:cubicBezTo>
                  <a:pt x="11679225" y="2599167"/>
                  <a:pt x="11653369" y="2681361"/>
                  <a:pt x="11658600" y="2893064"/>
                </a:cubicBezTo>
                <a:cubicBezTo>
                  <a:pt x="11663831" y="3104767"/>
                  <a:pt x="11596439" y="3261039"/>
                  <a:pt x="11658600" y="3475988"/>
                </a:cubicBezTo>
                <a:cubicBezTo>
                  <a:pt x="11720761" y="3690937"/>
                  <a:pt x="11624793" y="3814987"/>
                  <a:pt x="11658600" y="4015732"/>
                </a:cubicBezTo>
                <a:cubicBezTo>
                  <a:pt x="11692407" y="4216477"/>
                  <a:pt x="11615757" y="4267773"/>
                  <a:pt x="11658600" y="4425938"/>
                </a:cubicBezTo>
                <a:cubicBezTo>
                  <a:pt x="11701443" y="4584103"/>
                  <a:pt x="11632245" y="4740786"/>
                  <a:pt x="11658600" y="4836144"/>
                </a:cubicBezTo>
                <a:cubicBezTo>
                  <a:pt x="11684955" y="4931502"/>
                  <a:pt x="11600984" y="5220015"/>
                  <a:pt x="11658600" y="5397478"/>
                </a:cubicBezTo>
                <a:cubicBezTo>
                  <a:pt x="11652552" y="6006217"/>
                  <a:pt x="11197987" y="6466230"/>
                  <a:pt x="10579078" y="6477000"/>
                </a:cubicBezTo>
                <a:cubicBezTo>
                  <a:pt x="10404802" y="6541539"/>
                  <a:pt x="10214715" y="6460859"/>
                  <a:pt x="9890360" y="6477000"/>
                </a:cubicBezTo>
                <a:cubicBezTo>
                  <a:pt x="9566005" y="6493141"/>
                  <a:pt x="9571703" y="6475004"/>
                  <a:pt x="9486629" y="6477000"/>
                </a:cubicBezTo>
                <a:cubicBezTo>
                  <a:pt x="9401555" y="6478996"/>
                  <a:pt x="9249046" y="6471718"/>
                  <a:pt x="9082898" y="6477000"/>
                </a:cubicBezTo>
                <a:cubicBezTo>
                  <a:pt x="8916750" y="6482282"/>
                  <a:pt x="8810973" y="6451615"/>
                  <a:pt x="8679167" y="6477000"/>
                </a:cubicBezTo>
                <a:cubicBezTo>
                  <a:pt x="8547361" y="6502385"/>
                  <a:pt x="8280573" y="6419833"/>
                  <a:pt x="7990449" y="6477000"/>
                </a:cubicBezTo>
                <a:cubicBezTo>
                  <a:pt x="7700325" y="6534167"/>
                  <a:pt x="7712166" y="6449981"/>
                  <a:pt x="7491722" y="6477000"/>
                </a:cubicBezTo>
                <a:cubicBezTo>
                  <a:pt x="7271278" y="6504019"/>
                  <a:pt x="7008302" y="6423686"/>
                  <a:pt x="6708009" y="6477000"/>
                </a:cubicBezTo>
                <a:cubicBezTo>
                  <a:pt x="6407716" y="6530314"/>
                  <a:pt x="6323261" y="6453582"/>
                  <a:pt x="6209282" y="6477000"/>
                </a:cubicBezTo>
                <a:cubicBezTo>
                  <a:pt x="6095303" y="6500418"/>
                  <a:pt x="5818768" y="6472156"/>
                  <a:pt x="5710556" y="6477000"/>
                </a:cubicBezTo>
                <a:cubicBezTo>
                  <a:pt x="5602344" y="6481844"/>
                  <a:pt x="5371760" y="6438068"/>
                  <a:pt x="5211829" y="6477000"/>
                </a:cubicBezTo>
                <a:cubicBezTo>
                  <a:pt x="5051898" y="6515932"/>
                  <a:pt x="4817807" y="6412664"/>
                  <a:pt x="4618107" y="6477000"/>
                </a:cubicBezTo>
                <a:cubicBezTo>
                  <a:pt x="4418407" y="6541336"/>
                  <a:pt x="4234585" y="6448038"/>
                  <a:pt x="4119380" y="6477000"/>
                </a:cubicBezTo>
                <a:cubicBezTo>
                  <a:pt x="4004175" y="6505962"/>
                  <a:pt x="3559944" y="6447697"/>
                  <a:pt x="3335667" y="6477000"/>
                </a:cubicBezTo>
                <a:cubicBezTo>
                  <a:pt x="3111390" y="6506303"/>
                  <a:pt x="3156984" y="6440066"/>
                  <a:pt x="3026931" y="6477000"/>
                </a:cubicBezTo>
                <a:cubicBezTo>
                  <a:pt x="2896878" y="6513934"/>
                  <a:pt x="2806600" y="6468904"/>
                  <a:pt x="2718195" y="6477000"/>
                </a:cubicBezTo>
                <a:cubicBezTo>
                  <a:pt x="2629790" y="6485096"/>
                  <a:pt x="2320110" y="6396578"/>
                  <a:pt x="2029478" y="6477000"/>
                </a:cubicBezTo>
                <a:cubicBezTo>
                  <a:pt x="1738846" y="6557422"/>
                  <a:pt x="1297719" y="6440305"/>
                  <a:pt x="1079522" y="6477000"/>
                </a:cubicBezTo>
                <a:cubicBezTo>
                  <a:pt x="386625" y="6329308"/>
                  <a:pt x="114945" y="5918128"/>
                  <a:pt x="0" y="5397478"/>
                </a:cubicBezTo>
                <a:cubicBezTo>
                  <a:pt x="-25698" y="5241476"/>
                  <a:pt x="59476" y="5010033"/>
                  <a:pt x="0" y="4814554"/>
                </a:cubicBezTo>
                <a:cubicBezTo>
                  <a:pt x="-59476" y="4619075"/>
                  <a:pt x="35145" y="4436664"/>
                  <a:pt x="0" y="4274809"/>
                </a:cubicBezTo>
                <a:cubicBezTo>
                  <a:pt x="-35145" y="4112955"/>
                  <a:pt x="22333" y="3967026"/>
                  <a:pt x="0" y="3864604"/>
                </a:cubicBezTo>
                <a:cubicBezTo>
                  <a:pt x="-22333" y="3762183"/>
                  <a:pt x="35840" y="3559750"/>
                  <a:pt x="0" y="3454398"/>
                </a:cubicBezTo>
                <a:cubicBezTo>
                  <a:pt x="-35840" y="3349046"/>
                  <a:pt x="58299" y="2970639"/>
                  <a:pt x="0" y="2828294"/>
                </a:cubicBezTo>
                <a:cubicBezTo>
                  <a:pt x="-58299" y="2685949"/>
                  <a:pt x="28513" y="2506338"/>
                  <a:pt x="0" y="2374909"/>
                </a:cubicBezTo>
                <a:cubicBezTo>
                  <a:pt x="-28513" y="2243481"/>
                  <a:pt x="39252" y="2079259"/>
                  <a:pt x="0" y="1964703"/>
                </a:cubicBezTo>
                <a:cubicBezTo>
                  <a:pt x="-39252" y="1850147"/>
                  <a:pt x="31850" y="1670239"/>
                  <a:pt x="0" y="1554497"/>
                </a:cubicBezTo>
                <a:cubicBezTo>
                  <a:pt x="-31850" y="1438755"/>
                  <a:pt x="23353" y="1185092"/>
                  <a:pt x="0" y="1079522"/>
                </a:cubicBezTo>
                <a:close/>
              </a:path>
              <a:path w="11658600" h="6477000" stroke="0" extrusionOk="0">
                <a:moveTo>
                  <a:pt x="0" y="1079522"/>
                </a:moveTo>
                <a:cubicBezTo>
                  <a:pt x="149043" y="459295"/>
                  <a:pt x="516703" y="73761"/>
                  <a:pt x="1079522" y="0"/>
                </a:cubicBezTo>
                <a:cubicBezTo>
                  <a:pt x="1216641" y="-9568"/>
                  <a:pt x="1256624" y="35528"/>
                  <a:pt x="1388258" y="0"/>
                </a:cubicBezTo>
                <a:cubicBezTo>
                  <a:pt x="1519892" y="-35528"/>
                  <a:pt x="1595085" y="24615"/>
                  <a:pt x="1791989" y="0"/>
                </a:cubicBezTo>
                <a:cubicBezTo>
                  <a:pt x="1988893" y="-24615"/>
                  <a:pt x="2189807" y="10099"/>
                  <a:pt x="2385711" y="0"/>
                </a:cubicBezTo>
                <a:cubicBezTo>
                  <a:pt x="2581615" y="-10099"/>
                  <a:pt x="2559402" y="3903"/>
                  <a:pt x="2694447" y="0"/>
                </a:cubicBezTo>
                <a:cubicBezTo>
                  <a:pt x="2829492" y="-3903"/>
                  <a:pt x="3093135" y="66179"/>
                  <a:pt x="3383164" y="0"/>
                </a:cubicBezTo>
                <a:cubicBezTo>
                  <a:pt x="3673193" y="-66179"/>
                  <a:pt x="3656273" y="6296"/>
                  <a:pt x="3786895" y="0"/>
                </a:cubicBezTo>
                <a:cubicBezTo>
                  <a:pt x="3917517" y="-6296"/>
                  <a:pt x="4186866" y="27139"/>
                  <a:pt x="4380618" y="0"/>
                </a:cubicBezTo>
                <a:cubicBezTo>
                  <a:pt x="4574370" y="-27139"/>
                  <a:pt x="4775259" y="23453"/>
                  <a:pt x="5164331" y="0"/>
                </a:cubicBezTo>
                <a:cubicBezTo>
                  <a:pt x="5553403" y="-23453"/>
                  <a:pt x="5770987" y="93930"/>
                  <a:pt x="5948044" y="0"/>
                </a:cubicBezTo>
                <a:cubicBezTo>
                  <a:pt x="6125101" y="-93930"/>
                  <a:pt x="6253879" y="4056"/>
                  <a:pt x="6541767" y="0"/>
                </a:cubicBezTo>
                <a:cubicBezTo>
                  <a:pt x="6829655" y="-4056"/>
                  <a:pt x="6952167" y="11972"/>
                  <a:pt x="7135489" y="0"/>
                </a:cubicBezTo>
                <a:cubicBezTo>
                  <a:pt x="7318811" y="-11972"/>
                  <a:pt x="7346375" y="1088"/>
                  <a:pt x="7444225" y="0"/>
                </a:cubicBezTo>
                <a:cubicBezTo>
                  <a:pt x="7542075" y="-1088"/>
                  <a:pt x="7742293" y="46953"/>
                  <a:pt x="7847956" y="0"/>
                </a:cubicBezTo>
                <a:cubicBezTo>
                  <a:pt x="7953619" y="-46953"/>
                  <a:pt x="8171020" y="7987"/>
                  <a:pt x="8441678" y="0"/>
                </a:cubicBezTo>
                <a:cubicBezTo>
                  <a:pt x="8712336" y="-7987"/>
                  <a:pt x="8680777" y="2803"/>
                  <a:pt x="8750413" y="0"/>
                </a:cubicBezTo>
                <a:cubicBezTo>
                  <a:pt x="8820049" y="-2803"/>
                  <a:pt x="9054953" y="19279"/>
                  <a:pt x="9344136" y="0"/>
                </a:cubicBezTo>
                <a:cubicBezTo>
                  <a:pt x="9633319" y="-19279"/>
                  <a:pt x="9798511" y="71436"/>
                  <a:pt x="10032854" y="0"/>
                </a:cubicBezTo>
                <a:cubicBezTo>
                  <a:pt x="10267197" y="-71436"/>
                  <a:pt x="10346959" y="28579"/>
                  <a:pt x="10579078" y="0"/>
                </a:cubicBezTo>
                <a:cubicBezTo>
                  <a:pt x="11307624" y="-50712"/>
                  <a:pt x="11751471" y="428324"/>
                  <a:pt x="11658600" y="1079522"/>
                </a:cubicBezTo>
                <a:cubicBezTo>
                  <a:pt x="11666964" y="1226279"/>
                  <a:pt x="11656991" y="1364280"/>
                  <a:pt x="11658600" y="1489728"/>
                </a:cubicBezTo>
                <a:cubicBezTo>
                  <a:pt x="11660209" y="1615176"/>
                  <a:pt x="11613968" y="1754487"/>
                  <a:pt x="11658600" y="1943113"/>
                </a:cubicBezTo>
                <a:cubicBezTo>
                  <a:pt x="11703232" y="2131739"/>
                  <a:pt x="11655085" y="2235687"/>
                  <a:pt x="11658600" y="2396499"/>
                </a:cubicBezTo>
                <a:cubicBezTo>
                  <a:pt x="11662115" y="2557311"/>
                  <a:pt x="11656331" y="2805197"/>
                  <a:pt x="11658600" y="3022602"/>
                </a:cubicBezTo>
                <a:cubicBezTo>
                  <a:pt x="11660869" y="3240007"/>
                  <a:pt x="11621914" y="3428116"/>
                  <a:pt x="11658600" y="3562347"/>
                </a:cubicBezTo>
                <a:cubicBezTo>
                  <a:pt x="11695286" y="3696579"/>
                  <a:pt x="11634885" y="3903359"/>
                  <a:pt x="11658600" y="4058912"/>
                </a:cubicBezTo>
                <a:cubicBezTo>
                  <a:pt x="11682315" y="4214465"/>
                  <a:pt x="11618182" y="4382244"/>
                  <a:pt x="11658600" y="4512297"/>
                </a:cubicBezTo>
                <a:cubicBezTo>
                  <a:pt x="11699018" y="4642351"/>
                  <a:pt x="11581704" y="5129934"/>
                  <a:pt x="11658600" y="5397478"/>
                </a:cubicBezTo>
                <a:cubicBezTo>
                  <a:pt x="11740605" y="6063286"/>
                  <a:pt x="11128900" y="6350688"/>
                  <a:pt x="10579078" y="6477000"/>
                </a:cubicBezTo>
                <a:cubicBezTo>
                  <a:pt x="10459831" y="6489978"/>
                  <a:pt x="10293090" y="6468061"/>
                  <a:pt x="10080351" y="6477000"/>
                </a:cubicBezTo>
                <a:cubicBezTo>
                  <a:pt x="9867612" y="6485939"/>
                  <a:pt x="9869503" y="6448098"/>
                  <a:pt x="9771616" y="6477000"/>
                </a:cubicBezTo>
                <a:cubicBezTo>
                  <a:pt x="9673730" y="6505902"/>
                  <a:pt x="9495042" y="6451848"/>
                  <a:pt x="9272889" y="6477000"/>
                </a:cubicBezTo>
                <a:cubicBezTo>
                  <a:pt x="9050736" y="6502152"/>
                  <a:pt x="9076630" y="6457895"/>
                  <a:pt x="8964153" y="6477000"/>
                </a:cubicBezTo>
                <a:cubicBezTo>
                  <a:pt x="8851676" y="6496105"/>
                  <a:pt x="8775905" y="6461189"/>
                  <a:pt x="8655418" y="6477000"/>
                </a:cubicBezTo>
                <a:cubicBezTo>
                  <a:pt x="8534932" y="6492811"/>
                  <a:pt x="8209620" y="6430313"/>
                  <a:pt x="8061696" y="6477000"/>
                </a:cubicBezTo>
                <a:cubicBezTo>
                  <a:pt x="7913772" y="6523687"/>
                  <a:pt x="7606051" y="6423685"/>
                  <a:pt x="7467973" y="6477000"/>
                </a:cubicBezTo>
                <a:cubicBezTo>
                  <a:pt x="7329895" y="6530315"/>
                  <a:pt x="7126435" y="6417797"/>
                  <a:pt x="6969247" y="6477000"/>
                </a:cubicBezTo>
                <a:cubicBezTo>
                  <a:pt x="6812059" y="6536203"/>
                  <a:pt x="6653592" y="6469202"/>
                  <a:pt x="6470520" y="6477000"/>
                </a:cubicBezTo>
                <a:cubicBezTo>
                  <a:pt x="6287448" y="6484798"/>
                  <a:pt x="6215783" y="6425402"/>
                  <a:pt x="5971793" y="6477000"/>
                </a:cubicBezTo>
                <a:cubicBezTo>
                  <a:pt x="5727803" y="6528598"/>
                  <a:pt x="5483349" y="6430055"/>
                  <a:pt x="5188080" y="6477000"/>
                </a:cubicBezTo>
                <a:cubicBezTo>
                  <a:pt x="4892811" y="6523945"/>
                  <a:pt x="4995980" y="6476230"/>
                  <a:pt x="4879344" y="6477000"/>
                </a:cubicBezTo>
                <a:cubicBezTo>
                  <a:pt x="4762708" y="6477770"/>
                  <a:pt x="4556469" y="6438979"/>
                  <a:pt x="4380618" y="6477000"/>
                </a:cubicBezTo>
                <a:cubicBezTo>
                  <a:pt x="4204767" y="6515021"/>
                  <a:pt x="4045845" y="6434446"/>
                  <a:pt x="3881891" y="6477000"/>
                </a:cubicBezTo>
                <a:cubicBezTo>
                  <a:pt x="3717937" y="6519554"/>
                  <a:pt x="3518990" y="6441245"/>
                  <a:pt x="3288169" y="6477000"/>
                </a:cubicBezTo>
                <a:cubicBezTo>
                  <a:pt x="3057348" y="6512755"/>
                  <a:pt x="3010399" y="6434228"/>
                  <a:pt x="2789442" y="6477000"/>
                </a:cubicBezTo>
                <a:cubicBezTo>
                  <a:pt x="2568485" y="6519772"/>
                  <a:pt x="2184469" y="6431537"/>
                  <a:pt x="2005729" y="6477000"/>
                </a:cubicBezTo>
                <a:cubicBezTo>
                  <a:pt x="1826989" y="6522463"/>
                  <a:pt x="1448382" y="6472022"/>
                  <a:pt x="1079522" y="6477000"/>
                </a:cubicBezTo>
                <a:cubicBezTo>
                  <a:pt x="397927" y="6417319"/>
                  <a:pt x="119596" y="6124941"/>
                  <a:pt x="0" y="5397478"/>
                </a:cubicBezTo>
                <a:cubicBezTo>
                  <a:pt x="-35985" y="5280658"/>
                  <a:pt x="25227" y="5155744"/>
                  <a:pt x="0" y="4944093"/>
                </a:cubicBezTo>
                <a:cubicBezTo>
                  <a:pt x="-25227" y="4732442"/>
                  <a:pt x="10504" y="4648981"/>
                  <a:pt x="0" y="4361169"/>
                </a:cubicBezTo>
                <a:cubicBezTo>
                  <a:pt x="-10504" y="4073357"/>
                  <a:pt x="11511" y="4041800"/>
                  <a:pt x="0" y="3821424"/>
                </a:cubicBezTo>
                <a:cubicBezTo>
                  <a:pt x="-11511" y="3601049"/>
                  <a:pt x="8832" y="3429207"/>
                  <a:pt x="0" y="3281680"/>
                </a:cubicBezTo>
                <a:cubicBezTo>
                  <a:pt x="-8832" y="3134153"/>
                  <a:pt x="27558" y="3043141"/>
                  <a:pt x="0" y="2871474"/>
                </a:cubicBezTo>
                <a:cubicBezTo>
                  <a:pt x="-27558" y="2699807"/>
                  <a:pt x="28627" y="2539866"/>
                  <a:pt x="0" y="2418088"/>
                </a:cubicBezTo>
                <a:cubicBezTo>
                  <a:pt x="-28627" y="2296310"/>
                  <a:pt x="43750" y="2130250"/>
                  <a:pt x="0" y="1964703"/>
                </a:cubicBezTo>
                <a:cubicBezTo>
                  <a:pt x="-43750" y="1799156"/>
                  <a:pt x="94065" y="1451572"/>
                  <a:pt x="0" y="1079522"/>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b="1">
              <a:solidFill>
                <a:srgbClr val="C00000"/>
              </a:solidFill>
              <a:latin typeface="UTM Androgyne" panose="02040603050506020204" pitchFamily="18" charset="0"/>
            </a:endParaRPr>
          </a:p>
        </p:txBody>
      </p:sp>
      <p:sp>
        <p:nvSpPr>
          <p:cNvPr id="4" name="Hộp Văn bản 3">
            <a:extLst>
              <a:ext uri="{FF2B5EF4-FFF2-40B4-BE49-F238E27FC236}">
                <a16:creationId xmlns:a16="http://schemas.microsoft.com/office/drawing/2014/main" xmlns="" id="{B7324C91-1E6C-40CF-9E83-F38669EF700E}"/>
              </a:ext>
            </a:extLst>
          </p:cNvPr>
          <p:cNvSpPr txBox="1"/>
          <p:nvPr/>
        </p:nvSpPr>
        <p:spPr>
          <a:xfrm>
            <a:off x="4025906" y="733293"/>
            <a:ext cx="4894289" cy="769441"/>
          </a:xfrm>
          <a:prstGeom prst="rect">
            <a:avLst/>
          </a:prstGeom>
          <a:noFill/>
        </p:spPr>
        <p:txBody>
          <a:bodyPr wrap="none" rtlCol="0">
            <a:spAutoFit/>
          </a:bodyPr>
          <a:lstStyle/>
          <a:p>
            <a:r>
              <a:rPr lang="en-US" sz="4400">
                <a:solidFill>
                  <a:srgbClr val="C00000"/>
                </a:solidFill>
                <a:latin typeface="UTM Androgyne" panose="02040603050506020204" pitchFamily="18" charset="0"/>
              </a:rPr>
              <a:t>Đánh giá mục tiêu</a:t>
            </a:r>
          </a:p>
        </p:txBody>
      </p:sp>
      <p:sp>
        <p:nvSpPr>
          <p:cNvPr id="5" name="Hộp Văn bản 4">
            <a:extLst>
              <a:ext uri="{FF2B5EF4-FFF2-40B4-BE49-F238E27FC236}">
                <a16:creationId xmlns:a16="http://schemas.microsoft.com/office/drawing/2014/main" xmlns="" id="{AE926974-79CF-45BB-982E-622E5DEF1B16}"/>
              </a:ext>
            </a:extLst>
          </p:cNvPr>
          <p:cNvSpPr txBox="1"/>
          <p:nvPr/>
        </p:nvSpPr>
        <p:spPr>
          <a:xfrm>
            <a:off x="1851708" y="1955318"/>
            <a:ext cx="5984331" cy="707886"/>
          </a:xfrm>
          <a:prstGeom prst="rect">
            <a:avLst/>
          </a:prstGeom>
          <a:noFill/>
        </p:spPr>
        <p:txBody>
          <a:bodyPr wrap="none" rtlCol="0">
            <a:spAutoFit/>
          </a:bodyPr>
          <a:lstStyle/>
          <a:p>
            <a:r>
              <a:rPr lang="en-US" sz="4000" b="1">
                <a:solidFill>
                  <a:schemeClr val="accent4">
                    <a:lumMod val="50000"/>
                  </a:schemeClr>
                </a:solidFill>
              </a:rPr>
              <a:t>Nhớ viết đúng bài chính tả.</a:t>
            </a:r>
          </a:p>
        </p:txBody>
      </p:sp>
      <p:sp>
        <p:nvSpPr>
          <p:cNvPr id="6" name="Hộp Văn bản 5">
            <a:extLst>
              <a:ext uri="{FF2B5EF4-FFF2-40B4-BE49-F238E27FC236}">
                <a16:creationId xmlns:a16="http://schemas.microsoft.com/office/drawing/2014/main" xmlns="" id="{CB5EF9B6-0D08-40AF-9AF0-09A14FFE9021}"/>
              </a:ext>
            </a:extLst>
          </p:cNvPr>
          <p:cNvSpPr txBox="1"/>
          <p:nvPr/>
        </p:nvSpPr>
        <p:spPr>
          <a:xfrm>
            <a:off x="1851708" y="3028329"/>
            <a:ext cx="7375737" cy="707886"/>
          </a:xfrm>
          <a:prstGeom prst="rect">
            <a:avLst/>
          </a:prstGeom>
          <a:noFill/>
        </p:spPr>
        <p:txBody>
          <a:bodyPr wrap="none" rtlCol="0">
            <a:spAutoFit/>
          </a:bodyPr>
          <a:lstStyle/>
          <a:p>
            <a:r>
              <a:rPr lang="en-US" sz="4000" b="1">
                <a:solidFill>
                  <a:schemeClr val="accent4">
                    <a:lumMod val="50000"/>
                  </a:schemeClr>
                </a:solidFill>
              </a:rPr>
              <a:t>Trình bày đúng hình thức bài thơ.</a:t>
            </a:r>
          </a:p>
        </p:txBody>
      </p:sp>
      <p:sp>
        <p:nvSpPr>
          <p:cNvPr id="7" name="Hộp Văn bản 6">
            <a:extLst>
              <a:ext uri="{FF2B5EF4-FFF2-40B4-BE49-F238E27FC236}">
                <a16:creationId xmlns:a16="http://schemas.microsoft.com/office/drawing/2014/main" xmlns="" id="{711C8A17-383A-4180-B02A-27151C203F27}"/>
              </a:ext>
            </a:extLst>
          </p:cNvPr>
          <p:cNvSpPr txBox="1"/>
          <p:nvPr/>
        </p:nvSpPr>
        <p:spPr>
          <a:xfrm>
            <a:off x="1851708" y="4054451"/>
            <a:ext cx="7749492" cy="1323439"/>
          </a:xfrm>
          <a:prstGeom prst="rect">
            <a:avLst/>
          </a:prstGeom>
          <a:noFill/>
        </p:spPr>
        <p:txBody>
          <a:bodyPr wrap="square" rtlCol="0">
            <a:spAutoFit/>
          </a:bodyPr>
          <a:lstStyle/>
          <a:p>
            <a:r>
              <a:rPr lang="en-US" sz="4000" b="1">
                <a:solidFill>
                  <a:schemeClr val="accent4">
                    <a:lumMod val="50000"/>
                  </a:schemeClr>
                </a:solidFill>
              </a:rPr>
              <a:t>Thực hiện chính xác các bài tập liên quan đến tìm và viết  tên riêng.</a:t>
            </a:r>
          </a:p>
        </p:txBody>
      </p:sp>
      <p:pic>
        <p:nvPicPr>
          <p:cNvPr id="5122" name="Picture 2" descr="Pin on Hình nền">
            <a:extLst>
              <a:ext uri="{FF2B5EF4-FFF2-40B4-BE49-F238E27FC236}">
                <a16:creationId xmlns:a16="http://schemas.microsoft.com/office/drawing/2014/main" xmlns="" id="{B528D4C5-5DA3-4BF1-AA36-14B12C6F54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1446" b="68096" l="12057" r="46277">
                        <a14:foregroundMark x1="46277" y1="60120" x2="46277" y2="60120"/>
                        <a14:foregroundMark x1="35993" y1="51446" x2="35993" y2="51446"/>
                        <a14:foregroundMark x1="37234" y1="68096" x2="37234" y2="68096"/>
                      </a14:backgroundRemoval>
                    </a14:imgEffect>
                  </a14:imgLayer>
                </a14:imgProps>
              </a:ext>
              <a:ext uri="{28A0092B-C50C-407E-A947-70E740481C1C}">
                <a14:useLocalDpi xmlns:a14="http://schemas.microsoft.com/office/drawing/2010/main" val="0"/>
              </a:ext>
            </a:extLst>
          </a:blip>
          <a:srcRect l="7958" t="50000" r="49979" b="30558"/>
          <a:stretch/>
        </p:blipFill>
        <p:spPr bwMode="auto">
          <a:xfrm>
            <a:off x="673012" y="1824789"/>
            <a:ext cx="1178696" cy="9689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in on Hình nền">
            <a:extLst>
              <a:ext uri="{FF2B5EF4-FFF2-40B4-BE49-F238E27FC236}">
                <a16:creationId xmlns:a16="http://schemas.microsoft.com/office/drawing/2014/main" xmlns="" id="{8C699592-A445-47A8-8488-4DFFB262054E}"/>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51844" b="67498" l="49645" r="86702">
                        <a14:foregroundMark x1="51064" y1="62014" x2="49645" y2="63908"/>
                      </a14:backgroundRemoval>
                    </a14:imgEffect>
                  </a14:imgLayer>
                </a14:imgProps>
              </a:ext>
              <a:ext uri="{28A0092B-C50C-407E-A947-70E740481C1C}">
                <a14:useLocalDpi xmlns:a14="http://schemas.microsoft.com/office/drawing/2010/main" val="0"/>
              </a:ext>
            </a:extLst>
          </a:blip>
          <a:srcRect l="48892" t="50000" r="9045" b="30558"/>
          <a:stretch/>
        </p:blipFill>
        <p:spPr bwMode="auto">
          <a:xfrm>
            <a:off x="1002621" y="2906428"/>
            <a:ext cx="1178696" cy="9689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ebarebears #grizzly #grizzlybear #cute #aesthetic - Ảnh Màn Hình Nền Gấu  Xám Trong We Bear Bears , Free Transparent Clipart - ClipartKey">
            <a:extLst>
              <a:ext uri="{FF2B5EF4-FFF2-40B4-BE49-F238E27FC236}">
                <a16:creationId xmlns:a16="http://schemas.microsoft.com/office/drawing/2014/main" xmlns="" id="{02CF9033-32C2-4E38-A758-52BED84FE3F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7965" b="89934" l="8111" r="90000">
                        <a14:foregroundMark x1="8556" y1="43916" x2="8222" y2="47788"/>
                        <a14:foregroundMark x1="55222" y1="7965" x2="55222" y2="7965"/>
                        <a14:foregroundMark x1="49000" y1="8075" x2="49000" y2="8075"/>
                        <a14:foregroundMark x1="47000" y1="17478" x2="49222" y2="21792"/>
                        <a14:foregroundMark x1="59889" y1="18584" x2="63111" y2="24447"/>
                        <a14:foregroundMark x1="66111" y1="19027" x2="64000" y2="24779"/>
                        <a14:foregroundMark x1="50000" y1="13606" x2="48111" y2="17588"/>
                        <a14:foregroundMark x1="51111" y1="17257" x2="45889" y2="15708"/>
                        <a14:foregroundMark x1="49667" y1="14159" x2="43000" y2="15376"/>
                        <a14:foregroundMark x1="61333" y1="16040" x2="66111" y2="17035"/>
                      </a14:backgroundRemoval>
                    </a14:imgEffect>
                  </a14:imgLayer>
                </a14:imgProps>
              </a:ext>
              <a:ext uri="{28A0092B-C50C-407E-A947-70E740481C1C}">
                <a14:useLocalDpi xmlns:a14="http://schemas.microsoft.com/office/drawing/2010/main" val="0"/>
              </a:ext>
            </a:extLst>
          </a:blip>
          <a:srcRect/>
          <a:stretch>
            <a:fillRect/>
          </a:stretch>
        </p:blipFill>
        <p:spPr bwMode="auto">
          <a:xfrm>
            <a:off x="1002621" y="4026379"/>
            <a:ext cx="875616" cy="87948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Đầy màu sắc vẽ tay biểu tượng hoạt hình vòng cung khen ngợi | Công cụ đồ  họa PSD Tải xuống miễn phí - Pikbest">
            <a:extLst>
              <a:ext uri="{FF2B5EF4-FFF2-40B4-BE49-F238E27FC236}">
                <a16:creationId xmlns:a16="http://schemas.microsoft.com/office/drawing/2014/main" xmlns="" id="{BB05AFEC-CD1B-429E-AA68-ABF1BA7F2182}"/>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5059" t="24531" r="29102" b="31714"/>
          <a:stretch/>
        </p:blipFill>
        <p:spPr bwMode="auto">
          <a:xfrm>
            <a:off x="9722027" y="1694261"/>
            <a:ext cx="1236530" cy="9689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Đầy màu sắc vẽ tay biểu tượng hoạt hình vòng cung khen ngợi | Công cụ đồ  họa PSD Tải xuống miễn phí - Pikbest">
            <a:extLst>
              <a:ext uri="{FF2B5EF4-FFF2-40B4-BE49-F238E27FC236}">
                <a16:creationId xmlns:a16="http://schemas.microsoft.com/office/drawing/2014/main" xmlns="" id="{8A107F2C-16A2-40CE-B1EF-EB0B2BC35EF7}"/>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5059" t="24531" r="29102" b="31714"/>
          <a:stretch/>
        </p:blipFill>
        <p:spPr bwMode="auto">
          <a:xfrm>
            <a:off x="9722027" y="2697350"/>
            <a:ext cx="1236530" cy="9689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Đầy màu sắc vẽ tay biểu tượng hoạt hình vòng cung khen ngợi | Công cụ đồ  họa PSD Tải xuống miễn phí - Pikbest">
            <a:extLst>
              <a:ext uri="{FF2B5EF4-FFF2-40B4-BE49-F238E27FC236}">
                <a16:creationId xmlns:a16="http://schemas.microsoft.com/office/drawing/2014/main" xmlns="" id="{3B933E3B-B33F-4FBC-AD17-FE7C66A4BFD5}"/>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5059" t="24531" r="29102" b="31714"/>
          <a:stretch/>
        </p:blipFill>
        <p:spPr bwMode="auto">
          <a:xfrm>
            <a:off x="9742662" y="3799537"/>
            <a:ext cx="1236530" cy="96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9012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xmlns="" id="{DB1EA56F-BD9E-4C75-93FA-8CD7C0000FF7}"/>
              </a:ext>
            </a:extLst>
          </p:cNvPr>
          <p:cNvSpPr/>
          <p:nvPr/>
        </p:nvSpPr>
        <p:spPr>
          <a:xfrm>
            <a:off x="4218039" y="152400"/>
            <a:ext cx="7707261" cy="6477000"/>
          </a:xfrm>
          <a:custGeom>
            <a:avLst/>
            <a:gdLst>
              <a:gd name="connsiteX0" fmla="*/ 0 w 7707261"/>
              <a:gd name="connsiteY0" fmla="*/ 1079522 h 6477000"/>
              <a:gd name="connsiteX1" fmla="*/ 1079522 w 7707261"/>
              <a:gd name="connsiteY1" fmla="*/ 0 h 6477000"/>
              <a:gd name="connsiteX2" fmla="*/ 1523379 w 7707261"/>
              <a:gd name="connsiteY2" fmla="*/ 0 h 6477000"/>
              <a:gd name="connsiteX3" fmla="*/ 2078201 w 7707261"/>
              <a:gd name="connsiteY3" fmla="*/ 0 h 6477000"/>
              <a:gd name="connsiteX4" fmla="*/ 2577541 w 7707261"/>
              <a:gd name="connsiteY4" fmla="*/ 0 h 6477000"/>
              <a:gd name="connsiteX5" fmla="*/ 3243327 w 7707261"/>
              <a:gd name="connsiteY5" fmla="*/ 0 h 6477000"/>
              <a:gd name="connsiteX6" fmla="*/ 3853631 w 7707261"/>
              <a:gd name="connsiteY6" fmla="*/ 0 h 6477000"/>
              <a:gd name="connsiteX7" fmla="*/ 4519417 w 7707261"/>
              <a:gd name="connsiteY7" fmla="*/ 0 h 6477000"/>
              <a:gd name="connsiteX8" fmla="*/ 5185203 w 7707261"/>
              <a:gd name="connsiteY8" fmla="*/ 0 h 6477000"/>
              <a:gd name="connsiteX9" fmla="*/ 5629060 w 7707261"/>
              <a:gd name="connsiteY9" fmla="*/ 0 h 6477000"/>
              <a:gd name="connsiteX10" fmla="*/ 6627739 w 7707261"/>
              <a:gd name="connsiteY10" fmla="*/ 0 h 6477000"/>
              <a:gd name="connsiteX11" fmla="*/ 7707261 w 7707261"/>
              <a:gd name="connsiteY11" fmla="*/ 1079522 h 6477000"/>
              <a:gd name="connsiteX12" fmla="*/ 7707261 w 7707261"/>
              <a:gd name="connsiteY12" fmla="*/ 1619267 h 6477000"/>
              <a:gd name="connsiteX13" fmla="*/ 7707261 w 7707261"/>
              <a:gd name="connsiteY13" fmla="*/ 2072652 h 6477000"/>
              <a:gd name="connsiteX14" fmla="*/ 7707261 w 7707261"/>
              <a:gd name="connsiteY14" fmla="*/ 2526037 h 6477000"/>
              <a:gd name="connsiteX15" fmla="*/ 7707261 w 7707261"/>
              <a:gd name="connsiteY15" fmla="*/ 3152141 h 6477000"/>
              <a:gd name="connsiteX16" fmla="*/ 7707261 w 7707261"/>
              <a:gd name="connsiteY16" fmla="*/ 3778245 h 6477000"/>
              <a:gd name="connsiteX17" fmla="*/ 7707261 w 7707261"/>
              <a:gd name="connsiteY17" fmla="*/ 4317989 h 6477000"/>
              <a:gd name="connsiteX18" fmla="*/ 7707261 w 7707261"/>
              <a:gd name="connsiteY18" fmla="*/ 4857734 h 6477000"/>
              <a:gd name="connsiteX19" fmla="*/ 7707261 w 7707261"/>
              <a:gd name="connsiteY19" fmla="*/ 5397478 h 6477000"/>
              <a:gd name="connsiteX20" fmla="*/ 6627739 w 7707261"/>
              <a:gd name="connsiteY20" fmla="*/ 6477000 h 6477000"/>
              <a:gd name="connsiteX21" fmla="*/ 6017435 w 7707261"/>
              <a:gd name="connsiteY21" fmla="*/ 6477000 h 6477000"/>
              <a:gd name="connsiteX22" fmla="*/ 5629060 w 7707261"/>
              <a:gd name="connsiteY22" fmla="*/ 6477000 h 6477000"/>
              <a:gd name="connsiteX23" fmla="*/ 5129720 w 7707261"/>
              <a:gd name="connsiteY23" fmla="*/ 6477000 h 6477000"/>
              <a:gd name="connsiteX24" fmla="*/ 4519417 w 7707261"/>
              <a:gd name="connsiteY24" fmla="*/ 6477000 h 6477000"/>
              <a:gd name="connsiteX25" fmla="*/ 4131041 w 7707261"/>
              <a:gd name="connsiteY25" fmla="*/ 6477000 h 6477000"/>
              <a:gd name="connsiteX26" fmla="*/ 3687184 w 7707261"/>
              <a:gd name="connsiteY26" fmla="*/ 6477000 h 6477000"/>
              <a:gd name="connsiteX27" fmla="*/ 3021398 w 7707261"/>
              <a:gd name="connsiteY27" fmla="*/ 6477000 h 6477000"/>
              <a:gd name="connsiteX28" fmla="*/ 2577541 w 7707261"/>
              <a:gd name="connsiteY28" fmla="*/ 6477000 h 6477000"/>
              <a:gd name="connsiteX29" fmla="*/ 1911755 w 7707261"/>
              <a:gd name="connsiteY29" fmla="*/ 6477000 h 6477000"/>
              <a:gd name="connsiteX30" fmla="*/ 1079522 w 7707261"/>
              <a:gd name="connsiteY30" fmla="*/ 6477000 h 6477000"/>
              <a:gd name="connsiteX31" fmla="*/ 0 w 7707261"/>
              <a:gd name="connsiteY31" fmla="*/ 5397478 h 6477000"/>
              <a:gd name="connsiteX32" fmla="*/ 0 w 7707261"/>
              <a:gd name="connsiteY32" fmla="*/ 4857734 h 6477000"/>
              <a:gd name="connsiteX33" fmla="*/ 0 w 7707261"/>
              <a:gd name="connsiteY33" fmla="*/ 4274809 h 6477000"/>
              <a:gd name="connsiteX34" fmla="*/ 0 w 7707261"/>
              <a:gd name="connsiteY34" fmla="*/ 3691885 h 6477000"/>
              <a:gd name="connsiteX35" fmla="*/ 0 w 7707261"/>
              <a:gd name="connsiteY35" fmla="*/ 3065782 h 6477000"/>
              <a:gd name="connsiteX36" fmla="*/ 0 w 7707261"/>
              <a:gd name="connsiteY36" fmla="*/ 2655576 h 6477000"/>
              <a:gd name="connsiteX37" fmla="*/ 0 w 7707261"/>
              <a:gd name="connsiteY37" fmla="*/ 2115831 h 6477000"/>
              <a:gd name="connsiteX38" fmla="*/ 0 w 7707261"/>
              <a:gd name="connsiteY38" fmla="*/ 1705626 h 6477000"/>
              <a:gd name="connsiteX39" fmla="*/ 0 w 7707261"/>
              <a:gd name="connsiteY39" fmla="*/ 1079522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07261" h="6477000" fill="none" extrusionOk="0">
                <a:moveTo>
                  <a:pt x="0" y="1079522"/>
                </a:moveTo>
                <a:cubicBezTo>
                  <a:pt x="-85616" y="409239"/>
                  <a:pt x="557417" y="-99937"/>
                  <a:pt x="1079522" y="0"/>
                </a:cubicBezTo>
                <a:cubicBezTo>
                  <a:pt x="1294956" y="-46498"/>
                  <a:pt x="1309200" y="22589"/>
                  <a:pt x="1523379" y="0"/>
                </a:cubicBezTo>
                <a:cubicBezTo>
                  <a:pt x="1737558" y="-22589"/>
                  <a:pt x="1942062" y="196"/>
                  <a:pt x="2078201" y="0"/>
                </a:cubicBezTo>
                <a:cubicBezTo>
                  <a:pt x="2214340" y="-196"/>
                  <a:pt x="2411658" y="29992"/>
                  <a:pt x="2577541" y="0"/>
                </a:cubicBezTo>
                <a:cubicBezTo>
                  <a:pt x="2743424" y="-29992"/>
                  <a:pt x="3083861" y="77353"/>
                  <a:pt x="3243327" y="0"/>
                </a:cubicBezTo>
                <a:cubicBezTo>
                  <a:pt x="3402793" y="-77353"/>
                  <a:pt x="3566273" y="19515"/>
                  <a:pt x="3853631" y="0"/>
                </a:cubicBezTo>
                <a:cubicBezTo>
                  <a:pt x="4140989" y="-19515"/>
                  <a:pt x="4338575" y="46673"/>
                  <a:pt x="4519417" y="0"/>
                </a:cubicBezTo>
                <a:cubicBezTo>
                  <a:pt x="4700259" y="-46673"/>
                  <a:pt x="4887489" y="7289"/>
                  <a:pt x="5185203" y="0"/>
                </a:cubicBezTo>
                <a:cubicBezTo>
                  <a:pt x="5482917" y="-7289"/>
                  <a:pt x="5525684" y="22065"/>
                  <a:pt x="5629060" y="0"/>
                </a:cubicBezTo>
                <a:cubicBezTo>
                  <a:pt x="5732436" y="-22065"/>
                  <a:pt x="6319984" y="39305"/>
                  <a:pt x="6627739" y="0"/>
                </a:cubicBezTo>
                <a:cubicBezTo>
                  <a:pt x="7135947" y="134713"/>
                  <a:pt x="7759716" y="557391"/>
                  <a:pt x="7707261" y="1079522"/>
                </a:cubicBezTo>
                <a:cubicBezTo>
                  <a:pt x="7713858" y="1316016"/>
                  <a:pt x="7654468" y="1487428"/>
                  <a:pt x="7707261" y="1619267"/>
                </a:cubicBezTo>
                <a:cubicBezTo>
                  <a:pt x="7760054" y="1751107"/>
                  <a:pt x="7675544" y="1953794"/>
                  <a:pt x="7707261" y="2072652"/>
                </a:cubicBezTo>
                <a:cubicBezTo>
                  <a:pt x="7738978" y="2191510"/>
                  <a:pt x="7663511" y="2360490"/>
                  <a:pt x="7707261" y="2526037"/>
                </a:cubicBezTo>
                <a:cubicBezTo>
                  <a:pt x="7751011" y="2691584"/>
                  <a:pt x="7669015" y="2921211"/>
                  <a:pt x="7707261" y="3152141"/>
                </a:cubicBezTo>
                <a:cubicBezTo>
                  <a:pt x="7745507" y="3383071"/>
                  <a:pt x="7658744" y="3505084"/>
                  <a:pt x="7707261" y="3778245"/>
                </a:cubicBezTo>
                <a:cubicBezTo>
                  <a:pt x="7755778" y="4051406"/>
                  <a:pt x="7665853" y="4103696"/>
                  <a:pt x="7707261" y="4317989"/>
                </a:cubicBezTo>
                <a:cubicBezTo>
                  <a:pt x="7748669" y="4532282"/>
                  <a:pt x="7678913" y="4660384"/>
                  <a:pt x="7707261" y="4857734"/>
                </a:cubicBezTo>
                <a:cubicBezTo>
                  <a:pt x="7735609" y="5055084"/>
                  <a:pt x="7693343" y="5206398"/>
                  <a:pt x="7707261" y="5397478"/>
                </a:cubicBezTo>
                <a:cubicBezTo>
                  <a:pt x="7604900" y="5891394"/>
                  <a:pt x="7269277" y="6315475"/>
                  <a:pt x="6627739" y="6477000"/>
                </a:cubicBezTo>
                <a:cubicBezTo>
                  <a:pt x="6452415" y="6505431"/>
                  <a:pt x="6140593" y="6474385"/>
                  <a:pt x="6017435" y="6477000"/>
                </a:cubicBezTo>
                <a:cubicBezTo>
                  <a:pt x="5894277" y="6479615"/>
                  <a:pt x="5756463" y="6469304"/>
                  <a:pt x="5629060" y="6477000"/>
                </a:cubicBezTo>
                <a:cubicBezTo>
                  <a:pt x="5501657" y="6484696"/>
                  <a:pt x="5363956" y="6473918"/>
                  <a:pt x="5129720" y="6477000"/>
                </a:cubicBezTo>
                <a:cubicBezTo>
                  <a:pt x="4895484" y="6480082"/>
                  <a:pt x="4760882" y="6452530"/>
                  <a:pt x="4519417" y="6477000"/>
                </a:cubicBezTo>
                <a:cubicBezTo>
                  <a:pt x="4277952" y="6501470"/>
                  <a:pt x="4224402" y="6471422"/>
                  <a:pt x="4131041" y="6477000"/>
                </a:cubicBezTo>
                <a:cubicBezTo>
                  <a:pt x="4037680" y="6482578"/>
                  <a:pt x="3820287" y="6439869"/>
                  <a:pt x="3687184" y="6477000"/>
                </a:cubicBezTo>
                <a:cubicBezTo>
                  <a:pt x="3554081" y="6514131"/>
                  <a:pt x="3269438" y="6473234"/>
                  <a:pt x="3021398" y="6477000"/>
                </a:cubicBezTo>
                <a:cubicBezTo>
                  <a:pt x="2773358" y="6480766"/>
                  <a:pt x="2716025" y="6461416"/>
                  <a:pt x="2577541" y="6477000"/>
                </a:cubicBezTo>
                <a:cubicBezTo>
                  <a:pt x="2439057" y="6492584"/>
                  <a:pt x="2190395" y="6398269"/>
                  <a:pt x="1911755" y="6477000"/>
                </a:cubicBezTo>
                <a:cubicBezTo>
                  <a:pt x="1633115" y="6555731"/>
                  <a:pt x="1430713" y="6426225"/>
                  <a:pt x="1079522" y="6477000"/>
                </a:cubicBezTo>
                <a:cubicBezTo>
                  <a:pt x="342441" y="6411454"/>
                  <a:pt x="-72794" y="6002259"/>
                  <a:pt x="0" y="5397478"/>
                </a:cubicBezTo>
                <a:cubicBezTo>
                  <a:pt x="-40831" y="5230215"/>
                  <a:pt x="13470" y="5063078"/>
                  <a:pt x="0" y="4857734"/>
                </a:cubicBezTo>
                <a:cubicBezTo>
                  <a:pt x="-13470" y="4652390"/>
                  <a:pt x="32971" y="4553997"/>
                  <a:pt x="0" y="4274809"/>
                </a:cubicBezTo>
                <a:cubicBezTo>
                  <a:pt x="-32971" y="3995621"/>
                  <a:pt x="15674" y="3847569"/>
                  <a:pt x="0" y="3691885"/>
                </a:cubicBezTo>
                <a:cubicBezTo>
                  <a:pt x="-15674" y="3536201"/>
                  <a:pt x="58985" y="3291218"/>
                  <a:pt x="0" y="3065782"/>
                </a:cubicBezTo>
                <a:cubicBezTo>
                  <a:pt x="-58985" y="2840346"/>
                  <a:pt x="9643" y="2741919"/>
                  <a:pt x="0" y="2655576"/>
                </a:cubicBezTo>
                <a:cubicBezTo>
                  <a:pt x="-9643" y="2569233"/>
                  <a:pt x="41408" y="2350342"/>
                  <a:pt x="0" y="2115831"/>
                </a:cubicBezTo>
                <a:cubicBezTo>
                  <a:pt x="-41408" y="1881321"/>
                  <a:pt x="29705" y="1857629"/>
                  <a:pt x="0" y="1705626"/>
                </a:cubicBezTo>
                <a:cubicBezTo>
                  <a:pt x="-29705" y="1553623"/>
                  <a:pt x="3893" y="1312223"/>
                  <a:pt x="0" y="1079522"/>
                </a:cubicBezTo>
                <a:close/>
              </a:path>
              <a:path w="7707261" h="6477000" stroke="0" extrusionOk="0">
                <a:moveTo>
                  <a:pt x="0" y="1079522"/>
                </a:moveTo>
                <a:cubicBezTo>
                  <a:pt x="149043" y="459295"/>
                  <a:pt x="516703" y="73761"/>
                  <a:pt x="1079522" y="0"/>
                </a:cubicBezTo>
                <a:cubicBezTo>
                  <a:pt x="1267881" y="-25249"/>
                  <a:pt x="1334589" y="45150"/>
                  <a:pt x="1467897" y="0"/>
                </a:cubicBezTo>
                <a:cubicBezTo>
                  <a:pt x="1601205" y="-45150"/>
                  <a:pt x="1753431" y="45149"/>
                  <a:pt x="1911755" y="0"/>
                </a:cubicBezTo>
                <a:cubicBezTo>
                  <a:pt x="2070079" y="-45149"/>
                  <a:pt x="2288145" y="58532"/>
                  <a:pt x="2466576" y="0"/>
                </a:cubicBezTo>
                <a:cubicBezTo>
                  <a:pt x="2645007" y="-58532"/>
                  <a:pt x="2682198" y="9537"/>
                  <a:pt x="2854951" y="0"/>
                </a:cubicBezTo>
                <a:cubicBezTo>
                  <a:pt x="3027704" y="-9537"/>
                  <a:pt x="3227727" y="38707"/>
                  <a:pt x="3465255" y="0"/>
                </a:cubicBezTo>
                <a:cubicBezTo>
                  <a:pt x="3702783" y="-38707"/>
                  <a:pt x="3726104" y="33825"/>
                  <a:pt x="3909113" y="0"/>
                </a:cubicBezTo>
                <a:cubicBezTo>
                  <a:pt x="4092122" y="-33825"/>
                  <a:pt x="4303631" y="62982"/>
                  <a:pt x="4463934" y="0"/>
                </a:cubicBezTo>
                <a:cubicBezTo>
                  <a:pt x="4624237" y="-62982"/>
                  <a:pt x="4893876" y="47130"/>
                  <a:pt x="5129720" y="0"/>
                </a:cubicBezTo>
                <a:cubicBezTo>
                  <a:pt x="5365564" y="-47130"/>
                  <a:pt x="5478878" y="17225"/>
                  <a:pt x="5795506" y="0"/>
                </a:cubicBezTo>
                <a:cubicBezTo>
                  <a:pt x="6112134" y="-17225"/>
                  <a:pt x="6458294" y="59701"/>
                  <a:pt x="6627739" y="0"/>
                </a:cubicBezTo>
                <a:cubicBezTo>
                  <a:pt x="7309481" y="-21786"/>
                  <a:pt x="7742544" y="368021"/>
                  <a:pt x="7707261" y="1079522"/>
                </a:cubicBezTo>
                <a:cubicBezTo>
                  <a:pt x="7715653" y="1246840"/>
                  <a:pt x="7668876" y="1525557"/>
                  <a:pt x="7707261" y="1705626"/>
                </a:cubicBezTo>
                <a:cubicBezTo>
                  <a:pt x="7745646" y="1885695"/>
                  <a:pt x="7686784" y="2088813"/>
                  <a:pt x="7707261" y="2245370"/>
                </a:cubicBezTo>
                <a:cubicBezTo>
                  <a:pt x="7727738" y="2401927"/>
                  <a:pt x="7689463" y="2555700"/>
                  <a:pt x="7707261" y="2655576"/>
                </a:cubicBezTo>
                <a:cubicBezTo>
                  <a:pt x="7725059" y="2755452"/>
                  <a:pt x="7668985" y="2973309"/>
                  <a:pt x="7707261" y="3195320"/>
                </a:cubicBezTo>
                <a:cubicBezTo>
                  <a:pt x="7745537" y="3417331"/>
                  <a:pt x="7647985" y="3515052"/>
                  <a:pt x="7707261" y="3778245"/>
                </a:cubicBezTo>
                <a:cubicBezTo>
                  <a:pt x="7766537" y="4041438"/>
                  <a:pt x="7679089" y="4128911"/>
                  <a:pt x="7707261" y="4231630"/>
                </a:cubicBezTo>
                <a:cubicBezTo>
                  <a:pt x="7735433" y="4334349"/>
                  <a:pt x="7661700" y="4525641"/>
                  <a:pt x="7707261" y="4728195"/>
                </a:cubicBezTo>
                <a:cubicBezTo>
                  <a:pt x="7752822" y="4930750"/>
                  <a:pt x="7627437" y="5212629"/>
                  <a:pt x="7707261" y="5397478"/>
                </a:cubicBezTo>
                <a:cubicBezTo>
                  <a:pt x="7831899" y="5986604"/>
                  <a:pt x="7396040" y="6435386"/>
                  <a:pt x="6627739" y="6477000"/>
                </a:cubicBezTo>
                <a:cubicBezTo>
                  <a:pt x="6402894" y="6538621"/>
                  <a:pt x="6279515" y="6448523"/>
                  <a:pt x="6017435" y="6477000"/>
                </a:cubicBezTo>
                <a:cubicBezTo>
                  <a:pt x="5755355" y="6505477"/>
                  <a:pt x="5679720" y="6400812"/>
                  <a:pt x="5351649" y="6477000"/>
                </a:cubicBezTo>
                <a:cubicBezTo>
                  <a:pt x="5023578" y="6553188"/>
                  <a:pt x="5040341" y="6470539"/>
                  <a:pt x="4796827" y="6477000"/>
                </a:cubicBezTo>
                <a:cubicBezTo>
                  <a:pt x="4553313" y="6483461"/>
                  <a:pt x="4442872" y="6459601"/>
                  <a:pt x="4297488" y="6477000"/>
                </a:cubicBezTo>
                <a:cubicBezTo>
                  <a:pt x="4152104" y="6494399"/>
                  <a:pt x="3952958" y="6431692"/>
                  <a:pt x="3853631" y="6477000"/>
                </a:cubicBezTo>
                <a:cubicBezTo>
                  <a:pt x="3754304" y="6522308"/>
                  <a:pt x="3427831" y="6451130"/>
                  <a:pt x="3187844" y="6477000"/>
                </a:cubicBezTo>
                <a:cubicBezTo>
                  <a:pt x="2947857" y="6502870"/>
                  <a:pt x="2787996" y="6413624"/>
                  <a:pt x="2577541" y="6477000"/>
                </a:cubicBezTo>
                <a:cubicBezTo>
                  <a:pt x="2367086" y="6540376"/>
                  <a:pt x="2203439" y="6457072"/>
                  <a:pt x="2078201" y="6477000"/>
                </a:cubicBezTo>
                <a:cubicBezTo>
                  <a:pt x="1952963" y="6496928"/>
                  <a:pt x="1411349" y="6374156"/>
                  <a:pt x="1079522" y="6477000"/>
                </a:cubicBezTo>
                <a:cubicBezTo>
                  <a:pt x="421942" y="6514155"/>
                  <a:pt x="-134187" y="6103924"/>
                  <a:pt x="0" y="5397478"/>
                </a:cubicBezTo>
                <a:cubicBezTo>
                  <a:pt x="-13043" y="5107737"/>
                  <a:pt x="8560" y="4949412"/>
                  <a:pt x="0" y="4814554"/>
                </a:cubicBezTo>
                <a:cubicBezTo>
                  <a:pt x="-8560" y="4679696"/>
                  <a:pt x="41979" y="4498867"/>
                  <a:pt x="0" y="4404348"/>
                </a:cubicBezTo>
                <a:cubicBezTo>
                  <a:pt x="-41979" y="4309829"/>
                  <a:pt x="12040" y="3984539"/>
                  <a:pt x="0" y="3864604"/>
                </a:cubicBezTo>
                <a:cubicBezTo>
                  <a:pt x="-12040" y="3744669"/>
                  <a:pt x="50356" y="3461827"/>
                  <a:pt x="0" y="3324859"/>
                </a:cubicBezTo>
                <a:cubicBezTo>
                  <a:pt x="-50356" y="3187891"/>
                  <a:pt x="45373" y="2940323"/>
                  <a:pt x="0" y="2828294"/>
                </a:cubicBezTo>
                <a:cubicBezTo>
                  <a:pt x="-45373" y="2716265"/>
                  <a:pt x="5715" y="2536993"/>
                  <a:pt x="0" y="2331729"/>
                </a:cubicBezTo>
                <a:cubicBezTo>
                  <a:pt x="-5715" y="2126465"/>
                  <a:pt x="13324" y="2067443"/>
                  <a:pt x="0" y="1835164"/>
                </a:cubicBezTo>
                <a:cubicBezTo>
                  <a:pt x="-13324" y="1602886"/>
                  <a:pt x="71523" y="1296205"/>
                  <a:pt x="0" y="1079522"/>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b="1">
              <a:solidFill>
                <a:srgbClr val="C00000"/>
              </a:solidFill>
              <a:latin typeface="UTM Androgyne" panose="02040603050506020204" pitchFamily="18" charset="0"/>
            </a:endParaRPr>
          </a:p>
        </p:txBody>
      </p:sp>
      <p:sp>
        <p:nvSpPr>
          <p:cNvPr id="4" name="Hộp Văn bản 3">
            <a:extLst>
              <a:ext uri="{FF2B5EF4-FFF2-40B4-BE49-F238E27FC236}">
                <a16:creationId xmlns:a16="http://schemas.microsoft.com/office/drawing/2014/main" xmlns="" id="{B7324C91-1E6C-40CF-9E83-F38669EF700E}"/>
              </a:ext>
            </a:extLst>
          </p:cNvPr>
          <p:cNvSpPr txBox="1"/>
          <p:nvPr/>
        </p:nvSpPr>
        <p:spPr>
          <a:xfrm>
            <a:off x="7259864" y="873703"/>
            <a:ext cx="2016899" cy="769441"/>
          </a:xfrm>
          <a:prstGeom prst="rect">
            <a:avLst/>
          </a:prstGeom>
          <a:noFill/>
        </p:spPr>
        <p:txBody>
          <a:bodyPr wrap="none" rtlCol="0">
            <a:spAutoFit/>
          </a:bodyPr>
          <a:lstStyle/>
          <a:p>
            <a:r>
              <a:rPr lang="en-US" sz="4400" dirty="0" err="1">
                <a:solidFill>
                  <a:srgbClr val="C00000"/>
                </a:solidFill>
                <a:latin typeface="UTM Androgyne" panose="02040603050506020204" pitchFamily="18" charset="0"/>
              </a:rPr>
              <a:t>Dặn</a:t>
            </a:r>
            <a:r>
              <a:rPr lang="en-US" sz="4400" dirty="0">
                <a:solidFill>
                  <a:srgbClr val="C00000"/>
                </a:solidFill>
                <a:latin typeface="UTM Androgyne" panose="02040603050506020204" pitchFamily="18" charset="0"/>
              </a:rPr>
              <a:t> </a:t>
            </a:r>
            <a:r>
              <a:rPr lang="en-US" sz="4400" dirty="0" err="1">
                <a:solidFill>
                  <a:srgbClr val="C00000"/>
                </a:solidFill>
                <a:latin typeface="UTM Androgyne" panose="02040603050506020204" pitchFamily="18" charset="0"/>
              </a:rPr>
              <a:t>dò</a:t>
            </a:r>
            <a:endParaRPr lang="en-US" sz="4400" dirty="0">
              <a:solidFill>
                <a:srgbClr val="C00000"/>
              </a:solidFill>
              <a:latin typeface="UTM Androgyne" panose="02040603050506020204" pitchFamily="18" charset="0"/>
            </a:endParaRPr>
          </a:p>
        </p:txBody>
      </p:sp>
      <p:sp>
        <p:nvSpPr>
          <p:cNvPr id="5" name="Hộp Văn bản 4">
            <a:extLst>
              <a:ext uri="{FF2B5EF4-FFF2-40B4-BE49-F238E27FC236}">
                <a16:creationId xmlns:a16="http://schemas.microsoft.com/office/drawing/2014/main" xmlns="" id="{AE926974-79CF-45BB-982E-622E5DEF1B16}"/>
              </a:ext>
            </a:extLst>
          </p:cNvPr>
          <p:cNvSpPr txBox="1"/>
          <p:nvPr/>
        </p:nvSpPr>
        <p:spPr>
          <a:xfrm>
            <a:off x="4529192" y="1833890"/>
            <a:ext cx="7478242" cy="2554545"/>
          </a:xfrm>
          <a:prstGeom prst="rect">
            <a:avLst/>
          </a:prstGeom>
          <a:noFill/>
        </p:spPr>
        <p:txBody>
          <a:bodyPr wrap="square" rtlCol="0">
            <a:spAutoFit/>
          </a:bodyPr>
          <a:lstStyle/>
          <a:p>
            <a:pPr marL="0" lvl="0" indent="0" rtl="0">
              <a:spcBef>
                <a:spcPts val="0"/>
              </a:spcBef>
              <a:spcAft>
                <a:spcPts val="0"/>
              </a:spcAft>
              <a:buNone/>
            </a:pPr>
            <a:r>
              <a:rPr lang="en-US" sz="4000" dirty="0" smtClean="0">
                <a:solidFill>
                  <a:srgbClr val="835135"/>
                </a:solidFill>
                <a:latin typeface="Arial" panose="020B0604020202020204" pitchFamily="34" charset="0"/>
                <a:cs typeface="Arial" panose="020B0604020202020204" pitchFamily="34" charset="0"/>
              </a:rPr>
              <a:t>- </a:t>
            </a:r>
            <a:r>
              <a:rPr lang="en-US" sz="4000" dirty="0" err="1" smtClean="0">
                <a:solidFill>
                  <a:srgbClr val="835135"/>
                </a:solidFill>
                <a:latin typeface="Arial" panose="020B0604020202020204" pitchFamily="34" charset="0"/>
                <a:cs typeface="Arial" panose="020B0604020202020204" pitchFamily="34" charset="0"/>
              </a:rPr>
              <a:t>Sửa</a:t>
            </a:r>
            <a:r>
              <a:rPr lang="en-US" sz="4000" dirty="0" smtClean="0">
                <a:solidFill>
                  <a:srgbClr val="835135"/>
                </a:solidFill>
                <a:latin typeface="Arial" panose="020B0604020202020204" pitchFamily="34" charset="0"/>
                <a:cs typeface="Arial" panose="020B0604020202020204" pitchFamily="34" charset="0"/>
              </a:rPr>
              <a:t> </a:t>
            </a:r>
            <a:r>
              <a:rPr lang="en-US" sz="4000" dirty="0" err="1">
                <a:solidFill>
                  <a:srgbClr val="835135"/>
                </a:solidFill>
                <a:latin typeface="Arial" panose="020B0604020202020204" pitchFamily="34" charset="0"/>
                <a:cs typeface="Arial" panose="020B0604020202020204" pitchFamily="34" charset="0"/>
              </a:rPr>
              <a:t>lỗi</a:t>
            </a:r>
            <a:r>
              <a:rPr lang="en-US" sz="4000" dirty="0">
                <a:solidFill>
                  <a:srgbClr val="835135"/>
                </a:solidFill>
                <a:latin typeface="Arial" panose="020B0604020202020204" pitchFamily="34" charset="0"/>
                <a:cs typeface="Arial" panose="020B0604020202020204" pitchFamily="34" charset="0"/>
              </a:rPr>
              <a:t> </a:t>
            </a:r>
            <a:r>
              <a:rPr lang="en-US" sz="4000" dirty="0" err="1">
                <a:solidFill>
                  <a:srgbClr val="835135"/>
                </a:solidFill>
                <a:latin typeface="Arial" panose="020B0604020202020204" pitchFamily="34" charset="0"/>
                <a:cs typeface="Arial" panose="020B0604020202020204" pitchFamily="34" charset="0"/>
              </a:rPr>
              <a:t>chính</a:t>
            </a:r>
            <a:r>
              <a:rPr lang="en-US" sz="4000" dirty="0">
                <a:solidFill>
                  <a:srgbClr val="835135"/>
                </a:solidFill>
                <a:latin typeface="Arial" panose="020B0604020202020204" pitchFamily="34" charset="0"/>
                <a:cs typeface="Arial" panose="020B0604020202020204" pitchFamily="34" charset="0"/>
              </a:rPr>
              <a:t> </a:t>
            </a:r>
            <a:r>
              <a:rPr lang="en-US" sz="4000" dirty="0" err="1">
                <a:solidFill>
                  <a:srgbClr val="835135"/>
                </a:solidFill>
                <a:latin typeface="Arial" panose="020B0604020202020204" pitchFamily="34" charset="0"/>
                <a:cs typeface="Arial" panose="020B0604020202020204" pitchFamily="34" charset="0"/>
              </a:rPr>
              <a:t>tả</a:t>
            </a:r>
            <a:r>
              <a:rPr lang="en-US" sz="4000" dirty="0">
                <a:solidFill>
                  <a:srgbClr val="835135"/>
                </a:solidFill>
                <a:latin typeface="Arial" panose="020B0604020202020204" pitchFamily="34" charset="0"/>
                <a:cs typeface="Arial" panose="020B0604020202020204" pitchFamily="34" charset="0"/>
              </a:rPr>
              <a:t> </a:t>
            </a:r>
            <a:r>
              <a:rPr lang="en-US" sz="4000" dirty="0" err="1">
                <a:solidFill>
                  <a:srgbClr val="835135"/>
                </a:solidFill>
                <a:latin typeface="Arial" panose="020B0604020202020204" pitchFamily="34" charset="0"/>
                <a:cs typeface="Arial" panose="020B0604020202020204" pitchFamily="34" charset="0"/>
              </a:rPr>
              <a:t>bài</a:t>
            </a:r>
            <a:r>
              <a:rPr lang="en-US" sz="4000" dirty="0">
                <a:solidFill>
                  <a:srgbClr val="835135"/>
                </a:solidFill>
                <a:latin typeface="Arial" panose="020B0604020202020204" pitchFamily="34" charset="0"/>
                <a:cs typeface="Arial" panose="020B0604020202020204" pitchFamily="34" charset="0"/>
              </a:rPr>
              <a:t> Cao </a:t>
            </a:r>
            <a:r>
              <a:rPr lang="en-US" sz="4000" dirty="0" err="1" smtClean="0">
                <a:solidFill>
                  <a:srgbClr val="835135"/>
                </a:solidFill>
                <a:latin typeface="Arial" panose="020B0604020202020204" pitchFamily="34" charset="0"/>
                <a:cs typeface="Arial" panose="020B0604020202020204" pitchFamily="34" charset="0"/>
              </a:rPr>
              <a:t>Bằng</a:t>
            </a:r>
            <a:r>
              <a:rPr lang="en-US" sz="4000" dirty="0" smtClean="0">
                <a:solidFill>
                  <a:srgbClr val="835135"/>
                </a:solidFill>
                <a:latin typeface="Arial" panose="020B0604020202020204" pitchFamily="34" charset="0"/>
                <a:cs typeface="Arial" panose="020B0604020202020204" pitchFamily="34" charset="0"/>
              </a:rPr>
              <a:t> (</a:t>
            </a:r>
            <a:r>
              <a:rPr lang="en-US" sz="4000" dirty="0" err="1">
                <a:solidFill>
                  <a:srgbClr val="835135"/>
                </a:solidFill>
                <a:latin typeface="Arial" panose="020B0604020202020204" pitchFamily="34" charset="0"/>
                <a:cs typeface="Arial" panose="020B0604020202020204" pitchFamily="34" charset="0"/>
              </a:rPr>
              <a:t>nếu</a:t>
            </a:r>
            <a:r>
              <a:rPr lang="en-US" sz="4000" dirty="0">
                <a:solidFill>
                  <a:srgbClr val="835135"/>
                </a:solidFill>
                <a:latin typeface="Arial" panose="020B0604020202020204" pitchFamily="34" charset="0"/>
                <a:cs typeface="Arial" panose="020B0604020202020204" pitchFamily="34" charset="0"/>
              </a:rPr>
              <a:t> </a:t>
            </a:r>
            <a:r>
              <a:rPr lang="en-US" sz="4000" dirty="0" err="1">
                <a:solidFill>
                  <a:srgbClr val="835135"/>
                </a:solidFill>
                <a:latin typeface="Arial" panose="020B0604020202020204" pitchFamily="34" charset="0"/>
                <a:cs typeface="Arial" panose="020B0604020202020204" pitchFamily="34" charset="0"/>
              </a:rPr>
              <a:t>có</a:t>
            </a:r>
            <a:r>
              <a:rPr lang="en-US" sz="4000" dirty="0">
                <a:solidFill>
                  <a:srgbClr val="835135"/>
                </a:solidFill>
                <a:latin typeface="Arial" panose="020B0604020202020204" pitchFamily="34" charset="0"/>
                <a:cs typeface="Arial" panose="020B0604020202020204" pitchFamily="34" charset="0"/>
              </a:rPr>
              <a:t>)</a:t>
            </a:r>
          </a:p>
          <a:p>
            <a:pPr marL="0" lvl="0" indent="0" rtl="0">
              <a:spcBef>
                <a:spcPts val="0"/>
              </a:spcBef>
              <a:spcAft>
                <a:spcPts val="0"/>
              </a:spcAft>
              <a:buNone/>
            </a:pPr>
            <a:r>
              <a:rPr lang="en-US" sz="4000" dirty="0" smtClean="0">
                <a:solidFill>
                  <a:srgbClr val="835135"/>
                </a:solidFill>
                <a:latin typeface="Arial" panose="020B0604020202020204" pitchFamily="34" charset="0"/>
                <a:cs typeface="Arial" panose="020B0604020202020204" pitchFamily="34" charset="0"/>
              </a:rPr>
              <a:t>- </a:t>
            </a:r>
            <a:r>
              <a:rPr lang="en-US" sz="4000" dirty="0" err="1" smtClean="0">
                <a:solidFill>
                  <a:srgbClr val="835135"/>
                </a:solidFill>
                <a:latin typeface="Arial" panose="020B0604020202020204" pitchFamily="34" charset="0"/>
                <a:cs typeface="Arial" panose="020B0604020202020204" pitchFamily="34" charset="0"/>
              </a:rPr>
              <a:t>Chuẩn</a:t>
            </a:r>
            <a:r>
              <a:rPr lang="en-US" sz="4000" dirty="0" smtClean="0">
                <a:solidFill>
                  <a:srgbClr val="835135"/>
                </a:solidFill>
                <a:latin typeface="Arial" panose="020B0604020202020204" pitchFamily="34" charset="0"/>
                <a:cs typeface="Arial" panose="020B0604020202020204" pitchFamily="34" charset="0"/>
              </a:rPr>
              <a:t> </a:t>
            </a:r>
            <a:r>
              <a:rPr lang="en-US" sz="4000" dirty="0" err="1">
                <a:solidFill>
                  <a:srgbClr val="835135"/>
                </a:solidFill>
                <a:latin typeface="Arial" panose="020B0604020202020204" pitchFamily="34" charset="0"/>
                <a:cs typeface="Arial" panose="020B0604020202020204" pitchFamily="34" charset="0"/>
              </a:rPr>
              <a:t>bị</a:t>
            </a:r>
            <a:r>
              <a:rPr lang="en-US" sz="4000" dirty="0">
                <a:solidFill>
                  <a:srgbClr val="835135"/>
                </a:solidFill>
                <a:latin typeface="Arial" panose="020B0604020202020204" pitchFamily="34" charset="0"/>
                <a:cs typeface="Arial" panose="020B0604020202020204" pitchFamily="34" charset="0"/>
              </a:rPr>
              <a:t> </a:t>
            </a:r>
            <a:r>
              <a:rPr lang="en-US" sz="4000" dirty="0" err="1">
                <a:solidFill>
                  <a:srgbClr val="835135"/>
                </a:solidFill>
                <a:latin typeface="Arial" panose="020B0604020202020204" pitchFamily="34" charset="0"/>
                <a:cs typeface="Arial" panose="020B0604020202020204" pitchFamily="34" charset="0"/>
              </a:rPr>
              <a:t>bài</a:t>
            </a:r>
            <a:r>
              <a:rPr lang="en-US" sz="4000" dirty="0">
                <a:solidFill>
                  <a:srgbClr val="835135"/>
                </a:solidFill>
                <a:latin typeface="Arial" panose="020B0604020202020204" pitchFamily="34" charset="0"/>
                <a:cs typeface="Arial" panose="020B0604020202020204" pitchFamily="34" charset="0"/>
              </a:rPr>
              <a:t> </a:t>
            </a:r>
            <a:r>
              <a:rPr lang="en-US" sz="4000" dirty="0" err="1" smtClean="0">
                <a:solidFill>
                  <a:srgbClr val="835135"/>
                </a:solidFill>
                <a:latin typeface="Arial" panose="020B0604020202020204" pitchFamily="34" charset="0"/>
                <a:cs typeface="Arial" panose="020B0604020202020204" pitchFamily="34" charset="0"/>
              </a:rPr>
              <a:t>nghe</a:t>
            </a:r>
            <a:r>
              <a:rPr lang="en-US" sz="4000" dirty="0" smtClean="0">
                <a:solidFill>
                  <a:srgbClr val="835135"/>
                </a:solidFill>
                <a:latin typeface="Arial" panose="020B0604020202020204" pitchFamily="34" charset="0"/>
                <a:cs typeface="Arial" panose="020B0604020202020204" pitchFamily="34" charset="0"/>
              </a:rPr>
              <a:t> - </a:t>
            </a:r>
            <a:r>
              <a:rPr lang="en-US" sz="4000" dirty="0" err="1" smtClean="0">
                <a:solidFill>
                  <a:srgbClr val="835135"/>
                </a:solidFill>
                <a:latin typeface="Arial" panose="020B0604020202020204" pitchFamily="34" charset="0"/>
                <a:cs typeface="Arial" panose="020B0604020202020204" pitchFamily="34" charset="0"/>
              </a:rPr>
              <a:t>viết</a:t>
            </a:r>
            <a:r>
              <a:rPr lang="en-US" sz="4000" dirty="0" smtClean="0">
                <a:solidFill>
                  <a:srgbClr val="835135"/>
                </a:solidFill>
                <a:latin typeface="Arial" panose="020B0604020202020204" pitchFamily="34" charset="0"/>
                <a:cs typeface="Arial" panose="020B0604020202020204" pitchFamily="34" charset="0"/>
              </a:rPr>
              <a:t>: </a:t>
            </a:r>
          </a:p>
          <a:p>
            <a:pPr marL="0" lvl="0" indent="0" rtl="0">
              <a:spcBef>
                <a:spcPts val="0"/>
              </a:spcBef>
              <a:spcAft>
                <a:spcPts val="0"/>
              </a:spcAft>
              <a:buNone/>
            </a:pPr>
            <a:r>
              <a:rPr lang="en-US" sz="4000" dirty="0" err="1" smtClean="0">
                <a:solidFill>
                  <a:srgbClr val="835135"/>
                </a:solidFill>
                <a:latin typeface="Arial" panose="020B0604020202020204" pitchFamily="34" charset="0"/>
                <a:cs typeface="Arial" panose="020B0604020202020204" pitchFamily="34" charset="0"/>
              </a:rPr>
              <a:t>Núi</a:t>
            </a:r>
            <a:r>
              <a:rPr lang="en-US" sz="4000" dirty="0" smtClean="0">
                <a:solidFill>
                  <a:srgbClr val="835135"/>
                </a:solidFill>
                <a:latin typeface="Arial" panose="020B0604020202020204" pitchFamily="34" charset="0"/>
                <a:cs typeface="Arial" panose="020B0604020202020204" pitchFamily="34" charset="0"/>
              </a:rPr>
              <a:t> </a:t>
            </a:r>
            <a:r>
              <a:rPr lang="en-US" sz="4000" dirty="0">
                <a:solidFill>
                  <a:srgbClr val="835135"/>
                </a:solidFill>
                <a:latin typeface="Arial" panose="020B0604020202020204" pitchFamily="34" charset="0"/>
                <a:cs typeface="Arial" panose="020B0604020202020204" pitchFamily="34" charset="0"/>
              </a:rPr>
              <a:t>non hung </a:t>
            </a:r>
            <a:r>
              <a:rPr lang="en-US" sz="4000" dirty="0" err="1">
                <a:solidFill>
                  <a:srgbClr val="835135"/>
                </a:solidFill>
                <a:latin typeface="Arial" panose="020B0604020202020204" pitchFamily="34" charset="0"/>
                <a:cs typeface="Arial" panose="020B0604020202020204" pitchFamily="34" charset="0"/>
              </a:rPr>
              <a:t>vĩ</a:t>
            </a:r>
            <a:endParaRPr lang="en-US" sz="4000" dirty="0">
              <a:solidFill>
                <a:srgbClr val="835135"/>
              </a:solidFill>
              <a:latin typeface="Arial" panose="020B0604020202020204" pitchFamily="34" charset="0"/>
              <a:cs typeface="Arial" panose="020B0604020202020204" pitchFamily="34" charset="0"/>
            </a:endParaRPr>
          </a:p>
        </p:txBody>
      </p:sp>
      <p:pic>
        <p:nvPicPr>
          <p:cNvPr id="1026" name="Picture 2" descr="Hình nền We Bare Bear, ảnh We Bare Bear - QuanTriMang.com">
            <a:extLst>
              <a:ext uri="{FF2B5EF4-FFF2-40B4-BE49-F238E27FC236}">
                <a16:creationId xmlns:a16="http://schemas.microsoft.com/office/drawing/2014/main" xmlns="" id="{FF5178D3-A2C1-47AA-874C-A1193D97BEB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56" b="95819" l="8017" r="89451">
                        <a14:foregroundMark x1="44515" y1="90708" x2="63924" y2="90128"/>
                        <a14:foregroundMark x1="63924" y1="90128" x2="79536" y2="90128"/>
                        <a14:foregroundMark x1="74684" y1="93612" x2="50844" y2="95819"/>
                        <a14:foregroundMark x1="29325" y1="96167" x2="10759" y2="94309"/>
                        <a14:foregroundMark x1="10759" y1="94309" x2="8017" y2="92218"/>
                        <a14:foregroundMark x1="49156" y1="78281" x2="48945" y2="82462"/>
                        <a14:foregroundMark x1="61181" y1="73868" x2="58861" y2="75261"/>
                        <a14:foregroundMark x1="66878" y1="75145" x2="67722" y2="75261"/>
                        <a14:foregroundMark x1="84177" y1="74564" x2="82068" y2="75029"/>
                        <a14:foregroundMark x1="29114" y1="73171" x2="27637" y2="73635"/>
                        <a14:foregroundMark x1="12447" y1="74100" x2="14768" y2="75726"/>
                      </a14:backgroundRemoval>
                    </a14:imgEffect>
                  </a14:imgLayer>
                </a14:imgProps>
              </a:ext>
              <a:ext uri="{28A0092B-C50C-407E-A947-70E740481C1C}">
                <a14:useLocalDpi xmlns:a14="http://schemas.microsoft.com/office/drawing/2010/main" val="0"/>
              </a:ext>
            </a:extLst>
          </a:blip>
          <a:srcRect t="67237" r="-762"/>
          <a:stretch/>
        </p:blipFill>
        <p:spPr bwMode="auto">
          <a:xfrm>
            <a:off x="-93849" y="3516956"/>
            <a:ext cx="5514667" cy="325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26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Game Gấu trúc phiêu lưu - Out Of The Box - Game Vui">
            <a:extLst>
              <a:ext uri="{FF2B5EF4-FFF2-40B4-BE49-F238E27FC236}">
                <a16:creationId xmlns:a16="http://schemas.microsoft.com/office/drawing/2014/main" xmlns="" id="{58E94EBD-F028-4DC4-8AD8-B4F98F3A6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3" r="345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82024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4098" name="Picture 2" descr="Hé lộ toàn cảnh bản đồ công viên Ghibli- nơi tái hiện những &amp;quot;tuyệt tác&amp;quot;  hoạt hình Nhật Bản">
            <a:extLst>
              <a:ext uri="{FF2B5EF4-FFF2-40B4-BE49-F238E27FC236}">
                <a16:creationId xmlns:a16="http://schemas.microsoft.com/office/drawing/2014/main" xmlns="" id="{410B69CF-FB19-4ED1-B3A5-5FB4A937B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357336"/>
            <a:ext cx="11544300" cy="610696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Nhóm 2">
            <a:extLst>
              <a:ext uri="{FF2B5EF4-FFF2-40B4-BE49-F238E27FC236}">
                <a16:creationId xmlns:a16="http://schemas.microsoft.com/office/drawing/2014/main" xmlns="" id="{54DE020C-12C0-4D15-B683-5A872D5D2E3E}"/>
              </a:ext>
            </a:extLst>
          </p:cNvPr>
          <p:cNvGrpSpPr/>
          <p:nvPr/>
        </p:nvGrpSpPr>
        <p:grpSpPr>
          <a:xfrm>
            <a:off x="2895601" y="4119612"/>
            <a:ext cx="622299" cy="655587"/>
            <a:chOff x="2895600" y="3798940"/>
            <a:chExt cx="728133" cy="976260"/>
          </a:xfrm>
        </p:grpSpPr>
        <p:pic>
          <p:nvPicPr>
            <p:cNvPr id="4100"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F0F9BD89-BEBB-4BCE-8C0F-70621B43B1E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FDFD4AA7-BB06-4D65-923E-778B4F6BE7B9}"/>
                </a:ext>
              </a:extLst>
            </p:cNvPr>
            <p:cNvSpPr txBox="1"/>
            <p:nvPr/>
          </p:nvSpPr>
          <p:spPr>
            <a:xfrm>
              <a:off x="3070013" y="3925146"/>
              <a:ext cx="261044" cy="595819"/>
            </a:xfrm>
            <a:prstGeom prst="rect">
              <a:avLst/>
            </a:prstGeom>
            <a:noFill/>
          </p:spPr>
          <p:txBody>
            <a:bodyPr wrap="none" rtlCol="0">
              <a:spAutoFit/>
            </a:bodyPr>
            <a:lstStyle/>
            <a:p>
              <a:r>
                <a:rPr lang="en-US" sz="2000" b="1">
                  <a:latin typeface="UVN Vien Du" panose="03080402030202060204" pitchFamily="66" charset="0"/>
                </a:rPr>
                <a:t>1</a:t>
              </a:r>
            </a:p>
          </p:txBody>
        </p:sp>
      </p:grpSp>
      <p:grpSp>
        <p:nvGrpSpPr>
          <p:cNvPr id="11" name="Nhóm 10">
            <a:extLst>
              <a:ext uri="{FF2B5EF4-FFF2-40B4-BE49-F238E27FC236}">
                <a16:creationId xmlns:a16="http://schemas.microsoft.com/office/drawing/2014/main" xmlns="" id="{96BA7723-A2DD-4683-9465-1202FF38FD06}"/>
              </a:ext>
            </a:extLst>
          </p:cNvPr>
          <p:cNvGrpSpPr/>
          <p:nvPr/>
        </p:nvGrpSpPr>
        <p:grpSpPr>
          <a:xfrm>
            <a:off x="3762537" y="2031812"/>
            <a:ext cx="622299" cy="655587"/>
            <a:chOff x="2895600" y="3798940"/>
            <a:chExt cx="728133" cy="976260"/>
          </a:xfrm>
        </p:grpSpPr>
        <p:pic>
          <p:nvPicPr>
            <p:cNvPr id="12"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919C39F2-088A-4EC9-876D-E0B258A739E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xmlns="" id="{8DD89CFD-995B-43AA-B7E1-3BA2BA1EF0A3}"/>
                </a:ext>
              </a:extLst>
            </p:cNvPr>
            <p:cNvSpPr txBox="1"/>
            <p:nvPr/>
          </p:nvSpPr>
          <p:spPr>
            <a:xfrm>
              <a:off x="3055973" y="3864627"/>
              <a:ext cx="407385" cy="595819"/>
            </a:xfrm>
            <a:prstGeom prst="rect">
              <a:avLst/>
            </a:prstGeom>
            <a:noFill/>
          </p:spPr>
          <p:txBody>
            <a:bodyPr wrap="none" rtlCol="0">
              <a:spAutoFit/>
            </a:bodyPr>
            <a:lstStyle/>
            <a:p>
              <a:r>
                <a:rPr lang="en-US" sz="2000" b="1">
                  <a:latin typeface="UVN Vien Du" panose="03080402030202060204" pitchFamily="66" charset="0"/>
                </a:rPr>
                <a:t>2</a:t>
              </a:r>
            </a:p>
          </p:txBody>
        </p:sp>
      </p:grpSp>
      <p:grpSp>
        <p:nvGrpSpPr>
          <p:cNvPr id="14" name="Nhóm 13">
            <a:extLst>
              <a:ext uri="{FF2B5EF4-FFF2-40B4-BE49-F238E27FC236}">
                <a16:creationId xmlns:a16="http://schemas.microsoft.com/office/drawing/2014/main" xmlns="" id="{C2C4CD61-4FC4-45F9-AD63-3B4A1A26F7E7}"/>
              </a:ext>
            </a:extLst>
          </p:cNvPr>
          <p:cNvGrpSpPr/>
          <p:nvPr/>
        </p:nvGrpSpPr>
        <p:grpSpPr>
          <a:xfrm>
            <a:off x="9062670" y="3410818"/>
            <a:ext cx="622299" cy="655587"/>
            <a:chOff x="2895600" y="3798940"/>
            <a:chExt cx="728133" cy="976260"/>
          </a:xfrm>
        </p:grpSpPr>
        <p:pic>
          <p:nvPicPr>
            <p:cNvPr id="15" name="Picture 4" descr="Hình ảnh Biểu Tượng Gps Phong Cách Hoạt Hình, Gps, Thần Tượng, Hoạt Hình  Vector và PNG với nền trong suốt để tải xuống miễn phí">
              <a:extLst>
                <a:ext uri="{FF2B5EF4-FFF2-40B4-BE49-F238E27FC236}">
                  <a16:creationId xmlns:a16="http://schemas.microsoft.com/office/drawing/2014/main" xmlns="" id="{BDA7D55D-9903-41C6-A878-78DD0D900FA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8000" t="16051" r="26134" b="22452"/>
            <a:stretch/>
          </p:blipFill>
          <p:spPr bwMode="auto">
            <a:xfrm>
              <a:off x="2895600" y="3798940"/>
              <a:ext cx="728133" cy="976260"/>
            </a:xfrm>
            <a:prstGeom prst="rect">
              <a:avLst/>
            </a:prstGeom>
            <a:noFill/>
            <a:extLst>
              <a:ext uri="{909E8E84-426E-40DD-AFC4-6F175D3DCCD1}">
                <a14:hiddenFill xmlns:a14="http://schemas.microsoft.com/office/drawing/2010/main">
                  <a:solidFill>
                    <a:srgbClr val="FFFFFF"/>
                  </a:solidFill>
                </a14:hiddenFill>
              </a:ext>
            </a:extLst>
          </p:spPr>
        </p:pic>
        <p:sp>
          <p:nvSpPr>
            <p:cNvPr id="16" name="Hộp Văn bản 15">
              <a:extLst>
                <a:ext uri="{FF2B5EF4-FFF2-40B4-BE49-F238E27FC236}">
                  <a16:creationId xmlns:a16="http://schemas.microsoft.com/office/drawing/2014/main" xmlns="" id="{1BA2E3B1-04AB-4E79-90BA-086D68114D5D}"/>
                </a:ext>
              </a:extLst>
            </p:cNvPr>
            <p:cNvSpPr txBox="1"/>
            <p:nvPr/>
          </p:nvSpPr>
          <p:spPr>
            <a:xfrm>
              <a:off x="3070013" y="3925146"/>
              <a:ext cx="418639" cy="595819"/>
            </a:xfrm>
            <a:prstGeom prst="rect">
              <a:avLst/>
            </a:prstGeom>
            <a:noFill/>
          </p:spPr>
          <p:txBody>
            <a:bodyPr wrap="none" rtlCol="0">
              <a:spAutoFit/>
            </a:bodyPr>
            <a:lstStyle/>
            <a:p>
              <a:r>
                <a:rPr lang="en-US" sz="2000" b="1">
                  <a:latin typeface="UVN Vien Du" panose="03080402030202060204" pitchFamily="66" charset="0"/>
                </a:rPr>
                <a:t>3</a:t>
              </a:r>
            </a:p>
          </p:txBody>
        </p:sp>
      </p:grpSp>
      <p:pic>
        <p:nvPicPr>
          <p:cNvPr id="8" name="Picture 2" descr="gấu xám | Gấu xám, Gấu, Gấu bắc cực">
            <a:extLst>
              <a:ext uri="{FF2B5EF4-FFF2-40B4-BE49-F238E27FC236}">
                <a16:creationId xmlns:a16="http://schemas.microsoft.com/office/drawing/2014/main" xmlns="" id="{14290F32-4EF1-4F66-BA1B-906DD77AE66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5556" l="9868" r="89967">
                        <a14:foregroundMark x1="41776" y1="91481" x2="39145"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317500" y="3798940"/>
            <a:ext cx="1500499" cy="2665360"/>
          </a:xfrm>
          <a:prstGeom prst="rect">
            <a:avLst/>
          </a:prstGeom>
          <a:noFill/>
          <a:extLst>
            <a:ext uri="{909E8E84-426E-40DD-AFC4-6F175D3DCCD1}">
              <a14:hiddenFill xmlns:a14="http://schemas.microsoft.com/office/drawing/2010/main">
                <a:solidFill>
                  <a:srgbClr val="FFFFFF"/>
                </a:solidFill>
              </a14:hiddenFill>
            </a:ext>
          </a:extLst>
        </p:spPr>
      </p:pic>
      <p:sp>
        <p:nvSpPr>
          <p:cNvPr id="9" name="Bong bóng Lời nói: Hình bầu dục 8">
            <a:extLst>
              <a:ext uri="{FF2B5EF4-FFF2-40B4-BE49-F238E27FC236}">
                <a16:creationId xmlns:a16="http://schemas.microsoft.com/office/drawing/2014/main" xmlns="" id="{FA43E1C1-DB6A-4667-9205-46CCD8B6A092}"/>
              </a:ext>
            </a:extLst>
          </p:cNvPr>
          <p:cNvSpPr/>
          <p:nvPr/>
        </p:nvSpPr>
        <p:spPr>
          <a:xfrm>
            <a:off x="1142864" y="2919164"/>
            <a:ext cx="3681480" cy="1802176"/>
          </a:xfrm>
          <a:prstGeom prst="wedgeEllipseCallout">
            <a:avLst>
              <a:gd name="adj1" fmla="val -46262"/>
              <a:gd name="adj2" fmla="val 46191"/>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r>
              <a:rPr lang="en-US" sz="2400" dirty="0" err="1">
                <a:solidFill>
                  <a:schemeClr val="accent4">
                    <a:lumMod val="50000"/>
                  </a:schemeClr>
                </a:solidFill>
              </a:rPr>
              <a:t>Hôm</a:t>
            </a:r>
            <a:r>
              <a:rPr lang="en-US" sz="2400" dirty="0">
                <a:solidFill>
                  <a:schemeClr val="accent4">
                    <a:lumMod val="50000"/>
                  </a:schemeClr>
                </a:solidFill>
              </a:rPr>
              <a:t> nay, </a:t>
            </a:r>
            <a:r>
              <a:rPr lang="en-US" sz="2400" dirty="0" err="1">
                <a:solidFill>
                  <a:schemeClr val="accent4">
                    <a:lumMod val="50000"/>
                  </a:schemeClr>
                </a:solidFill>
              </a:rPr>
              <a:t>các</a:t>
            </a:r>
            <a:r>
              <a:rPr lang="en-US" sz="2400" dirty="0">
                <a:solidFill>
                  <a:schemeClr val="accent4">
                    <a:lumMod val="50000"/>
                  </a:schemeClr>
                </a:solidFill>
              </a:rPr>
              <a:t> </a:t>
            </a:r>
            <a:r>
              <a:rPr lang="en-US" sz="2400" dirty="0" err="1">
                <a:solidFill>
                  <a:schemeClr val="accent4">
                    <a:lumMod val="50000"/>
                  </a:schemeClr>
                </a:solidFill>
              </a:rPr>
              <a:t>bạn</a:t>
            </a:r>
            <a:r>
              <a:rPr lang="en-US" sz="2400" dirty="0">
                <a:solidFill>
                  <a:schemeClr val="accent4">
                    <a:lumMod val="50000"/>
                  </a:schemeClr>
                </a:solidFill>
              </a:rPr>
              <a:t> </a:t>
            </a:r>
            <a:r>
              <a:rPr lang="en-US" sz="2400" dirty="0" err="1">
                <a:solidFill>
                  <a:schemeClr val="accent4">
                    <a:lumMod val="50000"/>
                  </a:schemeClr>
                </a:solidFill>
              </a:rPr>
              <a:t>và</a:t>
            </a:r>
            <a:r>
              <a:rPr lang="en-US" sz="2400" dirty="0">
                <a:solidFill>
                  <a:schemeClr val="accent4">
                    <a:lumMod val="50000"/>
                  </a:schemeClr>
                </a:solidFill>
              </a:rPr>
              <a:t> </a:t>
            </a:r>
            <a:r>
              <a:rPr lang="en-US" sz="2400" dirty="0" err="1">
                <a:solidFill>
                  <a:schemeClr val="accent4">
                    <a:lumMod val="50000"/>
                  </a:schemeClr>
                </a:solidFill>
              </a:rPr>
              <a:t>mình</a:t>
            </a:r>
            <a:r>
              <a:rPr lang="en-US" sz="2400" dirty="0">
                <a:solidFill>
                  <a:schemeClr val="accent4">
                    <a:lumMod val="50000"/>
                  </a:schemeClr>
                </a:solidFill>
              </a:rPr>
              <a:t> </a:t>
            </a:r>
            <a:r>
              <a:rPr lang="en-US" sz="2400" dirty="0" err="1">
                <a:solidFill>
                  <a:schemeClr val="accent4">
                    <a:lumMod val="50000"/>
                  </a:schemeClr>
                </a:solidFill>
              </a:rPr>
              <a:t>sẽ</a:t>
            </a:r>
            <a:r>
              <a:rPr lang="en-US" sz="2400" dirty="0">
                <a:solidFill>
                  <a:schemeClr val="accent4">
                    <a:lumMod val="50000"/>
                  </a:schemeClr>
                </a:solidFill>
              </a:rPr>
              <a:t> </a:t>
            </a:r>
            <a:r>
              <a:rPr lang="en-US" sz="2400" dirty="0" err="1">
                <a:solidFill>
                  <a:schemeClr val="accent4">
                    <a:lumMod val="50000"/>
                  </a:schemeClr>
                </a:solidFill>
              </a:rPr>
              <a:t>đến</a:t>
            </a:r>
            <a:r>
              <a:rPr lang="en-US" sz="2400" dirty="0">
                <a:solidFill>
                  <a:schemeClr val="accent4">
                    <a:lumMod val="50000"/>
                  </a:schemeClr>
                </a:solidFill>
              </a:rPr>
              <a:t> </a:t>
            </a:r>
            <a:r>
              <a:rPr lang="en-US" sz="2400" dirty="0" err="1">
                <a:solidFill>
                  <a:schemeClr val="accent4">
                    <a:lumMod val="50000"/>
                  </a:schemeClr>
                </a:solidFill>
              </a:rPr>
              <a:t>thăm</a:t>
            </a:r>
            <a:r>
              <a:rPr lang="en-US" sz="2400" dirty="0">
                <a:solidFill>
                  <a:schemeClr val="accent4">
                    <a:lumMod val="50000"/>
                  </a:schemeClr>
                </a:solidFill>
              </a:rPr>
              <a:t> </a:t>
            </a:r>
            <a:r>
              <a:rPr lang="en-US" sz="2400" dirty="0" err="1">
                <a:solidFill>
                  <a:schemeClr val="accent4">
                    <a:lumMod val="50000"/>
                  </a:schemeClr>
                </a:solidFill>
              </a:rPr>
              <a:t>làng</a:t>
            </a:r>
            <a:r>
              <a:rPr lang="en-US" sz="2400" dirty="0">
                <a:solidFill>
                  <a:schemeClr val="accent4">
                    <a:lumMod val="50000"/>
                  </a:schemeClr>
                </a:solidFill>
              </a:rPr>
              <a:t> </a:t>
            </a:r>
            <a:r>
              <a:rPr lang="en-US" sz="2400" dirty="0" err="1">
                <a:solidFill>
                  <a:schemeClr val="accent4">
                    <a:lumMod val="50000"/>
                  </a:schemeClr>
                </a:solidFill>
              </a:rPr>
              <a:t>của</a:t>
            </a:r>
            <a:r>
              <a:rPr lang="en-US" sz="2400" dirty="0">
                <a:solidFill>
                  <a:schemeClr val="accent4">
                    <a:lumMod val="50000"/>
                  </a:schemeClr>
                </a:solidFill>
              </a:rPr>
              <a:t> </a:t>
            </a:r>
            <a:r>
              <a:rPr lang="en-US" sz="2400" dirty="0" err="1">
                <a:solidFill>
                  <a:schemeClr val="accent4">
                    <a:lumMod val="50000"/>
                  </a:schemeClr>
                </a:solidFill>
              </a:rPr>
              <a:t>các</a:t>
            </a:r>
            <a:r>
              <a:rPr lang="en-US" sz="2400" dirty="0">
                <a:solidFill>
                  <a:schemeClr val="accent4">
                    <a:lumMod val="50000"/>
                  </a:schemeClr>
                </a:solidFill>
              </a:rPr>
              <a:t> </a:t>
            </a:r>
            <a:r>
              <a:rPr lang="en-US" sz="2400" dirty="0" err="1">
                <a:solidFill>
                  <a:schemeClr val="accent4">
                    <a:lumMod val="50000"/>
                  </a:schemeClr>
                </a:solidFill>
              </a:rPr>
              <a:t>chú</a:t>
            </a:r>
            <a:r>
              <a:rPr lang="en-US" sz="2400" dirty="0">
                <a:solidFill>
                  <a:schemeClr val="accent4">
                    <a:lumMod val="50000"/>
                  </a:schemeClr>
                </a:solidFill>
              </a:rPr>
              <a:t> </a:t>
            </a:r>
            <a:r>
              <a:rPr lang="en-US" sz="2400" dirty="0" err="1">
                <a:solidFill>
                  <a:schemeClr val="accent4">
                    <a:lumMod val="50000"/>
                  </a:schemeClr>
                </a:solidFill>
              </a:rPr>
              <a:t>lùn</a:t>
            </a:r>
            <a:r>
              <a:rPr lang="en-US" sz="2400" dirty="0">
                <a:solidFill>
                  <a:schemeClr val="accent4">
                    <a:lumMod val="50000"/>
                  </a:schemeClr>
                </a:solidFill>
              </a:rPr>
              <a:t> </a:t>
            </a:r>
            <a:r>
              <a:rPr lang="en-US" sz="2400" dirty="0" err="1">
                <a:solidFill>
                  <a:schemeClr val="accent4">
                    <a:lumMod val="50000"/>
                  </a:schemeClr>
                </a:solidFill>
              </a:rPr>
              <a:t>tí</a:t>
            </a:r>
            <a:r>
              <a:rPr lang="en-US" sz="2400" dirty="0">
                <a:solidFill>
                  <a:schemeClr val="accent4">
                    <a:lumMod val="50000"/>
                  </a:schemeClr>
                </a:solidFill>
              </a:rPr>
              <a:t> hon </a:t>
            </a:r>
            <a:r>
              <a:rPr lang="en-US" sz="2400" dirty="0" err="1">
                <a:solidFill>
                  <a:schemeClr val="accent4">
                    <a:lumMod val="50000"/>
                  </a:schemeClr>
                </a:solidFill>
              </a:rPr>
              <a:t>nhé</a:t>
            </a:r>
            <a:r>
              <a:rPr lang="en-US" sz="2400" dirty="0">
                <a:solidFill>
                  <a:schemeClr val="accent4">
                    <a:lumMod val="50000"/>
                  </a:schemeClr>
                </a:solidFill>
              </a:rPr>
              <a:t>.</a:t>
            </a:r>
          </a:p>
        </p:txBody>
      </p:sp>
      <p:grpSp>
        <p:nvGrpSpPr>
          <p:cNvPr id="17" name="Nhóm 16">
            <a:extLst>
              <a:ext uri="{FF2B5EF4-FFF2-40B4-BE49-F238E27FC236}">
                <a16:creationId xmlns:a16="http://schemas.microsoft.com/office/drawing/2014/main" xmlns="" id="{2B23D35D-5488-41FA-A1A4-BFA224B10A24}"/>
              </a:ext>
            </a:extLst>
          </p:cNvPr>
          <p:cNvGrpSpPr/>
          <p:nvPr/>
        </p:nvGrpSpPr>
        <p:grpSpPr>
          <a:xfrm>
            <a:off x="4072020" y="1523154"/>
            <a:ext cx="3681480" cy="2150077"/>
            <a:chOff x="5764111" y="3823220"/>
            <a:chExt cx="3681480" cy="2150077"/>
          </a:xfrm>
        </p:grpSpPr>
        <p:sp>
          <p:nvSpPr>
            <p:cNvPr id="18" name="Bong bóng Lời nói: Hình bầu dục 17">
              <a:extLst>
                <a:ext uri="{FF2B5EF4-FFF2-40B4-BE49-F238E27FC236}">
                  <a16:creationId xmlns:a16="http://schemas.microsoft.com/office/drawing/2014/main" xmlns="" id="{6915E16C-F951-4DCB-BB9E-6224D120A142}"/>
                </a:ext>
              </a:extLst>
            </p:cNvPr>
            <p:cNvSpPr/>
            <p:nvPr/>
          </p:nvSpPr>
          <p:spPr>
            <a:xfrm>
              <a:off x="5764111" y="3823220"/>
              <a:ext cx="3681480" cy="2150077"/>
            </a:xfrm>
            <a:prstGeom prst="wedgeEllipseCallout">
              <a:avLst>
                <a:gd name="adj1" fmla="val -46262"/>
                <a:gd name="adj2" fmla="val 46191"/>
              </a:avLst>
            </a:prstGeom>
            <a:ln>
              <a:solidFill>
                <a:schemeClr val="accent2">
                  <a:lumMod val="7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a:solidFill>
                  <a:schemeClr val="accent4">
                    <a:lumMod val="50000"/>
                  </a:schemeClr>
                </a:solidFill>
              </a:endParaRPr>
            </a:p>
          </p:txBody>
        </p:sp>
        <p:sp>
          <p:nvSpPr>
            <p:cNvPr id="20" name="Hộp Văn bản 19">
              <a:extLst>
                <a:ext uri="{FF2B5EF4-FFF2-40B4-BE49-F238E27FC236}">
                  <a16:creationId xmlns:a16="http://schemas.microsoft.com/office/drawing/2014/main" xmlns="" id="{CA83AD5D-D052-44FB-8B8D-A63FFDB7444C}"/>
                </a:ext>
              </a:extLst>
            </p:cNvPr>
            <p:cNvSpPr txBox="1"/>
            <p:nvPr/>
          </p:nvSpPr>
          <p:spPr>
            <a:xfrm>
              <a:off x="6305551" y="4160637"/>
              <a:ext cx="2757119" cy="1631216"/>
            </a:xfrm>
            <a:prstGeom prst="rect">
              <a:avLst/>
            </a:prstGeom>
            <a:noFill/>
          </p:spPr>
          <p:txBody>
            <a:bodyPr wrap="square">
              <a:spAutoFit/>
            </a:bodyPr>
            <a:lstStyle/>
            <a:p>
              <a:pPr algn="just"/>
              <a:r>
                <a:rPr lang="en-US" sz="2000" dirty="0" err="1">
                  <a:solidFill>
                    <a:schemeClr val="accent4">
                      <a:lumMod val="50000"/>
                    </a:schemeClr>
                  </a:solidFill>
                </a:rPr>
                <a:t>Đây</a:t>
              </a:r>
              <a:r>
                <a:rPr lang="en-US" sz="2000" dirty="0">
                  <a:solidFill>
                    <a:schemeClr val="accent4">
                      <a:lumMod val="50000"/>
                    </a:schemeClr>
                  </a:solidFill>
                </a:rPr>
                <a:t> </a:t>
              </a:r>
              <a:r>
                <a:rPr lang="en-US" sz="2000" dirty="0" err="1">
                  <a:solidFill>
                    <a:schemeClr val="accent4">
                      <a:lumMod val="50000"/>
                    </a:schemeClr>
                  </a:solidFill>
                </a:rPr>
                <a:t>là</a:t>
              </a:r>
              <a:r>
                <a:rPr lang="en-US" sz="2000" dirty="0">
                  <a:solidFill>
                    <a:schemeClr val="accent4">
                      <a:lumMod val="50000"/>
                    </a:schemeClr>
                  </a:solidFill>
                </a:rPr>
                <a:t> </a:t>
              </a:r>
              <a:r>
                <a:rPr lang="en-US" sz="2000" dirty="0" err="1">
                  <a:solidFill>
                    <a:schemeClr val="accent4">
                      <a:lumMod val="50000"/>
                    </a:schemeClr>
                  </a:solidFill>
                </a:rPr>
                <a:t>nhà</a:t>
              </a:r>
              <a:r>
                <a:rPr lang="en-US" sz="2000" dirty="0">
                  <a:solidFill>
                    <a:schemeClr val="accent4">
                      <a:lumMod val="50000"/>
                    </a:schemeClr>
                  </a:solidFill>
                </a:rPr>
                <a:t> </a:t>
              </a:r>
              <a:r>
                <a:rPr lang="en-US" sz="2000" dirty="0" err="1">
                  <a:solidFill>
                    <a:schemeClr val="accent4">
                      <a:lumMod val="50000"/>
                    </a:schemeClr>
                  </a:solidFill>
                </a:rPr>
                <a:t>của</a:t>
              </a:r>
              <a:r>
                <a:rPr lang="en-US" sz="2000" dirty="0">
                  <a:solidFill>
                    <a:schemeClr val="accent4">
                      <a:lumMod val="50000"/>
                    </a:schemeClr>
                  </a:solidFill>
                </a:rPr>
                <a:t> </a:t>
              </a:r>
              <a:r>
                <a:rPr lang="en-US" sz="2000" dirty="0" err="1">
                  <a:solidFill>
                    <a:schemeClr val="accent4">
                      <a:lumMod val="50000"/>
                    </a:schemeClr>
                  </a:solidFill>
                </a:rPr>
                <a:t>chú</a:t>
              </a:r>
              <a:r>
                <a:rPr lang="en-US" sz="2000" dirty="0">
                  <a:solidFill>
                    <a:schemeClr val="accent4">
                      <a:lumMod val="50000"/>
                    </a:schemeClr>
                  </a:solidFill>
                </a:rPr>
                <a:t> </a:t>
              </a:r>
              <a:r>
                <a:rPr lang="en-US" sz="2000" dirty="0" err="1">
                  <a:solidFill>
                    <a:schemeClr val="accent4">
                      <a:lumMod val="50000"/>
                    </a:schemeClr>
                  </a:solidFill>
                </a:rPr>
                <a:t>lùn</a:t>
              </a:r>
              <a:r>
                <a:rPr lang="en-US" sz="2000" dirty="0">
                  <a:solidFill>
                    <a:schemeClr val="accent4">
                      <a:lumMod val="50000"/>
                    </a:schemeClr>
                  </a:solidFill>
                </a:rPr>
                <a:t> </a:t>
              </a:r>
              <a:r>
                <a:rPr lang="en-US" sz="2000" dirty="0" err="1">
                  <a:solidFill>
                    <a:schemeClr val="accent4">
                      <a:lumMod val="50000"/>
                    </a:schemeClr>
                  </a:solidFill>
                </a:rPr>
                <a:t>vui</a:t>
              </a:r>
              <a:r>
                <a:rPr lang="en-US" sz="2000" dirty="0">
                  <a:solidFill>
                    <a:schemeClr val="accent4">
                      <a:lumMod val="50000"/>
                    </a:schemeClr>
                  </a:solidFill>
                </a:rPr>
                <a:t> </a:t>
              </a:r>
              <a:r>
                <a:rPr lang="en-US" sz="2000" dirty="0" err="1">
                  <a:solidFill>
                    <a:schemeClr val="accent4">
                      <a:lumMod val="50000"/>
                    </a:schemeClr>
                  </a:solidFill>
                </a:rPr>
                <a:t>vẻ</a:t>
              </a:r>
              <a:r>
                <a:rPr lang="en-US" sz="2000" dirty="0">
                  <a:solidFill>
                    <a:schemeClr val="accent4">
                      <a:lumMod val="50000"/>
                    </a:schemeClr>
                  </a:solidFill>
                </a:rPr>
                <a:t>. </a:t>
              </a:r>
              <a:r>
                <a:rPr lang="en-US" sz="2000" dirty="0" err="1">
                  <a:solidFill>
                    <a:schemeClr val="accent4">
                      <a:lumMod val="50000"/>
                    </a:schemeClr>
                  </a:solidFill>
                </a:rPr>
                <a:t>Các</a:t>
              </a:r>
              <a:r>
                <a:rPr lang="en-US" sz="2000" dirty="0">
                  <a:solidFill>
                    <a:schemeClr val="accent4">
                      <a:lumMod val="50000"/>
                    </a:schemeClr>
                  </a:solidFill>
                </a:rPr>
                <a:t> </a:t>
              </a:r>
              <a:r>
                <a:rPr lang="en-US" sz="2000" dirty="0" err="1">
                  <a:solidFill>
                    <a:schemeClr val="accent4">
                      <a:lumMod val="50000"/>
                    </a:schemeClr>
                  </a:solidFill>
                </a:rPr>
                <a:t>bạn</a:t>
              </a:r>
              <a:r>
                <a:rPr lang="en-US" sz="2000" dirty="0">
                  <a:solidFill>
                    <a:schemeClr val="accent4">
                      <a:lumMod val="50000"/>
                    </a:schemeClr>
                  </a:solidFill>
                </a:rPr>
                <a:t> </a:t>
              </a:r>
              <a:r>
                <a:rPr lang="en-US" sz="2000" dirty="0" err="1">
                  <a:solidFill>
                    <a:schemeClr val="accent4">
                      <a:lumMod val="50000"/>
                    </a:schemeClr>
                  </a:solidFill>
                </a:rPr>
                <a:t>hãy</a:t>
              </a:r>
              <a:r>
                <a:rPr lang="en-US" sz="2000" dirty="0">
                  <a:solidFill>
                    <a:schemeClr val="accent4">
                      <a:lumMod val="50000"/>
                    </a:schemeClr>
                  </a:solidFill>
                </a:rPr>
                <a:t> </a:t>
              </a:r>
              <a:r>
                <a:rPr lang="en-US" sz="2000" dirty="0" err="1">
                  <a:solidFill>
                    <a:schemeClr val="accent4">
                      <a:lumMod val="50000"/>
                    </a:schemeClr>
                  </a:solidFill>
                </a:rPr>
                <a:t>cùng</a:t>
              </a:r>
              <a:r>
                <a:rPr lang="en-US" sz="2000" dirty="0">
                  <a:solidFill>
                    <a:schemeClr val="accent4">
                      <a:lumMod val="50000"/>
                    </a:schemeClr>
                  </a:solidFill>
                </a:rPr>
                <a:t> </a:t>
              </a:r>
              <a:r>
                <a:rPr lang="en-US" sz="2000" dirty="0" err="1">
                  <a:solidFill>
                    <a:schemeClr val="accent4">
                      <a:lumMod val="50000"/>
                    </a:schemeClr>
                  </a:solidFill>
                </a:rPr>
                <a:t>mình</a:t>
              </a:r>
              <a:r>
                <a:rPr lang="en-US" sz="2000" dirty="0">
                  <a:solidFill>
                    <a:schemeClr val="accent4">
                      <a:lumMod val="50000"/>
                    </a:schemeClr>
                  </a:solidFill>
                </a:rPr>
                <a:t> </a:t>
              </a:r>
              <a:r>
                <a:rPr lang="en-US" sz="2000" dirty="0" err="1">
                  <a:solidFill>
                    <a:schemeClr val="accent4">
                      <a:lumMod val="50000"/>
                    </a:schemeClr>
                  </a:solidFill>
                </a:rPr>
                <a:t>thực</a:t>
              </a:r>
              <a:r>
                <a:rPr lang="en-US" sz="2000" dirty="0">
                  <a:solidFill>
                    <a:schemeClr val="accent4">
                      <a:lumMod val="50000"/>
                    </a:schemeClr>
                  </a:solidFill>
                </a:rPr>
                <a:t> </a:t>
              </a:r>
              <a:r>
                <a:rPr lang="en-US" sz="2000" dirty="0" err="1">
                  <a:solidFill>
                    <a:schemeClr val="accent4">
                      <a:lumMod val="50000"/>
                    </a:schemeClr>
                  </a:solidFill>
                </a:rPr>
                <a:t>hiện</a:t>
              </a:r>
              <a:r>
                <a:rPr lang="en-US" sz="2000" dirty="0">
                  <a:solidFill>
                    <a:schemeClr val="accent4">
                      <a:lumMod val="50000"/>
                    </a:schemeClr>
                  </a:solidFill>
                </a:rPr>
                <a:t> </a:t>
              </a:r>
              <a:r>
                <a:rPr lang="en-US" sz="2000" dirty="0" err="1">
                  <a:solidFill>
                    <a:schemeClr val="accent4">
                      <a:lumMod val="50000"/>
                    </a:schemeClr>
                  </a:solidFill>
                </a:rPr>
                <a:t>nhiệm</a:t>
              </a:r>
              <a:r>
                <a:rPr lang="en-US" sz="2000" dirty="0">
                  <a:solidFill>
                    <a:schemeClr val="accent4">
                      <a:lumMod val="50000"/>
                    </a:schemeClr>
                  </a:solidFill>
                </a:rPr>
                <a:t> </a:t>
              </a:r>
              <a:r>
                <a:rPr lang="en-US" sz="2000" dirty="0" err="1">
                  <a:solidFill>
                    <a:schemeClr val="accent4">
                      <a:lumMod val="50000"/>
                    </a:schemeClr>
                  </a:solidFill>
                </a:rPr>
                <a:t>vụ</a:t>
              </a:r>
              <a:r>
                <a:rPr lang="en-US" sz="2000" dirty="0">
                  <a:solidFill>
                    <a:schemeClr val="accent4">
                      <a:lumMod val="50000"/>
                    </a:schemeClr>
                  </a:solidFill>
                </a:rPr>
                <a:t> </a:t>
              </a:r>
              <a:r>
                <a:rPr lang="en-US" sz="2000" dirty="0" err="1">
                  <a:solidFill>
                    <a:schemeClr val="accent4">
                      <a:lumMod val="50000"/>
                    </a:schemeClr>
                  </a:solidFill>
                </a:rPr>
                <a:t>để</a:t>
              </a:r>
              <a:r>
                <a:rPr lang="en-US" sz="2000" dirty="0">
                  <a:solidFill>
                    <a:schemeClr val="accent4">
                      <a:lumMod val="50000"/>
                    </a:schemeClr>
                  </a:solidFill>
                </a:rPr>
                <a:t> </a:t>
              </a:r>
              <a:r>
                <a:rPr lang="en-US" sz="2000" dirty="0" err="1">
                  <a:solidFill>
                    <a:schemeClr val="accent4">
                      <a:lumMod val="50000"/>
                    </a:schemeClr>
                  </a:solidFill>
                </a:rPr>
                <a:t>có</a:t>
              </a:r>
              <a:r>
                <a:rPr lang="en-US" sz="2000" dirty="0">
                  <a:solidFill>
                    <a:schemeClr val="accent4">
                      <a:lumMod val="50000"/>
                    </a:schemeClr>
                  </a:solidFill>
                </a:rPr>
                <a:t> </a:t>
              </a:r>
              <a:r>
                <a:rPr lang="en-US" sz="2000" dirty="0" err="1">
                  <a:solidFill>
                    <a:schemeClr val="accent4">
                      <a:lumMod val="50000"/>
                    </a:schemeClr>
                  </a:solidFill>
                </a:rPr>
                <a:t>thể</a:t>
              </a:r>
              <a:r>
                <a:rPr lang="en-US" sz="2000" dirty="0">
                  <a:solidFill>
                    <a:schemeClr val="accent4">
                      <a:lumMod val="50000"/>
                    </a:schemeClr>
                  </a:solidFill>
                </a:rPr>
                <a:t> </a:t>
              </a:r>
              <a:r>
                <a:rPr lang="en-US" sz="2000" dirty="0" err="1">
                  <a:solidFill>
                    <a:schemeClr val="accent4">
                      <a:lumMod val="50000"/>
                    </a:schemeClr>
                  </a:solidFill>
                </a:rPr>
                <a:t>vào</a:t>
              </a:r>
              <a:r>
                <a:rPr lang="en-US" sz="2000" dirty="0">
                  <a:solidFill>
                    <a:schemeClr val="accent4">
                      <a:lumMod val="50000"/>
                    </a:schemeClr>
                  </a:solidFill>
                </a:rPr>
                <a:t> </a:t>
              </a:r>
              <a:r>
                <a:rPr lang="en-US" sz="2000" dirty="0" err="1">
                  <a:solidFill>
                    <a:schemeClr val="accent4">
                      <a:lumMod val="50000"/>
                    </a:schemeClr>
                  </a:solidFill>
                </a:rPr>
                <a:t>tham</a:t>
              </a:r>
              <a:r>
                <a:rPr lang="en-US" sz="2000" dirty="0">
                  <a:solidFill>
                    <a:schemeClr val="accent4">
                      <a:lumMod val="50000"/>
                    </a:schemeClr>
                  </a:solidFill>
                </a:rPr>
                <a:t> </a:t>
              </a:r>
              <a:r>
                <a:rPr lang="en-US" sz="2000" dirty="0" err="1">
                  <a:solidFill>
                    <a:schemeClr val="accent4">
                      <a:lumMod val="50000"/>
                    </a:schemeClr>
                  </a:solidFill>
                </a:rPr>
                <a:t>quan</a:t>
              </a:r>
              <a:r>
                <a:rPr lang="en-US" sz="2000" dirty="0">
                  <a:solidFill>
                    <a:schemeClr val="accent4">
                      <a:lumMod val="50000"/>
                    </a:schemeClr>
                  </a:solidFill>
                </a:rPr>
                <a:t> </a:t>
              </a:r>
              <a:r>
                <a:rPr lang="en-US" sz="2000" dirty="0" err="1">
                  <a:solidFill>
                    <a:schemeClr val="accent4">
                      <a:lumMod val="50000"/>
                    </a:schemeClr>
                  </a:solidFill>
                </a:rPr>
                <a:t>ngôi</a:t>
              </a:r>
              <a:r>
                <a:rPr lang="en-US" sz="2000" dirty="0">
                  <a:solidFill>
                    <a:schemeClr val="accent4">
                      <a:lumMod val="50000"/>
                    </a:schemeClr>
                  </a:solidFill>
                </a:rPr>
                <a:t> </a:t>
              </a:r>
              <a:r>
                <a:rPr lang="en-US" sz="2000" dirty="0" err="1">
                  <a:solidFill>
                    <a:schemeClr val="accent4">
                      <a:lumMod val="50000"/>
                    </a:schemeClr>
                  </a:solidFill>
                </a:rPr>
                <a:t>nhà</a:t>
              </a:r>
              <a:r>
                <a:rPr lang="en-US" sz="2000" dirty="0">
                  <a:solidFill>
                    <a:schemeClr val="accent4">
                      <a:lumMod val="50000"/>
                    </a:schemeClr>
                  </a:solidFill>
                </a:rPr>
                <a:t> </a:t>
              </a:r>
              <a:r>
                <a:rPr lang="en-US" sz="2000" dirty="0" err="1">
                  <a:solidFill>
                    <a:schemeClr val="accent4">
                      <a:lumMod val="50000"/>
                    </a:schemeClr>
                  </a:solidFill>
                </a:rPr>
                <a:t>này</a:t>
              </a:r>
              <a:r>
                <a:rPr lang="en-US" sz="2000" dirty="0">
                  <a:solidFill>
                    <a:schemeClr val="accent4">
                      <a:lumMod val="50000"/>
                    </a:schemeClr>
                  </a:solidFill>
                </a:rPr>
                <a:t> </a:t>
              </a:r>
              <a:r>
                <a:rPr lang="en-US" sz="2000" dirty="0" err="1">
                  <a:solidFill>
                    <a:schemeClr val="accent4">
                      <a:lumMod val="50000"/>
                    </a:schemeClr>
                  </a:solidFill>
                </a:rPr>
                <a:t>nhé</a:t>
              </a:r>
              <a:r>
                <a:rPr lang="en-US" sz="2000" dirty="0">
                  <a:solidFill>
                    <a:schemeClr val="accent4">
                      <a:lumMod val="50000"/>
                    </a:schemeClr>
                  </a:solidFill>
                </a:rPr>
                <a:t>.</a:t>
              </a:r>
            </a:p>
          </p:txBody>
        </p:sp>
      </p:grpSp>
    </p:spTree>
    <p:extLst>
      <p:ext uri="{BB962C8B-B14F-4D97-AF65-F5344CB8AC3E}">
        <p14:creationId xmlns:p14="http://schemas.microsoft.com/office/powerpoint/2010/main" val="3445722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nodeType="clickEffect">
                                  <p:stCondLst>
                                    <p:cond delay="0"/>
                                  </p:stCondLst>
                                  <p:childTnLst>
                                    <p:animMotion origin="layout" path="M 2.77556E-17 1.85185E-6 L 0.22109 -0.07685 " pathEditMode="relative" rAng="0" ptsTypes="AA">
                                      <p:cBhvr>
                                        <p:cTn id="11" dur="2000" fill="hold"/>
                                        <p:tgtEl>
                                          <p:spTgt spid="8"/>
                                        </p:tgtEl>
                                        <p:attrNameLst>
                                          <p:attrName>ppt_x</p:attrName>
                                          <p:attrName>ppt_y</p:attrName>
                                        </p:attrNameLst>
                                      </p:cBhvr>
                                      <p:rCtr x="11055" y="-384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17" name="Picture 4" descr="Vẻ đẹp mê hoặc của sắc màu thiên nhiên-Du lịch Nam Phương Caravan &amp;amp;  Teambuilding">
            <a:extLst>
              <a:ext uri="{FF2B5EF4-FFF2-40B4-BE49-F238E27FC236}">
                <a16:creationId xmlns:a16="http://schemas.microsoft.com/office/drawing/2014/main" xmlns="" id="{3642A316-4B6C-4819-AEF0-A97D1F5B250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Hình chữ nhật: Góc Tròn 3">
            <a:extLst>
              <a:ext uri="{FF2B5EF4-FFF2-40B4-BE49-F238E27FC236}">
                <a16:creationId xmlns:a16="http://schemas.microsoft.com/office/drawing/2014/main" xmlns="" id="{6007F368-5C6F-4902-90F8-984DC5F46405}"/>
              </a:ext>
            </a:extLst>
          </p:cNvPr>
          <p:cNvSpPr/>
          <p:nvPr/>
        </p:nvSpPr>
        <p:spPr>
          <a:xfrm>
            <a:off x="266700" y="2400300"/>
            <a:ext cx="11658600" cy="1295400"/>
          </a:xfrm>
          <a:custGeom>
            <a:avLst/>
            <a:gdLst>
              <a:gd name="connsiteX0" fmla="*/ 0 w 11658600"/>
              <a:gd name="connsiteY0" fmla="*/ 215904 h 1295400"/>
              <a:gd name="connsiteX1" fmla="*/ 215904 w 11658600"/>
              <a:gd name="connsiteY1" fmla="*/ 0 h 1295400"/>
              <a:gd name="connsiteX2" fmla="*/ 469984 w 11658600"/>
              <a:gd name="connsiteY2" fmla="*/ 0 h 1295400"/>
              <a:gd name="connsiteX3" fmla="*/ 1285404 w 11658600"/>
              <a:gd name="connsiteY3" fmla="*/ 0 h 1295400"/>
              <a:gd name="connsiteX4" fmla="*/ 2100823 w 11658600"/>
              <a:gd name="connsiteY4" fmla="*/ 0 h 1295400"/>
              <a:gd name="connsiteX5" fmla="*/ 2691707 w 11658600"/>
              <a:gd name="connsiteY5" fmla="*/ 0 h 1295400"/>
              <a:gd name="connsiteX6" fmla="*/ 3282591 w 11658600"/>
              <a:gd name="connsiteY6" fmla="*/ 0 h 1295400"/>
              <a:gd name="connsiteX7" fmla="*/ 3648939 w 11658600"/>
              <a:gd name="connsiteY7" fmla="*/ 0 h 1295400"/>
              <a:gd name="connsiteX8" fmla="*/ 4352091 w 11658600"/>
              <a:gd name="connsiteY8" fmla="*/ 0 h 1295400"/>
              <a:gd name="connsiteX9" fmla="*/ 4718438 w 11658600"/>
              <a:gd name="connsiteY9" fmla="*/ 0 h 1295400"/>
              <a:gd name="connsiteX10" fmla="*/ 5309322 w 11658600"/>
              <a:gd name="connsiteY10" fmla="*/ 0 h 1295400"/>
              <a:gd name="connsiteX11" fmla="*/ 5563402 w 11658600"/>
              <a:gd name="connsiteY11" fmla="*/ 0 h 1295400"/>
              <a:gd name="connsiteX12" fmla="*/ 6042018 w 11658600"/>
              <a:gd name="connsiteY12" fmla="*/ 0 h 1295400"/>
              <a:gd name="connsiteX13" fmla="*/ 6745170 w 11658600"/>
              <a:gd name="connsiteY13" fmla="*/ 0 h 1295400"/>
              <a:gd name="connsiteX14" fmla="*/ 6999250 w 11658600"/>
              <a:gd name="connsiteY14" fmla="*/ 0 h 1295400"/>
              <a:gd name="connsiteX15" fmla="*/ 7365598 w 11658600"/>
              <a:gd name="connsiteY15" fmla="*/ 0 h 1295400"/>
              <a:gd name="connsiteX16" fmla="*/ 8181017 w 11658600"/>
              <a:gd name="connsiteY16" fmla="*/ 0 h 1295400"/>
              <a:gd name="connsiteX17" fmla="*/ 8547365 w 11658600"/>
              <a:gd name="connsiteY17" fmla="*/ 0 h 1295400"/>
              <a:gd name="connsiteX18" fmla="*/ 9362785 w 11658600"/>
              <a:gd name="connsiteY18" fmla="*/ 0 h 1295400"/>
              <a:gd name="connsiteX19" fmla="*/ 9729133 w 11658600"/>
              <a:gd name="connsiteY19" fmla="*/ 0 h 1295400"/>
              <a:gd name="connsiteX20" fmla="*/ 10095481 w 11658600"/>
              <a:gd name="connsiteY20" fmla="*/ 0 h 1295400"/>
              <a:gd name="connsiteX21" fmla="*/ 10349561 w 11658600"/>
              <a:gd name="connsiteY21" fmla="*/ 0 h 1295400"/>
              <a:gd name="connsiteX22" fmla="*/ 11442696 w 11658600"/>
              <a:gd name="connsiteY22" fmla="*/ 0 h 1295400"/>
              <a:gd name="connsiteX23" fmla="*/ 11658600 w 11658600"/>
              <a:gd name="connsiteY23" fmla="*/ 215904 h 1295400"/>
              <a:gd name="connsiteX24" fmla="*/ 11658600 w 11658600"/>
              <a:gd name="connsiteY24" fmla="*/ 647700 h 1295400"/>
              <a:gd name="connsiteX25" fmla="*/ 11658600 w 11658600"/>
              <a:gd name="connsiteY25" fmla="*/ 1079496 h 1295400"/>
              <a:gd name="connsiteX26" fmla="*/ 11442696 w 11658600"/>
              <a:gd name="connsiteY26" fmla="*/ 1295400 h 1295400"/>
              <a:gd name="connsiteX27" fmla="*/ 11076348 w 11658600"/>
              <a:gd name="connsiteY27" fmla="*/ 1295400 h 1295400"/>
              <a:gd name="connsiteX28" fmla="*/ 10373196 w 11658600"/>
              <a:gd name="connsiteY28" fmla="*/ 1295400 h 1295400"/>
              <a:gd name="connsiteX29" fmla="*/ 9782313 w 11658600"/>
              <a:gd name="connsiteY29" fmla="*/ 1295400 h 1295400"/>
              <a:gd name="connsiteX30" fmla="*/ 9528233 w 11658600"/>
              <a:gd name="connsiteY30" fmla="*/ 1295400 h 1295400"/>
              <a:gd name="connsiteX31" fmla="*/ 9274152 w 11658600"/>
              <a:gd name="connsiteY31" fmla="*/ 1295400 h 1295400"/>
              <a:gd name="connsiteX32" fmla="*/ 8683269 w 11658600"/>
              <a:gd name="connsiteY32" fmla="*/ 1295400 h 1295400"/>
              <a:gd name="connsiteX33" fmla="*/ 8204653 w 11658600"/>
              <a:gd name="connsiteY33" fmla="*/ 1295400 h 1295400"/>
              <a:gd name="connsiteX34" fmla="*/ 7726037 w 11658600"/>
              <a:gd name="connsiteY34" fmla="*/ 1295400 h 1295400"/>
              <a:gd name="connsiteX35" fmla="*/ 7135153 w 11658600"/>
              <a:gd name="connsiteY35" fmla="*/ 1295400 h 1295400"/>
              <a:gd name="connsiteX36" fmla="*/ 6768805 w 11658600"/>
              <a:gd name="connsiteY36" fmla="*/ 1295400 h 1295400"/>
              <a:gd name="connsiteX37" fmla="*/ 6402457 w 11658600"/>
              <a:gd name="connsiteY37" fmla="*/ 1295400 h 1295400"/>
              <a:gd name="connsiteX38" fmla="*/ 6036109 w 11658600"/>
              <a:gd name="connsiteY38" fmla="*/ 1295400 h 1295400"/>
              <a:gd name="connsiteX39" fmla="*/ 5332958 w 11658600"/>
              <a:gd name="connsiteY39" fmla="*/ 1295400 h 1295400"/>
              <a:gd name="connsiteX40" fmla="*/ 4854342 w 11658600"/>
              <a:gd name="connsiteY40" fmla="*/ 1295400 h 1295400"/>
              <a:gd name="connsiteX41" fmla="*/ 4038922 w 11658600"/>
              <a:gd name="connsiteY41" fmla="*/ 1295400 h 1295400"/>
              <a:gd name="connsiteX42" fmla="*/ 3560306 w 11658600"/>
              <a:gd name="connsiteY42" fmla="*/ 1295400 h 1295400"/>
              <a:gd name="connsiteX43" fmla="*/ 3081690 w 11658600"/>
              <a:gd name="connsiteY43" fmla="*/ 1295400 h 1295400"/>
              <a:gd name="connsiteX44" fmla="*/ 2603075 w 11658600"/>
              <a:gd name="connsiteY44" fmla="*/ 1295400 h 1295400"/>
              <a:gd name="connsiteX45" fmla="*/ 2012191 w 11658600"/>
              <a:gd name="connsiteY45" fmla="*/ 1295400 h 1295400"/>
              <a:gd name="connsiteX46" fmla="*/ 1533575 w 11658600"/>
              <a:gd name="connsiteY46" fmla="*/ 1295400 h 1295400"/>
              <a:gd name="connsiteX47" fmla="*/ 215904 w 11658600"/>
              <a:gd name="connsiteY47" fmla="*/ 1295400 h 1295400"/>
              <a:gd name="connsiteX48" fmla="*/ 0 w 11658600"/>
              <a:gd name="connsiteY48" fmla="*/ 1079496 h 1295400"/>
              <a:gd name="connsiteX49" fmla="*/ 0 w 11658600"/>
              <a:gd name="connsiteY49" fmla="*/ 639064 h 1295400"/>
              <a:gd name="connsiteX50" fmla="*/ 0 w 11658600"/>
              <a:gd name="connsiteY50"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58600" h="1295400" fill="none" extrusionOk="0">
                <a:moveTo>
                  <a:pt x="0" y="215904"/>
                </a:moveTo>
                <a:cubicBezTo>
                  <a:pt x="-25739" y="117079"/>
                  <a:pt x="127909" y="4020"/>
                  <a:pt x="215904" y="0"/>
                </a:cubicBezTo>
                <a:cubicBezTo>
                  <a:pt x="329581" y="-5577"/>
                  <a:pt x="383789" y="28339"/>
                  <a:pt x="469984" y="0"/>
                </a:cubicBezTo>
                <a:cubicBezTo>
                  <a:pt x="556179" y="-28339"/>
                  <a:pt x="1036130" y="77094"/>
                  <a:pt x="1285404" y="0"/>
                </a:cubicBezTo>
                <a:cubicBezTo>
                  <a:pt x="1534678" y="-77094"/>
                  <a:pt x="1714681" y="16575"/>
                  <a:pt x="2100823" y="0"/>
                </a:cubicBezTo>
                <a:cubicBezTo>
                  <a:pt x="2486965" y="-16575"/>
                  <a:pt x="2470069" y="17007"/>
                  <a:pt x="2691707" y="0"/>
                </a:cubicBezTo>
                <a:cubicBezTo>
                  <a:pt x="2913345" y="-17007"/>
                  <a:pt x="3082055" y="7554"/>
                  <a:pt x="3282591" y="0"/>
                </a:cubicBezTo>
                <a:cubicBezTo>
                  <a:pt x="3483127" y="-7554"/>
                  <a:pt x="3475085" y="26887"/>
                  <a:pt x="3648939" y="0"/>
                </a:cubicBezTo>
                <a:cubicBezTo>
                  <a:pt x="3822793" y="-26887"/>
                  <a:pt x="4168018" y="25039"/>
                  <a:pt x="4352091" y="0"/>
                </a:cubicBezTo>
                <a:cubicBezTo>
                  <a:pt x="4536164" y="-25039"/>
                  <a:pt x="4588435" y="34921"/>
                  <a:pt x="4718438" y="0"/>
                </a:cubicBezTo>
                <a:cubicBezTo>
                  <a:pt x="4848441" y="-34921"/>
                  <a:pt x="5017431" y="49443"/>
                  <a:pt x="5309322" y="0"/>
                </a:cubicBezTo>
                <a:cubicBezTo>
                  <a:pt x="5601213" y="-49443"/>
                  <a:pt x="5500083" y="12566"/>
                  <a:pt x="5563402" y="0"/>
                </a:cubicBezTo>
                <a:cubicBezTo>
                  <a:pt x="5626721" y="-12566"/>
                  <a:pt x="5882320" y="17900"/>
                  <a:pt x="6042018" y="0"/>
                </a:cubicBezTo>
                <a:cubicBezTo>
                  <a:pt x="6201716" y="-17900"/>
                  <a:pt x="6592880" y="26299"/>
                  <a:pt x="6745170" y="0"/>
                </a:cubicBezTo>
                <a:cubicBezTo>
                  <a:pt x="6897460" y="-26299"/>
                  <a:pt x="6873129" y="20320"/>
                  <a:pt x="6999250" y="0"/>
                </a:cubicBezTo>
                <a:cubicBezTo>
                  <a:pt x="7125371" y="-20320"/>
                  <a:pt x="7237630" y="12955"/>
                  <a:pt x="7365598" y="0"/>
                </a:cubicBezTo>
                <a:cubicBezTo>
                  <a:pt x="7493566" y="-12955"/>
                  <a:pt x="7892880" y="74330"/>
                  <a:pt x="8181017" y="0"/>
                </a:cubicBezTo>
                <a:cubicBezTo>
                  <a:pt x="8469154" y="-74330"/>
                  <a:pt x="8402270" y="25034"/>
                  <a:pt x="8547365" y="0"/>
                </a:cubicBezTo>
                <a:cubicBezTo>
                  <a:pt x="8692460" y="-25034"/>
                  <a:pt x="9005922" y="26614"/>
                  <a:pt x="9362785" y="0"/>
                </a:cubicBezTo>
                <a:cubicBezTo>
                  <a:pt x="9719648" y="-26614"/>
                  <a:pt x="9650840" y="15842"/>
                  <a:pt x="9729133" y="0"/>
                </a:cubicBezTo>
                <a:cubicBezTo>
                  <a:pt x="9807426" y="-15842"/>
                  <a:pt x="9934526" y="25213"/>
                  <a:pt x="10095481" y="0"/>
                </a:cubicBezTo>
                <a:cubicBezTo>
                  <a:pt x="10256436" y="-25213"/>
                  <a:pt x="10236838" y="14963"/>
                  <a:pt x="10349561" y="0"/>
                </a:cubicBezTo>
                <a:cubicBezTo>
                  <a:pt x="10462284" y="-14963"/>
                  <a:pt x="11044377" y="24525"/>
                  <a:pt x="11442696" y="0"/>
                </a:cubicBezTo>
                <a:cubicBezTo>
                  <a:pt x="11573498" y="-17303"/>
                  <a:pt x="11650183" y="94724"/>
                  <a:pt x="11658600" y="215904"/>
                </a:cubicBezTo>
                <a:cubicBezTo>
                  <a:pt x="11685429" y="344116"/>
                  <a:pt x="11633055" y="465123"/>
                  <a:pt x="11658600" y="647700"/>
                </a:cubicBezTo>
                <a:cubicBezTo>
                  <a:pt x="11684145" y="830277"/>
                  <a:pt x="11633440" y="865439"/>
                  <a:pt x="11658600" y="1079496"/>
                </a:cubicBezTo>
                <a:cubicBezTo>
                  <a:pt x="11648980" y="1191075"/>
                  <a:pt x="11570893" y="1312069"/>
                  <a:pt x="11442696" y="1295400"/>
                </a:cubicBezTo>
                <a:cubicBezTo>
                  <a:pt x="11318151" y="1325601"/>
                  <a:pt x="11209799" y="1255803"/>
                  <a:pt x="11076348" y="1295400"/>
                </a:cubicBezTo>
                <a:cubicBezTo>
                  <a:pt x="10942897" y="1334997"/>
                  <a:pt x="10589412" y="1239786"/>
                  <a:pt x="10373196" y="1295400"/>
                </a:cubicBezTo>
                <a:cubicBezTo>
                  <a:pt x="10156980" y="1351014"/>
                  <a:pt x="9908691" y="1279683"/>
                  <a:pt x="9782313" y="1295400"/>
                </a:cubicBezTo>
                <a:cubicBezTo>
                  <a:pt x="9655935" y="1311117"/>
                  <a:pt x="9652862" y="1277598"/>
                  <a:pt x="9528233" y="1295400"/>
                </a:cubicBezTo>
                <a:cubicBezTo>
                  <a:pt x="9403604" y="1313202"/>
                  <a:pt x="9330897" y="1269874"/>
                  <a:pt x="9274152" y="1295400"/>
                </a:cubicBezTo>
                <a:cubicBezTo>
                  <a:pt x="9217407" y="1320926"/>
                  <a:pt x="8804999" y="1268752"/>
                  <a:pt x="8683269" y="1295400"/>
                </a:cubicBezTo>
                <a:cubicBezTo>
                  <a:pt x="8561539" y="1322048"/>
                  <a:pt x="8358243" y="1286060"/>
                  <a:pt x="8204653" y="1295400"/>
                </a:cubicBezTo>
                <a:cubicBezTo>
                  <a:pt x="8051063" y="1304740"/>
                  <a:pt x="7936015" y="1260458"/>
                  <a:pt x="7726037" y="1295400"/>
                </a:cubicBezTo>
                <a:cubicBezTo>
                  <a:pt x="7516059" y="1330342"/>
                  <a:pt x="7282450" y="1277776"/>
                  <a:pt x="7135153" y="1295400"/>
                </a:cubicBezTo>
                <a:cubicBezTo>
                  <a:pt x="6987856" y="1313024"/>
                  <a:pt x="6911627" y="1271503"/>
                  <a:pt x="6768805" y="1295400"/>
                </a:cubicBezTo>
                <a:cubicBezTo>
                  <a:pt x="6625983" y="1319297"/>
                  <a:pt x="6532519" y="1288526"/>
                  <a:pt x="6402457" y="1295400"/>
                </a:cubicBezTo>
                <a:cubicBezTo>
                  <a:pt x="6272395" y="1302274"/>
                  <a:pt x="6133360" y="1285690"/>
                  <a:pt x="6036109" y="1295400"/>
                </a:cubicBezTo>
                <a:cubicBezTo>
                  <a:pt x="5938858" y="1305110"/>
                  <a:pt x="5675751" y="1274403"/>
                  <a:pt x="5332958" y="1295400"/>
                </a:cubicBezTo>
                <a:cubicBezTo>
                  <a:pt x="4990165" y="1316397"/>
                  <a:pt x="5006353" y="1285210"/>
                  <a:pt x="4854342" y="1295400"/>
                </a:cubicBezTo>
                <a:cubicBezTo>
                  <a:pt x="4702331" y="1305590"/>
                  <a:pt x="4318836" y="1282321"/>
                  <a:pt x="4038922" y="1295400"/>
                </a:cubicBezTo>
                <a:cubicBezTo>
                  <a:pt x="3759008" y="1308479"/>
                  <a:pt x="3733731" y="1286463"/>
                  <a:pt x="3560306" y="1295400"/>
                </a:cubicBezTo>
                <a:cubicBezTo>
                  <a:pt x="3386881" y="1304337"/>
                  <a:pt x="3284828" y="1282189"/>
                  <a:pt x="3081690" y="1295400"/>
                </a:cubicBezTo>
                <a:cubicBezTo>
                  <a:pt x="2878552" y="1308611"/>
                  <a:pt x="2756786" y="1282250"/>
                  <a:pt x="2603075" y="1295400"/>
                </a:cubicBezTo>
                <a:cubicBezTo>
                  <a:pt x="2449364" y="1308550"/>
                  <a:pt x="2186855" y="1227034"/>
                  <a:pt x="2012191" y="1295400"/>
                </a:cubicBezTo>
                <a:cubicBezTo>
                  <a:pt x="1837527" y="1363766"/>
                  <a:pt x="1743751" y="1269376"/>
                  <a:pt x="1533575" y="1295400"/>
                </a:cubicBezTo>
                <a:cubicBezTo>
                  <a:pt x="1323399" y="1321424"/>
                  <a:pt x="497552" y="1203116"/>
                  <a:pt x="215904" y="1295400"/>
                </a:cubicBezTo>
                <a:cubicBezTo>
                  <a:pt x="111954" y="1296185"/>
                  <a:pt x="-7207" y="1199436"/>
                  <a:pt x="0" y="1079496"/>
                </a:cubicBezTo>
                <a:cubicBezTo>
                  <a:pt x="-25605" y="944982"/>
                  <a:pt x="46459" y="738015"/>
                  <a:pt x="0" y="639064"/>
                </a:cubicBezTo>
                <a:cubicBezTo>
                  <a:pt x="-46459" y="540113"/>
                  <a:pt x="28421" y="351712"/>
                  <a:pt x="0" y="215904"/>
                </a:cubicBezTo>
                <a:close/>
              </a:path>
              <a:path w="11658600" h="1295400" stroke="0" extrusionOk="0">
                <a:moveTo>
                  <a:pt x="0" y="215904"/>
                </a:moveTo>
                <a:cubicBezTo>
                  <a:pt x="9345" y="95158"/>
                  <a:pt x="105282" y="19040"/>
                  <a:pt x="215904" y="0"/>
                </a:cubicBezTo>
                <a:cubicBezTo>
                  <a:pt x="329117" y="-24575"/>
                  <a:pt x="348201" y="2919"/>
                  <a:pt x="469984" y="0"/>
                </a:cubicBezTo>
                <a:cubicBezTo>
                  <a:pt x="591767" y="-2919"/>
                  <a:pt x="756662" y="37955"/>
                  <a:pt x="836332" y="0"/>
                </a:cubicBezTo>
                <a:cubicBezTo>
                  <a:pt x="916002" y="-37955"/>
                  <a:pt x="1189798" y="3414"/>
                  <a:pt x="1427216" y="0"/>
                </a:cubicBezTo>
                <a:cubicBezTo>
                  <a:pt x="1664634" y="-3414"/>
                  <a:pt x="1579213" y="25177"/>
                  <a:pt x="1681296" y="0"/>
                </a:cubicBezTo>
                <a:cubicBezTo>
                  <a:pt x="1783379" y="-25177"/>
                  <a:pt x="2151260" y="57834"/>
                  <a:pt x="2384448" y="0"/>
                </a:cubicBezTo>
                <a:cubicBezTo>
                  <a:pt x="2617636" y="-57834"/>
                  <a:pt x="2601991" y="16530"/>
                  <a:pt x="2750795" y="0"/>
                </a:cubicBezTo>
                <a:cubicBezTo>
                  <a:pt x="2899599" y="-16530"/>
                  <a:pt x="3169100" y="58783"/>
                  <a:pt x="3341679" y="0"/>
                </a:cubicBezTo>
                <a:cubicBezTo>
                  <a:pt x="3514258" y="-58783"/>
                  <a:pt x="3903772" y="41233"/>
                  <a:pt x="4157099" y="0"/>
                </a:cubicBezTo>
                <a:cubicBezTo>
                  <a:pt x="4410426" y="-41233"/>
                  <a:pt x="4774977" y="61439"/>
                  <a:pt x="4972519" y="0"/>
                </a:cubicBezTo>
                <a:cubicBezTo>
                  <a:pt x="5170061" y="-61439"/>
                  <a:pt x="5400048" y="19441"/>
                  <a:pt x="5563402" y="0"/>
                </a:cubicBezTo>
                <a:cubicBezTo>
                  <a:pt x="5726756" y="-19441"/>
                  <a:pt x="5991796" y="66825"/>
                  <a:pt x="6154286" y="0"/>
                </a:cubicBezTo>
                <a:cubicBezTo>
                  <a:pt x="6316776" y="-66825"/>
                  <a:pt x="6298664" y="1042"/>
                  <a:pt x="6408366" y="0"/>
                </a:cubicBezTo>
                <a:cubicBezTo>
                  <a:pt x="6518068" y="-1042"/>
                  <a:pt x="6665616" y="10469"/>
                  <a:pt x="6774714" y="0"/>
                </a:cubicBezTo>
                <a:cubicBezTo>
                  <a:pt x="6883812" y="-10469"/>
                  <a:pt x="7120908" y="70776"/>
                  <a:pt x="7365598" y="0"/>
                </a:cubicBezTo>
                <a:cubicBezTo>
                  <a:pt x="7610288" y="-70776"/>
                  <a:pt x="7506593" y="14096"/>
                  <a:pt x="7619678" y="0"/>
                </a:cubicBezTo>
                <a:cubicBezTo>
                  <a:pt x="7732763" y="-14096"/>
                  <a:pt x="7970635" y="170"/>
                  <a:pt x="8210562" y="0"/>
                </a:cubicBezTo>
                <a:cubicBezTo>
                  <a:pt x="8450489" y="-170"/>
                  <a:pt x="8578755" y="68638"/>
                  <a:pt x="8913713" y="0"/>
                </a:cubicBezTo>
                <a:cubicBezTo>
                  <a:pt x="9248671" y="-68638"/>
                  <a:pt x="9105564" y="38494"/>
                  <a:pt x="9280061" y="0"/>
                </a:cubicBezTo>
                <a:cubicBezTo>
                  <a:pt x="9454558" y="-38494"/>
                  <a:pt x="9656603" y="4887"/>
                  <a:pt x="9758677" y="0"/>
                </a:cubicBezTo>
                <a:cubicBezTo>
                  <a:pt x="9860751" y="-4887"/>
                  <a:pt x="9948708" y="20360"/>
                  <a:pt x="10012757" y="0"/>
                </a:cubicBezTo>
                <a:cubicBezTo>
                  <a:pt x="10076806" y="-20360"/>
                  <a:pt x="10147886" y="17104"/>
                  <a:pt x="10266837" y="0"/>
                </a:cubicBezTo>
                <a:cubicBezTo>
                  <a:pt x="10385788" y="-17104"/>
                  <a:pt x="10488877" y="27158"/>
                  <a:pt x="10633185" y="0"/>
                </a:cubicBezTo>
                <a:cubicBezTo>
                  <a:pt x="10777493" y="-27158"/>
                  <a:pt x="11194462" y="76516"/>
                  <a:pt x="11442696" y="0"/>
                </a:cubicBezTo>
                <a:cubicBezTo>
                  <a:pt x="11543981" y="13331"/>
                  <a:pt x="11636494" y="119391"/>
                  <a:pt x="11658600" y="215904"/>
                </a:cubicBezTo>
                <a:cubicBezTo>
                  <a:pt x="11699463" y="401172"/>
                  <a:pt x="11636182" y="525666"/>
                  <a:pt x="11658600" y="647700"/>
                </a:cubicBezTo>
                <a:cubicBezTo>
                  <a:pt x="11681018" y="769734"/>
                  <a:pt x="11653680" y="958735"/>
                  <a:pt x="11658600" y="1079496"/>
                </a:cubicBezTo>
                <a:cubicBezTo>
                  <a:pt x="11664509" y="1169710"/>
                  <a:pt x="11546816" y="1322266"/>
                  <a:pt x="11442696" y="1295400"/>
                </a:cubicBezTo>
                <a:cubicBezTo>
                  <a:pt x="11312928" y="1345258"/>
                  <a:pt x="11018757" y="1261777"/>
                  <a:pt x="10851812" y="1295400"/>
                </a:cubicBezTo>
                <a:cubicBezTo>
                  <a:pt x="10684867" y="1329023"/>
                  <a:pt x="10493956" y="1246203"/>
                  <a:pt x="10148661" y="1295400"/>
                </a:cubicBezTo>
                <a:cubicBezTo>
                  <a:pt x="9803366" y="1344597"/>
                  <a:pt x="9977116" y="1279930"/>
                  <a:pt x="9894580" y="1295400"/>
                </a:cubicBezTo>
                <a:cubicBezTo>
                  <a:pt x="9812044" y="1310870"/>
                  <a:pt x="9517865" y="1245408"/>
                  <a:pt x="9415965" y="1295400"/>
                </a:cubicBezTo>
                <a:cubicBezTo>
                  <a:pt x="9314065" y="1345392"/>
                  <a:pt x="9236340" y="1285357"/>
                  <a:pt x="9161885" y="1295400"/>
                </a:cubicBezTo>
                <a:cubicBezTo>
                  <a:pt x="9087430" y="1305443"/>
                  <a:pt x="9023349" y="1265171"/>
                  <a:pt x="8907805" y="1295400"/>
                </a:cubicBezTo>
                <a:cubicBezTo>
                  <a:pt x="8792261" y="1325629"/>
                  <a:pt x="8481329" y="1257239"/>
                  <a:pt x="8316921" y="1295400"/>
                </a:cubicBezTo>
                <a:cubicBezTo>
                  <a:pt x="8152513" y="1333561"/>
                  <a:pt x="7880038" y="1288782"/>
                  <a:pt x="7726037" y="1295400"/>
                </a:cubicBezTo>
                <a:cubicBezTo>
                  <a:pt x="7572036" y="1302018"/>
                  <a:pt x="7390989" y="1263270"/>
                  <a:pt x="7247421" y="1295400"/>
                </a:cubicBezTo>
                <a:cubicBezTo>
                  <a:pt x="7103853" y="1327530"/>
                  <a:pt x="6955271" y="1263928"/>
                  <a:pt x="6768805" y="1295400"/>
                </a:cubicBezTo>
                <a:cubicBezTo>
                  <a:pt x="6582339" y="1326872"/>
                  <a:pt x="6410133" y="1250263"/>
                  <a:pt x="6290189" y="1295400"/>
                </a:cubicBezTo>
                <a:cubicBezTo>
                  <a:pt x="6170245" y="1340537"/>
                  <a:pt x="5717881" y="1223176"/>
                  <a:pt x="5474770" y="1295400"/>
                </a:cubicBezTo>
                <a:cubicBezTo>
                  <a:pt x="5231659" y="1367624"/>
                  <a:pt x="5332295" y="1284308"/>
                  <a:pt x="5220690" y="1295400"/>
                </a:cubicBezTo>
                <a:cubicBezTo>
                  <a:pt x="5109085" y="1306492"/>
                  <a:pt x="4893624" y="1264827"/>
                  <a:pt x="4742074" y="1295400"/>
                </a:cubicBezTo>
                <a:cubicBezTo>
                  <a:pt x="4590524" y="1325973"/>
                  <a:pt x="4486892" y="1252202"/>
                  <a:pt x="4263458" y="1295400"/>
                </a:cubicBezTo>
                <a:cubicBezTo>
                  <a:pt x="4040024" y="1338598"/>
                  <a:pt x="3921364" y="1268740"/>
                  <a:pt x="3672574" y="1295400"/>
                </a:cubicBezTo>
                <a:cubicBezTo>
                  <a:pt x="3423784" y="1322060"/>
                  <a:pt x="3430780" y="1262623"/>
                  <a:pt x="3193958" y="1295400"/>
                </a:cubicBezTo>
                <a:cubicBezTo>
                  <a:pt x="2957136" y="1328177"/>
                  <a:pt x="2719160" y="1294480"/>
                  <a:pt x="2378539" y="1295400"/>
                </a:cubicBezTo>
                <a:cubicBezTo>
                  <a:pt x="2037918" y="1296320"/>
                  <a:pt x="2022372" y="1264967"/>
                  <a:pt x="1675387" y="1295400"/>
                </a:cubicBezTo>
                <a:cubicBezTo>
                  <a:pt x="1328402" y="1325833"/>
                  <a:pt x="1115838" y="1252636"/>
                  <a:pt x="859967" y="1295400"/>
                </a:cubicBezTo>
                <a:cubicBezTo>
                  <a:pt x="604096" y="1338164"/>
                  <a:pt x="509554" y="1219454"/>
                  <a:pt x="215904" y="1295400"/>
                </a:cubicBezTo>
                <a:cubicBezTo>
                  <a:pt x="91862" y="1281749"/>
                  <a:pt x="-25103" y="1205648"/>
                  <a:pt x="0" y="1079496"/>
                </a:cubicBezTo>
                <a:cubicBezTo>
                  <a:pt x="-41602" y="938417"/>
                  <a:pt x="1799" y="824130"/>
                  <a:pt x="0" y="630428"/>
                </a:cubicBezTo>
                <a:cubicBezTo>
                  <a:pt x="-1799" y="436726"/>
                  <a:pt x="30354" y="417018"/>
                  <a:pt x="0" y="215904"/>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a:solidFill>
                  <a:srgbClr val="C00000"/>
                </a:solidFill>
                <a:latin typeface="UTM Androgyne" panose="02040603050506020204" pitchFamily="18" charset="0"/>
              </a:rPr>
              <a:t>THỬ TÀI TRÍ NHỚ</a:t>
            </a:r>
          </a:p>
        </p:txBody>
      </p:sp>
    </p:spTree>
    <p:extLst>
      <p:ext uri="{BB962C8B-B14F-4D97-AF65-F5344CB8AC3E}">
        <p14:creationId xmlns:p14="http://schemas.microsoft.com/office/powerpoint/2010/main" val="363776889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17" name="Picture 4" descr="Vẻ đẹp mê hoặc của sắc màu thiên nhiên-Du lịch Nam Phương Caravan &amp;amp;  Teambuilding">
            <a:extLst>
              <a:ext uri="{FF2B5EF4-FFF2-40B4-BE49-F238E27FC236}">
                <a16:creationId xmlns:a16="http://schemas.microsoft.com/office/drawing/2014/main" xmlns="" id="{3642A316-4B6C-4819-AEF0-A97D1F5B250C}"/>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Hình chữ nhật: Góc Tròn 2">
            <a:extLst>
              <a:ext uri="{FF2B5EF4-FFF2-40B4-BE49-F238E27FC236}">
                <a16:creationId xmlns:a16="http://schemas.microsoft.com/office/drawing/2014/main" xmlns="" id="{FF7F2547-41F7-45E4-A9AA-BC454C6A1C3C}"/>
              </a:ext>
            </a:extLst>
          </p:cNvPr>
          <p:cNvSpPr/>
          <p:nvPr/>
        </p:nvSpPr>
        <p:spPr>
          <a:xfrm>
            <a:off x="266700" y="279400"/>
            <a:ext cx="11658600" cy="6273800"/>
          </a:xfrm>
          <a:custGeom>
            <a:avLst/>
            <a:gdLst>
              <a:gd name="connsiteX0" fmla="*/ 0 w 11658600"/>
              <a:gd name="connsiteY0" fmla="*/ 1045654 h 6273800"/>
              <a:gd name="connsiteX1" fmla="*/ 1045654 w 11658600"/>
              <a:gd name="connsiteY1" fmla="*/ 0 h 6273800"/>
              <a:gd name="connsiteX2" fmla="*/ 1452264 w 11658600"/>
              <a:gd name="connsiteY2" fmla="*/ 0 h 6273800"/>
              <a:gd name="connsiteX3" fmla="*/ 2050220 w 11658600"/>
              <a:gd name="connsiteY3" fmla="*/ 0 h 6273800"/>
              <a:gd name="connsiteX4" fmla="*/ 2648175 w 11658600"/>
              <a:gd name="connsiteY4" fmla="*/ 0 h 6273800"/>
              <a:gd name="connsiteX5" fmla="*/ 3054785 w 11658600"/>
              <a:gd name="connsiteY5" fmla="*/ 0 h 6273800"/>
              <a:gd name="connsiteX6" fmla="*/ 3748414 w 11658600"/>
              <a:gd name="connsiteY6" fmla="*/ 0 h 6273800"/>
              <a:gd name="connsiteX7" fmla="*/ 4155024 w 11658600"/>
              <a:gd name="connsiteY7" fmla="*/ 0 h 6273800"/>
              <a:gd name="connsiteX8" fmla="*/ 4752980 w 11658600"/>
              <a:gd name="connsiteY8" fmla="*/ 0 h 6273800"/>
              <a:gd name="connsiteX9" fmla="*/ 5063917 w 11658600"/>
              <a:gd name="connsiteY9" fmla="*/ 0 h 6273800"/>
              <a:gd name="connsiteX10" fmla="*/ 5566199 w 11658600"/>
              <a:gd name="connsiteY10" fmla="*/ 0 h 6273800"/>
              <a:gd name="connsiteX11" fmla="*/ 6259828 w 11658600"/>
              <a:gd name="connsiteY11" fmla="*/ 0 h 6273800"/>
              <a:gd name="connsiteX12" fmla="*/ 6570765 w 11658600"/>
              <a:gd name="connsiteY12" fmla="*/ 0 h 6273800"/>
              <a:gd name="connsiteX13" fmla="*/ 6977375 w 11658600"/>
              <a:gd name="connsiteY13" fmla="*/ 0 h 6273800"/>
              <a:gd name="connsiteX14" fmla="*/ 7766677 w 11658600"/>
              <a:gd name="connsiteY14" fmla="*/ 0 h 6273800"/>
              <a:gd name="connsiteX15" fmla="*/ 8173287 w 11658600"/>
              <a:gd name="connsiteY15" fmla="*/ 0 h 6273800"/>
              <a:gd name="connsiteX16" fmla="*/ 8962588 w 11658600"/>
              <a:gd name="connsiteY16" fmla="*/ 0 h 6273800"/>
              <a:gd name="connsiteX17" fmla="*/ 9369198 w 11658600"/>
              <a:gd name="connsiteY17" fmla="*/ 0 h 6273800"/>
              <a:gd name="connsiteX18" fmla="*/ 9775808 w 11658600"/>
              <a:gd name="connsiteY18" fmla="*/ 0 h 6273800"/>
              <a:gd name="connsiteX19" fmla="*/ 10086745 w 11658600"/>
              <a:gd name="connsiteY19" fmla="*/ 0 h 6273800"/>
              <a:gd name="connsiteX20" fmla="*/ 10612946 w 11658600"/>
              <a:gd name="connsiteY20" fmla="*/ 0 h 6273800"/>
              <a:gd name="connsiteX21" fmla="*/ 11658600 w 11658600"/>
              <a:gd name="connsiteY21" fmla="*/ 1045654 h 6273800"/>
              <a:gd name="connsiteX22" fmla="*/ 11658600 w 11658600"/>
              <a:gd name="connsiteY22" fmla="*/ 1643153 h 6273800"/>
              <a:gd name="connsiteX23" fmla="*/ 11658600 w 11658600"/>
              <a:gd name="connsiteY23" fmla="*/ 2115177 h 6273800"/>
              <a:gd name="connsiteX24" fmla="*/ 11658600 w 11658600"/>
              <a:gd name="connsiteY24" fmla="*/ 2712676 h 6273800"/>
              <a:gd name="connsiteX25" fmla="*/ 11658600 w 11658600"/>
              <a:gd name="connsiteY25" fmla="*/ 3184700 h 6273800"/>
              <a:gd name="connsiteX26" fmla="*/ 11658600 w 11658600"/>
              <a:gd name="connsiteY26" fmla="*/ 3698549 h 6273800"/>
              <a:gd name="connsiteX27" fmla="*/ 11658600 w 11658600"/>
              <a:gd name="connsiteY27" fmla="*/ 4337873 h 6273800"/>
              <a:gd name="connsiteX28" fmla="*/ 11658600 w 11658600"/>
              <a:gd name="connsiteY28" fmla="*/ 5228146 h 6273800"/>
              <a:gd name="connsiteX29" fmla="*/ 10612946 w 11658600"/>
              <a:gd name="connsiteY29" fmla="*/ 6273800 h 6273800"/>
              <a:gd name="connsiteX30" fmla="*/ 9919317 w 11658600"/>
              <a:gd name="connsiteY30" fmla="*/ 6273800 h 6273800"/>
              <a:gd name="connsiteX31" fmla="*/ 9417035 w 11658600"/>
              <a:gd name="connsiteY31" fmla="*/ 6273800 h 6273800"/>
              <a:gd name="connsiteX32" fmla="*/ 8914752 w 11658600"/>
              <a:gd name="connsiteY32" fmla="*/ 6273800 h 6273800"/>
              <a:gd name="connsiteX33" fmla="*/ 8316796 w 11658600"/>
              <a:gd name="connsiteY33" fmla="*/ 6273800 h 6273800"/>
              <a:gd name="connsiteX34" fmla="*/ 7910186 w 11658600"/>
              <a:gd name="connsiteY34" fmla="*/ 6273800 h 6273800"/>
              <a:gd name="connsiteX35" fmla="*/ 7503576 w 11658600"/>
              <a:gd name="connsiteY35" fmla="*/ 6273800 h 6273800"/>
              <a:gd name="connsiteX36" fmla="*/ 7096966 w 11658600"/>
              <a:gd name="connsiteY36" fmla="*/ 6273800 h 6273800"/>
              <a:gd name="connsiteX37" fmla="*/ 6403338 w 11658600"/>
              <a:gd name="connsiteY37" fmla="*/ 6273800 h 6273800"/>
              <a:gd name="connsiteX38" fmla="*/ 5901055 w 11658600"/>
              <a:gd name="connsiteY38" fmla="*/ 6273800 h 6273800"/>
              <a:gd name="connsiteX39" fmla="*/ 5111753 w 11658600"/>
              <a:gd name="connsiteY39" fmla="*/ 6273800 h 6273800"/>
              <a:gd name="connsiteX40" fmla="*/ 4609470 w 11658600"/>
              <a:gd name="connsiteY40" fmla="*/ 6273800 h 6273800"/>
              <a:gd name="connsiteX41" fmla="*/ 4107187 w 11658600"/>
              <a:gd name="connsiteY41" fmla="*/ 6273800 h 6273800"/>
              <a:gd name="connsiteX42" fmla="*/ 3604905 w 11658600"/>
              <a:gd name="connsiteY42" fmla="*/ 6273800 h 6273800"/>
              <a:gd name="connsiteX43" fmla="*/ 3006949 w 11658600"/>
              <a:gd name="connsiteY43" fmla="*/ 6273800 h 6273800"/>
              <a:gd name="connsiteX44" fmla="*/ 2504666 w 11658600"/>
              <a:gd name="connsiteY44" fmla="*/ 6273800 h 6273800"/>
              <a:gd name="connsiteX45" fmla="*/ 1715364 w 11658600"/>
              <a:gd name="connsiteY45" fmla="*/ 6273800 h 6273800"/>
              <a:gd name="connsiteX46" fmla="*/ 1045654 w 11658600"/>
              <a:gd name="connsiteY46" fmla="*/ 6273800 h 6273800"/>
              <a:gd name="connsiteX47" fmla="*/ 0 w 11658600"/>
              <a:gd name="connsiteY47" fmla="*/ 5228146 h 6273800"/>
              <a:gd name="connsiteX48" fmla="*/ 0 w 11658600"/>
              <a:gd name="connsiteY48" fmla="*/ 4756122 h 6273800"/>
              <a:gd name="connsiteX49" fmla="*/ 0 w 11658600"/>
              <a:gd name="connsiteY49" fmla="*/ 4284098 h 6273800"/>
              <a:gd name="connsiteX50" fmla="*/ 0 w 11658600"/>
              <a:gd name="connsiteY50" fmla="*/ 3602949 h 6273800"/>
              <a:gd name="connsiteX51" fmla="*/ 0 w 11658600"/>
              <a:gd name="connsiteY51" fmla="*/ 2963625 h 6273800"/>
              <a:gd name="connsiteX52" fmla="*/ 0 w 11658600"/>
              <a:gd name="connsiteY52" fmla="*/ 2366126 h 6273800"/>
              <a:gd name="connsiteX53" fmla="*/ 0 w 11658600"/>
              <a:gd name="connsiteY53" fmla="*/ 1894102 h 6273800"/>
              <a:gd name="connsiteX54" fmla="*/ 0 w 11658600"/>
              <a:gd name="connsiteY54" fmla="*/ 1045654 h 627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658600" h="6273800" fill="none" extrusionOk="0">
                <a:moveTo>
                  <a:pt x="0" y="1045654"/>
                </a:moveTo>
                <a:cubicBezTo>
                  <a:pt x="105071" y="441566"/>
                  <a:pt x="505312" y="43286"/>
                  <a:pt x="1045654" y="0"/>
                </a:cubicBezTo>
                <a:cubicBezTo>
                  <a:pt x="1167557" y="-46704"/>
                  <a:pt x="1353973" y="15414"/>
                  <a:pt x="1452264" y="0"/>
                </a:cubicBezTo>
                <a:cubicBezTo>
                  <a:pt x="1550555" y="-15414"/>
                  <a:pt x="1820020" y="53015"/>
                  <a:pt x="2050220" y="0"/>
                </a:cubicBezTo>
                <a:cubicBezTo>
                  <a:pt x="2280420" y="-53015"/>
                  <a:pt x="2349439" y="59600"/>
                  <a:pt x="2648175" y="0"/>
                </a:cubicBezTo>
                <a:cubicBezTo>
                  <a:pt x="2946912" y="-59600"/>
                  <a:pt x="2949610" y="6885"/>
                  <a:pt x="3054785" y="0"/>
                </a:cubicBezTo>
                <a:cubicBezTo>
                  <a:pt x="3159960" y="-6885"/>
                  <a:pt x="3570753" y="14641"/>
                  <a:pt x="3748414" y="0"/>
                </a:cubicBezTo>
                <a:cubicBezTo>
                  <a:pt x="3926075" y="-14641"/>
                  <a:pt x="3955489" y="13016"/>
                  <a:pt x="4155024" y="0"/>
                </a:cubicBezTo>
                <a:cubicBezTo>
                  <a:pt x="4354559" y="-13016"/>
                  <a:pt x="4620988" y="65467"/>
                  <a:pt x="4752980" y="0"/>
                </a:cubicBezTo>
                <a:cubicBezTo>
                  <a:pt x="4884972" y="-65467"/>
                  <a:pt x="4946019" y="4070"/>
                  <a:pt x="5063917" y="0"/>
                </a:cubicBezTo>
                <a:cubicBezTo>
                  <a:pt x="5181815" y="-4070"/>
                  <a:pt x="5372181" y="44700"/>
                  <a:pt x="5566199" y="0"/>
                </a:cubicBezTo>
                <a:cubicBezTo>
                  <a:pt x="5760217" y="-44700"/>
                  <a:pt x="6006170" y="15748"/>
                  <a:pt x="6259828" y="0"/>
                </a:cubicBezTo>
                <a:cubicBezTo>
                  <a:pt x="6513486" y="-15748"/>
                  <a:pt x="6456732" y="34726"/>
                  <a:pt x="6570765" y="0"/>
                </a:cubicBezTo>
                <a:cubicBezTo>
                  <a:pt x="6684798" y="-34726"/>
                  <a:pt x="6832993" y="27296"/>
                  <a:pt x="6977375" y="0"/>
                </a:cubicBezTo>
                <a:cubicBezTo>
                  <a:pt x="7121757" y="-27296"/>
                  <a:pt x="7412937" y="90212"/>
                  <a:pt x="7766677" y="0"/>
                </a:cubicBezTo>
                <a:cubicBezTo>
                  <a:pt x="8120417" y="-90212"/>
                  <a:pt x="8018804" y="19401"/>
                  <a:pt x="8173287" y="0"/>
                </a:cubicBezTo>
                <a:cubicBezTo>
                  <a:pt x="8327770" y="-19401"/>
                  <a:pt x="8680794" y="58633"/>
                  <a:pt x="8962588" y="0"/>
                </a:cubicBezTo>
                <a:cubicBezTo>
                  <a:pt x="9244382" y="-58633"/>
                  <a:pt x="9240612" y="21252"/>
                  <a:pt x="9369198" y="0"/>
                </a:cubicBezTo>
                <a:cubicBezTo>
                  <a:pt x="9497784" y="-21252"/>
                  <a:pt x="9673194" y="16382"/>
                  <a:pt x="9775808" y="0"/>
                </a:cubicBezTo>
                <a:cubicBezTo>
                  <a:pt x="9878422" y="-16382"/>
                  <a:pt x="9968590" y="4740"/>
                  <a:pt x="10086745" y="0"/>
                </a:cubicBezTo>
                <a:cubicBezTo>
                  <a:pt x="10204900" y="-4740"/>
                  <a:pt x="10412610" y="7408"/>
                  <a:pt x="10612946" y="0"/>
                </a:cubicBezTo>
                <a:cubicBezTo>
                  <a:pt x="11220586" y="-45107"/>
                  <a:pt x="11605095" y="455824"/>
                  <a:pt x="11658600" y="1045654"/>
                </a:cubicBezTo>
                <a:cubicBezTo>
                  <a:pt x="11688956" y="1292323"/>
                  <a:pt x="11596371" y="1490727"/>
                  <a:pt x="11658600" y="1643153"/>
                </a:cubicBezTo>
                <a:cubicBezTo>
                  <a:pt x="11720829" y="1795579"/>
                  <a:pt x="11621362" y="1972639"/>
                  <a:pt x="11658600" y="2115177"/>
                </a:cubicBezTo>
                <a:cubicBezTo>
                  <a:pt x="11695838" y="2257715"/>
                  <a:pt x="11629558" y="2564715"/>
                  <a:pt x="11658600" y="2712676"/>
                </a:cubicBezTo>
                <a:cubicBezTo>
                  <a:pt x="11687642" y="2860637"/>
                  <a:pt x="11639202" y="3043624"/>
                  <a:pt x="11658600" y="3184700"/>
                </a:cubicBezTo>
                <a:cubicBezTo>
                  <a:pt x="11677998" y="3325776"/>
                  <a:pt x="11614148" y="3501663"/>
                  <a:pt x="11658600" y="3698549"/>
                </a:cubicBezTo>
                <a:cubicBezTo>
                  <a:pt x="11703052" y="3895435"/>
                  <a:pt x="11655565" y="4152409"/>
                  <a:pt x="11658600" y="4337873"/>
                </a:cubicBezTo>
                <a:cubicBezTo>
                  <a:pt x="11661635" y="4523337"/>
                  <a:pt x="11635777" y="4812830"/>
                  <a:pt x="11658600" y="5228146"/>
                </a:cubicBezTo>
                <a:cubicBezTo>
                  <a:pt x="11574594" y="5733728"/>
                  <a:pt x="11097298" y="6230847"/>
                  <a:pt x="10612946" y="6273800"/>
                </a:cubicBezTo>
                <a:cubicBezTo>
                  <a:pt x="10327873" y="6318289"/>
                  <a:pt x="10098663" y="6247846"/>
                  <a:pt x="9919317" y="6273800"/>
                </a:cubicBezTo>
                <a:cubicBezTo>
                  <a:pt x="9739971" y="6299754"/>
                  <a:pt x="9625119" y="6227994"/>
                  <a:pt x="9417035" y="6273800"/>
                </a:cubicBezTo>
                <a:cubicBezTo>
                  <a:pt x="9208951" y="6319606"/>
                  <a:pt x="9128490" y="6264572"/>
                  <a:pt x="8914752" y="6273800"/>
                </a:cubicBezTo>
                <a:cubicBezTo>
                  <a:pt x="8701014" y="6283028"/>
                  <a:pt x="8452837" y="6250580"/>
                  <a:pt x="8316796" y="6273800"/>
                </a:cubicBezTo>
                <a:cubicBezTo>
                  <a:pt x="8180755" y="6297020"/>
                  <a:pt x="7998335" y="6251396"/>
                  <a:pt x="7910186" y="6273800"/>
                </a:cubicBezTo>
                <a:cubicBezTo>
                  <a:pt x="7822037" y="6296204"/>
                  <a:pt x="7619771" y="6260105"/>
                  <a:pt x="7503576" y="6273800"/>
                </a:cubicBezTo>
                <a:cubicBezTo>
                  <a:pt x="7387381" y="6287495"/>
                  <a:pt x="7253345" y="6238651"/>
                  <a:pt x="7096966" y="6273800"/>
                </a:cubicBezTo>
                <a:cubicBezTo>
                  <a:pt x="6940587" y="6308949"/>
                  <a:pt x="6742963" y="6273242"/>
                  <a:pt x="6403338" y="6273800"/>
                </a:cubicBezTo>
                <a:cubicBezTo>
                  <a:pt x="6063713" y="6274358"/>
                  <a:pt x="6099779" y="6231131"/>
                  <a:pt x="5901055" y="6273800"/>
                </a:cubicBezTo>
                <a:cubicBezTo>
                  <a:pt x="5702331" y="6316469"/>
                  <a:pt x="5327406" y="6196013"/>
                  <a:pt x="5111753" y="6273800"/>
                </a:cubicBezTo>
                <a:cubicBezTo>
                  <a:pt x="4896100" y="6351587"/>
                  <a:pt x="4725950" y="6254060"/>
                  <a:pt x="4609470" y="6273800"/>
                </a:cubicBezTo>
                <a:cubicBezTo>
                  <a:pt x="4492990" y="6293540"/>
                  <a:pt x="4354384" y="6252733"/>
                  <a:pt x="4107187" y="6273800"/>
                </a:cubicBezTo>
                <a:cubicBezTo>
                  <a:pt x="3859990" y="6294867"/>
                  <a:pt x="3782040" y="6245239"/>
                  <a:pt x="3604905" y="6273800"/>
                </a:cubicBezTo>
                <a:cubicBezTo>
                  <a:pt x="3427770" y="6302361"/>
                  <a:pt x="3282885" y="6203786"/>
                  <a:pt x="3006949" y="6273800"/>
                </a:cubicBezTo>
                <a:cubicBezTo>
                  <a:pt x="2731013" y="6343814"/>
                  <a:pt x="2750721" y="6262441"/>
                  <a:pt x="2504666" y="6273800"/>
                </a:cubicBezTo>
                <a:cubicBezTo>
                  <a:pt x="2258611" y="6285159"/>
                  <a:pt x="2088507" y="6211368"/>
                  <a:pt x="1715364" y="6273800"/>
                </a:cubicBezTo>
                <a:cubicBezTo>
                  <a:pt x="1342221" y="6336232"/>
                  <a:pt x="1259205" y="6222555"/>
                  <a:pt x="1045654" y="6273800"/>
                </a:cubicBezTo>
                <a:cubicBezTo>
                  <a:pt x="495584" y="6277723"/>
                  <a:pt x="-28308" y="5880077"/>
                  <a:pt x="0" y="5228146"/>
                </a:cubicBezTo>
                <a:cubicBezTo>
                  <a:pt x="-54604" y="5048503"/>
                  <a:pt x="2474" y="4934226"/>
                  <a:pt x="0" y="4756122"/>
                </a:cubicBezTo>
                <a:cubicBezTo>
                  <a:pt x="-2474" y="4578018"/>
                  <a:pt x="15717" y="4469210"/>
                  <a:pt x="0" y="4284098"/>
                </a:cubicBezTo>
                <a:cubicBezTo>
                  <a:pt x="-15717" y="4098986"/>
                  <a:pt x="8373" y="3844049"/>
                  <a:pt x="0" y="3602949"/>
                </a:cubicBezTo>
                <a:cubicBezTo>
                  <a:pt x="-8373" y="3361849"/>
                  <a:pt x="31927" y="3098822"/>
                  <a:pt x="0" y="2963625"/>
                </a:cubicBezTo>
                <a:cubicBezTo>
                  <a:pt x="-31927" y="2828428"/>
                  <a:pt x="45217" y="2581644"/>
                  <a:pt x="0" y="2366126"/>
                </a:cubicBezTo>
                <a:cubicBezTo>
                  <a:pt x="-45217" y="2150608"/>
                  <a:pt x="9903" y="2080999"/>
                  <a:pt x="0" y="1894102"/>
                </a:cubicBezTo>
                <a:cubicBezTo>
                  <a:pt x="-9903" y="1707205"/>
                  <a:pt x="5099" y="1399629"/>
                  <a:pt x="0" y="1045654"/>
                </a:cubicBezTo>
                <a:close/>
              </a:path>
              <a:path w="11658600" h="6273800" stroke="0" extrusionOk="0">
                <a:moveTo>
                  <a:pt x="0" y="1045654"/>
                </a:moveTo>
                <a:cubicBezTo>
                  <a:pt x="120978" y="448656"/>
                  <a:pt x="536310" y="150584"/>
                  <a:pt x="1045654" y="0"/>
                </a:cubicBezTo>
                <a:cubicBezTo>
                  <a:pt x="1162127" y="-3338"/>
                  <a:pt x="1247438" y="31425"/>
                  <a:pt x="1356591" y="0"/>
                </a:cubicBezTo>
                <a:cubicBezTo>
                  <a:pt x="1465744" y="-31425"/>
                  <a:pt x="1631399" y="39497"/>
                  <a:pt x="1763201" y="0"/>
                </a:cubicBezTo>
                <a:cubicBezTo>
                  <a:pt x="1895003" y="-39497"/>
                  <a:pt x="2147487" y="44391"/>
                  <a:pt x="2361157" y="0"/>
                </a:cubicBezTo>
                <a:cubicBezTo>
                  <a:pt x="2574827" y="-44391"/>
                  <a:pt x="2609059" y="22113"/>
                  <a:pt x="2672094" y="0"/>
                </a:cubicBezTo>
                <a:cubicBezTo>
                  <a:pt x="2735129" y="-22113"/>
                  <a:pt x="3028710" y="54037"/>
                  <a:pt x="3365722" y="0"/>
                </a:cubicBezTo>
                <a:cubicBezTo>
                  <a:pt x="3702734" y="-54037"/>
                  <a:pt x="3651288" y="30468"/>
                  <a:pt x="3772332" y="0"/>
                </a:cubicBezTo>
                <a:cubicBezTo>
                  <a:pt x="3893376" y="-30468"/>
                  <a:pt x="4141560" y="61267"/>
                  <a:pt x="4370288" y="0"/>
                </a:cubicBezTo>
                <a:cubicBezTo>
                  <a:pt x="4599016" y="-61267"/>
                  <a:pt x="4962153" y="80742"/>
                  <a:pt x="5159590" y="0"/>
                </a:cubicBezTo>
                <a:cubicBezTo>
                  <a:pt x="5357027" y="-80742"/>
                  <a:pt x="5605164" y="22601"/>
                  <a:pt x="5948891" y="0"/>
                </a:cubicBezTo>
                <a:cubicBezTo>
                  <a:pt x="6292618" y="-22601"/>
                  <a:pt x="6344624" y="58534"/>
                  <a:pt x="6546847" y="0"/>
                </a:cubicBezTo>
                <a:cubicBezTo>
                  <a:pt x="6749070" y="-58534"/>
                  <a:pt x="6891092" y="12036"/>
                  <a:pt x="7144803" y="0"/>
                </a:cubicBezTo>
                <a:cubicBezTo>
                  <a:pt x="7398514" y="-12036"/>
                  <a:pt x="7319506" y="17092"/>
                  <a:pt x="7455740" y="0"/>
                </a:cubicBezTo>
                <a:cubicBezTo>
                  <a:pt x="7591974" y="-17092"/>
                  <a:pt x="7756943" y="40202"/>
                  <a:pt x="7862350" y="0"/>
                </a:cubicBezTo>
                <a:cubicBezTo>
                  <a:pt x="7967757" y="-40202"/>
                  <a:pt x="8291346" y="11827"/>
                  <a:pt x="8460305" y="0"/>
                </a:cubicBezTo>
                <a:cubicBezTo>
                  <a:pt x="8629265" y="-11827"/>
                  <a:pt x="8699444" y="21275"/>
                  <a:pt x="8771242" y="0"/>
                </a:cubicBezTo>
                <a:cubicBezTo>
                  <a:pt x="8843040" y="-21275"/>
                  <a:pt x="9234731" y="41226"/>
                  <a:pt x="9369198" y="0"/>
                </a:cubicBezTo>
                <a:cubicBezTo>
                  <a:pt x="9503665" y="-41226"/>
                  <a:pt x="9850907" y="6860"/>
                  <a:pt x="10062827" y="0"/>
                </a:cubicBezTo>
                <a:cubicBezTo>
                  <a:pt x="10274747" y="-6860"/>
                  <a:pt x="10469575" y="29171"/>
                  <a:pt x="10612946" y="0"/>
                </a:cubicBezTo>
                <a:cubicBezTo>
                  <a:pt x="11252421" y="-23749"/>
                  <a:pt x="11777269" y="397885"/>
                  <a:pt x="11658600" y="1045654"/>
                </a:cubicBezTo>
                <a:cubicBezTo>
                  <a:pt x="11702607" y="1278311"/>
                  <a:pt x="11616726" y="1351512"/>
                  <a:pt x="11658600" y="1517678"/>
                </a:cubicBezTo>
                <a:cubicBezTo>
                  <a:pt x="11700474" y="1683844"/>
                  <a:pt x="11616381" y="1821327"/>
                  <a:pt x="11658600" y="2031527"/>
                </a:cubicBezTo>
                <a:cubicBezTo>
                  <a:pt x="11700819" y="2241727"/>
                  <a:pt x="11608905" y="2297159"/>
                  <a:pt x="11658600" y="2545376"/>
                </a:cubicBezTo>
                <a:cubicBezTo>
                  <a:pt x="11708295" y="2793593"/>
                  <a:pt x="11602458" y="2904203"/>
                  <a:pt x="11658600" y="3226525"/>
                </a:cubicBezTo>
                <a:cubicBezTo>
                  <a:pt x="11714742" y="3548847"/>
                  <a:pt x="11656369" y="3664823"/>
                  <a:pt x="11658600" y="3824024"/>
                </a:cubicBezTo>
                <a:cubicBezTo>
                  <a:pt x="11660831" y="3983225"/>
                  <a:pt x="11649057" y="4227892"/>
                  <a:pt x="11658600" y="4379698"/>
                </a:cubicBezTo>
                <a:cubicBezTo>
                  <a:pt x="11668143" y="4531504"/>
                  <a:pt x="11580636" y="4912044"/>
                  <a:pt x="11658600" y="5228146"/>
                </a:cubicBezTo>
                <a:cubicBezTo>
                  <a:pt x="11685167" y="5675156"/>
                  <a:pt x="11177487" y="6296824"/>
                  <a:pt x="10612946" y="6273800"/>
                </a:cubicBezTo>
                <a:cubicBezTo>
                  <a:pt x="10441595" y="6335214"/>
                  <a:pt x="10222818" y="6202512"/>
                  <a:pt x="10014990" y="6273800"/>
                </a:cubicBezTo>
                <a:cubicBezTo>
                  <a:pt x="9807162" y="6345088"/>
                  <a:pt x="9483220" y="6207758"/>
                  <a:pt x="9321362" y="6273800"/>
                </a:cubicBezTo>
                <a:cubicBezTo>
                  <a:pt x="9159504" y="6339842"/>
                  <a:pt x="9153846" y="6240619"/>
                  <a:pt x="9010425" y="6273800"/>
                </a:cubicBezTo>
                <a:cubicBezTo>
                  <a:pt x="8867004" y="6306981"/>
                  <a:pt x="8643481" y="6227513"/>
                  <a:pt x="8508142" y="6273800"/>
                </a:cubicBezTo>
                <a:cubicBezTo>
                  <a:pt x="8372803" y="6320087"/>
                  <a:pt x="8277994" y="6249356"/>
                  <a:pt x="8197205" y="6273800"/>
                </a:cubicBezTo>
                <a:cubicBezTo>
                  <a:pt x="8116416" y="6298244"/>
                  <a:pt x="8024655" y="6247018"/>
                  <a:pt x="7886268" y="6273800"/>
                </a:cubicBezTo>
                <a:cubicBezTo>
                  <a:pt x="7747881" y="6300582"/>
                  <a:pt x="7478242" y="6256152"/>
                  <a:pt x="7288312" y="6273800"/>
                </a:cubicBezTo>
                <a:cubicBezTo>
                  <a:pt x="7098382" y="6291448"/>
                  <a:pt x="6916211" y="6254125"/>
                  <a:pt x="6690356" y="6273800"/>
                </a:cubicBezTo>
                <a:cubicBezTo>
                  <a:pt x="6464501" y="6293475"/>
                  <a:pt x="6386687" y="6225103"/>
                  <a:pt x="6188073" y="6273800"/>
                </a:cubicBezTo>
                <a:cubicBezTo>
                  <a:pt x="5989459" y="6322497"/>
                  <a:pt x="5833809" y="6263186"/>
                  <a:pt x="5685791" y="6273800"/>
                </a:cubicBezTo>
                <a:cubicBezTo>
                  <a:pt x="5537773" y="6284414"/>
                  <a:pt x="5315050" y="6244069"/>
                  <a:pt x="5183508" y="6273800"/>
                </a:cubicBezTo>
                <a:cubicBezTo>
                  <a:pt x="5051966" y="6303531"/>
                  <a:pt x="4774833" y="6196965"/>
                  <a:pt x="4394206" y="6273800"/>
                </a:cubicBezTo>
                <a:cubicBezTo>
                  <a:pt x="4013579" y="6350635"/>
                  <a:pt x="4187273" y="6255937"/>
                  <a:pt x="4083269" y="6273800"/>
                </a:cubicBezTo>
                <a:cubicBezTo>
                  <a:pt x="3979265" y="6291663"/>
                  <a:pt x="3775001" y="6223197"/>
                  <a:pt x="3580986" y="6273800"/>
                </a:cubicBezTo>
                <a:cubicBezTo>
                  <a:pt x="3386971" y="6324403"/>
                  <a:pt x="3260810" y="6252879"/>
                  <a:pt x="3078704" y="6273800"/>
                </a:cubicBezTo>
                <a:cubicBezTo>
                  <a:pt x="2896598" y="6294721"/>
                  <a:pt x="2644369" y="6225418"/>
                  <a:pt x="2480748" y="6273800"/>
                </a:cubicBezTo>
                <a:cubicBezTo>
                  <a:pt x="2317127" y="6322182"/>
                  <a:pt x="2092065" y="6263611"/>
                  <a:pt x="1978465" y="6273800"/>
                </a:cubicBezTo>
                <a:cubicBezTo>
                  <a:pt x="1864865" y="6283989"/>
                  <a:pt x="1488610" y="6180069"/>
                  <a:pt x="1045654" y="6273800"/>
                </a:cubicBezTo>
                <a:cubicBezTo>
                  <a:pt x="519881" y="6333625"/>
                  <a:pt x="35605" y="5803520"/>
                  <a:pt x="0" y="5228146"/>
                </a:cubicBezTo>
                <a:cubicBezTo>
                  <a:pt x="-37870" y="5031636"/>
                  <a:pt x="36096" y="4936959"/>
                  <a:pt x="0" y="4672472"/>
                </a:cubicBezTo>
                <a:cubicBezTo>
                  <a:pt x="-36096" y="4407985"/>
                  <a:pt x="38437" y="4367341"/>
                  <a:pt x="0" y="4158623"/>
                </a:cubicBezTo>
                <a:cubicBezTo>
                  <a:pt x="-38437" y="3949905"/>
                  <a:pt x="51629" y="3743495"/>
                  <a:pt x="0" y="3519299"/>
                </a:cubicBezTo>
                <a:cubicBezTo>
                  <a:pt x="-51629" y="3295103"/>
                  <a:pt x="50473" y="3046561"/>
                  <a:pt x="0" y="2921800"/>
                </a:cubicBezTo>
                <a:cubicBezTo>
                  <a:pt x="-50473" y="2797039"/>
                  <a:pt x="39013" y="2595172"/>
                  <a:pt x="0" y="2324302"/>
                </a:cubicBezTo>
                <a:cubicBezTo>
                  <a:pt x="-39013" y="2053432"/>
                  <a:pt x="12083" y="1983213"/>
                  <a:pt x="0" y="1852277"/>
                </a:cubicBezTo>
                <a:cubicBezTo>
                  <a:pt x="-12083" y="1721341"/>
                  <a:pt x="50435" y="1438382"/>
                  <a:pt x="0" y="1045654"/>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b="1">
              <a:solidFill>
                <a:srgbClr val="C00000"/>
              </a:solidFill>
              <a:latin typeface="UTM Androgyne" panose="02040603050506020204" pitchFamily="18" charset="0"/>
            </a:endParaRPr>
          </a:p>
        </p:txBody>
      </p:sp>
      <p:sp>
        <p:nvSpPr>
          <p:cNvPr id="2" name="Hộp Văn bản 1">
            <a:extLst>
              <a:ext uri="{FF2B5EF4-FFF2-40B4-BE49-F238E27FC236}">
                <a16:creationId xmlns:a16="http://schemas.microsoft.com/office/drawing/2014/main" xmlns="" id="{9A7CADE9-6415-4D61-8AD0-243701942076}"/>
              </a:ext>
            </a:extLst>
          </p:cNvPr>
          <p:cNvSpPr txBox="1"/>
          <p:nvPr/>
        </p:nvSpPr>
        <p:spPr>
          <a:xfrm>
            <a:off x="4752119" y="571500"/>
            <a:ext cx="2032929" cy="584775"/>
          </a:xfrm>
          <a:prstGeom prst="rect">
            <a:avLst/>
          </a:prstGeom>
          <a:noFill/>
        </p:spPr>
        <p:txBody>
          <a:bodyPr wrap="none" rtlCol="0">
            <a:spAutoFit/>
          </a:bodyPr>
          <a:lstStyle/>
          <a:p>
            <a:pPr algn="ctr"/>
            <a:r>
              <a:rPr lang="en-US" sz="3200" b="1">
                <a:solidFill>
                  <a:srgbClr val="C00000"/>
                </a:solidFill>
              </a:rPr>
              <a:t>CAO BẰNG</a:t>
            </a:r>
          </a:p>
        </p:txBody>
      </p:sp>
      <p:sp>
        <p:nvSpPr>
          <p:cNvPr id="6" name="Hộp Văn bản 5">
            <a:extLst>
              <a:ext uri="{FF2B5EF4-FFF2-40B4-BE49-F238E27FC236}">
                <a16:creationId xmlns:a16="http://schemas.microsoft.com/office/drawing/2014/main" xmlns="" id="{FD5817DE-D8B1-4053-B75B-8B8DFC8DC6EB}"/>
              </a:ext>
            </a:extLst>
          </p:cNvPr>
          <p:cNvSpPr txBox="1"/>
          <p:nvPr/>
        </p:nvSpPr>
        <p:spPr>
          <a:xfrm>
            <a:off x="898072" y="1144761"/>
            <a:ext cx="6096000" cy="2277547"/>
          </a:xfrm>
          <a:prstGeom prst="rect">
            <a:avLst/>
          </a:prstGeom>
          <a:noFill/>
        </p:spPr>
        <p:txBody>
          <a:bodyPr wrap="square">
            <a:spAutoFit/>
          </a:bodyPr>
          <a:lstStyle/>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Sau khi qua Đèo Gió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Ta lại vượt Đèo Giàng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Lại vượt đèo Cao Bắc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Thì ta tới Cao Bằng.</a:t>
            </a:r>
          </a:p>
        </p:txBody>
      </p:sp>
      <p:sp>
        <p:nvSpPr>
          <p:cNvPr id="8" name="Hộp Văn bản 7">
            <a:extLst>
              <a:ext uri="{FF2B5EF4-FFF2-40B4-BE49-F238E27FC236}">
                <a16:creationId xmlns:a16="http://schemas.microsoft.com/office/drawing/2014/main" xmlns="" id="{069C982F-1F80-4171-AF52-437653300018}"/>
              </a:ext>
            </a:extLst>
          </p:cNvPr>
          <p:cNvSpPr txBox="1"/>
          <p:nvPr/>
        </p:nvSpPr>
        <p:spPr>
          <a:xfrm>
            <a:off x="898072" y="3701698"/>
            <a:ext cx="6096000" cy="2277547"/>
          </a:xfrm>
          <a:prstGeom prst="rect">
            <a:avLst/>
          </a:prstGeom>
          <a:noFill/>
        </p:spPr>
        <p:txBody>
          <a:bodyPr wrap="square">
            <a:spAutoFit/>
          </a:bodyPr>
          <a:lstStyle/>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Cao Bằng, rõ thật cao!</a:t>
            </a:r>
            <a:r>
              <a:rPr lang="en-US" altLang="en-US" sz="2800">
                <a:solidFill>
                  <a:schemeClr val="accent4">
                    <a:lumMod val="75000"/>
                  </a:schemeClr>
                </a:solidFill>
                <a:latin typeface="Arial" panose="020B0604020202020204" pitchFamily="34" charset="0"/>
                <a:cs typeface="Arial" panose="020B0604020202020204" pitchFamily="34" charset="0"/>
              </a:rPr>
              <a:t>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Rồi dần bằng bằng xuống</a:t>
            </a:r>
            <a:r>
              <a:rPr lang="en-US" altLang="en-US" sz="2800">
                <a:solidFill>
                  <a:schemeClr val="accent4">
                    <a:lumMod val="75000"/>
                  </a:schemeClr>
                </a:solidFill>
                <a:latin typeface="Arial" panose="020B0604020202020204" pitchFamily="34" charset="0"/>
                <a:cs typeface="Arial" panose="020B0604020202020204" pitchFamily="34" charset="0"/>
              </a:rPr>
              <a:t>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Đầu tiên là mận ngọt</a:t>
            </a:r>
            <a:r>
              <a:rPr lang="en-US" altLang="en-US" sz="2800">
                <a:solidFill>
                  <a:schemeClr val="accent4">
                    <a:lumMod val="75000"/>
                  </a:schemeClr>
                </a:solidFill>
                <a:latin typeface="Arial" panose="020B0604020202020204" pitchFamily="34" charset="0"/>
                <a:cs typeface="Arial" panose="020B0604020202020204" pitchFamily="34" charset="0"/>
              </a:rPr>
              <a:t>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Đón môi ta dịu dàng.</a:t>
            </a:r>
          </a:p>
        </p:txBody>
      </p:sp>
      <p:sp>
        <p:nvSpPr>
          <p:cNvPr id="10" name="Hộp Văn bản 9">
            <a:extLst>
              <a:ext uri="{FF2B5EF4-FFF2-40B4-BE49-F238E27FC236}">
                <a16:creationId xmlns:a16="http://schemas.microsoft.com/office/drawing/2014/main" xmlns="" id="{B1D247FB-7A24-49E9-9E78-A1FA5A72E6CD}"/>
              </a:ext>
            </a:extLst>
          </p:cNvPr>
          <p:cNvSpPr txBox="1"/>
          <p:nvPr/>
        </p:nvSpPr>
        <p:spPr>
          <a:xfrm>
            <a:off x="6248400" y="1199257"/>
            <a:ext cx="4441371" cy="2277547"/>
          </a:xfrm>
          <a:prstGeom prst="rect">
            <a:avLst/>
          </a:prstGeom>
          <a:noFill/>
        </p:spPr>
        <p:txBody>
          <a:bodyPr wrap="square">
            <a:spAutoFit/>
          </a:bodyPr>
          <a:lstStyle/>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Rồi đến chị rất thương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Rồi đến em rất thảo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Ông lành như hạt gạo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Bà hiền  như suối trong.</a:t>
            </a:r>
          </a:p>
        </p:txBody>
      </p:sp>
      <p:sp>
        <p:nvSpPr>
          <p:cNvPr id="12" name="Hộp Văn bản 11">
            <a:extLst>
              <a:ext uri="{FF2B5EF4-FFF2-40B4-BE49-F238E27FC236}">
                <a16:creationId xmlns:a16="http://schemas.microsoft.com/office/drawing/2014/main" xmlns="" id="{FBB4D115-C349-4792-9B36-0FA229300035}"/>
              </a:ext>
            </a:extLst>
          </p:cNvPr>
          <p:cNvSpPr txBox="1"/>
          <p:nvPr/>
        </p:nvSpPr>
        <p:spPr>
          <a:xfrm>
            <a:off x="6248400" y="3690878"/>
            <a:ext cx="4920343" cy="2862322"/>
          </a:xfrm>
          <a:prstGeom prst="rect">
            <a:avLst/>
          </a:prstGeom>
          <a:noFill/>
        </p:spPr>
        <p:txBody>
          <a:bodyPr wrap="square">
            <a:spAutoFit/>
          </a:bodyPr>
          <a:lstStyle/>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Còn núi non Cao Bằng</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Đo làm sao cho hết</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Như lòng yêu đất nước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Sâu sắc người Cao Bằng.</a:t>
            </a:r>
          </a:p>
          <a:p>
            <a:pPr algn="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Trúc Thông</a:t>
            </a:r>
          </a:p>
        </p:txBody>
      </p:sp>
    </p:spTree>
    <p:extLst>
      <p:ext uri="{BB962C8B-B14F-4D97-AF65-F5344CB8AC3E}">
        <p14:creationId xmlns:p14="http://schemas.microsoft.com/office/powerpoint/2010/main" val="2401273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17" name="Picture 4" descr="Vẻ đẹp mê hoặc của sắc màu thiên nhiên-Du lịch Nam Phương Caravan &amp;amp;  Teambuilding">
            <a:extLst>
              <a:ext uri="{FF2B5EF4-FFF2-40B4-BE49-F238E27FC236}">
                <a16:creationId xmlns:a16="http://schemas.microsoft.com/office/drawing/2014/main" xmlns="" id="{3642A316-4B6C-4819-AEF0-A97D1F5B250C}"/>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Hình chữ nhật: Góc Tròn 2">
            <a:extLst>
              <a:ext uri="{FF2B5EF4-FFF2-40B4-BE49-F238E27FC236}">
                <a16:creationId xmlns:a16="http://schemas.microsoft.com/office/drawing/2014/main" xmlns="" id="{FF7F2547-41F7-45E4-A9AA-BC454C6A1C3C}"/>
              </a:ext>
            </a:extLst>
          </p:cNvPr>
          <p:cNvSpPr/>
          <p:nvPr/>
        </p:nvSpPr>
        <p:spPr>
          <a:xfrm>
            <a:off x="266700" y="1465943"/>
            <a:ext cx="11658600" cy="3833644"/>
          </a:xfrm>
          <a:custGeom>
            <a:avLst/>
            <a:gdLst>
              <a:gd name="connsiteX0" fmla="*/ 0 w 11658600"/>
              <a:gd name="connsiteY0" fmla="*/ 638953 h 3833644"/>
              <a:gd name="connsiteX1" fmla="*/ 638953 w 11658600"/>
              <a:gd name="connsiteY1" fmla="*/ 0 h 3833644"/>
              <a:gd name="connsiteX2" fmla="*/ 904237 w 11658600"/>
              <a:gd name="connsiteY2" fmla="*/ 0 h 3833644"/>
              <a:gd name="connsiteX3" fmla="*/ 1480943 w 11658600"/>
              <a:gd name="connsiteY3" fmla="*/ 0 h 3833644"/>
              <a:gd name="connsiteX4" fmla="*/ 1850034 w 11658600"/>
              <a:gd name="connsiteY4" fmla="*/ 0 h 3833644"/>
              <a:gd name="connsiteX5" fmla="*/ 2530546 w 11658600"/>
              <a:gd name="connsiteY5" fmla="*/ 0 h 3833644"/>
              <a:gd name="connsiteX6" fmla="*/ 2899637 w 11658600"/>
              <a:gd name="connsiteY6" fmla="*/ 0 h 3833644"/>
              <a:gd name="connsiteX7" fmla="*/ 3476343 w 11658600"/>
              <a:gd name="connsiteY7" fmla="*/ 0 h 3833644"/>
              <a:gd name="connsiteX8" fmla="*/ 3741627 w 11658600"/>
              <a:gd name="connsiteY8" fmla="*/ 0 h 3833644"/>
              <a:gd name="connsiteX9" fmla="*/ 4214525 w 11658600"/>
              <a:gd name="connsiteY9" fmla="*/ 0 h 3833644"/>
              <a:gd name="connsiteX10" fmla="*/ 4895038 w 11658600"/>
              <a:gd name="connsiteY10" fmla="*/ 0 h 3833644"/>
              <a:gd name="connsiteX11" fmla="*/ 5160322 w 11658600"/>
              <a:gd name="connsiteY11" fmla="*/ 0 h 3833644"/>
              <a:gd name="connsiteX12" fmla="*/ 5529413 w 11658600"/>
              <a:gd name="connsiteY12" fmla="*/ 0 h 3833644"/>
              <a:gd name="connsiteX13" fmla="*/ 6313732 w 11658600"/>
              <a:gd name="connsiteY13" fmla="*/ 0 h 3833644"/>
              <a:gd name="connsiteX14" fmla="*/ 6682824 w 11658600"/>
              <a:gd name="connsiteY14" fmla="*/ 0 h 3833644"/>
              <a:gd name="connsiteX15" fmla="*/ 7467143 w 11658600"/>
              <a:gd name="connsiteY15" fmla="*/ 0 h 3833644"/>
              <a:gd name="connsiteX16" fmla="*/ 7836234 w 11658600"/>
              <a:gd name="connsiteY16" fmla="*/ 0 h 3833644"/>
              <a:gd name="connsiteX17" fmla="*/ 8205326 w 11658600"/>
              <a:gd name="connsiteY17" fmla="*/ 0 h 3833644"/>
              <a:gd name="connsiteX18" fmla="*/ 8470610 w 11658600"/>
              <a:gd name="connsiteY18" fmla="*/ 0 h 3833644"/>
              <a:gd name="connsiteX19" fmla="*/ 9254929 w 11658600"/>
              <a:gd name="connsiteY19" fmla="*/ 0 h 3833644"/>
              <a:gd name="connsiteX20" fmla="*/ 9935441 w 11658600"/>
              <a:gd name="connsiteY20" fmla="*/ 0 h 3833644"/>
              <a:gd name="connsiteX21" fmla="*/ 11019647 w 11658600"/>
              <a:gd name="connsiteY21" fmla="*/ 0 h 3833644"/>
              <a:gd name="connsiteX22" fmla="*/ 11658600 w 11658600"/>
              <a:gd name="connsiteY22" fmla="*/ 638953 h 3833644"/>
              <a:gd name="connsiteX23" fmla="*/ 11658600 w 11658600"/>
              <a:gd name="connsiteY23" fmla="*/ 1073428 h 3833644"/>
              <a:gd name="connsiteX24" fmla="*/ 11658600 w 11658600"/>
              <a:gd name="connsiteY24" fmla="*/ 1507904 h 3833644"/>
              <a:gd name="connsiteX25" fmla="*/ 11658600 w 11658600"/>
              <a:gd name="connsiteY25" fmla="*/ 1967937 h 3833644"/>
              <a:gd name="connsiteX26" fmla="*/ 11658600 w 11658600"/>
              <a:gd name="connsiteY26" fmla="*/ 2504642 h 3833644"/>
              <a:gd name="connsiteX27" fmla="*/ 11658600 w 11658600"/>
              <a:gd name="connsiteY27" fmla="*/ 3194691 h 3833644"/>
              <a:gd name="connsiteX28" fmla="*/ 11019647 w 11658600"/>
              <a:gd name="connsiteY28" fmla="*/ 3833644 h 3833644"/>
              <a:gd name="connsiteX29" fmla="*/ 10339135 w 11658600"/>
              <a:gd name="connsiteY29" fmla="*/ 3833644 h 3833644"/>
              <a:gd name="connsiteX30" fmla="*/ 9866237 w 11658600"/>
              <a:gd name="connsiteY30" fmla="*/ 3833644 h 3833644"/>
              <a:gd name="connsiteX31" fmla="*/ 9393338 w 11658600"/>
              <a:gd name="connsiteY31" fmla="*/ 3833644 h 3833644"/>
              <a:gd name="connsiteX32" fmla="*/ 8816633 w 11658600"/>
              <a:gd name="connsiteY32" fmla="*/ 3833644 h 3833644"/>
              <a:gd name="connsiteX33" fmla="*/ 8447542 w 11658600"/>
              <a:gd name="connsiteY33" fmla="*/ 3833644 h 3833644"/>
              <a:gd name="connsiteX34" fmla="*/ 8078450 w 11658600"/>
              <a:gd name="connsiteY34" fmla="*/ 3833644 h 3833644"/>
              <a:gd name="connsiteX35" fmla="*/ 7709359 w 11658600"/>
              <a:gd name="connsiteY35" fmla="*/ 3833644 h 3833644"/>
              <a:gd name="connsiteX36" fmla="*/ 7028847 w 11658600"/>
              <a:gd name="connsiteY36" fmla="*/ 3833644 h 3833644"/>
              <a:gd name="connsiteX37" fmla="*/ 6555949 w 11658600"/>
              <a:gd name="connsiteY37" fmla="*/ 3833644 h 3833644"/>
              <a:gd name="connsiteX38" fmla="*/ 5771629 w 11658600"/>
              <a:gd name="connsiteY38" fmla="*/ 3833644 h 3833644"/>
              <a:gd name="connsiteX39" fmla="*/ 5298731 w 11658600"/>
              <a:gd name="connsiteY39" fmla="*/ 3833644 h 3833644"/>
              <a:gd name="connsiteX40" fmla="*/ 4825833 w 11658600"/>
              <a:gd name="connsiteY40" fmla="*/ 3833644 h 3833644"/>
              <a:gd name="connsiteX41" fmla="*/ 4352935 w 11658600"/>
              <a:gd name="connsiteY41" fmla="*/ 3833644 h 3833644"/>
              <a:gd name="connsiteX42" fmla="*/ 3776229 w 11658600"/>
              <a:gd name="connsiteY42" fmla="*/ 3833644 h 3833644"/>
              <a:gd name="connsiteX43" fmla="*/ 3303331 w 11658600"/>
              <a:gd name="connsiteY43" fmla="*/ 3833644 h 3833644"/>
              <a:gd name="connsiteX44" fmla="*/ 2519012 w 11658600"/>
              <a:gd name="connsiteY44" fmla="*/ 3833644 h 3833644"/>
              <a:gd name="connsiteX45" fmla="*/ 2253728 w 11658600"/>
              <a:gd name="connsiteY45" fmla="*/ 3833644 h 3833644"/>
              <a:gd name="connsiteX46" fmla="*/ 1988443 w 11658600"/>
              <a:gd name="connsiteY46" fmla="*/ 3833644 h 3833644"/>
              <a:gd name="connsiteX47" fmla="*/ 1307931 w 11658600"/>
              <a:gd name="connsiteY47" fmla="*/ 3833644 h 3833644"/>
              <a:gd name="connsiteX48" fmla="*/ 638953 w 11658600"/>
              <a:gd name="connsiteY48" fmla="*/ 3833644 h 3833644"/>
              <a:gd name="connsiteX49" fmla="*/ 0 w 11658600"/>
              <a:gd name="connsiteY49" fmla="*/ 3194691 h 3833644"/>
              <a:gd name="connsiteX50" fmla="*/ 0 w 11658600"/>
              <a:gd name="connsiteY50" fmla="*/ 2657986 h 3833644"/>
              <a:gd name="connsiteX51" fmla="*/ 0 w 11658600"/>
              <a:gd name="connsiteY51" fmla="*/ 2146838 h 3833644"/>
              <a:gd name="connsiteX52" fmla="*/ 0 w 11658600"/>
              <a:gd name="connsiteY52" fmla="*/ 1712363 h 3833644"/>
              <a:gd name="connsiteX53" fmla="*/ 0 w 11658600"/>
              <a:gd name="connsiteY53" fmla="*/ 1277887 h 3833644"/>
              <a:gd name="connsiteX54" fmla="*/ 0 w 11658600"/>
              <a:gd name="connsiteY54" fmla="*/ 638953 h 383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658600" h="3833644" fill="none" extrusionOk="0">
                <a:moveTo>
                  <a:pt x="0" y="638953"/>
                </a:moveTo>
                <a:cubicBezTo>
                  <a:pt x="9480" y="294386"/>
                  <a:pt x="342066" y="83255"/>
                  <a:pt x="638953" y="0"/>
                </a:cubicBezTo>
                <a:cubicBezTo>
                  <a:pt x="762824" y="-29743"/>
                  <a:pt x="821218" y="14685"/>
                  <a:pt x="904237" y="0"/>
                </a:cubicBezTo>
                <a:cubicBezTo>
                  <a:pt x="987256" y="-14685"/>
                  <a:pt x="1322703" y="25740"/>
                  <a:pt x="1480943" y="0"/>
                </a:cubicBezTo>
                <a:cubicBezTo>
                  <a:pt x="1639183" y="-25740"/>
                  <a:pt x="1666501" y="13329"/>
                  <a:pt x="1850034" y="0"/>
                </a:cubicBezTo>
                <a:cubicBezTo>
                  <a:pt x="2033567" y="-13329"/>
                  <a:pt x="2228210" y="12669"/>
                  <a:pt x="2530546" y="0"/>
                </a:cubicBezTo>
                <a:cubicBezTo>
                  <a:pt x="2832882" y="-12669"/>
                  <a:pt x="2729941" y="38771"/>
                  <a:pt x="2899637" y="0"/>
                </a:cubicBezTo>
                <a:cubicBezTo>
                  <a:pt x="3069333" y="-38771"/>
                  <a:pt x="3206381" y="67875"/>
                  <a:pt x="3476343" y="0"/>
                </a:cubicBezTo>
                <a:cubicBezTo>
                  <a:pt x="3746305" y="-67875"/>
                  <a:pt x="3624209" y="26151"/>
                  <a:pt x="3741627" y="0"/>
                </a:cubicBezTo>
                <a:cubicBezTo>
                  <a:pt x="3859045" y="-26151"/>
                  <a:pt x="4057628" y="50621"/>
                  <a:pt x="4214525" y="0"/>
                </a:cubicBezTo>
                <a:cubicBezTo>
                  <a:pt x="4371422" y="-50621"/>
                  <a:pt x="4755197" y="16975"/>
                  <a:pt x="4895038" y="0"/>
                </a:cubicBezTo>
                <a:cubicBezTo>
                  <a:pt x="5034879" y="-16975"/>
                  <a:pt x="5091928" y="29863"/>
                  <a:pt x="5160322" y="0"/>
                </a:cubicBezTo>
                <a:cubicBezTo>
                  <a:pt x="5228716" y="-29863"/>
                  <a:pt x="5378293" y="31655"/>
                  <a:pt x="5529413" y="0"/>
                </a:cubicBezTo>
                <a:cubicBezTo>
                  <a:pt x="5680533" y="-31655"/>
                  <a:pt x="6144586" y="30916"/>
                  <a:pt x="6313732" y="0"/>
                </a:cubicBezTo>
                <a:cubicBezTo>
                  <a:pt x="6482878" y="-30916"/>
                  <a:pt x="6568636" y="41646"/>
                  <a:pt x="6682824" y="0"/>
                </a:cubicBezTo>
                <a:cubicBezTo>
                  <a:pt x="6797012" y="-41646"/>
                  <a:pt x="7188180" y="69951"/>
                  <a:pt x="7467143" y="0"/>
                </a:cubicBezTo>
                <a:cubicBezTo>
                  <a:pt x="7746106" y="-69951"/>
                  <a:pt x="7707362" y="37314"/>
                  <a:pt x="7836234" y="0"/>
                </a:cubicBezTo>
                <a:cubicBezTo>
                  <a:pt x="7965106" y="-37314"/>
                  <a:pt x="8041176" y="21389"/>
                  <a:pt x="8205326" y="0"/>
                </a:cubicBezTo>
                <a:cubicBezTo>
                  <a:pt x="8369476" y="-21389"/>
                  <a:pt x="8385364" y="29067"/>
                  <a:pt x="8470610" y="0"/>
                </a:cubicBezTo>
                <a:cubicBezTo>
                  <a:pt x="8555856" y="-29067"/>
                  <a:pt x="9054735" y="29600"/>
                  <a:pt x="9254929" y="0"/>
                </a:cubicBezTo>
                <a:cubicBezTo>
                  <a:pt x="9455123" y="-29600"/>
                  <a:pt x="9640825" y="23452"/>
                  <a:pt x="9935441" y="0"/>
                </a:cubicBezTo>
                <a:cubicBezTo>
                  <a:pt x="10230057" y="-23452"/>
                  <a:pt x="10520219" y="104604"/>
                  <a:pt x="11019647" y="0"/>
                </a:cubicBezTo>
                <a:cubicBezTo>
                  <a:pt x="11381405" y="-54326"/>
                  <a:pt x="11692139" y="293692"/>
                  <a:pt x="11658600" y="638953"/>
                </a:cubicBezTo>
                <a:cubicBezTo>
                  <a:pt x="11693403" y="769305"/>
                  <a:pt x="11634933" y="863383"/>
                  <a:pt x="11658600" y="1073428"/>
                </a:cubicBezTo>
                <a:cubicBezTo>
                  <a:pt x="11682267" y="1283473"/>
                  <a:pt x="11635677" y="1367306"/>
                  <a:pt x="11658600" y="1507904"/>
                </a:cubicBezTo>
                <a:cubicBezTo>
                  <a:pt x="11681523" y="1648502"/>
                  <a:pt x="11609025" y="1855800"/>
                  <a:pt x="11658600" y="1967937"/>
                </a:cubicBezTo>
                <a:cubicBezTo>
                  <a:pt x="11708175" y="2080074"/>
                  <a:pt x="11603324" y="2340247"/>
                  <a:pt x="11658600" y="2504642"/>
                </a:cubicBezTo>
                <a:cubicBezTo>
                  <a:pt x="11713876" y="2669037"/>
                  <a:pt x="11615312" y="2870949"/>
                  <a:pt x="11658600" y="3194691"/>
                </a:cubicBezTo>
                <a:cubicBezTo>
                  <a:pt x="11582059" y="3482048"/>
                  <a:pt x="11300740" y="3800539"/>
                  <a:pt x="11019647" y="3833644"/>
                </a:cubicBezTo>
                <a:cubicBezTo>
                  <a:pt x="10758297" y="3892069"/>
                  <a:pt x="10587173" y="3812522"/>
                  <a:pt x="10339135" y="3833644"/>
                </a:cubicBezTo>
                <a:cubicBezTo>
                  <a:pt x="10091097" y="3854766"/>
                  <a:pt x="10085351" y="3813204"/>
                  <a:pt x="9866237" y="3833644"/>
                </a:cubicBezTo>
                <a:cubicBezTo>
                  <a:pt x="9647123" y="3854084"/>
                  <a:pt x="9602760" y="3780262"/>
                  <a:pt x="9393338" y="3833644"/>
                </a:cubicBezTo>
                <a:cubicBezTo>
                  <a:pt x="9183916" y="3887026"/>
                  <a:pt x="9087809" y="3784673"/>
                  <a:pt x="8816633" y="3833644"/>
                </a:cubicBezTo>
                <a:cubicBezTo>
                  <a:pt x="8545457" y="3882615"/>
                  <a:pt x="8616295" y="3804024"/>
                  <a:pt x="8447542" y="3833644"/>
                </a:cubicBezTo>
                <a:cubicBezTo>
                  <a:pt x="8278789" y="3863264"/>
                  <a:pt x="8250483" y="3827226"/>
                  <a:pt x="8078450" y="3833644"/>
                </a:cubicBezTo>
                <a:cubicBezTo>
                  <a:pt x="7906417" y="3840062"/>
                  <a:pt x="7812318" y="3815455"/>
                  <a:pt x="7709359" y="3833644"/>
                </a:cubicBezTo>
                <a:cubicBezTo>
                  <a:pt x="7606400" y="3851833"/>
                  <a:pt x="7181465" y="3762976"/>
                  <a:pt x="7028847" y="3833644"/>
                </a:cubicBezTo>
                <a:cubicBezTo>
                  <a:pt x="6876229" y="3904312"/>
                  <a:pt x="6725873" y="3778244"/>
                  <a:pt x="6555949" y="3833644"/>
                </a:cubicBezTo>
                <a:cubicBezTo>
                  <a:pt x="6386025" y="3889044"/>
                  <a:pt x="5952174" y="3764897"/>
                  <a:pt x="5771629" y="3833644"/>
                </a:cubicBezTo>
                <a:cubicBezTo>
                  <a:pt x="5591084" y="3902391"/>
                  <a:pt x="5399761" y="3776926"/>
                  <a:pt x="5298731" y="3833644"/>
                </a:cubicBezTo>
                <a:cubicBezTo>
                  <a:pt x="5197701" y="3890362"/>
                  <a:pt x="4999558" y="3793145"/>
                  <a:pt x="4825833" y="3833644"/>
                </a:cubicBezTo>
                <a:cubicBezTo>
                  <a:pt x="4652108" y="3874143"/>
                  <a:pt x="4580567" y="3784492"/>
                  <a:pt x="4352935" y="3833644"/>
                </a:cubicBezTo>
                <a:cubicBezTo>
                  <a:pt x="4125303" y="3882796"/>
                  <a:pt x="3899365" y="3812506"/>
                  <a:pt x="3776229" y="3833644"/>
                </a:cubicBezTo>
                <a:cubicBezTo>
                  <a:pt x="3653093" y="3854782"/>
                  <a:pt x="3459020" y="3825037"/>
                  <a:pt x="3303331" y="3833644"/>
                </a:cubicBezTo>
                <a:cubicBezTo>
                  <a:pt x="3147642" y="3842251"/>
                  <a:pt x="2798432" y="3825452"/>
                  <a:pt x="2519012" y="3833644"/>
                </a:cubicBezTo>
                <a:cubicBezTo>
                  <a:pt x="2239592" y="3841836"/>
                  <a:pt x="2352549" y="3830523"/>
                  <a:pt x="2253728" y="3833644"/>
                </a:cubicBezTo>
                <a:cubicBezTo>
                  <a:pt x="2154907" y="3836765"/>
                  <a:pt x="2101031" y="3826198"/>
                  <a:pt x="1988443" y="3833644"/>
                </a:cubicBezTo>
                <a:cubicBezTo>
                  <a:pt x="1875855" y="3841090"/>
                  <a:pt x="1624432" y="3778775"/>
                  <a:pt x="1307931" y="3833644"/>
                </a:cubicBezTo>
                <a:cubicBezTo>
                  <a:pt x="991430" y="3888513"/>
                  <a:pt x="780281" y="3783464"/>
                  <a:pt x="638953" y="3833644"/>
                </a:cubicBezTo>
                <a:cubicBezTo>
                  <a:pt x="250609" y="3779480"/>
                  <a:pt x="30122" y="3527776"/>
                  <a:pt x="0" y="3194691"/>
                </a:cubicBezTo>
                <a:cubicBezTo>
                  <a:pt x="-55785" y="3007770"/>
                  <a:pt x="817" y="2767013"/>
                  <a:pt x="0" y="2657986"/>
                </a:cubicBezTo>
                <a:cubicBezTo>
                  <a:pt x="-817" y="2548960"/>
                  <a:pt x="10138" y="2329292"/>
                  <a:pt x="0" y="2146838"/>
                </a:cubicBezTo>
                <a:cubicBezTo>
                  <a:pt x="-10138" y="1964384"/>
                  <a:pt x="38346" y="1892735"/>
                  <a:pt x="0" y="1712363"/>
                </a:cubicBezTo>
                <a:cubicBezTo>
                  <a:pt x="-38346" y="1531992"/>
                  <a:pt x="40311" y="1375324"/>
                  <a:pt x="0" y="1277887"/>
                </a:cubicBezTo>
                <a:cubicBezTo>
                  <a:pt x="-40311" y="1180450"/>
                  <a:pt x="38592" y="768338"/>
                  <a:pt x="0" y="638953"/>
                </a:cubicBezTo>
                <a:close/>
              </a:path>
              <a:path w="11658600" h="3833644" stroke="0" extrusionOk="0">
                <a:moveTo>
                  <a:pt x="0" y="638953"/>
                </a:moveTo>
                <a:cubicBezTo>
                  <a:pt x="57993" y="276722"/>
                  <a:pt x="293714" y="16890"/>
                  <a:pt x="638953" y="0"/>
                </a:cubicBezTo>
                <a:cubicBezTo>
                  <a:pt x="723566" y="-31821"/>
                  <a:pt x="842724" y="10628"/>
                  <a:pt x="904237" y="0"/>
                </a:cubicBezTo>
                <a:cubicBezTo>
                  <a:pt x="965750" y="-10628"/>
                  <a:pt x="1160346" y="29799"/>
                  <a:pt x="1273329" y="0"/>
                </a:cubicBezTo>
                <a:cubicBezTo>
                  <a:pt x="1386312" y="-29799"/>
                  <a:pt x="1731393" y="2157"/>
                  <a:pt x="1850034" y="0"/>
                </a:cubicBezTo>
                <a:cubicBezTo>
                  <a:pt x="1968676" y="-2157"/>
                  <a:pt x="2022490" y="22017"/>
                  <a:pt x="2115318" y="0"/>
                </a:cubicBezTo>
                <a:cubicBezTo>
                  <a:pt x="2208146" y="-22017"/>
                  <a:pt x="2468694" y="11995"/>
                  <a:pt x="2795831" y="0"/>
                </a:cubicBezTo>
                <a:cubicBezTo>
                  <a:pt x="3122968" y="-11995"/>
                  <a:pt x="3037138" y="9130"/>
                  <a:pt x="3164922" y="0"/>
                </a:cubicBezTo>
                <a:cubicBezTo>
                  <a:pt x="3292706" y="-9130"/>
                  <a:pt x="3480175" y="8317"/>
                  <a:pt x="3741627" y="0"/>
                </a:cubicBezTo>
                <a:cubicBezTo>
                  <a:pt x="4003079" y="-8317"/>
                  <a:pt x="4217124" y="37984"/>
                  <a:pt x="4525946" y="0"/>
                </a:cubicBezTo>
                <a:cubicBezTo>
                  <a:pt x="4834768" y="-37984"/>
                  <a:pt x="5106189" y="23872"/>
                  <a:pt x="5310265" y="0"/>
                </a:cubicBezTo>
                <a:cubicBezTo>
                  <a:pt x="5514341" y="-23872"/>
                  <a:pt x="5731243" y="39527"/>
                  <a:pt x="5886971" y="0"/>
                </a:cubicBezTo>
                <a:cubicBezTo>
                  <a:pt x="6042699" y="-39527"/>
                  <a:pt x="6319258" y="30330"/>
                  <a:pt x="6463676" y="0"/>
                </a:cubicBezTo>
                <a:cubicBezTo>
                  <a:pt x="6608094" y="-30330"/>
                  <a:pt x="6620347" y="29332"/>
                  <a:pt x="6728960" y="0"/>
                </a:cubicBezTo>
                <a:cubicBezTo>
                  <a:pt x="6837573" y="-29332"/>
                  <a:pt x="6952844" y="2445"/>
                  <a:pt x="7098051" y="0"/>
                </a:cubicBezTo>
                <a:cubicBezTo>
                  <a:pt x="7243258" y="-2445"/>
                  <a:pt x="7437859" y="64393"/>
                  <a:pt x="7674757" y="0"/>
                </a:cubicBezTo>
                <a:cubicBezTo>
                  <a:pt x="7911655" y="-64393"/>
                  <a:pt x="7885058" y="18586"/>
                  <a:pt x="7940041" y="0"/>
                </a:cubicBezTo>
                <a:cubicBezTo>
                  <a:pt x="7995024" y="-18586"/>
                  <a:pt x="8368931" y="6255"/>
                  <a:pt x="8516746" y="0"/>
                </a:cubicBezTo>
                <a:cubicBezTo>
                  <a:pt x="8664561" y="-6255"/>
                  <a:pt x="9014826" y="25221"/>
                  <a:pt x="9197258" y="0"/>
                </a:cubicBezTo>
                <a:cubicBezTo>
                  <a:pt x="9379690" y="-25221"/>
                  <a:pt x="9445603" y="16202"/>
                  <a:pt x="9566350" y="0"/>
                </a:cubicBezTo>
                <a:cubicBezTo>
                  <a:pt x="9687097" y="-16202"/>
                  <a:pt x="9827534" y="43305"/>
                  <a:pt x="10039248" y="0"/>
                </a:cubicBezTo>
                <a:cubicBezTo>
                  <a:pt x="10250962" y="-43305"/>
                  <a:pt x="10199151" y="8483"/>
                  <a:pt x="10304533" y="0"/>
                </a:cubicBezTo>
                <a:cubicBezTo>
                  <a:pt x="10409915" y="-8483"/>
                  <a:pt x="10818860" y="60600"/>
                  <a:pt x="11019647" y="0"/>
                </a:cubicBezTo>
                <a:cubicBezTo>
                  <a:pt x="11322447" y="-31096"/>
                  <a:pt x="11602289" y="229735"/>
                  <a:pt x="11658600" y="638953"/>
                </a:cubicBezTo>
                <a:cubicBezTo>
                  <a:pt x="11724453" y="842857"/>
                  <a:pt x="11617690" y="962470"/>
                  <a:pt x="11658600" y="1201215"/>
                </a:cubicBezTo>
                <a:cubicBezTo>
                  <a:pt x="11699510" y="1439960"/>
                  <a:pt x="11618970" y="1495911"/>
                  <a:pt x="11658600" y="1712363"/>
                </a:cubicBezTo>
                <a:cubicBezTo>
                  <a:pt x="11698230" y="1928815"/>
                  <a:pt x="11653004" y="2078519"/>
                  <a:pt x="11658600" y="2197953"/>
                </a:cubicBezTo>
                <a:cubicBezTo>
                  <a:pt x="11664196" y="2317387"/>
                  <a:pt x="11652296" y="2544434"/>
                  <a:pt x="11658600" y="2657986"/>
                </a:cubicBezTo>
                <a:cubicBezTo>
                  <a:pt x="11664904" y="2771538"/>
                  <a:pt x="11644243" y="3080982"/>
                  <a:pt x="11658600" y="3194691"/>
                </a:cubicBezTo>
                <a:cubicBezTo>
                  <a:pt x="11703289" y="3585506"/>
                  <a:pt x="11353726" y="3782432"/>
                  <a:pt x="11019647" y="3833644"/>
                </a:cubicBezTo>
                <a:cubicBezTo>
                  <a:pt x="10803606" y="3885935"/>
                  <a:pt x="10681547" y="3785966"/>
                  <a:pt x="10546749" y="3833644"/>
                </a:cubicBezTo>
                <a:cubicBezTo>
                  <a:pt x="10411951" y="3881322"/>
                  <a:pt x="10385474" y="3824349"/>
                  <a:pt x="10281464" y="3833644"/>
                </a:cubicBezTo>
                <a:cubicBezTo>
                  <a:pt x="10177454" y="3842939"/>
                  <a:pt x="9983120" y="3828008"/>
                  <a:pt x="9808566" y="3833644"/>
                </a:cubicBezTo>
                <a:cubicBezTo>
                  <a:pt x="9634012" y="3839280"/>
                  <a:pt x="9656936" y="3813727"/>
                  <a:pt x="9543282" y="3833644"/>
                </a:cubicBezTo>
                <a:cubicBezTo>
                  <a:pt x="9429628" y="3853561"/>
                  <a:pt x="9368798" y="3825055"/>
                  <a:pt x="9277997" y="3833644"/>
                </a:cubicBezTo>
                <a:cubicBezTo>
                  <a:pt x="9187196" y="3842233"/>
                  <a:pt x="8823881" y="3809199"/>
                  <a:pt x="8701292" y="3833644"/>
                </a:cubicBezTo>
                <a:cubicBezTo>
                  <a:pt x="8578704" y="3858089"/>
                  <a:pt x="8240902" y="3831840"/>
                  <a:pt x="8124587" y="3833644"/>
                </a:cubicBezTo>
                <a:cubicBezTo>
                  <a:pt x="8008273" y="3835448"/>
                  <a:pt x="7879141" y="3828793"/>
                  <a:pt x="7651689" y="3833644"/>
                </a:cubicBezTo>
                <a:cubicBezTo>
                  <a:pt x="7424237" y="3838495"/>
                  <a:pt x="7384790" y="3820523"/>
                  <a:pt x="7178790" y="3833644"/>
                </a:cubicBezTo>
                <a:cubicBezTo>
                  <a:pt x="6972790" y="3846765"/>
                  <a:pt x="6900142" y="3812204"/>
                  <a:pt x="6705892" y="3833644"/>
                </a:cubicBezTo>
                <a:cubicBezTo>
                  <a:pt x="6511642" y="3855084"/>
                  <a:pt x="6136725" y="3823500"/>
                  <a:pt x="5921573" y="3833644"/>
                </a:cubicBezTo>
                <a:cubicBezTo>
                  <a:pt x="5706421" y="3843788"/>
                  <a:pt x="5778960" y="3824046"/>
                  <a:pt x="5656288" y="3833644"/>
                </a:cubicBezTo>
                <a:cubicBezTo>
                  <a:pt x="5533616" y="3843242"/>
                  <a:pt x="5395886" y="3802565"/>
                  <a:pt x="5183390" y="3833644"/>
                </a:cubicBezTo>
                <a:cubicBezTo>
                  <a:pt x="4970894" y="3864723"/>
                  <a:pt x="4932370" y="3786836"/>
                  <a:pt x="4710492" y="3833644"/>
                </a:cubicBezTo>
                <a:cubicBezTo>
                  <a:pt x="4488614" y="3880452"/>
                  <a:pt x="4365510" y="3807349"/>
                  <a:pt x="4133787" y="3833644"/>
                </a:cubicBezTo>
                <a:cubicBezTo>
                  <a:pt x="3902065" y="3859939"/>
                  <a:pt x="3826086" y="3811054"/>
                  <a:pt x="3660888" y="3833644"/>
                </a:cubicBezTo>
                <a:cubicBezTo>
                  <a:pt x="3495690" y="3856234"/>
                  <a:pt x="3097812" y="3754907"/>
                  <a:pt x="2876569" y="3833644"/>
                </a:cubicBezTo>
                <a:cubicBezTo>
                  <a:pt x="2655326" y="3912381"/>
                  <a:pt x="2406247" y="3796426"/>
                  <a:pt x="2196057" y="3833644"/>
                </a:cubicBezTo>
                <a:cubicBezTo>
                  <a:pt x="1985867" y="3870862"/>
                  <a:pt x="1641997" y="3797598"/>
                  <a:pt x="1411738" y="3833644"/>
                </a:cubicBezTo>
                <a:cubicBezTo>
                  <a:pt x="1181479" y="3869690"/>
                  <a:pt x="849966" y="3749098"/>
                  <a:pt x="638953" y="3833644"/>
                </a:cubicBezTo>
                <a:cubicBezTo>
                  <a:pt x="254982" y="3745265"/>
                  <a:pt x="-38903" y="3558286"/>
                  <a:pt x="0" y="3194691"/>
                </a:cubicBezTo>
                <a:cubicBezTo>
                  <a:pt x="-9996" y="2926900"/>
                  <a:pt x="39506" y="2856025"/>
                  <a:pt x="0" y="2632429"/>
                </a:cubicBezTo>
                <a:cubicBezTo>
                  <a:pt x="-39506" y="2408833"/>
                  <a:pt x="20253" y="2270273"/>
                  <a:pt x="0" y="2121281"/>
                </a:cubicBezTo>
                <a:cubicBezTo>
                  <a:pt x="-20253" y="1972289"/>
                  <a:pt x="13769" y="1821233"/>
                  <a:pt x="0" y="1686806"/>
                </a:cubicBezTo>
                <a:cubicBezTo>
                  <a:pt x="-13769" y="1552380"/>
                  <a:pt x="22877" y="1434935"/>
                  <a:pt x="0" y="1226773"/>
                </a:cubicBezTo>
                <a:cubicBezTo>
                  <a:pt x="-22877" y="1018611"/>
                  <a:pt x="13838" y="891892"/>
                  <a:pt x="0" y="638953"/>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b="1">
              <a:solidFill>
                <a:srgbClr val="C00000"/>
              </a:solidFill>
              <a:latin typeface="UTM Androgyne" panose="02040603050506020204" pitchFamily="18" charset="0"/>
            </a:endParaRPr>
          </a:p>
        </p:txBody>
      </p:sp>
      <p:sp>
        <p:nvSpPr>
          <p:cNvPr id="2" name="Hộp Văn bản 1">
            <a:extLst>
              <a:ext uri="{FF2B5EF4-FFF2-40B4-BE49-F238E27FC236}">
                <a16:creationId xmlns:a16="http://schemas.microsoft.com/office/drawing/2014/main" xmlns="" id="{9A7CADE9-6415-4D61-8AD0-243701942076}"/>
              </a:ext>
            </a:extLst>
          </p:cNvPr>
          <p:cNvSpPr txBox="1"/>
          <p:nvPr/>
        </p:nvSpPr>
        <p:spPr>
          <a:xfrm>
            <a:off x="412424" y="1848347"/>
            <a:ext cx="11367151" cy="923330"/>
          </a:xfrm>
          <a:prstGeom prst="rect">
            <a:avLst/>
          </a:prstGeom>
          <a:noFill/>
        </p:spPr>
        <p:txBody>
          <a:bodyPr wrap="none" rtlCol="0">
            <a:spAutoFit/>
          </a:bodyPr>
          <a:lstStyle/>
          <a:p>
            <a:pPr algn="ctr"/>
            <a:r>
              <a:rPr lang="en-US" sz="5400" b="1" dirty="0">
                <a:solidFill>
                  <a:srgbClr val="C00000"/>
                </a:solidFill>
              </a:rPr>
              <a:t>EM HÃY NÊU NỘI DUNG CỦA BÀI THƠ?</a:t>
            </a:r>
          </a:p>
        </p:txBody>
      </p:sp>
      <p:sp>
        <p:nvSpPr>
          <p:cNvPr id="6" name="Hộp Văn bản 5">
            <a:extLst>
              <a:ext uri="{FF2B5EF4-FFF2-40B4-BE49-F238E27FC236}">
                <a16:creationId xmlns:a16="http://schemas.microsoft.com/office/drawing/2014/main" xmlns="" id="{FD5817DE-D8B1-4053-B75B-8B8DFC8DC6EB}"/>
              </a:ext>
            </a:extLst>
          </p:cNvPr>
          <p:cNvSpPr txBox="1"/>
          <p:nvPr/>
        </p:nvSpPr>
        <p:spPr>
          <a:xfrm>
            <a:off x="588092" y="3154081"/>
            <a:ext cx="11191483" cy="1569660"/>
          </a:xfrm>
          <a:prstGeom prst="rect">
            <a:avLst/>
          </a:prstGeom>
          <a:noFill/>
        </p:spPr>
        <p:txBody>
          <a:bodyPr wrap="square">
            <a:spAutoFit/>
          </a:bodyPr>
          <a:lstStyle/>
          <a:p>
            <a:pPr eaLnBrk="1" hangingPunct="1">
              <a:spcBef>
                <a:spcPts val="600"/>
              </a:spcBef>
              <a:spcAft>
                <a:spcPts val="600"/>
              </a:spcAft>
              <a:buFontTx/>
              <a:buNone/>
            </a:pPr>
            <a:r>
              <a:rPr lang="en-US" altLang="en-US" sz="4800" b="1" dirty="0" err="1">
                <a:solidFill>
                  <a:schemeClr val="accent4">
                    <a:lumMod val="75000"/>
                  </a:schemeClr>
                </a:solidFill>
                <a:latin typeface="Arial" panose="020B0604020202020204" pitchFamily="34" charset="0"/>
                <a:cs typeface="Arial" panose="020B0604020202020204" pitchFamily="34" charset="0"/>
              </a:rPr>
              <a:t>Bài</a:t>
            </a:r>
            <a:r>
              <a:rPr lang="en-US" altLang="en-US" sz="4800" b="1" dirty="0">
                <a:solidFill>
                  <a:schemeClr val="accent4">
                    <a:lumMod val="75000"/>
                  </a:schemeClr>
                </a:solidFill>
                <a:latin typeface="Arial" panose="020B0604020202020204" pitchFamily="34" charset="0"/>
                <a:cs typeface="Arial" panose="020B0604020202020204" pitchFamily="34" charset="0"/>
              </a:rPr>
              <a:t> </a:t>
            </a:r>
            <a:r>
              <a:rPr lang="en-US" altLang="en-US" sz="4800" b="1" dirty="0" err="1">
                <a:solidFill>
                  <a:schemeClr val="accent4">
                    <a:lumMod val="75000"/>
                  </a:schemeClr>
                </a:solidFill>
                <a:latin typeface="Arial" panose="020B0604020202020204" pitchFamily="34" charset="0"/>
                <a:cs typeface="Arial" panose="020B0604020202020204" pitchFamily="34" charset="0"/>
              </a:rPr>
              <a:t>thơ</a:t>
            </a:r>
            <a:r>
              <a:rPr lang="en-US" altLang="en-US" sz="4800" b="1" dirty="0">
                <a:solidFill>
                  <a:schemeClr val="accent4">
                    <a:lumMod val="75000"/>
                  </a:schemeClr>
                </a:solidFill>
                <a:latin typeface="Arial" panose="020B0604020202020204" pitchFamily="34" charset="0"/>
                <a:cs typeface="Arial" panose="020B0604020202020204" pitchFamily="34" charset="0"/>
              </a:rPr>
              <a:t> </a:t>
            </a:r>
            <a:r>
              <a:rPr lang="en-US" altLang="en-US" sz="4800" b="1" dirty="0" err="1">
                <a:solidFill>
                  <a:schemeClr val="accent4">
                    <a:lumMod val="75000"/>
                  </a:schemeClr>
                </a:solidFill>
                <a:latin typeface="Arial" panose="020B0604020202020204" pitchFamily="34" charset="0"/>
                <a:cs typeface="Arial" panose="020B0604020202020204" pitchFamily="34" charset="0"/>
              </a:rPr>
              <a:t>nói</a:t>
            </a:r>
            <a:r>
              <a:rPr lang="en-US" altLang="en-US" sz="4800" b="1" dirty="0">
                <a:solidFill>
                  <a:schemeClr val="accent4">
                    <a:lumMod val="75000"/>
                  </a:schemeClr>
                </a:solidFill>
                <a:latin typeface="Arial" panose="020B0604020202020204" pitchFamily="34" charset="0"/>
                <a:cs typeface="Arial" panose="020B0604020202020204" pitchFamily="34" charset="0"/>
              </a:rPr>
              <a:t> </a:t>
            </a:r>
            <a:r>
              <a:rPr lang="en-US" altLang="en-US" sz="4800" b="1" dirty="0" err="1">
                <a:solidFill>
                  <a:schemeClr val="accent4">
                    <a:lumMod val="75000"/>
                  </a:schemeClr>
                </a:solidFill>
                <a:latin typeface="Arial" panose="020B0604020202020204" pitchFamily="34" charset="0"/>
                <a:cs typeface="Arial" panose="020B0604020202020204" pitchFamily="34" charset="0"/>
              </a:rPr>
              <a:t>lên</a:t>
            </a:r>
            <a:r>
              <a:rPr lang="en-US" altLang="en-US" sz="4800" b="1" dirty="0">
                <a:solidFill>
                  <a:schemeClr val="accent4">
                    <a:lumMod val="75000"/>
                  </a:schemeClr>
                </a:solidFill>
                <a:latin typeface="Arial" panose="020B0604020202020204" pitchFamily="34" charset="0"/>
                <a:cs typeface="Arial" panose="020B0604020202020204" pitchFamily="34" charset="0"/>
              </a:rPr>
              <a:t> </a:t>
            </a:r>
            <a:r>
              <a:rPr lang="en-US" altLang="en-US" sz="4800" b="1" dirty="0" err="1">
                <a:solidFill>
                  <a:schemeClr val="accent4">
                    <a:lumMod val="75000"/>
                  </a:schemeClr>
                </a:solidFill>
                <a:latin typeface="Arial" panose="020B0604020202020204" pitchFamily="34" charset="0"/>
                <a:cs typeface="Arial" panose="020B0604020202020204" pitchFamily="34" charset="0"/>
              </a:rPr>
              <a:t>vẻ</a:t>
            </a:r>
            <a:r>
              <a:rPr lang="en-US" altLang="en-US" sz="4800" b="1" dirty="0">
                <a:solidFill>
                  <a:schemeClr val="accent4">
                    <a:lumMod val="75000"/>
                  </a:schemeClr>
                </a:solidFill>
                <a:latin typeface="Arial" panose="020B0604020202020204" pitchFamily="34" charset="0"/>
                <a:cs typeface="Arial" panose="020B0604020202020204" pitchFamily="34" charset="0"/>
              </a:rPr>
              <a:t> </a:t>
            </a:r>
            <a:r>
              <a:rPr lang="en-US" altLang="en-US" sz="4800" b="1" dirty="0" err="1">
                <a:solidFill>
                  <a:schemeClr val="accent4">
                    <a:lumMod val="75000"/>
                  </a:schemeClr>
                </a:solidFill>
                <a:latin typeface="Arial" panose="020B0604020202020204" pitchFamily="34" charset="0"/>
                <a:cs typeface="Arial" panose="020B0604020202020204" pitchFamily="34" charset="0"/>
              </a:rPr>
              <a:t>đẹp</a:t>
            </a:r>
            <a:r>
              <a:rPr lang="en-US" altLang="en-US" sz="4800" b="1" dirty="0">
                <a:solidFill>
                  <a:schemeClr val="accent4">
                    <a:lumMod val="75000"/>
                  </a:schemeClr>
                </a:solidFill>
                <a:latin typeface="Arial" panose="020B0604020202020204" pitchFamily="34" charset="0"/>
                <a:cs typeface="Arial" panose="020B0604020202020204" pitchFamily="34" charset="0"/>
              </a:rPr>
              <a:t> </a:t>
            </a:r>
            <a:r>
              <a:rPr lang="en-US" altLang="en-US" sz="4800" b="1" dirty="0" err="1">
                <a:solidFill>
                  <a:schemeClr val="accent4">
                    <a:lumMod val="75000"/>
                  </a:schemeClr>
                </a:solidFill>
                <a:latin typeface="Arial" panose="020B0604020202020204" pitchFamily="34" charset="0"/>
                <a:cs typeface="Arial" panose="020B0604020202020204" pitchFamily="34" charset="0"/>
              </a:rPr>
              <a:t>của</a:t>
            </a:r>
            <a:r>
              <a:rPr lang="en-US" altLang="en-US" sz="4800" b="1" dirty="0">
                <a:solidFill>
                  <a:schemeClr val="accent4">
                    <a:lumMod val="75000"/>
                  </a:schemeClr>
                </a:solidFill>
                <a:latin typeface="Arial" panose="020B0604020202020204" pitchFamily="34" charset="0"/>
                <a:cs typeface="Arial" panose="020B0604020202020204" pitchFamily="34" charset="0"/>
              </a:rPr>
              <a:t> </a:t>
            </a:r>
            <a:r>
              <a:rPr lang="en-US" altLang="en-US" sz="4800" b="1" dirty="0" err="1">
                <a:solidFill>
                  <a:schemeClr val="accent4">
                    <a:lumMod val="75000"/>
                  </a:schemeClr>
                </a:solidFill>
                <a:latin typeface="Arial" panose="020B0604020202020204" pitchFamily="34" charset="0"/>
                <a:cs typeface="Arial" panose="020B0604020202020204" pitchFamily="34" charset="0"/>
              </a:rPr>
              <a:t>vùng</a:t>
            </a:r>
            <a:r>
              <a:rPr lang="en-US" altLang="en-US" sz="4800" b="1" dirty="0">
                <a:solidFill>
                  <a:schemeClr val="accent4">
                    <a:lumMod val="75000"/>
                  </a:schemeClr>
                </a:solidFill>
                <a:latin typeface="Arial" panose="020B0604020202020204" pitchFamily="34" charset="0"/>
                <a:cs typeface="Arial" panose="020B0604020202020204" pitchFamily="34" charset="0"/>
              </a:rPr>
              <a:t> </a:t>
            </a:r>
            <a:r>
              <a:rPr lang="en-US" altLang="en-US" sz="4800" b="1" dirty="0" err="1">
                <a:solidFill>
                  <a:schemeClr val="accent4">
                    <a:lumMod val="75000"/>
                  </a:schemeClr>
                </a:solidFill>
                <a:latin typeface="Arial" panose="020B0604020202020204" pitchFamily="34" charset="0"/>
                <a:cs typeface="Arial" panose="020B0604020202020204" pitchFamily="34" charset="0"/>
              </a:rPr>
              <a:t>đất</a:t>
            </a:r>
            <a:r>
              <a:rPr lang="en-US" altLang="en-US" sz="4800" b="1" dirty="0">
                <a:solidFill>
                  <a:schemeClr val="accent4">
                    <a:lumMod val="75000"/>
                  </a:schemeClr>
                </a:solidFill>
                <a:latin typeface="Arial" panose="020B0604020202020204" pitchFamily="34" charset="0"/>
                <a:cs typeface="Arial" panose="020B0604020202020204" pitchFamily="34" charset="0"/>
              </a:rPr>
              <a:t> </a:t>
            </a:r>
            <a:r>
              <a:rPr lang="en-US" altLang="en-US" sz="4800" b="1" dirty="0" err="1">
                <a:solidFill>
                  <a:schemeClr val="accent4">
                    <a:lumMod val="75000"/>
                  </a:schemeClr>
                </a:solidFill>
                <a:latin typeface="Arial" panose="020B0604020202020204" pitchFamily="34" charset="0"/>
                <a:cs typeface="Arial" panose="020B0604020202020204" pitchFamily="34" charset="0"/>
              </a:rPr>
              <a:t>và</a:t>
            </a:r>
            <a:r>
              <a:rPr lang="en-US" altLang="en-US" sz="4800" b="1" dirty="0">
                <a:solidFill>
                  <a:schemeClr val="accent4">
                    <a:lumMod val="75000"/>
                  </a:schemeClr>
                </a:solidFill>
                <a:latin typeface="Arial" panose="020B0604020202020204" pitchFamily="34" charset="0"/>
                <a:cs typeface="Arial" panose="020B0604020202020204" pitchFamily="34" charset="0"/>
              </a:rPr>
              <a:t> con </a:t>
            </a:r>
            <a:r>
              <a:rPr lang="en-US" altLang="en-US" sz="4800" b="1" dirty="0" err="1">
                <a:solidFill>
                  <a:schemeClr val="accent4">
                    <a:lumMod val="75000"/>
                  </a:schemeClr>
                </a:solidFill>
                <a:latin typeface="Arial" panose="020B0604020202020204" pitchFamily="34" charset="0"/>
                <a:cs typeface="Arial" panose="020B0604020202020204" pitchFamily="34" charset="0"/>
              </a:rPr>
              <a:t>người</a:t>
            </a:r>
            <a:r>
              <a:rPr lang="en-US" altLang="en-US" sz="4800" b="1" dirty="0">
                <a:solidFill>
                  <a:schemeClr val="accent4">
                    <a:lumMod val="75000"/>
                  </a:schemeClr>
                </a:solidFill>
                <a:latin typeface="Arial" panose="020B0604020202020204" pitchFamily="34" charset="0"/>
                <a:cs typeface="Arial" panose="020B0604020202020204" pitchFamily="34" charset="0"/>
              </a:rPr>
              <a:t> Cao </a:t>
            </a:r>
            <a:r>
              <a:rPr lang="en-US" altLang="en-US" sz="4800" b="1" dirty="0" err="1">
                <a:solidFill>
                  <a:schemeClr val="accent4">
                    <a:lumMod val="75000"/>
                  </a:schemeClr>
                </a:solidFill>
                <a:latin typeface="Arial" panose="020B0604020202020204" pitchFamily="34" charset="0"/>
                <a:cs typeface="Arial" panose="020B0604020202020204" pitchFamily="34" charset="0"/>
              </a:rPr>
              <a:t>Bằng</a:t>
            </a:r>
            <a:r>
              <a:rPr lang="en-US" altLang="en-US" sz="4800" b="1" dirty="0">
                <a:solidFill>
                  <a:schemeClr val="accent4">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823002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17" name="Picture 4" descr="Vẻ đẹp mê hoặc của sắc màu thiên nhiên-Du lịch Nam Phương Caravan &amp;amp;  Teambuilding">
            <a:extLst>
              <a:ext uri="{FF2B5EF4-FFF2-40B4-BE49-F238E27FC236}">
                <a16:creationId xmlns:a16="http://schemas.microsoft.com/office/drawing/2014/main" xmlns="" id="{3642A316-4B6C-4819-AEF0-A97D1F5B250C}"/>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Hình chữ nhật: Góc Tròn 2">
            <a:extLst>
              <a:ext uri="{FF2B5EF4-FFF2-40B4-BE49-F238E27FC236}">
                <a16:creationId xmlns:a16="http://schemas.microsoft.com/office/drawing/2014/main" xmlns="" id="{FF7F2547-41F7-45E4-A9AA-BC454C6A1C3C}"/>
              </a:ext>
            </a:extLst>
          </p:cNvPr>
          <p:cNvSpPr/>
          <p:nvPr/>
        </p:nvSpPr>
        <p:spPr>
          <a:xfrm>
            <a:off x="266700" y="292100"/>
            <a:ext cx="11658600" cy="6273800"/>
          </a:xfrm>
          <a:custGeom>
            <a:avLst/>
            <a:gdLst>
              <a:gd name="connsiteX0" fmla="*/ 0 w 11658600"/>
              <a:gd name="connsiteY0" fmla="*/ 1045654 h 6273800"/>
              <a:gd name="connsiteX1" fmla="*/ 1045654 w 11658600"/>
              <a:gd name="connsiteY1" fmla="*/ 0 h 6273800"/>
              <a:gd name="connsiteX2" fmla="*/ 1452264 w 11658600"/>
              <a:gd name="connsiteY2" fmla="*/ 0 h 6273800"/>
              <a:gd name="connsiteX3" fmla="*/ 2050220 w 11658600"/>
              <a:gd name="connsiteY3" fmla="*/ 0 h 6273800"/>
              <a:gd name="connsiteX4" fmla="*/ 2648175 w 11658600"/>
              <a:gd name="connsiteY4" fmla="*/ 0 h 6273800"/>
              <a:gd name="connsiteX5" fmla="*/ 3054785 w 11658600"/>
              <a:gd name="connsiteY5" fmla="*/ 0 h 6273800"/>
              <a:gd name="connsiteX6" fmla="*/ 3748414 w 11658600"/>
              <a:gd name="connsiteY6" fmla="*/ 0 h 6273800"/>
              <a:gd name="connsiteX7" fmla="*/ 4155024 w 11658600"/>
              <a:gd name="connsiteY7" fmla="*/ 0 h 6273800"/>
              <a:gd name="connsiteX8" fmla="*/ 4752980 w 11658600"/>
              <a:gd name="connsiteY8" fmla="*/ 0 h 6273800"/>
              <a:gd name="connsiteX9" fmla="*/ 5063917 w 11658600"/>
              <a:gd name="connsiteY9" fmla="*/ 0 h 6273800"/>
              <a:gd name="connsiteX10" fmla="*/ 5566199 w 11658600"/>
              <a:gd name="connsiteY10" fmla="*/ 0 h 6273800"/>
              <a:gd name="connsiteX11" fmla="*/ 6259828 w 11658600"/>
              <a:gd name="connsiteY11" fmla="*/ 0 h 6273800"/>
              <a:gd name="connsiteX12" fmla="*/ 6570765 w 11658600"/>
              <a:gd name="connsiteY12" fmla="*/ 0 h 6273800"/>
              <a:gd name="connsiteX13" fmla="*/ 6977375 w 11658600"/>
              <a:gd name="connsiteY13" fmla="*/ 0 h 6273800"/>
              <a:gd name="connsiteX14" fmla="*/ 7766677 w 11658600"/>
              <a:gd name="connsiteY14" fmla="*/ 0 h 6273800"/>
              <a:gd name="connsiteX15" fmla="*/ 8173287 w 11658600"/>
              <a:gd name="connsiteY15" fmla="*/ 0 h 6273800"/>
              <a:gd name="connsiteX16" fmla="*/ 8962588 w 11658600"/>
              <a:gd name="connsiteY16" fmla="*/ 0 h 6273800"/>
              <a:gd name="connsiteX17" fmla="*/ 9369198 w 11658600"/>
              <a:gd name="connsiteY17" fmla="*/ 0 h 6273800"/>
              <a:gd name="connsiteX18" fmla="*/ 9775808 w 11658600"/>
              <a:gd name="connsiteY18" fmla="*/ 0 h 6273800"/>
              <a:gd name="connsiteX19" fmla="*/ 10086745 w 11658600"/>
              <a:gd name="connsiteY19" fmla="*/ 0 h 6273800"/>
              <a:gd name="connsiteX20" fmla="*/ 10612946 w 11658600"/>
              <a:gd name="connsiteY20" fmla="*/ 0 h 6273800"/>
              <a:gd name="connsiteX21" fmla="*/ 11658600 w 11658600"/>
              <a:gd name="connsiteY21" fmla="*/ 1045654 h 6273800"/>
              <a:gd name="connsiteX22" fmla="*/ 11658600 w 11658600"/>
              <a:gd name="connsiteY22" fmla="*/ 1643153 h 6273800"/>
              <a:gd name="connsiteX23" fmla="*/ 11658600 w 11658600"/>
              <a:gd name="connsiteY23" fmla="*/ 2115177 h 6273800"/>
              <a:gd name="connsiteX24" fmla="*/ 11658600 w 11658600"/>
              <a:gd name="connsiteY24" fmla="*/ 2712676 h 6273800"/>
              <a:gd name="connsiteX25" fmla="*/ 11658600 w 11658600"/>
              <a:gd name="connsiteY25" fmla="*/ 3184700 h 6273800"/>
              <a:gd name="connsiteX26" fmla="*/ 11658600 w 11658600"/>
              <a:gd name="connsiteY26" fmla="*/ 3698549 h 6273800"/>
              <a:gd name="connsiteX27" fmla="*/ 11658600 w 11658600"/>
              <a:gd name="connsiteY27" fmla="*/ 4337873 h 6273800"/>
              <a:gd name="connsiteX28" fmla="*/ 11658600 w 11658600"/>
              <a:gd name="connsiteY28" fmla="*/ 5228146 h 6273800"/>
              <a:gd name="connsiteX29" fmla="*/ 10612946 w 11658600"/>
              <a:gd name="connsiteY29" fmla="*/ 6273800 h 6273800"/>
              <a:gd name="connsiteX30" fmla="*/ 9919317 w 11658600"/>
              <a:gd name="connsiteY30" fmla="*/ 6273800 h 6273800"/>
              <a:gd name="connsiteX31" fmla="*/ 9417035 w 11658600"/>
              <a:gd name="connsiteY31" fmla="*/ 6273800 h 6273800"/>
              <a:gd name="connsiteX32" fmla="*/ 8914752 w 11658600"/>
              <a:gd name="connsiteY32" fmla="*/ 6273800 h 6273800"/>
              <a:gd name="connsiteX33" fmla="*/ 8316796 w 11658600"/>
              <a:gd name="connsiteY33" fmla="*/ 6273800 h 6273800"/>
              <a:gd name="connsiteX34" fmla="*/ 7910186 w 11658600"/>
              <a:gd name="connsiteY34" fmla="*/ 6273800 h 6273800"/>
              <a:gd name="connsiteX35" fmla="*/ 7503576 w 11658600"/>
              <a:gd name="connsiteY35" fmla="*/ 6273800 h 6273800"/>
              <a:gd name="connsiteX36" fmla="*/ 7096966 w 11658600"/>
              <a:gd name="connsiteY36" fmla="*/ 6273800 h 6273800"/>
              <a:gd name="connsiteX37" fmla="*/ 6403338 w 11658600"/>
              <a:gd name="connsiteY37" fmla="*/ 6273800 h 6273800"/>
              <a:gd name="connsiteX38" fmla="*/ 5901055 w 11658600"/>
              <a:gd name="connsiteY38" fmla="*/ 6273800 h 6273800"/>
              <a:gd name="connsiteX39" fmla="*/ 5111753 w 11658600"/>
              <a:gd name="connsiteY39" fmla="*/ 6273800 h 6273800"/>
              <a:gd name="connsiteX40" fmla="*/ 4609470 w 11658600"/>
              <a:gd name="connsiteY40" fmla="*/ 6273800 h 6273800"/>
              <a:gd name="connsiteX41" fmla="*/ 4107187 w 11658600"/>
              <a:gd name="connsiteY41" fmla="*/ 6273800 h 6273800"/>
              <a:gd name="connsiteX42" fmla="*/ 3604905 w 11658600"/>
              <a:gd name="connsiteY42" fmla="*/ 6273800 h 6273800"/>
              <a:gd name="connsiteX43" fmla="*/ 3006949 w 11658600"/>
              <a:gd name="connsiteY43" fmla="*/ 6273800 h 6273800"/>
              <a:gd name="connsiteX44" fmla="*/ 2504666 w 11658600"/>
              <a:gd name="connsiteY44" fmla="*/ 6273800 h 6273800"/>
              <a:gd name="connsiteX45" fmla="*/ 1715364 w 11658600"/>
              <a:gd name="connsiteY45" fmla="*/ 6273800 h 6273800"/>
              <a:gd name="connsiteX46" fmla="*/ 1045654 w 11658600"/>
              <a:gd name="connsiteY46" fmla="*/ 6273800 h 6273800"/>
              <a:gd name="connsiteX47" fmla="*/ 0 w 11658600"/>
              <a:gd name="connsiteY47" fmla="*/ 5228146 h 6273800"/>
              <a:gd name="connsiteX48" fmla="*/ 0 w 11658600"/>
              <a:gd name="connsiteY48" fmla="*/ 4756122 h 6273800"/>
              <a:gd name="connsiteX49" fmla="*/ 0 w 11658600"/>
              <a:gd name="connsiteY49" fmla="*/ 4284098 h 6273800"/>
              <a:gd name="connsiteX50" fmla="*/ 0 w 11658600"/>
              <a:gd name="connsiteY50" fmla="*/ 3602949 h 6273800"/>
              <a:gd name="connsiteX51" fmla="*/ 0 w 11658600"/>
              <a:gd name="connsiteY51" fmla="*/ 2963625 h 6273800"/>
              <a:gd name="connsiteX52" fmla="*/ 0 w 11658600"/>
              <a:gd name="connsiteY52" fmla="*/ 2366126 h 6273800"/>
              <a:gd name="connsiteX53" fmla="*/ 0 w 11658600"/>
              <a:gd name="connsiteY53" fmla="*/ 1894102 h 6273800"/>
              <a:gd name="connsiteX54" fmla="*/ 0 w 11658600"/>
              <a:gd name="connsiteY54" fmla="*/ 1045654 h 627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658600" h="6273800" fill="none" extrusionOk="0">
                <a:moveTo>
                  <a:pt x="0" y="1045654"/>
                </a:moveTo>
                <a:cubicBezTo>
                  <a:pt x="105071" y="441566"/>
                  <a:pt x="505312" y="43286"/>
                  <a:pt x="1045654" y="0"/>
                </a:cubicBezTo>
                <a:cubicBezTo>
                  <a:pt x="1167557" y="-46704"/>
                  <a:pt x="1353973" y="15414"/>
                  <a:pt x="1452264" y="0"/>
                </a:cubicBezTo>
                <a:cubicBezTo>
                  <a:pt x="1550555" y="-15414"/>
                  <a:pt x="1820020" y="53015"/>
                  <a:pt x="2050220" y="0"/>
                </a:cubicBezTo>
                <a:cubicBezTo>
                  <a:pt x="2280420" y="-53015"/>
                  <a:pt x="2349439" y="59600"/>
                  <a:pt x="2648175" y="0"/>
                </a:cubicBezTo>
                <a:cubicBezTo>
                  <a:pt x="2946912" y="-59600"/>
                  <a:pt x="2949610" y="6885"/>
                  <a:pt x="3054785" y="0"/>
                </a:cubicBezTo>
                <a:cubicBezTo>
                  <a:pt x="3159960" y="-6885"/>
                  <a:pt x="3570753" y="14641"/>
                  <a:pt x="3748414" y="0"/>
                </a:cubicBezTo>
                <a:cubicBezTo>
                  <a:pt x="3926075" y="-14641"/>
                  <a:pt x="3955489" y="13016"/>
                  <a:pt x="4155024" y="0"/>
                </a:cubicBezTo>
                <a:cubicBezTo>
                  <a:pt x="4354559" y="-13016"/>
                  <a:pt x="4620988" y="65467"/>
                  <a:pt x="4752980" y="0"/>
                </a:cubicBezTo>
                <a:cubicBezTo>
                  <a:pt x="4884972" y="-65467"/>
                  <a:pt x="4946019" y="4070"/>
                  <a:pt x="5063917" y="0"/>
                </a:cubicBezTo>
                <a:cubicBezTo>
                  <a:pt x="5181815" y="-4070"/>
                  <a:pt x="5372181" y="44700"/>
                  <a:pt x="5566199" y="0"/>
                </a:cubicBezTo>
                <a:cubicBezTo>
                  <a:pt x="5760217" y="-44700"/>
                  <a:pt x="6006170" y="15748"/>
                  <a:pt x="6259828" y="0"/>
                </a:cubicBezTo>
                <a:cubicBezTo>
                  <a:pt x="6513486" y="-15748"/>
                  <a:pt x="6456732" y="34726"/>
                  <a:pt x="6570765" y="0"/>
                </a:cubicBezTo>
                <a:cubicBezTo>
                  <a:pt x="6684798" y="-34726"/>
                  <a:pt x="6832993" y="27296"/>
                  <a:pt x="6977375" y="0"/>
                </a:cubicBezTo>
                <a:cubicBezTo>
                  <a:pt x="7121757" y="-27296"/>
                  <a:pt x="7412937" y="90212"/>
                  <a:pt x="7766677" y="0"/>
                </a:cubicBezTo>
                <a:cubicBezTo>
                  <a:pt x="8120417" y="-90212"/>
                  <a:pt x="8018804" y="19401"/>
                  <a:pt x="8173287" y="0"/>
                </a:cubicBezTo>
                <a:cubicBezTo>
                  <a:pt x="8327770" y="-19401"/>
                  <a:pt x="8680794" y="58633"/>
                  <a:pt x="8962588" y="0"/>
                </a:cubicBezTo>
                <a:cubicBezTo>
                  <a:pt x="9244382" y="-58633"/>
                  <a:pt x="9240612" y="21252"/>
                  <a:pt x="9369198" y="0"/>
                </a:cubicBezTo>
                <a:cubicBezTo>
                  <a:pt x="9497784" y="-21252"/>
                  <a:pt x="9673194" y="16382"/>
                  <a:pt x="9775808" y="0"/>
                </a:cubicBezTo>
                <a:cubicBezTo>
                  <a:pt x="9878422" y="-16382"/>
                  <a:pt x="9968590" y="4740"/>
                  <a:pt x="10086745" y="0"/>
                </a:cubicBezTo>
                <a:cubicBezTo>
                  <a:pt x="10204900" y="-4740"/>
                  <a:pt x="10412610" y="7408"/>
                  <a:pt x="10612946" y="0"/>
                </a:cubicBezTo>
                <a:cubicBezTo>
                  <a:pt x="11220586" y="-45107"/>
                  <a:pt x="11605095" y="455824"/>
                  <a:pt x="11658600" y="1045654"/>
                </a:cubicBezTo>
                <a:cubicBezTo>
                  <a:pt x="11688956" y="1292323"/>
                  <a:pt x="11596371" y="1490727"/>
                  <a:pt x="11658600" y="1643153"/>
                </a:cubicBezTo>
                <a:cubicBezTo>
                  <a:pt x="11720829" y="1795579"/>
                  <a:pt x="11621362" y="1972639"/>
                  <a:pt x="11658600" y="2115177"/>
                </a:cubicBezTo>
                <a:cubicBezTo>
                  <a:pt x="11695838" y="2257715"/>
                  <a:pt x="11629558" y="2564715"/>
                  <a:pt x="11658600" y="2712676"/>
                </a:cubicBezTo>
                <a:cubicBezTo>
                  <a:pt x="11687642" y="2860637"/>
                  <a:pt x="11639202" y="3043624"/>
                  <a:pt x="11658600" y="3184700"/>
                </a:cubicBezTo>
                <a:cubicBezTo>
                  <a:pt x="11677998" y="3325776"/>
                  <a:pt x="11614148" y="3501663"/>
                  <a:pt x="11658600" y="3698549"/>
                </a:cubicBezTo>
                <a:cubicBezTo>
                  <a:pt x="11703052" y="3895435"/>
                  <a:pt x="11655565" y="4152409"/>
                  <a:pt x="11658600" y="4337873"/>
                </a:cubicBezTo>
                <a:cubicBezTo>
                  <a:pt x="11661635" y="4523337"/>
                  <a:pt x="11635777" y="4812830"/>
                  <a:pt x="11658600" y="5228146"/>
                </a:cubicBezTo>
                <a:cubicBezTo>
                  <a:pt x="11574594" y="5733728"/>
                  <a:pt x="11097298" y="6230847"/>
                  <a:pt x="10612946" y="6273800"/>
                </a:cubicBezTo>
                <a:cubicBezTo>
                  <a:pt x="10327873" y="6318289"/>
                  <a:pt x="10098663" y="6247846"/>
                  <a:pt x="9919317" y="6273800"/>
                </a:cubicBezTo>
                <a:cubicBezTo>
                  <a:pt x="9739971" y="6299754"/>
                  <a:pt x="9625119" y="6227994"/>
                  <a:pt x="9417035" y="6273800"/>
                </a:cubicBezTo>
                <a:cubicBezTo>
                  <a:pt x="9208951" y="6319606"/>
                  <a:pt x="9128490" y="6264572"/>
                  <a:pt x="8914752" y="6273800"/>
                </a:cubicBezTo>
                <a:cubicBezTo>
                  <a:pt x="8701014" y="6283028"/>
                  <a:pt x="8452837" y="6250580"/>
                  <a:pt x="8316796" y="6273800"/>
                </a:cubicBezTo>
                <a:cubicBezTo>
                  <a:pt x="8180755" y="6297020"/>
                  <a:pt x="7998335" y="6251396"/>
                  <a:pt x="7910186" y="6273800"/>
                </a:cubicBezTo>
                <a:cubicBezTo>
                  <a:pt x="7822037" y="6296204"/>
                  <a:pt x="7619771" y="6260105"/>
                  <a:pt x="7503576" y="6273800"/>
                </a:cubicBezTo>
                <a:cubicBezTo>
                  <a:pt x="7387381" y="6287495"/>
                  <a:pt x="7253345" y="6238651"/>
                  <a:pt x="7096966" y="6273800"/>
                </a:cubicBezTo>
                <a:cubicBezTo>
                  <a:pt x="6940587" y="6308949"/>
                  <a:pt x="6742963" y="6273242"/>
                  <a:pt x="6403338" y="6273800"/>
                </a:cubicBezTo>
                <a:cubicBezTo>
                  <a:pt x="6063713" y="6274358"/>
                  <a:pt x="6099779" y="6231131"/>
                  <a:pt x="5901055" y="6273800"/>
                </a:cubicBezTo>
                <a:cubicBezTo>
                  <a:pt x="5702331" y="6316469"/>
                  <a:pt x="5327406" y="6196013"/>
                  <a:pt x="5111753" y="6273800"/>
                </a:cubicBezTo>
                <a:cubicBezTo>
                  <a:pt x="4896100" y="6351587"/>
                  <a:pt x="4725950" y="6254060"/>
                  <a:pt x="4609470" y="6273800"/>
                </a:cubicBezTo>
                <a:cubicBezTo>
                  <a:pt x="4492990" y="6293540"/>
                  <a:pt x="4354384" y="6252733"/>
                  <a:pt x="4107187" y="6273800"/>
                </a:cubicBezTo>
                <a:cubicBezTo>
                  <a:pt x="3859990" y="6294867"/>
                  <a:pt x="3782040" y="6245239"/>
                  <a:pt x="3604905" y="6273800"/>
                </a:cubicBezTo>
                <a:cubicBezTo>
                  <a:pt x="3427770" y="6302361"/>
                  <a:pt x="3282885" y="6203786"/>
                  <a:pt x="3006949" y="6273800"/>
                </a:cubicBezTo>
                <a:cubicBezTo>
                  <a:pt x="2731013" y="6343814"/>
                  <a:pt x="2750721" y="6262441"/>
                  <a:pt x="2504666" y="6273800"/>
                </a:cubicBezTo>
                <a:cubicBezTo>
                  <a:pt x="2258611" y="6285159"/>
                  <a:pt x="2088507" y="6211368"/>
                  <a:pt x="1715364" y="6273800"/>
                </a:cubicBezTo>
                <a:cubicBezTo>
                  <a:pt x="1342221" y="6336232"/>
                  <a:pt x="1259205" y="6222555"/>
                  <a:pt x="1045654" y="6273800"/>
                </a:cubicBezTo>
                <a:cubicBezTo>
                  <a:pt x="495584" y="6277723"/>
                  <a:pt x="-28308" y="5880077"/>
                  <a:pt x="0" y="5228146"/>
                </a:cubicBezTo>
                <a:cubicBezTo>
                  <a:pt x="-54604" y="5048503"/>
                  <a:pt x="2474" y="4934226"/>
                  <a:pt x="0" y="4756122"/>
                </a:cubicBezTo>
                <a:cubicBezTo>
                  <a:pt x="-2474" y="4578018"/>
                  <a:pt x="15717" y="4469210"/>
                  <a:pt x="0" y="4284098"/>
                </a:cubicBezTo>
                <a:cubicBezTo>
                  <a:pt x="-15717" y="4098986"/>
                  <a:pt x="8373" y="3844049"/>
                  <a:pt x="0" y="3602949"/>
                </a:cubicBezTo>
                <a:cubicBezTo>
                  <a:pt x="-8373" y="3361849"/>
                  <a:pt x="31927" y="3098822"/>
                  <a:pt x="0" y="2963625"/>
                </a:cubicBezTo>
                <a:cubicBezTo>
                  <a:pt x="-31927" y="2828428"/>
                  <a:pt x="45217" y="2581644"/>
                  <a:pt x="0" y="2366126"/>
                </a:cubicBezTo>
                <a:cubicBezTo>
                  <a:pt x="-45217" y="2150608"/>
                  <a:pt x="9903" y="2080999"/>
                  <a:pt x="0" y="1894102"/>
                </a:cubicBezTo>
                <a:cubicBezTo>
                  <a:pt x="-9903" y="1707205"/>
                  <a:pt x="5099" y="1399629"/>
                  <a:pt x="0" y="1045654"/>
                </a:cubicBezTo>
                <a:close/>
              </a:path>
              <a:path w="11658600" h="6273800" stroke="0" extrusionOk="0">
                <a:moveTo>
                  <a:pt x="0" y="1045654"/>
                </a:moveTo>
                <a:cubicBezTo>
                  <a:pt x="120978" y="448656"/>
                  <a:pt x="536310" y="150584"/>
                  <a:pt x="1045654" y="0"/>
                </a:cubicBezTo>
                <a:cubicBezTo>
                  <a:pt x="1162127" y="-3338"/>
                  <a:pt x="1247438" y="31425"/>
                  <a:pt x="1356591" y="0"/>
                </a:cubicBezTo>
                <a:cubicBezTo>
                  <a:pt x="1465744" y="-31425"/>
                  <a:pt x="1631399" y="39497"/>
                  <a:pt x="1763201" y="0"/>
                </a:cubicBezTo>
                <a:cubicBezTo>
                  <a:pt x="1895003" y="-39497"/>
                  <a:pt x="2147487" y="44391"/>
                  <a:pt x="2361157" y="0"/>
                </a:cubicBezTo>
                <a:cubicBezTo>
                  <a:pt x="2574827" y="-44391"/>
                  <a:pt x="2609059" y="22113"/>
                  <a:pt x="2672094" y="0"/>
                </a:cubicBezTo>
                <a:cubicBezTo>
                  <a:pt x="2735129" y="-22113"/>
                  <a:pt x="3028710" y="54037"/>
                  <a:pt x="3365722" y="0"/>
                </a:cubicBezTo>
                <a:cubicBezTo>
                  <a:pt x="3702734" y="-54037"/>
                  <a:pt x="3651288" y="30468"/>
                  <a:pt x="3772332" y="0"/>
                </a:cubicBezTo>
                <a:cubicBezTo>
                  <a:pt x="3893376" y="-30468"/>
                  <a:pt x="4141560" y="61267"/>
                  <a:pt x="4370288" y="0"/>
                </a:cubicBezTo>
                <a:cubicBezTo>
                  <a:pt x="4599016" y="-61267"/>
                  <a:pt x="4962153" y="80742"/>
                  <a:pt x="5159590" y="0"/>
                </a:cubicBezTo>
                <a:cubicBezTo>
                  <a:pt x="5357027" y="-80742"/>
                  <a:pt x="5605164" y="22601"/>
                  <a:pt x="5948891" y="0"/>
                </a:cubicBezTo>
                <a:cubicBezTo>
                  <a:pt x="6292618" y="-22601"/>
                  <a:pt x="6344624" y="58534"/>
                  <a:pt x="6546847" y="0"/>
                </a:cubicBezTo>
                <a:cubicBezTo>
                  <a:pt x="6749070" y="-58534"/>
                  <a:pt x="6891092" y="12036"/>
                  <a:pt x="7144803" y="0"/>
                </a:cubicBezTo>
                <a:cubicBezTo>
                  <a:pt x="7398514" y="-12036"/>
                  <a:pt x="7319506" y="17092"/>
                  <a:pt x="7455740" y="0"/>
                </a:cubicBezTo>
                <a:cubicBezTo>
                  <a:pt x="7591974" y="-17092"/>
                  <a:pt x="7756943" y="40202"/>
                  <a:pt x="7862350" y="0"/>
                </a:cubicBezTo>
                <a:cubicBezTo>
                  <a:pt x="7967757" y="-40202"/>
                  <a:pt x="8291346" y="11827"/>
                  <a:pt x="8460305" y="0"/>
                </a:cubicBezTo>
                <a:cubicBezTo>
                  <a:pt x="8629265" y="-11827"/>
                  <a:pt x="8699444" y="21275"/>
                  <a:pt x="8771242" y="0"/>
                </a:cubicBezTo>
                <a:cubicBezTo>
                  <a:pt x="8843040" y="-21275"/>
                  <a:pt x="9234731" y="41226"/>
                  <a:pt x="9369198" y="0"/>
                </a:cubicBezTo>
                <a:cubicBezTo>
                  <a:pt x="9503665" y="-41226"/>
                  <a:pt x="9850907" y="6860"/>
                  <a:pt x="10062827" y="0"/>
                </a:cubicBezTo>
                <a:cubicBezTo>
                  <a:pt x="10274747" y="-6860"/>
                  <a:pt x="10469575" y="29171"/>
                  <a:pt x="10612946" y="0"/>
                </a:cubicBezTo>
                <a:cubicBezTo>
                  <a:pt x="11252421" y="-23749"/>
                  <a:pt x="11777269" y="397885"/>
                  <a:pt x="11658600" y="1045654"/>
                </a:cubicBezTo>
                <a:cubicBezTo>
                  <a:pt x="11702607" y="1278311"/>
                  <a:pt x="11616726" y="1351512"/>
                  <a:pt x="11658600" y="1517678"/>
                </a:cubicBezTo>
                <a:cubicBezTo>
                  <a:pt x="11700474" y="1683844"/>
                  <a:pt x="11616381" y="1821327"/>
                  <a:pt x="11658600" y="2031527"/>
                </a:cubicBezTo>
                <a:cubicBezTo>
                  <a:pt x="11700819" y="2241727"/>
                  <a:pt x="11608905" y="2297159"/>
                  <a:pt x="11658600" y="2545376"/>
                </a:cubicBezTo>
                <a:cubicBezTo>
                  <a:pt x="11708295" y="2793593"/>
                  <a:pt x="11602458" y="2904203"/>
                  <a:pt x="11658600" y="3226525"/>
                </a:cubicBezTo>
                <a:cubicBezTo>
                  <a:pt x="11714742" y="3548847"/>
                  <a:pt x="11656369" y="3664823"/>
                  <a:pt x="11658600" y="3824024"/>
                </a:cubicBezTo>
                <a:cubicBezTo>
                  <a:pt x="11660831" y="3983225"/>
                  <a:pt x="11649057" y="4227892"/>
                  <a:pt x="11658600" y="4379698"/>
                </a:cubicBezTo>
                <a:cubicBezTo>
                  <a:pt x="11668143" y="4531504"/>
                  <a:pt x="11580636" y="4912044"/>
                  <a:pt x="11658600" y="5228146"/>
                </a:cubicBezTo>
                <a:cubicBezTo>
                  <a:pt x="11685167" y="5675156"/>
                  <a:pt x="11177487" y="6296824"/>
                  <a:pt x="10612946" y="6273800"/>
                </a:cubicBezTo>
                <a:cubicBezTo>
                  <a:pt x="10441595" y="6335214"/>
                  <a:pt x="10222818" y="6202512"/>
                  <a:pt x="10014990" y="6273800"/>
                </a:cubicBezTo>
                <a:cubicBezTo>
                  <a:pt x="9807162" y="6345088"/>
                  <a:pt x="9483220" y="6207758"/>
                  <a:pt x="9321362" y="6273800"/>
                </a:cubicBezTo>
                <a:cubicBezTo>
                  <a:pt x="9159504" y="6339842"/>
                  <a:pt x="9153846" y="6240619"/>
                  <a:pt x="9010425" y="6273800"/>
                </a:cubicBezTo>
                <a:cubicBezTo>
                  <a:pt x="8867004" y="6306981"/>
                  <a:pt x="8643481" y="6227513"/>
                  <a:pt x="8508142" y="6273800"/>
                </a:cubicBezTo>
                <a:cubicBezTo>
                  <a:pt x="8372803" y="6320087"/>
                  <a:pt x="8277994" y="6249356"/>
                  <a:pt x="8197205" y="6273800"/>
                </a:cubicBezTo>
                <a:cubicBezTo>
                  <a:pt x="8116416" y="6298244"/>
                  <a:pt x="8024655" y="6247018"/>
                  <a:pt x="7886268" y="6273800"/>
                </a:cubicBezTo>
                <a:cubicBezTo>
                  <a:pt x="7747881" y="6300582"/>
                  <a:pt x="7478242" y="6256152"/>
                  <a:pt x="7288312" y="6273800"/>
                </a:cubicBezTo>
                <a:cubicBezTo>
                  <a:pt x="7098382" y="6291448"/>
                  <a:pt x="6916211" y="6254125"/>
                  <a:pt x="6690356" y="6273800"/>
                </a:cubicBezTo>
                <a:cubicBezTo>
                  <a:pt x="6464501" y="6293475"/>
                  <a:pt x="6386687" y="6225103"/>
                  <a:pt x="6188073" y="6273800"/>
                </a:cubicBezTo>
                <a:cubicBezTo>
                  <a:pt x="5989459" y="6322497"/>
                  <a:pt x="5833809" y="6263186"/>
                  <a:pt x="5685791" y="6273800"/>
                </a:cubicBezTo>
                <a:cubicBezTo>
                  <a:pt x="5537773" y="6284414"/>
                  <a:pt x="5315050" y="6244069"/>
                  <a:pt x="5183508" y="6273800"/>
                </a:cubicBezTo>
                <a:cubicBezTo>
                  <a:pt x="5051966" y="6303531"/>
                  <a:pt x="4774833" y="6196965"/>
                  <a:pt x="4394206" y="6273800"/>
                </a:cubicBezTo>
                <a:cubicBezTo>
                  <a:pt x="4013579" y="6350635"/>
                  <a:pt x="4187273" y="6255937"/>
                  <a:pt x="4083269" y="6273800"/>
                </a:cubicBezTo>
                <a:cubicBezTo>
                  <a:pt x="3979265" y="6291663"/>
                  <a:pt x="3775001" y="6223197"/>
                  <a:pt x="3580986" y="6273800"/>
                </a:cubicBezTo>
                <a:cubicBezTo>
                  <a:pt x="3386971" y="6324403"/>
                  <a:pt x="3260810" y="6252879"/>
                  <a:pt x="3078704" y="6273800"/>
                </a:cubicBezTo>
                <a:cubicBezTo>
                  <a:pt x="2896598" y="6294721"/>
                  <a:pt x="2644369" y="6225418"/>
                  <a:pt x="2480748" y="6273800"/>
                </a:cubicBezTo>
                <a:cubicBezTo>
                  <a:pt x="2317127" y="6322182"/>
                  <a:pt x="2092065" y="6263611"/>
                  <a:pt x="1978465" y="6273800"/>
                </a:cubicBezTo>
                <a:cubicBezTo>
                  <a:pt x="1864865" y="6283989"/>
                  <a:pt x="1488610" y="6180069"/>
                  <a:pt x="1045654" y="6273800"/>
                </a:cubicBezTo>
                <a:cubicBezTo>
                  <a:pt x="519881" y="6333625"/>
                  <a:pt x="35605" y="5803520"/>
                  <a:pt x="0" y="5228146"/>
                </a:cubicBezTo>
                <a:cubicBezTo>
                  <a:pt x="-37870" y="5031636"/>
                  <a:pt x="36096" y="4936959"/>
                  <a:pt x="0" y="4672472"/>
                </a:cubicBezTo>
                <a:cubicBezTo>
                  <a:pt x="-36096" y="4407985"/>
                  <a:pt x="38437" y="4367341"/>
                  <a:pt x="0" y="4158623"/>
                </a:cubicBezTo>
                <a:cubicBezTo>
                  <a:pt x="-38437" y="3949905"/>
                  <a:pt x="51629" y="3743495"/>
                  <a:pt x="0" y="3519299"/>
                </a:cubicBezTo>
                <a:cubicBezTo>
                  <a:pt x="-51629" y="3295103"/>
                  <a:pt x="50473" y="3046561"/>
                  <a:pt x="0" y="2921800"/>
                </a:cubicBezTo>
                <a:cubicBezTo>
                  <a:pt x="-50473" y="2797039"/>
                  <a:pt x="39013" y="2595172"/>
                  <a:pt x="0" y="2324302"/>
                </a:cubicBezTo>
                <a:cubicBezTo>
                  <a:pt x="-39013" y="2053432"/>
                  <a:pt x="12083" y="1983213"/>
                  <a:pt x="0" y="1852277"/>
                </a:cubicBezTo>
                <a:cubicBezTo>
                  <a:pt x="-12083" y="1721341"/>
                  <a:pt x="50435" y="1438382"/>
                  <a:pt x="0" y="1045654"/>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b="1">
              <a:solidFill>
                <a:srgbClr val="C00000"/>
              </a:solidFill>
              <a:latin typeface="UTM Androgyne" panose="02040603050506020204" pitchFamily="18" charset="0"/>
            </a:endParaRPr>
          </a:p>
        </p:txBody>
      </p:sp>
      <p:sp>
        <p:nvSpPr>
          <p:cNvPr id="2" name="Hộp Văn bản 1">
            <a:extLst>
              <a:ext uri="{FF2B5EF4-FFF2-40B4-BE49-F238E27FC236}">
                <a16:creationId xmlns:a16="http://schemas.microsoft.com/office/drawing/2014/main" xmlns="" id="{9A7CADE9-6415-4D61-8AD0-243701942076}"/>
              </a:ext>
            </a:extLst>
          </p:cNvPr>
          <p:cNvSpPr txBox="1"/>
          <p:nvPr/>
        </p:nvSpPr>
        <p:spPr>
          <a:xfrm>
            <a:off x="3581835" y="571500"/>
            <a:ext cx="4373506" cy="707886"/>
          </a:xfrm>
          <a:prstGeom prst="rect">
            <a:avLst/>
          </a:prstGeom>
          <a:noFill/>
        </p:spPr>
        <p:txBody>
          <a:bodyPr wrap="none" rtlCol="0">
            <a:spAutoFit/>
          </a:bodyPr>
          <a:lstStyle/>
          <a:p>
            <a:pPr algn="ctr"/>
            <a:r>
              <a:rPr lang="en-US" sz="4000" b="1" dirty="0" err="1">
                <a:solidFill>
                  <a:srgbClr val="C00000"/>
                </a:solidFill>
              </a:rPr>
              <a:t>Một</a:t>
            </a:r>
            <a:r>
              <a:rPr lang="en-US" sz="4000" b="1" dirty="0">
                <a:solidFill>
                  <a:srgbClr val="C00000"/>
                </a:solidFill>
              </a:rPr>
              <a:t> </a:t>
            </a:r>
            <a:r>
              <a:rPr lang="en-US" sz="4000" b="1" dirty="0" err="1">
                <a:solidFill>
                  <a:srgbClr val="C00000"/>
                </a:solidFill>
              </a:rPr>
              <a:t>số</a:t>
            </a:r>
            <a:r>
              <a:rPr lang="en-US" sz="4000" b="1" dirty="0">
                <a:solidFill>
                  <a:srgbClr val="C00000"/>
                </a:solidFill>
              </a:rPr>
              <a:t> </a:t>
            </a:r>
            <a:r>
              <a:rPr lang="en-US" sz="4000" b="1" dirty="0" err="1">
                <a:solidFill>
                  <a:srgbClr val="C00000"/>
                </a:solidFill>
              </a:rPr>
              <a:t>từ</a:t>
            </a:r>
            <a:r>
              <a:rPr lang="en-US" sz="4000" b="1" dirty="0">
                <a:solidFill>
                  <a:srgbClr val="C00000"/>
                </a:solidFill>
              </a:rPr>
              <a:t> </a:t>
            </a:r>
            <a:r>
              <a:rPr lang="en-US" sz="4000" b="1" dirty="0" err="1">
                <a:solidFill>
                  <a:srgbClr val="C00000"/>
                </a:solidFill>
              </a:rPr>
              <a:t>cần</a:t>
            </a:r>
            <a:r>
              <a:rPr lang="en-US" sz="4000" b="1" dirty="0">
                <a:solidFill>
                  <a:srgbClr val="C00000"/>
                </a:solidFill>
              </a:rPr>
              <a:t> </a:t>
            </a:r>
            <a:r>
              <a:rPr lang="en-US" sz="4000" b="1" dirty="0" err="1">
                <a:solidFill>
                  <a:srgbClr val="C00000"/>
                </a:solidFill>
              </a:rPr>
              <a:t>lưu</a:t>
            </a:r>
            <a:r>
              <a:rPr lang="en-US" sz="4000" b="1" dirty="0">
                <a:solidFill>
                  <a:srgbClr val="C00000"/>
                </a:solidFill>
              </a:rPr>
              <a:t> ý</a:t>
            </a:r>
          </a:p>
        </p:txBody>
      </p:sp>
      <p:sp>
        <p:nvSpPr>
          <p:cNvPr id="6" name="Hộp Văn bản 5">
            <a:extLst>
              <a:ext uri="{FF2B5EF4-FFF2-40B4-BE49-F238E27FC236}">
                <a16:creationId xmlns:a16="http://schemas.microsoft.com/office/drawing/2014/main" xmlns="" id="{FD5817DE-D8B1-4053-B75B-8B8DFC8DC6EB}"/>
              </a:ext>
            </a:extLst>
          </p:cNvPr>
          <p:cNvSpPr txBox="1"/>
          <p:nvPr/>
        </p:nvSpPr>
        <p:spPr>
          <a:xfrm>
            <a:off x="2188029" y="1448375"/>
            <a:ext cx="3190216" cy="3016210"/>
          </a:xfrm>
          <a:prstGeom prst="rect">
            <a:avLst/>
          </a:prstGeom>
          <a:noFill/>
        </p:spPr>
        <p:txBody>
          <a:bodyPr wrap="square">
            <a:spAutoFit/>
          </a:bodyPr>
          <a:lstStyle/>
          <a:p>
            <a:pPr eaLnBrk="1" hangingPunct="1">
              <a:spcBef>
                <a:spcPts val="600"/>
              </a:spcBef>
              <a:spcAft>
                <a:spcPts val="600"/>
              </a:spcAft>
              <a:buFontTx/>
              <a:buNone/>
            </a:pPr>
            <a:r>
              <a:rPr lang="en-US" altLang="en-US" sz="4000" b="1" dirty="0" err="1">
                <a:solidFill>
                  <a:srgbClr val="FF0000"/>
                </a:solidFill>
                <a:latin typeface="Arial" panose="020B0604020202020204" pitchFamily="34" charset="0"/>
                <a:cs typeface="Arial" panose="020B0604020202020204" pitchFamily="34" charset="0"/>
              </a:rPr>
              <a:t>Đ</a:t>
            </a:r>
            <a:r>
              <a:rPr lang="en-US" altLang="en-US" sz="4000" b="1" dirty="0" err="1">
                <a:solidFill>
                  <a:schemeClr val="accent4">
                    <a:lumMod val="75000"/>
                  </a:schemeClr>
                </a:solidFill>
                <a:latin typeface="Arial" panose="020B0604020202020204" pitchFamily="34" charset="0"/>
                <a:cs typeface="Arial" panose="020B0604020202020204" pitchFamily="34" charset="0"/>
              </a:rPr>
              <a:t>èo</a:t>
            </a:r>
            <a:r>
              <a:rPr lang="en-US" altLang="en-US" sz="4000" b="1" dirty="0">
                <a:solidFill>
                  <a:schemeClr val="accent4">
                    <a:lumMod val="75000"/>
                  </a:schemeClr>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G</a:t>
            </a:r>
            <a:r>
              <a:rPr lang="en-US" altLang="en-US" sz="4000" b="1" dirty="0" err="1">
                <a:solidFill>
                  <a:schemeClr val="accent4">
                    <a:lumMod val="75000"/>
                  </a:schemeClr>
                </a:solidFill>
                <a:latin typeface="Arial" panose="020B0604020202020204" pitchFamily="34" charset="0"/>
                <a:cs typeface="Arial" panose="020B0604020202020204" pitchFamily="34" charset="0"/>
              </a:rPr>
              <a:t>ió</a:t>
            </a:r>
            <a:r>
              <a:rPr lang="en-US" altLang="en-US" sz="4000" b="1" dirty="0">
                <a:solidFill>
                  <a:schemeClr val="accent4">
                    <a:lumMod val="75000"/>
                  </a:schemeClr>
                </a:solidFill>
                <a:latin typeface="Arial" panose="020B0604020202020204" pitchFamily="34" charset="0"/>
                <a:cs typeface="Arial" panose="020B0604020202020204" pitchFamily="34" charset="0"/>
              </a:rPr>
              <a:t>                                                </a:t>
            </a:r>
          </a:p>
          <a:p>
            <a:pPr eaLnBrk="1" hangingPunct="1">
              <a:spcBef>
                <a:spcPts val="600"/>
              </a:spcBef>
              <a:spcAft>
                <a:spcPts val="600"/>
              </a:spcAft>
              <a:buFontTx/>
              <a:buNone/>
            </a:pPr>
            <a:r>
              <a:rPr lang="en-US" altLang="en-US" sz="4000" b="1" dirty="0" err="1">
                <a:solidFill>
                  <a:srgbClr val="FF0000"/>
                </a:solidFill>
                <a:latin typeface="Arial" panose="020B0604020202020204" pitchFamily="34" charset="0"/>
                <a:cs typeface="Arial" panose="020B0604020202020204" pitchFamily="34" charset="0"/>
              </a:rPr>
              <a:t>Đ</a:t>
            </a:r>
            <a:r>
              <a:rPr lang="en-US" altLang="en-US" sz="4000" b="1" dirty="0" err="1">
                <a:solidFill>
                  <a:schemeClr val="accent4">
                    <a:lumMod val="75000"/>
                  </a:schemeClr>
                </a:solidFill>
                <a:latin typeface="Arial" panose="020B0604020202020204" pitchFamily="34" charset="0"/>
                <a:cs typeface="Arial" panose="020B0604020202020204" pitchFamily="34" charset="0"/>
              </a:rPr>
              <a:t>èo</a:t>
            </a:r>
            <a:r>
              <a:rPr lang="en-US" altLang="en-US" sz="4000" b="1" dirty="0">
                <a:solidFill>
                  <a:schemeClr val="accent4">
                    <a:lumMod val="75000"/>
                  </a:schemeClr>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Gi</a:t>
            </a:r>
            <a:r>
              <a:rPr lang="en-US" altLang="en-US" sz="4000" b="1" dirty="0" err="1">
                <a:solidFill>
                  <a:schemeClr val="accent4">
                    <a:lumMod val="75000"/>
                  </a:schemeClr>
                </a:solidFill>
                <a:latin typeface="Arial" panose="020B0604020202020204" pitchFamily="34" charset="0"/>
                <a:cs typeface="Arial" panose="020B0604020202020204" pitchFamily="34" charset="0"/>
              </a:rPr>
              <a:t>àng</a:t>
            </a:r>
            <a:r>
              <a:rPr lang="en-US" altLang="en-US" sz="4000" b="1" dirty="0">
                <a:solidFill>
                  <a:schemeClr val="accent4">
                    <a:lumMod val="75000"/>
                  </a:schemeClr>
                </a:solidFill>
                <a:latin typeface="Arial" panose="020B0604020202020204" pitchFamily="34" charset="0"/>
                <a:cs typeface="Arial" panose="020B0604020202020204" pitchFamily="34" charset="0"/>
              </a:rPr>
              <a:t>     </a:t>
            </a:r>
          </a:p>
          <a:p>
            <a:pPr eaLnBrk="1" hangingPunct="1">
              <a:spcBef>
                <a:spcPts val="600"/>
              </a:spcBef>
              <a:spcAft>
                <a:spcPts val="600"/>
              </a:spcAft>
              <a:buFontTx/>
              <a:buNone/>
            </a:pPr>
            <a:r>
              <a:rPr lang="en-US" altLang="en-US" sz="4000" b="1" dirty="0">
                <a:solidFill>
                  <a:srgbClr val="FF0000"/>
                </a:solidFill>
                <a:latin typeface="Arial" panose="020B0604020202020204" pitchFamily="34" charset="0"/>
                <a:cs typeface="Arial" panose="020B0604020202020204" pitchFamily="34" charset="0"/>
              </a:rPr>
              <a:t>C</a:t>
            </a:r>
            <a:r>
              <a:rPr lang="en-US" altLang="en-US" sz="4000" b="1" dirty="0">
                <a:solidFill>
                  <a:schemeClr val="accent4">
                    <a:lumMod val="75000"/>
                  </a:schemeClr>
                </a:solidFill>
                <a:latin typeface="Arial" panose="020B0604020202020204" pitchFamily="34" charset="0"/>
                <a:cs typeface="Arial" panose="020B0604020202020204" pitchFamily="34" charset="0"/>
              </a:rPr>
              <a:t>ao </a:t>
            </a:r>
            <a:r>
              <a:rPr lang="en-US" altLang="en-US" sz="4000" b="1" dirty="0" err="1">
                <a:solidFill>
                  <a:srgbClr val="FF0000"/>
                </a:solidFill>
                <a:latin typeface="Arial" panose="020B0604020202020204" pitchFamily="34" charset="0"/>
                <a:cs typeface="Arial" panose="020B0604020202020204" pitchFamily="34" charset="0"/>
              </a:rPr>
              <a:t>B</a:t>
            </a:r>
            <a:r>
              <a:rPr lang="en-US" altLang="en-US" sz="4000" b="1" dirty="0" err="1">
                <a:solidFill>
                  <a:schemeClr val="accent4">
                    <a:lumMod val="75000"/>
                  </a:schemeClr>
                </a:solidFill>
                <a:latin typeface="Arial" panose="020B0604020202020204" pitchFamily="34" charset="0"/>
                <a:cs typeface="Arial" panose="020B0604020202020204" pitchFamily="34" charset="0"/>
              </a:rPr>
              <a:t>ắc</a:t>
            </a:r>
            <a:r>
              <a:rPr lang="en-US" altLang="en-US" sz="4000" b="1" dirty="0">
                <a:solidFill>
                  <a:schemeClr val="accent4">
                    <a:lumMod val="75000"/>
                  </a:schemeClr>
                </a:solidFill>
                <a:latin typeface="Arial" panose="020B0604020202020204" pitchFamily="34" charset="0"/>
                <a:cs typeface="Arial" panose="020B0604020202020204" pitchFamily="34" charset="0"/>
              </a:rPr>
              <a:t>    </a:t>
            </a:r>
          </a:p>
          <a:p>
            <a:pPr eaLnBrk="1" hangingPunct="1">
              <a:spcBef>
                <a:spcPts val="600"/>
              </a:spcBef>
              <a:spcAft>
                <a:spcPts val="600"/>
              </a:spcAft>
              <a:buFontTx/>
              <a:buNone/>
            </a:pPr>
            <a:r>
              <a:rPr lang="en-US" altLang="en-US" sz="4000" b="1" dirty="0">
                <a:solidFill>
                  <a:srgbClr val="FF0000"/>
                </a:solidFill>
                <a:latin typeface="Arial" panose="020B0604020202020204" pitchFamily="34" charset="0"/>
                <a:cs typeface="Arial" panose="020B0604020202020204" pitchFamily="34" charset="0"/>
              </a:rPr>
              <a:t>C</a:t>
            </a:r>
            <a:r>
              <a:rPr lang="en-US" altLang="en-US" sz="4000" b="1" dirty="0">
                <a:solidFill>
                  <a:schemeClr val="accent4">
                    <a:lumMod val="75000"/>
                  </a:schemeClr>
                </a:solidFill>
                <a:latin typeface="Arial" panose="020B0604020202020204" pitchFamily="34" charset="0"/>
                <a:cs typeface="Arial" panose="020B0604020202020204" pitchFamily="34" charset="0"/>
              </a:rPr>
              <a:t>ao </a:t>
            </a:r>
            <a:r>
              <a:rPr lang="en-US" altLang="en-US" sz="4000" b="1" dirty="0" err="1">
                <a:solidFill>
                  <a:srgbClr val="FF0000"/>
                </a:solidFill>
                <a:latin typeface="Arial" panose="020B0604020202020204" pitchFamily="34" charset="0"/>
                <a:cs typeface="Arial" panose="020B0604020202020204" pitchFamily="34" charset="0"/>
              </a:rPr>
              <a:t>B</a:t>
            </a:r>
            <a:r>
              <a:rPr lang="en-US" altLang="en-US" sz="4000" b="1" dirty="0" err="1">
                <a:solidFill>
                  <a:schemeClr val="accent4">
                    <a:lumMod val="75000"/>
                  </a:schemeClr>
                </a:solidFill>
                <a:latin typeface="Arial" panose="020B0604020202020204" pitchFamily="34" charset="0"/>
                <a:cs typeface="Arial" panose="020B0604020202020204" pitchFamily="34" charset="0"/>
              </a:rPr>
              <a:t>ằng</a:t>
            </a:r>
            <a:endParaRPr lang="en-US" altLang="en-US" sz="4000" b="1" dirty="0">
              <a:solidFill>
                <a:schemeClr val="accent4">
                  <a:lumMod val="75000"/>
                </a:schemeClr>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xmlns="" id="{069C982F-1F80-4171-AF52-437653300018}"/>
              </a:ext>
            </a:extLst>
          </p:cNvPr>
          <p:cNvSpPr txBox="1"/>
          <p:nvPr/>
        </p:nvSpPr>
        <p:spPr>
          <a:xfrm>
            <a:off x="7074807" y="1417885"/>
            <a:ext cx="2628608" cy="707886"/>
          </a:xfrm>
          <a:prstGeom prst="rect">
            <a:avLst/>
          </a:prstGeom>
          <a:noFill/>
        </p:spPr>
        <p:txBody>
          <a:bodyPr wrap="square">
            <a:spAutoFit/>
          </a:bodyPr>
          <a:lstStyle/>
          <a:p>
            <a:pPr eaLnBrk="1" hangingPunct="1">
              <a:spcBef>
                <a:spcPts val="600"/>
              </a:spcBef>
              <a:spcAft>
                <a:spcPts val="600"/>
              </a:spcAft>
              <a:buFontTx/>
              <a:buNone/>
            </a:pPr>
            <a:r>
              <a:rPr lang="en-US" altLang="en-US" sz="4000" b="1" dirty="0" err="1">
                <a:solidFill>
                  <a:schemeClr val="accent4">
                    <a:lumMod val="75000"/>
                  </a:schemeClr>
                </a:solidFill>
                <a:latin typeface="Arial" panose="020B0604020202020204" pitchFamily="34" charset="0"/>
                <a:cs typeface="Arial" panose="020B0604020202020204" pitchFamily="34" charset="0"/>
              </a:rPr>
              <a:t>d</a:t>
            </a:r>
            <a:r>
              <a:rPr lang="en-US" altLang="en-US" sz="4000" b="1" dirty="0" err="1">
                <a:solidFill>
                  <a:srgbClr val="FF0000"/>
                </a:solidFill>
                <a:latin typeface="Arial" panose="020B0604020202020204" pitchFamily="34" charset="0"/>
                <a:cs typeface="Arial" panose="020B0604020202020204" pitchFamily="34" charset="0"/>
              </a:rPr>
              <a:t>ịu</a:t>
            </a:r>
            <a:r>
              <a:rPr lang="en-US" altLang="en-US" sz="4000" b="1" dirty="0">
                <a:solidFill>
                  <a:schemeClr val="accent4">
                    <a:lumMod val="75000"/>
                  </a:schemeClr>
                </a:solidFill>
                <a:latin typeface="Arial" panose="020B0604020202020204" pitchFamily="34" charset="0"/>
                <a:cs typeface="Arial" panose="020B0604020202020204" pitchFamily="34" charset="0"/>
              </a:rPr>
              <a:t> </a:t>
            </a:r>
            <a:r>
              <a:rPr lang="en-US" altLang="en-US" sz="4000" b="1" dirty="0" err="1">
                <a:solidFill>
                  <a:schemeClr val="accent4">
                    <a:lumMod val="75000"/>
                  </a:schemeClr>
                </a:solidFill>
                <a:latin typeface="Arial" panose="020B0604020202020204" pitchFamily="34" charset="0"/>
                <a:cs typeface="Arial" panose="020B0604020202020204" pitchFamily="34" charset="0"/>
              </a:rPr>
              <a:t>dàng</a:t>
            </a:r>
            <a:endParaRPr lang="en-US" altLang="en-US" sz="4000" b="1" dirty="0">
              <a:solidFill>
                <a:schemeClr val="accent4">
                  <a:lumMod val="75000"/>
                </a:schemeClr>
              </a:solidFill>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xmlns="" id="{B1D247FB-7A24-49E9-9E78-A1FA5A72E6CD}"/>
              </a:ext>
            </a:extLst>
          </p:cNvPr>
          <p:cNvSpPr txBox="1"/>
          <p:nvPr/>
        </p:nvSpPr>
        <p:spPr>
          <a:xfrm>
            <a:off x="7074807" y="2180805"/>
            <a:ext cx="4441371" cy="707886"/>
          </a:xfrm>
          <a:prstGeom prst="rect">
            <a:avLst/>
          </a:prstGeom>
          <a:noFill/>
        </p:spPr>
        <p:txBody>
          <a:bodyPr wrap="square">
            <a:spAutoFit/>
          </a:bodyPr>
          <a:lstStyle/>
          <a:p>
            <a:pPr eaLnBrk="1" hangingPunct="1">
              <a:spcBef>
                <a:spcPts val="600"/>
              </a:spcBef>
              <a:spcAft>
                <a:spcPts val="600"/>
              </a:spcAft>
              <a:buFontTx/>
              <a:buNone/>
            </a:pPr>
            <a:r>
              <a:rPr lang="en-US" altLang="en-US" sz="4000" b="1" dirty="0" err="1">
                <a:solidFill>
                  <a:srgbClr val="FF0000"/>
                </a:solidFill>
                <a:latin typeface="Arial" panose="020B0604020202020204" pitchFamily="34" charset="0"/>
                <a:cs typeface="Arial" panose="020B0604020202020204" pitchFamily="34" charset="0"/>
              </a:rPr>
              <a:t>s</a:t>
            </a:r>
            <a:r>
              <a:rPr lang="en-US" altLang="en-US" sz="4000" b="1" dirty="0" err="1">
                <a:solidFill>
                  <a:schemeClr val="accent4">
                    <a:lumMod val="75000"/>
                  </a:schemeClr>
                </a:solidFill>
                <a:latin typeface="Arial" panose="020B0604020202020204" pitchFamily="34" charset="0"/>
                <a:cs typeface="Arial" panose="020B0604020202020204" pitchFamily="34" charset="0"/>
              </a:rPr>
              <a:t>uối</a:t>
            </a:r>
            <a:r>
              <a:rPr lang="en-US" altLang="en-US" sz="4000" b="1" dirty="0">
                <a:solidFill>
                  <a:schemeClr val="accent4">
                    <a:lumMod val="75000"/>
                  </a:schemeClr>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tr</a:t>
            </a:r>
            <a:r>
              <a:rPr lang="en-US" altLang="en-US" sz="4000" b="1" dirty="0" err="1">
                <a:solidFill>
                  <a:schemeClr val="accent4">
                    <a:lumMod val="75000"/>
                  </a:schemeClr>
                </a:solidFill>
                <a:latin typeface="Arial" panose="020B0604020202020204" pitchFamily="34" charset="0"/>
                <a:cs typeface="Arial" panose="020B0604020202020204" pitchFamily="34" charset="0"/>
              </a:rPr>
              <a:t>ong</a:t>
            </a:r>
            <a:endParaRPr lang="en-US" altLang="en-US" sz="4000" b="1" dirty="0">
              <a:solidFill>
                <a:schemeClr val="accent4">
                  <a:lumMod val="75000"/>
                </a:schemeClr>
              </a:solidFill>
              <a:latin typeface="Arial" panose="020B0604020202020204" pitchFamily="34" charset="0"/>
              <a:cs typeface="Arial" panose="020B0604020202020204" pitchFamily="34" charset="0"/>
            </a:endParaRPr>
          </a:p>
        </p:txBody>
      </p:sp>
      <p:sp>
        <p:nvSpPr>
          <p:cNvPr id="12" name="Hộp Văn bản 11">
            <a:extLst>
              <a:ext uri="{FF2B5EF4-FFF2-40B4-BE49-F238E27FC236}">
                <a16:creationId xmlns:a16="http://schemas.microsoft.com/office/drawing/2014/main" xmlns="" id="{FBB4D115-C349-4792-9B36-0FA229300035}"/>
              </a:ext>
            </a:extLst>
          </p:cNvPr>
          <p:cNvSpPr txBox="1"/>
          <p:nvPr/>
        </p:nvSpPr>
        <p:spPr>
          <a:xfrm>
            <a:off x="7074807" y="3684179"/>
            <a:ext cx="4920343" cy="707886"/>
          </a:xfrm>
          <a:prstGeom prst="rect">
            <a:avLst/>
          </a:prstGeom>
          <a:noFill/>
        </p:spPr>
        <p:txBody>
          <a:bodyPr wrap="square">
            <a:spAutoFit/>
          </a:bodyPr>
          <a:lstStyle/>
          <a:p>
            <a:pPr eaLnBrk="1" hangingPunct="1">
              <a:spcBef>
                <a:spcPts val="600"/>
              </a:spcBef>
              <a:spcAft>
                <a:spcPts val="600"/>
              </a:spcAft>
              <a:buFontTx/>
              <a:buNone/>
            </a:pPr>
            <a:r>
              <a:rPr lang="en-US" altLang="en-US" sz="4000" b="1" dirty="0" err="1">
                <a:solidFill>
                  <a:srgbClr val="FF0000"/>
                </a:solidFill>
                <a:latin typeface="Arial" panose="020B0604020202020204" pitchFamily="34" charset="0"/>
                <a:cs typeface="Arial" panose="020B0604020202020204" pitchFamily="34" charset="0"/>
              </a:rPr>
              <a:t>s</a:t>
            </a:r>
            <a:r>
              <a:rPr lang="en-US" altLang="en-US" sz="4000" b="1" dirty="0" err="1">
                <a:solidFill>
                  <a:schemeClr val="accent4">
                    <a:lumMod val="75000"/>
                  </a:schemeClr>
                </a:solidFill>
                <a:latin typeface="Arial" panose="020B0604020202020204" pitchFamily="34" charset="0"/>
                <a:cs typeface="Arial" panose="020B0604020202020204" pitchFamily="34" charset="0"/>
              </a:rPr>
              <a:t>âu</a:t>
            </a:r>
            <a:r>
              <a:rPr lang="en-US" altLang="en-US" sz="4000" b="1" dirty="0">
                <a:solidFill>
                  <a:schemeClr val="accent4">
                    <a:lumMod val="75000"/>
                  </a:schemeClr>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s</a:t>
            </a:r>
            <a:r>
              <a:rPr lang="en-US" altLang="en-US" sz="4000" b="1" dirty="0" err="1">
                <a:solidFill>
                  <a:schemeClr val="accent4">
                    <a:lumMod val="75000"/>
                  </a:schemeClr>
                </a:solidFill>
                <a:latin typeface="Arial" panose="020B0604020202020204" pitchFamily="34" charset="0"/>
                <a:cs typeface="Arial" panose="020B0604020202020204" pitchFamily="34" charset="0"/>
              </a:rPr>
              <a:t>ắc</a:t>
            </a:r>
            <a:endParaRPr lang="en-US" altLang="en-US" sz="4000" b="1" dirty="0">
              <a:solidFill>
                <a:schemeClr val="accent4">
                  <a:lumMod val="75000"/>
                </a:schemeClr>
              </a:solidFill>
              <a:latin typeface="Arial" panose="020B0604020202020204" pitchFamily="34" charset="0"/>
              <a:cs typeface="Arial" panose="020B0604020202020204" pitchFamily="34" charset="0"/>
            </a:endParaRPr>
          </a:p>
        </p:txBody>
      </p:sp>
      <p:sp>
        <p:nvSpPr>
          <p:cNvPr id="11" name="Hộp Văn bản 10">
            <a:extLst>
              <a:ext uri="{FF2B5EF4-FFF2-40B4-BE49-F238E27FC236}">
                <a16:creationId xmlns:a16="http://schemas.microsoft.com/office/drawing/2014/main" xmlns="" id="{086679DB-9581-46B8-A17C-10BB6FFFBE4A}"/>
              </a:ext>
            </a:extLst>
          </p:cNvPr>
          <p:cNvSpPr txBox="1"/>
          <p:nvPr/>
        </p:nvSpPr>
        <p:spPr>
          <a:xfrm>
            <a:off x="7074807" y="2943726"/>
            <a:ext cx="4920343" cy="707886"/>
          </a:xfrm>
          <a:prstGeom prst="rect">
            <a:avLst/>
          </a:prstGeom>
          <a:noFill/>
        </p:spPr>
        <p:txBody>
          <a:bodyPr wrap="square">
            <a:spAutoFit/>
          </a:bodyPr>
          <a:lstStyle/>
          <a:p>
            <a:pPr eaLnBrk="1" hangingPunct="1">
              <a:spcBef>
                <a:spcPts val="600"/>
              </a:spcBef>
              <a:spcAft>
                <a:spcPts val="600"/>
              </a:spcAft>
              <a:buFontTx/>
              <a:buNone/>
            </a:pPr>
            <a:r>
              <a:rPr lang="en-US" altLang="en-US" sz="4000" b="1" dirty="0" err="1">
                <a:solidFill>
                  <a:schemeClr val="accent4">
                    <a:lumMod val="75000"/>
                  </a:schemeClr>
                </a:solidFill>
                <a:latin typeface="Arial" panose="020B0604020202020204" pitchFamily="34" charset="0"/>
                <a:cs typeface="Arial" panose="020B0604020202020204" pitchFamily="34" charset="0"/>
              </a:rPr>
              <a:t>n</a:t>
            </a:r>
            <a:r>
              <a:rPr lang="en-US" altLang="en-US" sz="4000" b="1" dirty="0" err="1">
                <a:solidFill>
                  <a:srgbClr val="FF0000"/>
                </a:solidFill>
                <a:latin typeface="Arial" panose="020B0604020202020204" pitchFamily="34" charset="0"/>
                <a:cs typeface="Arial" panose="020B0604020202020204" pitchFamily="34" charset="0"/>
              </a:rPr>
              <a:t>úi</a:t>
            </a:r>
            <a:r>
              <a:rPr lang="en-US" altLang="en-US" sz="4000" b="1" dirty="0">
                <a:solidFill>
                  <a:schemeClr val="accent4">
                    <a:lumMod val="75000"/>
                  </a:schemeClr>
                </a:solidFill>
                <a:latin typeface="Arial" panose="020B0604020202020204" pitchFamily="34" charset="0"/>
                <a:cs typeface="Arial" panose="020B0604020202020204" pitchFamily="34" charset="0"/>
              </a:rPr>
              <a:t> non</a:t>
            </a:r>
          </a:p>
        </p:txBody>
      </p:sp>
    </p:spTree>
    <p:extLst>
      <p:ext uri="{BB962C8B-B14F-4D97-AF65-F5344CB8AC3E}">
        <p14:creationId xmlns:p14="http://schemas.microsoft.com/office/powerpoint/2010/main" val="6916518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FA187"/>
            </a:gs>
            <a:gs pos="23000">
              <a:srgbClr val="CFA187"/>
            </a:gs>
            <a:gs pos="69000">
              <a:srgbClr val="C28767"/>
            </a:gs>
            <a:gs pos="100000">
              <a:srgbClr val="C28767"/>
            </a:gs>
          </a:gsLst>
          <a:lin ang="2700000" scaled="1"/>
          <a:tileRect/>
        </a:gradFill>
        <a:effectLst/>
      </p:bgPr>
    </p:bg>
    <p:spTree>
      <p:nvGrpSpPr>
        <p:cNvPr id="1" name=""/>
        <p:cNvGrpSpPr/>
        <p:nvPr/>
      </p:nvGrpSpPr>
      <p:grpSpPr>
        <a:xfrm>
          <a:off x="0" y="0"/>
          <a:ext cx="0" cy="0"/>
          <a:chOff x="0" y="0"/>
          <a:chExt cx="0" cy="0"/>
        </a:xfrm>
      </p:grpSpPr>
      <p:pic>
        <p:nvPicPr>
          <p:cNvPr id="17" name="Picture 4" descr="Vẻ đẹp mê hoặc của sắc màu thiên nhiên-Du lịch Nam Phương Caravan &amp;amp;  Teambuilding">
            <a:extLst>
              <a:ext uri="{FF2B5EF4-FFF2-40B4-BE49-F238E27FC236}">
                <a16:creationId xmlns:a16="http://schemas.microsoft.com/office/drawing/2014/main" xmlns="" id="{3642A316-4B6C-4819-AEF0-A97D1F5B250C}"/>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3128"/>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Hình chữ nhật: Góc Tròn 2">
            <a:extLst>
              <a:ext uri="{FF2B5EF4-FFF2-40B4-BE49-F238E27FC236}">
                <a16:creationId xmlns:a16="http://schemas.microsoft.com/office/drawing/2014/main" xmlns="" id="{FF7F2547-41F7-45E4-A9AA-BC454C6A1C3C}"/>
              </a:ext>
            </a:extLst>
          </p:cNvPr>
          <p:cNvSpPr/>
          <p:nvPr/>
        </p:nvSpPr>
        <p:spPr>
          <a:xfrm>
            <a:off x="266700" y="279400"/>
            <a:ext cx="11658600" cy="6273800"/>
          </a:xfrm>
          <a:custGeom>
            <a:avLst/>
            <a:gdLst>
              <a:gd name="connsiteX0" fmla="*/ 0 w 11658600"/>
              <a:gd name="connsiteY0" fmla="*/ 1045654 h 6273800"/>
              <a:gd name="connsiteX1" fmla="*/ 1045654 w 11658600"/>
              <a:gd name="connsiteY1" fmla="*/ 0 h 6273800"/>
              <a:gd name="connsiteX2" fmla="*/ 1452264 w 11658600"/>
              <a:gd name="connsiteY2" fmla="*/ 0 h 6273800"/>
              <a:gd name="connsiteX3" fmla="*/ 2050220 w 11658600"/>
              <a:gd name="connsiteY3" fmla="*/ 0 h 6273800"/>
              <a:gd name="connsiteX4" fmla="*/ 2648175 w 11658600"/>
              <a:gd name="connsiteY4" fmla="*/ 0 h 6273800"/>
              <a:gd name="connsiteX5" fmla="*/ 3054785 w 11658600"/>
              <a:gd name="connsiteY5" fmla="*/ 0 h 6273800"/>
              <a:gd name="connsiteX6" fmla="*/ 3748414 w 11658600"/>
              <a:gd name="connsiteY6" fmla="*/ 0 h 6273800"/>
              <a:gd name="connsiteX7" fmla="*/ 4155024 w 11658600"/>
              <a:gd name="connsiteY7" fmla="*/ 0 h 6273800"/>
              <a:gd name="connsiteX8" fmla="*/ 4752980 w 11658600"/>
              <a:gd name="connsiteY8" fmla="*/ 0 h 6273800"/>
              <a:gd name="connsiteX9" fmla="*/ 5063917 w 11658600"/>
              <a:gd name="connsiteY9" fmla="*/ 0 h 6273800"/>
              <a:gd name="connsiteX10" fmla="*/ 5566199 w 11658600"/>
              <a:gd name="connsiteY10" fmla="*/ 0 h 6273800"/>
              <a:gd name="connsiteX11" fmla="*/ 6259828 w 11658600"/>
              <a:gd name="connsiteY11" fmla="*/ 0 h 6273800"/>
              <a:gd name="connsiteX12" fmla="*/ 6570765 w 11658600"/>
              <a:gd name="connsiteY12" fmla="*/ 0 h 6273800"/>
              <a:gd name="connsiteX13" fmla="*/ 6977375 w 11658600"/>
              <a:gd name="connsiteY13" fmla="*/ 0 h 6273800"/>
              <a:gd name="connsiteX14" fmla="*/ 7766677 w 11658600"/>
              <a:gd name="connsiteY14" fmla="*/ 0 h 6273800"/>
              <a:gd name="connsiteX15" fmla="*/ 8173287 w 11658600"/>
              <a:gd name="connsiteY15" fmla="*/ 0 h 6273800"/>
              <a:gd name="connsiteX16" fmla="*/ 8962588 w 11658600"/>
              <a:gd name="connsiteY16" fmla="*/ 0 h 6273800"/>
              <a:gd name="connsiteX17" fmla="*/ 9369198 w 11658600"/>
              <a:gd name="connsiteY17" fmla="*/ 0 h 6273800"/>
              <a:gd name="connsiteX18" fmla="*/ 9775808 w 11658600"/>
              <a:gd name="connsiteY18" fmla="*/ 0 h 6273800"/>
              <a:gd name="connsiteX19" fmla="*/ 10086745 w 11658600"/>
              <a:gd name="connsiteY19" fmla="*/ 0 h 6273800"/>
              <a:gd name="connsiteX20" fmla="*/ 10612946 w 11658600"/>
              <a:gd name="connsiteY20" fmla="*/ 0 h 6273800"/>
              <a:gd name="connsiteX21" fmla="*/ 11658600 w 11658600"/>
              <a:gd name="connsiteY21" fmla="*/ 1045654 h 6273800"/>
              <a:gd name="connsiteX22" fmla="*/ 11658600 w 11658600"/>
              <a:gd name="connsiteY22" fmla="*/ 1643153 h 6273800"/>
              <a:gd name="connsiteX23" fmla="*/ 11658600 w 11658600"/>
              <a:gd name="connsiteY23" fmla="*/ 2115177 h 6273800"/>
              <a:gd name="connsiteX24" fmla="*/ 11658600 w 11658600"/>
              <a:gd name="connsiteY24" fmla="*/ 2712676 h 6273800"/>
              <a:gd name="connsiteX25" fmla="*/ 11658600 w 11658600"/>
              <a:gd name="connsiteY25" fmla="*/ 3184700 h 6273800"/>
              <a:gd name="connsiteX26" fmla="*/ 11658600 w 11658600"/>
              <a:gd name="connsiteY26" fmla="*/ 3698549 h 6273800"/>
              <a:gd name="connsiteX27" fmla="*/ 11658600 w 11658600"/>
              <a:gd name="connsiteY27" fmla="*/ 4337873 h 6273800"/>
              <a:gd name="connsiteX28" fmla="*/ 11658600 w 11658600"/>
              <a:gd name="connsiteY28" fmla="*/ 5228146 h 6273800"/>
              <a:gd name="connsiteX29" fmla="*/ 10612946 w 11658600"/>
              <a:gd name="connsiteY29" fmla="*/ 6273800 h 6273800"/>
              <a:gd name="connsiteX30" fmla="*/ 9919317 w 11658600"/>
              <a:gd name="connsiteY30" fmla="*/ 6273800 h 6273800"/>
              <a:gd name="connsiteX31" fmla="*/ 9417035 w 11658600"/>
              <a:gd name="connsiteY31" fmla="*/ 6273800 h 6273800"/>
              <a:gd name="connsiteX32" fmla="*/ 8914752 w 11658600"/>
              <a:gd name="connsiteY32" fmla="*/ 6273800 h 6273800"/>
              <a:gd name="connsiteX33" fmla="*/ 8316796 w 11658600"/>
              <a:gd name="connsiteY33" fmla="*/ 6273800 h 6273800"/>
              <a:gd name="connsiteX34" fmla="*/ 7910186 w 11658600"/>
              <a:gd name="connsiteY34" fmla="*/ 6273800 h 6273800"/>
              <a:gd name="connsiteX35" fmla="*/ 7503576 w 11658600"/>
              <a:gd name="connsiteY35" fmla="*/ 6273800 h 6273800"/>
              <a:gd name="connsiteX36" fmla="*/ 7096966 w 11658600"/>
              <a:gd name="connsiteY36" fmla="*/ 6273800 h 6273800"/>
              <a:gd name="connsiteX37" fmla="*/ 6403338 w 11658600"/>
              <a:gd name="connsiteY37" fmla="*/ 6273800 h 6273800"/>
              <a:gd name="connsiteX38" fmla="*/ 5901055 w 11658600"/>
              <a:gd name="connsiteY38" fmla="*/ 6273800 h 6273800"/>
              <a:gd name="connsiteX39" fmla="*/ 5111753 w 11658600"/>
              <a:gd name="connsiteY39" fmla="*/ 6273800 h 6273800"/>
              <a:gd name="connsiteX40" fmla="*/ 4609470 w 11658600"/>
              <a:gd name="connsiteY40" fmla="*/ 6273800 h 6273800"/>
              <a:gd name="connsiteX41" fmla="*/ 4107187 w 11658600"/>
              <a:gd name="connsiteY41" fmla="*/ 6273800 h 6273800"/>
              <a:gd name="connsiteX42" fmla="*/ 3604905 w 11658600"/>
              <a:gd name="connsiteY42" fmla="*/ 6273800 h 6273800"/>
              <a:gd name="connsiteX43" fmla="*/ 3006949 w 11658600"/>
              <a:gd name="connsiteY43" fmla="*/ 6273800 h 6273800"/>
              <a:gd name="connsiteX44" fmla="*/ 2504666 w 11658600"/>
              <a:gd name="connsiteY44" fmla="*/ 6273800 h 6273800"/>
              <a:gd name="connsiteX45" fmla="*/ 1715364 w 11658600"/>
              <a:gd name="connsiteY45" fmla="*/ 6273800 h 6273800"/>
              <a:gd name="connsiteX46" fmla="*/ 1045654 w 11658600"/>
              <a:gd name="connsiteY46" fmla="*/ 6273800 h 6273800"/>
              <a:gd name="connsiteX47" fmla="*/ 0 w 11658600"/>
              <a:gd name="connsiteY47" fmla="*/ 5228146 h 6273800"/>
              <a:gd name="connsiteX48" fmla="*/ 0 w 11658600"/>
              <a:gd name="connsiteY48" fmla="*/ 4756122 h 6273800"/>
              <a:gd name="connsiteX49" fmla="*/ 0 w 11658600"/>
              <a:gd name="connsiteY49" fmla="*/ 4284098 h 6273800"/>
              <a:gd name="connsiteX50" fmla="*/ 0 w 11658600"/>
              <a:gd name="connsiteY50" fmla="*/ 3602949 h 6273800"/>
              <a:gd name="connsiteX51" fmla="*/ 0 w 11658600"/>
              <a:gd name="connsiteY51" fmla="*/ 2963625 h 6273800"/>
              <a:gd name="connsiteX52" fmla="*/ 0 w 11658600"/>
              <a:gd name="connsiteY52" fmla="*/ 2366126 h 6273800"/>
              <a:gd name="connsiteX53" fmla="*/ 0 w 11658600"/>
              <a:gd name="connsiteY53" fmla="*/ 1894102 h 6273800"/>
              <a:gd name="connsiteX54" fmla="*/ 0 w 11658600"/>
              <a:gd name="connsiteY54" fmla="*/ 1045654 h 627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658600" h="6273800" fill="none" extrusionOk="0">
                <a:moveTo>
                  <a:pt x="0" y="1045654"/>
                </a:moveTo>
                <a:cubicBezTo>
                  <a:pt x="105071" y="441566"/>
                  <a:pt x="505312" y="43286"/>
                  <a:pt x="1045654" y="0"/>
                </a:cubicBezTo>
                <a:cubicBezTo>
                  <a:pt x="1167557" y="-46704"/>
                  <a:pt x="1353973" y="15414"/>
                  <a:pt x="1452264" y="0"/>
                </a:cubicBezTo>
                <a:cubicBezTo>
                  <a:pt x="1550555" y="-15414"/>
                  <a:pt x="1820020" y="53015"/>
                  <a:pt x="2050220" y="0"/>
                </a:cubicBezTo>
                <a:cubicBezTo>
                  <a:pt x="2280420" y="-53015"/>
                  <a:pt x="2349439" y="59600"/>
                  <a:pt x="2648175" y="0"/>
                </a:cubicBezTo>
                <a:cubicBezTo>
                  <a:pt x="2946912" y="-59600"/>
                  <a:pt x="2949610" y="6885"/>
                  <a:pt x="3054785" y="0"/>
                </a:cubicBezTo>
                <a:cubicBezTo>
                  <a:pt x="3159960" y="-6885"/>
                  <a:pt x="3570753" y="14641"/>
                  <a:pt x="3748414" y="0"/>
                </a:cubicBezTo>
                <a:cubicBezTo>
                  <a:pt x="3926075" y="-14641"/>
                  <a:pt x="3955489" y="13016"/>
                  <a:pt x="4155024" y="0"/>
                </a:cubicBezTo>
                <a:cubicBezTo>
                  <a:pt x="4354559" y="-13016"/>
                  <a:pt x="4620988" y="65467"/>
                  <a:pt x="4752980" y="0"/>
                </a:cubicBezTo>
                <a:cubicBezTo>
                  <a:pt x="4884972" y="-65467"/>
                  <a:pt x="4946019" y="4070"/>
                  <a:pt x="5063917" y="0"/>
                </a:cubicBezTo>
                <a:cubicBezTo>
                  <a:pt x="5181815" y="-4070"/>
                  <a:pt x="5372181" y="44700"/>
                  <a:pt x="5566199" y="0"/>
                </a:cubicBezTo>
                <a:cubicBezTo>
                  <a:pt x="5760217" y="-44700"/>
                  <a:pt x="6006170" y="15748"/>
                  <a:pt x="6259828" y="0"/>
                </a:cubicBezTo>
                <a:cubicBezTo>
                  <a:pt x="6513486" y="-15748"/>
                  <a:pt x="6456732" y="34726"/>
                  <a:pt x="6570765" y="0"/>
                </a:cubicBezTo>
                <a:cubicBezTo>
                  <a:pt x="6684798" y="-34726"/>
                  <a:pt x="6832993" y="27296"/>
                  <a:pt x="6977375" y="0"/>
                </a:cubicBezTo>
                <a:cubicBezTo>
                  <a:pt x="7121757" y="-27296"/>
                  <a:pt x="7412937" y="90212"/>
                  <a:pt x="7766677" y="0"/>
                </a:cubicBezTo>
                <a:cubicBezTo>
                  <a:pt x="8120417" y="-90212"/>
                  <a:pt x="8018804" y="19401"/>
                  <a:pt x="8173287" y="0"/>
                </a:cubicBezTo>
                <a:cubicBezTo>
                  <a:pt x="8327770" y="-19401"/>
                  <a:pt x="8680794" y="58633"/>
                  <a:pt x="8962588" y="0"/>
                </a:cubicBezTo>
                <a:cubicBezTo>
                  <a:pt x="9244382" y="-58633"/>
                  <a:pt x="9240612" y="21252"/>
                  <a:pt x="9369198" y="0"/>
                </a:cubicBezTo>
                <a:cubicBezTo>
                  <a:pt x="9497784" y="-21252"/>
                  <a:pt x="9673194" y="16382"/>
                  <a:pt x="9775808" y="0"/>
                </a:cubicBezTo>
                <a:cubicBezTo>
                  <a:pt x="9878422" y="-16382"/>
                  <a:pt x="9968590" y="4740"/>
                  <a:pt x="10086745" y="0"/>
                </a:cubicBezTo>
                <a:cubicBezTo>
                  <a:pt x="10204900" y="-4740"/>
                  <a:pt x="10412610" y="7408"/>
                  <a:pt x="10612946" y="0"/>
                </a:cubicBezTo>
                <a:cubicBezTo>
                  <a:pt x="11220586" y="-45107"/>
                  <a:pt x="11605095" y="455824"/>
                  <a:pt x="11658600" y="1045654"/>
                </a:cubicBezTo>
                <a:cubicBezTo>
                  <a:pt x="11688956" y="1292323"/>
                  <a:pt x="11596371" y="1490727"/>
                  <a:pt x="11658600" y="1643153"/>
                </a:cubicBezTo>
                <a:cubicBezTo>
                  <a:pt x="11720829" y="1795579"/>
                  <a:pt x="11621362" y="1972639"/>
                  <a:pt x="11658600" y="2115177"/>
                </a:cubicBezTo>
                <a:cubicBezTo>
                  <a:pt x="11695838" y="2257715"/>
                  <a:pt x="11629558" y="2564715"/>
                  <a:pt x="11658600" y="2712676"/>
                </a:cubicBezTo>
                <a:cubicBezTo>
                  <a:pt x="11687642" y="2860637"/>
                  <a:pt x="11639202" y="3043624"/>
                  <a:pt x="11658600" y="3184700"/>
                </a:cubicBezTo>
                <a:cubicBezTo>
                  <a:pt x="11677998" y="3325776"/>
                  <a:pt x="11614148" y="3501663"/>
                  <a:pt x="11658600" y="3698549"/>
                </a:cubicBezTo>
                <a:cubicBezTo>
                  <a:pt x="11703052" y="3895435"/>
                  <a:pt x="11655565" y="4152409"/>
                  <a:pt x="11658600" y="4337873"/>
                </a:cubicBezTo>
                <a:cubicBezTo>
                  <a:pt x="11661635" y="4523337"/>
                  <a:pt x="11635777" y="4812830"/>
                  <a:pt x="11658600" y="5228146"/>
                </a:cubicBezTo>
                <a:cubicBezTo>
                  <a:pt x="11574594" y="5733728"/>
                  <a:pt x="11097298" y="6230847"/>
                  <a:pt x="10612946" y="6273800"/>
                </a:cubicBezTo>
                <a:cubicBezTo>
                  <a:pt x="10327873" y="6318289"/>
                  <a:pt x="10098663" y="6247846"/>
                  <a:pt x="9919317" y="6273800"/>
                </a:cubicBezTo>
                <a:cubicBezTo>
                  <a:pt x="9739971" y="6299754"/>
                  <a:pt x="9625119" y="6227994"/>
                  <a:pt x="9417035" y="6273800"/>
                </a:cubicBezTo>
                <a:cubicBezTo>
                  <a:pt x="9208951" y="6319606"/>
                  <a:pt x="9128490" y="6264572"/>
                  <a:pt x="8914752" y="6273800"/>
                </a:cubicBezTo>
                <a:cubicBezTo>
                  <a:pt x="8701014" y="6283028"/>
                  <a:pt x="8452837" y="6250580"/>
                  <a:pt x="8316796" y="6273800"/>
                </a:cubicBezTo>
                <a:cubicBezTo>
                  <a:pt x="8180755" y="6297020"/>
                  <a:pt x="7998335" y="6251396"/>
                  <a:pt x="7910186" y="6273800"/>
                </a:cubicBezTo>
                <a:cubicBezTo>
                  <a:pt x="7822037" y="6296204"/>
                  <a:pt x="7619771" y="6260105"/>
                  <a:pt x="7503576" y="6273800"/>
                </a:cubicBezTo>
                <a:cubicBezTo>
                  <a:pt x="7387381" y="6287495"/>
                  <a:pt x="7253345" y="6238651"/>
                  <a:pt x="7096966" y="6273800"/>
                </a:cubicBezTo>
                <a:cubicBezTo>
                  <a:pt x="6940587" y="6308949"/>
                  <a:pt x="6742963" y="6273242"/>
                  <a:pt x="6403338" y="6273800"/>
                </a:cubicBezTo>
                <a:cubicBezTo>
                  <a:pt x="6063713" y="6274358"/>
                  <a:pt x="6099779" y="6231131"/>
                  <a:pt x="5901055" y="6273800"/>
                </a:cubicBezTo>
                <a:cubicBezTo>
                  <a:pt x="5702331" y="6316469"/>
                  <a:pt x="5327406" y="6196013"/>
                  <a:pt x="5111753" y="6273800"/>
                </a:cubicBezTo>
                <a:cubicBezTo>
                  <a:pt x="4896100" y="6351587"/>
                  <a:pt x="4725950" y="6254060"/>
                  <a:pt x="4609470" y="6273800"/>
                </a:cubicBezTo>
                <a:cubicBezTo>
                  <a:pt x="4492990" y="6293540"/>
                  <a:pt x="4354384" y="6252733"/>
                  <a:pt x="4107187" y="6273800"/>
                </a:cubicBezTo>
                <a:cubicBezTo>
                  <a:pt x="3859990" y="6294867"/>
                  <a:pt x="3782040" y="6245239"/>
                  <a:pt x="3604905" y="6273800"/>
                </a:cubicBezTo>
                <a:cubicBezTo>
                  <a:pt x="3427770" y="6302361"/>
                  <a:pt x="3282885" y="6203786"/>
                  <a:pt x="3006949" y="6273800"/>
                </a:cubicBezTo>
                <a:cubicBezTo>
                  <a:pt x="2731013" y="6343814"/>
                  <a:pt x="2750721" y="6262441"/>
                  <a:pt x="2504666" y="6273800"/>
                </a:cubicBezTo>
                <a:cubicBezTo>
                  <a:pt x="2258611" y="6285159"/>
                  <a:pt x="2088507" y="6211368"/>
                  <a:pt x="1715364" y="6273800"/>
                </a:cubicBezTo>
                <a:cubicBezTo>
                  <a:pt x="1342221" y="6336232"/>
                  <a:pt x="1259205" y="6222555"/>
                  <a:pt x="1045654" y="6273800"/>
                </a:cubicBezTo>
                <a:cubicBezTo>
                  <a:pt x="495584" y="6277723"/>
                  <a:pt x="-28308" y="5880077"/>
                  <a:pt x="0" y="5228146"/>
                </a:cubicBezTo>
                <a:cubicBezTo>
                  <a:pt x="-54604" y="5048503"/>
                  <a:pt x="2474" y="4934226"/>
                  <a:pt x="0" y="4756122"/>
                </a:cubicBezTo>
                <a:cubicBezTo>
                  <a:pt x="-2474" y="4578018"/>
                  <a:pt x="15717" y="4469210"/>
                  <a:pt x="0" y="4284098"/>
                </a:cubicBezTo>
                <a:cubicBezTo>
                  <a:pt x="-15717" y="4098986"/>
                  <a:pt x="8373" y="3844049"/>
                  <a:pt x="0" y="3602949"/>
                </a:cubicBezTo>
                <a:cubicBezTo>
                  <a:pt x="-8373" y="3361849"/>
                  <a:pt x="31927" y="3098822"/>
                  <a:pt x="0" y="2963625"/>
                </a:cubicBezTo>
                <a:cubicBezTo>
                  <a:pt x="-31927" y="2828428"/>
                  <a:pt x="45217" y="2581644"/>
                  <a:pt x="0" y="2366126"/>
                </a:cubicBezTo>
                <a:cubicBezTo>
                  <a:pt x="-45217" y="2150608"/>
                  <a:pt x="9903" y="2080999"/>
                  <a:pt x="0" y="1894102"/>
                </a:cubicBezTo>
                <a:cubicBezTo>
                  <a:pt x="-9903" y="1707205"/>
                  <a:pt x="5099" y="1399629"/>
                  <a:pt x="0" y="1045654"/>
                </a:cubicBezTo>
                <a:close/>
              </a:path>
              <a:path w="11658600" h="6273800" stroke="0" extrusionOk="0">
                <a:moveTo>
                  <a:pt x="0" y="1045654"/>
                </a:moveTo>
                <a:cubicBezTo>
                  <a:pt x="120978" y="448656"/>
                  <a:pt x="536310" y="150584"/>
                  <a:pt x="1045654" y="0"/>
                </a:cubicBezTo>
                <a:cubicBezTo>
                  <a:pt x="1162127" y="-3338"/>
                  <a:pt x="1247438" y="31425"/>
                  <a:pt x="1356591" y="0"/>
                </a:cubicBezTo>
                <a:cubicBezTo>
                  <a:pt x="1465744" y="-31425"/>
                  <a:pt x="1631399" y="39497"/>
                  <a:pt x="1763201" y="0"/>
                </a:cubicBezTo>
                <a:cubicBezTo>
                  <a:pt x="1895003" y="-39497"/>
                  <a:pt x="2147487" y="44391"/>
                  <a:pt x="2361157" y="0"/>
                </a:cubicBezTo>
                <a:cubicBezTo>
                  <a:pt x="2574827" y="-44391"/>
                  <a:pt x="2609059" y="22113"/>
                  <a:pt x="2672094" y="0"/>
                </a:cubicBezTo>
                <a:cubicBezTo>
                  <a:pt x="2735129" y="-22113"/>
                  <a:pt x="3028710" y="54037"/>
                  <a:pt x="3365722" y="0"/>
                </a:cubicBezTo>
                <a:cubicBezTo>
                  <a:pt x="3702734" y="-54037"/>
                  <a:pt x="3651288" y="30468"/>
                  <a:pt x="3772332" y="0"/>
                </a:cubicBezTo>
                <a:cubicBezTo>
                  <a:pt x="3893376" y="-30468"/>
                  <a:pt x="4141560" y="61267"/>
                  <a:pt x="4370288" y="0"/>
                </a:cubicBezTo>
                <a:cubicBezTo>
                  <a:pt x="4599016" y="-61267"/>
                  <a:pt x="4962153" y="80742"/>
                  <a:pt x="5159590" y="0"/>
                </a:cubicBezTo>
                <a:cubicBezTo>
                  <a:pt x="5357027" y="-80742"/>
                  <a:pt x="5605164" y="22601"/>
                  <a:pt x="5948891" y="0"/>
                </a:cubicBezTo>
                <a:cubicBezTo>
                  <a:pt x="6292618" y="-22601"/>
                  <a:pt x="6344624" y="58534"/>
                  <a:pt x="6546847" y="0"/>
                </a:cubicBezTo>
                <a:cubicBezTo>
                  <a:pt x="6749070" y="-58534"/>
                  <a:pt x="6891092" y="12036"/>
                  <a:pt x="7144803" y="0"/>
                </a:cubicBezTo>
                <a:cubicBezTo>
                  <a:pt x="7398514" y="-12036"/>
                  <a:pt x="7319506" y="17092"/>
                  <a:pt x="7455740" y="0"/>
                </a:cubicBezTo>
                <a:cubicBezTo>
                  <a:pt x="7591974" y="-17092"/>
                  <a:pt x="7756943" y="40202"/>
                  <a:pt x="7862350" y="0"/>
                </a:cubicBezTo>
                <a:cubicBezTo>
                  <a:pt x="7967757" y="-40202"/>
                  <a:pt x="8291346" y="11827"/>
                  <a:pt x="8460305" y="0"/>
                </a:cubicBezTo>
                <a:cubicBezTo>
                  <a:pt x="8629265" y="-11827"/>
                  <a:pt x="8699444" y="21275"/>
                  <a:pt x="8771242" y="0"/>
                </a:cubicBezTo>
                <a:cubicBezTo>
                  <a:pt x="8843040" y="-21275"/>
                  <a:pt x="9234731" y="41226"/>
                  <a:pt x="9369198" y="0"/>
                </a:cubicBezTo>
                <a:cubicBezTo>
                  <a:pt x="9503665" y="-41226"/>
                  <a:pt x="9850907" y="6860"/>
                  <a:pt x="10062827" y="0"/>
                </a:cubicBezTo>
                <a:cubicBezTo>
                  <a:pt x="10274747" y="-6860"/>
                  <a:pt x="10469575" y="29171"/>
                  <a:pt x="10612946" y="0"/>
                </a:cubicBezTo>
                <a:cubicBezTo>
                  <a:pt x="11252421" y="-23749"/>
                  <a:pt x="11777269" y="397885"/>
                  <a:pt x="11658600" y="1045654"/>
                </a:cubicBezTo>
                <a:cubicBezTo>
                  <a:pt x="11702607" y="1278311"/>
                  <a:pt x="11616726" y="1351512"/>
                  <a:pt x="11658600" y="1517678"/>
                </a:cubicBezTo>
                <a:cubicBezTo>
                  <a:pt x="11700474" y="1683844"/>
                  <a:pt x="11616381" y="1821327"/>
                  <a:pt x="11658600" y="2031527"/>
                </a:cubicBezTo>
                <a:cubicBezTo>
                  <a:pt x="11700819" y="2241727"/>
                  <a:pt x="11608905" y="2297159"/>
                  <a:pt x="11658600" y="2545376"/>
                </a:cubicBezTo>
                <a:cubicBezTo>
                  <a:pt x="11708295" y="2793593"/>
                  <a:pt x="11602458" y="2904203"/>
                  <a:pt x="11658600" y="3226525"/>
                </a:cubicBezTo>
                <a:cubicBezTo>
                  <a:pt x="11714742" y="3548847"/>
                  <a:pt x="11656369" y="3664823"/>
                  <a:pt x="11658600" y="3824024"/>
                </a:cubicBezTo>
                <a:cubicBezTo>
                  <a:pt x="11660831" y="3983225"/>
                  <a:pt x="11649057" y="4227892"/>
                  <a:pt x="11658600" y="4379698"/>
                </a:cubicBezTo>
                <a:cubicBezTo>
                  <a:pt x="11668143" y="4531504"/>
                  <a:pt x="11580636" y="4912044"/>
                  <a:pt x="11658600" y="5228146"/>
                </a:cubicBezTo>
                <a:cubicBezTo>
                  <a:pt x="11685167" y="5675156"/>
                  <a:pt x="11177487" y="6296824"/>
                  <a:pt x="10612946" y="6273800"/>
                </a:cubicBezTo>
                <a:cubicBezTo>
                  <a:pt x="10441595" y="6335214"/>
                  <a:pt x="10222818" y="6202512"/>
                  <a:pt x="10014990" y="6273800"/>
                </a:cubicBezTo>
                <a:cubicBezTo>
                  <a:pt x="9807162" y="6345088"/>
                  <a:pt x="9483220" y="6207758"/>
                  <a:pt x="9321362" y="6273800"/>
                </a:cubicBezTo>
                <a:cubicBezTo>
                  <a:pt x="9159504" y="6339842"/>
                  <a:pt x="9153846" y="6240619"/>
                  <a:pt x="9010425" y="6273800"/>
                </a:cubicBezTo>
                <a:cubicBezTo>
                  <a:pt x="8867004" y="6306981"/>
                  <a:pt x="8643481" y="6227513"/>
                  <a:pt x="8508142" y="6273800"/>
                </a:cubicBezTo>
                <a:cubicBezTo>
                  <a:pt x="8372803" y="6320087"/>
                  <a:pt x="8277994" y="6249356"/>
                  <a:pt x="8197205" y="6273800"/>
                </a:cubicBezTo>
                <a:cubicBezTo>
                  <a:pt x="8116416" y="6298244"/>
                  <a:pt x="8024655" y="6247018"/>
                  <a:pt x="7886268" y="6273800"/>
                </a:cubicBezTo>
                <a:cubicBezTo>
                  <a:pt x="7747881" y="6300582"/>
                  <a:pt x="7478242" y="6256152"/>
                  <a:pt x="7288312" y="6273800"/>
                </a:cubicBezTo>
                <a:cubicBezTo>
                  <a:pt x="7098382" y="6291448"/>
                  <a:pt x="6916211" y="6254125"/>
                  <a:pt x="6690356" y="6273800"/>
                </a:cubicBezTo>
                <a:cubicBezTo>
                  <a:pt x="6464501" y="6293475"/>
                  <a:pt x="6386687" y="6225103"/>
                  <a:pt x="6188073" y="6273800"/>
                </a:cubicBezTo>
                <a:cubicBezTo>
                  <a:pt x="5989459" y="6322497"/>
                  <a:pt x="5833809" y="6263186"/>
                  <a:pt x="5685791" y="6273800"/>
                </a:cubicBezTo>
                <a:cubicBezTo>
                  <a:pt x="5537773" y="6284414"/>
                  <a:pt x="5315050" y="6244069"/>
                  <a:pt x="5183508" y="6273800"/>
                </a:cubicBezTo>
                <a:cubicBezTo>
                  <a:pt x="5051966" y="6303531"/>
                  <a:pt x="4774833" y="6196965"/>
                  <a:pt x="4394206" y="6273800"/>
                </a:cubicBezTo>
                <a:cubicBezTo>
                  <a:pt x="4013579" y="6350635"/>
                  <a:pt x="4187273" y="6255937"/>
                  <a:pt x="4083269" y="6273800"/>
                </a:cubicBezTo>
                <a:cubicBezTo>
                  <a:pt x="3979265" y="6291663"/>
                  <a:pt x="3775001" y="6223197"/>
                  <a:pt x="3580986" y="6273800"/>
                </a:cubicBezTo>
                <a:cubicBezTo>
                  <a:pt x="3386971" y="6324403"/>
                  <a:pt x="3260810" y="6252879"/>
                  <a:pt x="3078704" y="6273800"/>
                </a:cubicBezTo>
                <a:cubicBezTo>
                  <a:pt x="2896598" y="6294721"/>
                  <a:pt x="2644369" y="6225418"/>
                  <a:pt x="2480748" y="6273800"/>
                </a:cubicBezTo>
                <a:cubicBezTo>
                  <a:pt x="2317127" y="6322182"/>
                  <a:pt x="2092065" y="6263611"/>
                  <a:pt x="1978465" y="6273800"/>
                </a:cubicBezTo>
                <a:cubicBezTo>
                  <a:pt x="1864865" y="6283989"/>
                  <a:pt x="1488610" y="6180069"/>
                  <a:pt x="1045654" y="6273800"/>
                </a:cubicBezTo>
                <a:cubicBezTo>
                  <a:pt x="519881" y="6333625"/>
                  <a:pt x="35605" y="5803520"/>
                  <a:pt x="0" y="5228146"/>
                </a:cubicBezTo>
                <a:cubicBezTo>
                  <a:pt x="-37870" y="5031636"/>
                  <a:pt x="36096" y="4936959"/>
                  <a:pt x="0" y="4672472"/>
                </a:cubicBezTo>
                <a:cubicBezTo>
                  <a:pt x="-36096" y="4407985"/>
                  <a:pt x="38437" y="4367341"/>
                  <a:pt x="0" y="4158623"/>
                </a:cubicBezTo>
                <a:cubicBezTo>
                  <a:pt x="-38437" y="3949905"/>
                  <a:pt x="51629" y="3743495"/>
                  <a:pt x="0" y="3519299"/>
                </a:cubicBezTo>
                <a:cubicBezTo>
                  <a:pt x="-51629" y="3295103"/>
                  <a:pt x="50473" y="3046561"/>
                  <a:pt x="0" y="2921800"/>
                </a:cubicBezTo>
                <a:cubicBezTo>
                  <a:pt x="-50473" y="2797039"/>
                  <a:pt x="39013" y="2595172"/>
                  <a:pt x="0" y="2324302"/>
                </a:cubicBezTo>
                <a:cubicBezTo>
                  <a:pt x="-39013" y="2053432"/>
                  <a:pt x="12083" y="1983213"/>
                  <a:pt x="0" y="1852277"/>
                </a:cubicBezTo>
                <a:cubicBezTo>
                  <a:pt x="-12083" y="1721341"/>
                  <a:pt x="50435" y="1438382"/>
                  <a:pt x="0" y="1045654"/>
                </a:cubicBezTo>
                <a:close/>
              </a:path>
            </a:pathLst>
          </a:custGeom>
          <a:ln w="28575">
            <a:solidFill>
              <a:srgbClr val="835135"/>
            </a:solidFill>
            <a:extLst>
              <a:ext uri="{C807C97D-BFC1-408E-A445-0C87EB9F89A2}">
                <ask:lineSketchStyleProps xmlns:ask="http://schemas.microsoft.com/office/drawing/2018/sketchyshapes" xmln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b="1">
              <a:solidFill>
                <a:srgbClr val="C00000"/>
              </a:solidFill>
              <a:latin typeface="UTM Androgyne" panose="02040603050506020204" pitchFamily="18" charset="0"/>
            </a:endParaRPr>
          </a:p>
        </p:txBody>
      </p:sp>
      <p:sp>
        <p:nvSpPr>
          <p:cNvPr id="2" name="Hộp Văn bản 1">
            <a:extLst>
              <a:ext uri="{FF2B5EF4-FFF2-40B4-BE49-F238E27FC236}">
                <a16:creationId xmlns:a16="http://schemas.microsoft.com/office/drawing/2014/main" xmlns="" id="{9A7CADE9-6415-4D61-8AD0-243701942076}"/>
              </a:ext>
            </a:extLst>
          </p:cNvPr>
          <p:cNvSpPr txBox="1"/>
          <p:nvPr/>
        </p:nvSpPr>
        <p:spPr>
          <a:xfrm>
            <a:off x="4752119" y="571500"/>
            <a:ext cx="2032929" cy="584775"/>
          </a:xfrm>
          <a:prstGeom prst="rect">
            <a:avLst/>
          </a:prstGeom>
          <a:noFill/>
        </p:spPr>
        <p:txBody>
          <a:bodyPr wrap="none" rtlCol="0">
            <a:spAutoFit/>
          </a:bodyPr>
          <a:lstStyle/>
          <a:p>
            <a:pPr algn="ctr"/>
            <a:r>
              <a:rPr lang="en-US" sz="3200" b="1">
                <a:solidFill>
                  <a:srgbClr val="C00000"/>
                </a:solidFill>
              </a:rPr>
              <a:t>CAO BẰNG</a:t>
            </a:r>
          </a:p>
        </p:txBody>
      </p:sp>
      <p:sp>
        <p:nvSpPr>
          <p:cNvPr id="6" name="Hộp Văn bản 5">
            <a:extLst>
              <a:ext uri="{FF2B5EF4-FFF2-40B4-BE49-F238E27FC236}">
                <a16:creationId xmlns:a16="http://schemas.microsoft.com/office/drawing/2014/main" xmlns="" id="{FD5817DE-D8B1-4053-B75B-8B8DFC8DC6EB}"/>
              </a:ext>
            </a:extLst>
          </p:cNvPr>
          <p:cNvSpPr txBox="1"/>
          <p:nvPr/>
        </p:nvSpPr>
        <p:spPr>
          <a:xfrm>
            <a:off x="898072" y="1144761"/>
            <a:ext cx="6096000" cy="2277547"/>
          </a:xfrm>
          <a:prstGeom prst="rect">
            <a:avLst/>
          </a:prstGeom>
          <a:noFill/>
        </p:spPr>
        <p:txBody>
          <a:bodyPr wrap="square">
            <a:spAutoFit/>
          </a:bodyPr>
          <a:lstStyle/>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Sau khi qua Đèo Gió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Ta lại vượt Đèo Giàng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Lại vượt đèo Cao Bắc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Thì ta tới Cao Bằng.</a:t>
            </a:r>
          </a:p>
        </p:txBody>
      </p:sp>
      <p:sp>
        <p:nvSpPr>
          <p:cNvPr id="8" name="Hộp Văn bản 7">
            <a:extLst>
              <a:ext uri="{FF2B5EF4-FFF2-40B4-BE49-F238E27FC236}">
                <a16:creationId xmlns:a16="http://schemas.microsoft.com/office/drawing/2014/main" xmlns="" id="{069C982F-1F80-4171-AF52-437653300018}"/>
              </a:ext>
            </a:extLst>
          </p:cNvPr>
          <p:cNvSpPr txBox="1"/>
          <p:nvPr/>
        </p:nvSpPr>
        <p:spPr>
          <a:xfrm>
            <a:off x="898072" y="3701698"/>
            <a:ext cx="6096000" cy="2277547"/>
          </a:xfrm>
          <a:prstGeom prst="rect">
            <a:avLst/>
          </a:prstGeom>
          <a:noFill/>
        </p:spPr>
        <p:txBody>
          <a:bodyPr wrap="square">
            <a:spAutoFit/>
          </a:bodyPr>
          <a:lstStyle/>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Cao Bằng, rõ thật cao!</a:t>
            </a:r>
            <a:r>
              <a:rPr lang="en-US" altLang="en-US" sz="2800">
                <a:solidFill>
                  <a:schemeClr val="accent4">
                    <a:lumMod val="75000"/>
                  </a:schemeClr>
                </a:solidFill>
                <a:latin typeface="Arial" panose="020B0604020202020204" pitchFamily="34" charset="0"/>
                <a:cs typeface="Arial" panose="020B0604020202020204" pitchFamily="34" charset="0"/>
              </a:rPr>
              <a:t>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Rồi dần bằng bằng xuống</a:t>
            </a:r>
            <a:r>
              <a:rPr lang="en-US" altLang="en-US" sz="2800">
                <a:solidFill>
                  <a:schemeClr val="accent4">
                    <a:lumMod val="75000"/>
                  </a:schemeClr>
                </a:solidFill>
                <a:latin typeface="Arial" panose="020B0604020202020204" pitchFamily="34" charset="0"/>
                <a:cs typeface="Arial" panose="020B0604020202020204" pitchFamily="34" charset="0"/>
              </a:rPr>
              <a:t>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Đầu tiên là mận ngọt</a:t>
            </a:r>
            <a:r>
              <a:rPr lang="en-US" altLang="en-US" sz="2800">
                <a:solidFill>
                  <a:schemeClr val="accent4">
                    <a:lumMod val="75000"/>
                  </a:schemeClr>
                </a:solidFill>
                <a:latin typeface="Arial" panose="020B0604020202020204" pitchFamily="34" charset="0"/>
                <a:cs typeface="Arial" panose="020B0604020202020204" pitchFamily="34" charset="0"/>
              </a:rPr>
              <a:t>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Đón môi ta dịu dàng.</a:t>
            </a:r>
          </a:p>
        </p:txBody>
      </p:sp>
      <p:sp>
        <p:nvSpPr>
          <p:cNvPr id="10" name="Hộp Văn bản 9">
            <a:extLst>
              <a:ext uri="{FF2B5EF4-FFF2-40B4-BE49-F238E27FC236}">
                <a16:creationId xmlns:a16="http://schemas.microsoft.com/office/drawing/2014/main" xmlns="" id="{B1D247FB-7A24-49E9-9E78-A1FA5A72E6CD}"/>
              </a:ext>
            </a:extLst>
          </p:cNvPr>
          <p:cNvSpPr txBox="1"/>
          <p:nvPr/>
        </p:nvSpPr>
        <p:spPr>
          <a:xfrm>
            <a:off x="6248400" y="1199257"/>
            <a:ext cx="4441371" cy="2277547"/>
          </a:xfrm>
          <a:prstGeom prst="rect">
            <a:avLst/>
          </a:prstGeom>
          <a:noFill/>
        </p:spPr>
        <p:txBody>
          <a:bodyPr wrap="square">
            <a:spAutoFit/>
          </a:bodyPr>
          <a:lstStyle/>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Rồi đến chị rất thương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Rồi đến em rất thảo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Ông lành như hạt gạo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Bà hiền  như suối trong.</a:t>
            </a:r>
          </a:p>
        </p:txBody>
      </p:sp>
      <p:sp>
        <p:nvSpPr>
          <p:cNvPr id="12" name="Hộp Văn bản 11">
            <a:extLst>
              <a:ext uri="{FF2B5EF4-FFF2-40B4-BE49-F238E27FC236}">
                <a16:creationId xmlns:a16="http://schemas.microsoft.com/office/drawing/2014/main" xmlns="" id="{FBB4D115-C349-4792-9B36-0FA229300035}"/>
              </a:ext>
            </a:extLst>
          </p:cNvPr>
          <p:cNvSpPr txBox="1"/>
          <p:nvPr/>
        </p:nvSpPr>
        <p:spPr>
          <a:xfrm>
            <a:off x="6248400" y="3690878"/>
            <a:ext cx="4920343" cy="2862322"/>
          </a:xfrm>
          <a:prstGeom prst="rect">
            <a:avLst/>
          </a:prstGeom>
          <a:noFill/>
        </p:spPr>
        <p:txBody>
          <a:bodyPr wrap="square">
            <a:spAutoFit/>
          </a:bodyPr>
          <a:lstStyle/>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Còn núi non Cao Bằng</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Đo làm sao cho hết</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Như lòng yêu đất nước </a:t>
            </a:r>
          </a:p>
          <a:p>
            <a:pP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Sâu sắc người Cao Bằng.</a:t>
            </a:r>
          </a:p>
          <a:p>
            <a:pPr algn="r" eaLnBrk="1" hangingPunct="1">
              <a:spcBef>
                <a:spcPts val="600"/>
              </a:spcBef>
              <a:spcAft>
                <a:spcPts val="600"/>
              </a:spcAft>
              <a:buFontTx/>
              <a:buNone/>
            </a:pPr>
            <a:r>
              <a:rPr lang="en-US" altLang="en-US" sz="2800" b="1">
                <a:solidFill>
                  <a:schemeClr val="accent4">
                    <a:lumMod val="75000"/>
                  </a:schemeClr>
                </a:solidFill>
                <a:latin typeface="Arial" panose="020B0604020202020204" pitchFamily="34" charset="0"/>
                <a:cs typeface="Arial" panose="020B0604020202020204" pitchFamily="34" charset="0"/>
              </a:rPr>
              <a:t>Trúc Thông</a:t>
            </a:r>
          </a:p>
        </p:txBody>
      </p:sp>
    </p:spTree>
    <p:extLst>
      <p:ext uri="{BB962C8B-B14F-4D97-AF65-F5344CB8AC3E}">
        <p14:creationId xmlns:p14="http://schemas.microsoft.com/office/powerpoint/2010/main" val="413099863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390</TotalTime>
  <Words>839</Words>
  <Application>Microsoft Office PowerPoint</Application>
  <PresentationFormat>Widescreen</PresentationFormat>
  <Paragraphs>139</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Times New Roman</vt:lpstr>
      <vt:lpstr>UTM Androgyne</vt:lpstr>
      <vt:lpstr>UVN Mua Thu</vt:lpstr>
      <vt:lpstr>UVN Vien Du</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Nguyên Quynh</dc:creator>
  <cp:lastModifiedBy>DELL</cp:lastModifiedBy>
  <cp:revision>2</cp:revision>
  <dcterms:created xsi:type="dcterms:W3CDTF">2022-01-15T15:01:08Z</dcterms:created>
  <dcterms:modified xsi:type="dcterms:W3CDTF">2022-01-19T15:19:12Z</dcterms:modified>
</cp:coreProperties>
</file>