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60" r:id="rId4"/>
    <p:sldId id="301" r:id="rId5"/>
    <p:sldId id="296" r:id="rId6"/>
    <p:sldId id="262" r:id="rId7"/>
    <p:sldId id="259" r:id="rId8"/>
    <p:sldId id="265" r:id="rId9"/>
    <p:sldId id="264" r:id="rId10"/>
    <p:sldId id="268" r:id="rId11"/>
    <p:sldId id="267" r:id="rId12"/>
    <p:sldId id="270" r:id="rId13"/>
    <p:sldId id="271" r:id="rId14"/>
    <p:sldId id="263" r:id="rId15"/>
    <p:sldId id="269" r:id="rId16"/>
    <p:sldId id="277" r:id="rId17"/>
    <p:sldId id="272" r:id="rId18"/>
    <p:sldId id="273" r:id="rId19"/>
    <p:sldId id="282" r:id="rId20"/>
    <p:sldId id="288" r:id="rId21"/>
    <p:sldId id="284" r:id="rId22"/>
    <p:sldId id="289" r:id="rId23"/>
    <p:sldId id="286" r:id="rId24"/>
    <p:sldId id="291" r:id="rId25"/>
    <p:sldId id="292" r:id="rId26"/>
    <p:sldId id="299" r:id="rId27"/>
    <p:sldId id="300" r:id="rId28"/>
    <p:sldId id="294" r:id="rId29"/>
    <p:sldId id="2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9900"/>
    <a:srgbClr val="FF5050"/>
    <a:srgbClr val="FFC82D"/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6" autoAdjust="0"/>
    <p:restoredTop sz="94660"/>
  </p:normalViewPr>
  <p:slideViewPr>
    <p:cSldViewPr snapToGrid="0">
      <p:cViewPr varScale="1">
        <p:scale>
          <a:sx n="54" d="100"/>
          <a:sy n="54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2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4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4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6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3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6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5B2AF-6A59-4A8A-9DD2-FB07C488F0F7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176269" y="1394270"/>
            <a:ext cx="9890975" cy="307469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6362" y="1556500"/>
            <a:ext cx="627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làm</a:t>
            </a:r>
            <a:r>
              <a:rPr lang="en-US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054" y="2477997"/>
            <a:ext cx="978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Ôn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kể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chuyện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509" y="3697188"/>
            <a:ext cx="175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42)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023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4774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351814">
            <a:off x="2577324" y="595524"/>
            <a:ext cx="5995479" cy="3272437"/>
          </a:xfrm>
          <a:prstGeom prst="cloudCallout">
            <a:avLst>
              <a:gd name="adj1" fmla="val 65385"/>
              <a:gd name="adj2" fmla="val 3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1019" l="713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4" t="15900" r="13930" b="57511"/>
          <a:stretch/>
        </p:blipFill>
        <p:spPr>
          <a:xfrm>
            <a:off x="7178140" y="1666162"/>
            <a:ext cx="5193740" cy="409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073147" y="1262246"/>
            <a:ext cx="7003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c.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Arail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cấu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22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67983" b="56293"/>
          <a:stretch/>
        </p:blipFill>
        <p:spPr>
          <a:xfrm>
            <a:off x="-449704" y="1813810"/>
            <a:ext cx="5428868" cy="42445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68051" y="1201386"/>
            <a:ext cx="8004748" cy="2066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796575" y="1389864"/>
            <a:ext cx="8137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67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" t="7153" r="45504" b="10715"/>
          <a:stretch/>
        </p:blipFill>
        <p:spPr>
          <a:xfrm>
            <a:off x="6970425" y="3362182"/>
            <a:ext cx="2118611" cy="19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 rot="10800000">
            <a:off x="264830" y="2073367"/>
            <a:ext cx="5245591" cy="4269693"/>
          </a:xfrm>
          <a:prstGeom prst="wedgeRoundRectCallout">
            <a:avLst>
              <a:gd name="adj1" fmla="val -45984"/>
              <a:gd name="adj2" fmla="val 63959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 rot="10800000">
            <a:off x="5775250" y="2161087"/>
            <a:ext cx="6201891" cy="4269692"/>
          </a:xfrm>
          <a:prstGeom prst="wedgeRoundRectCallout">
            <a:avLst>
              <a:gd name="adj1" fmla="val 39243"/>
              <a:gd name="adj2" fmla="val 6799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352753" y="2792246"/>
            <a:ext cx="5043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DD9599-8585-4D05-8F0E-5FFDDD2BD39E}"/>
              </a:ext>
            </a:extLst>
          </p:cNvPr>
          <p:cNvSpPr txBox="1"/>
          <p:nvPr/>
        </p:nvSpPr>
        <p:spPr>
          <a:xfrm>
            <a:off x="5834440" y="2766341"/>
            <a:ext cx="60835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loud 12"/>
          <p:cNvSpPr/>
          <p:nvPr/>
        </p:nvSpPr>
        <p:spPr>
          <a:xfrm>
            <a:off x="3730224" y="358457"/>
            <a:ext cx="4090051" cy="1211083"/>
          </a:xfrm>
          <a:prstGeom prst="cloud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aNice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DD9599-8585-4D05-8F0E-5FFDDD2BD39E}"/>
              </a:ext>
            </a:extLst>
          </p:cNvPr>
          <p:cNvSpPr txBox="1"/>
          <p:nvPr/>
        </p:nvSpPr>
        <p:spPr>
          <a:xfrm>
            <a:off x="4169279" y="503529"/>
            <a:ext cx="3390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104" y="2053405"/>
            <a:ext cx="3176291" cy="11583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70" y="2096510"/>
            <a:ext cx="3633531" cy="1158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3" b="90000" l="377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75" t="41513" r="22174" b="8034"/>
          <a:stretch/>
        </p:blipFill>
        <p:spPr>
          <a:xfrm>
            <a:off x="3705635" y="5239204"/>
            <a:ext cx="1685520" cy="1618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75074" y="2939481"/>
            <a:ext cx="50437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6051428" y="2939481"/>
            <a:ext cx="560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4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/>
      <p:bldP spid="13" grpId="0" animBg="1"/>
      <p:bldP spid="14" grpId="0"/>
      <p:bldP spid="18" grpId="0"/>
      <p:bldP spid="18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684301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411363" y="221754"/>
            <a:ext cx="6412743" cy="1289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1330438" y="221754"/>
            <a:ext cx="657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413417" y="1819157"/>
            <a:ext cx="9578714" cy="1473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8DD9599-8585-4D05-8F0E-5FFDDD2BD39E}"/>
              </a:ext>
            </a:extLst>
          </p:cNvPr>
          <p:cNvSpPr txBox="1"/>
          <p:nvPr/>
        </p:nvSpPr>
        <p:spPr>
          <a:xfrm>
            <a:off x="2521548" y="1924565"/>
            <a:ext cx="1002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ular Callout 33"/>
          <p:cNvSpPr/>
          <p:nvPr/>
        </p:nvSpPr>
        <p:spPr>
          <a:xfrm rot="10800000">
            <a:off x="219853" y="3479313"/>
            <a:ext cx="5311511" cy="2852010"/>
          </a:xfrm>
          <a:prstGeom prst="wedgeRoundRectCallout">
            <a:avLst>
              <a:gd name="adj1" fmla="val -52842"/>
              <a:gd name="adj2" fmla="val 64146"/>
              <a:gd name="adj3" fmla="val 16667"/>
            </a:avLst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 rot="10800000">
            <a:off x="5833664" y="3479313"/>
            <a:ext cx="6158466" cy="2814786"/>
          </a:xfrm>
          <a:prstGeom prst="wedgeRoundRectCallout">
            <a:avLst>
              <a:gd name="adj1" fmla="val -34406"/>
              <a:gd name="adj2" fmla="val 64630"/>
              <a:gd name="adj3" fmla="val 16667"/>
            </a:avLst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19852" y="3855654"/>
            <a:ext cx="52315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hĩnh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8DD9599-8585-4D05-8F0E-5FFDDD2BD39E}"/>
              </a:ext>
            </a:extLst>
          </p:cNvPr>
          <p:cNvSpPr txBox="1"/>
          <p:nvPr/>
        </p:nvSpPr>
        <p:spPr>
          <a:xfrm>
            <a:off x="5868637" y="3696788"/>
            <a:ext cx="6123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hĩnh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19852" y="3836154"/>
            <a:ext cx="5231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6012652" y="3855654"/>
            <a:ext cx="5698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/>
      <p:bldP spid="34" grpId="0" animBg="1"/>
      <p:bldP spid="35" grpId="0" animBg="1"/>
      <p:bldP spid="36" grpId="0"/>
      <p:bldP spid="37" grpId="0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03195" y="683515"/>
            <a:ext cx="9964477" cy="2299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945213-0295-4C3B-B473-2DBD0FA92D8E}"/>
              </a:ext>
            </a:extLst>
          </p:cNvPr>
          <p:cNvSpPr txBox="1"/>
          <p:nvPr/>
        </p:nvSpPr>
        <p:spPr>
          <a:xfrm>
            <a:off x="1663907" y="863782"/>
            <a:ext cx="9338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100000" l="0" r="59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44170" r="45156" b="4430"/>
          <a:stretch/>
        </p:blipFill>
        <p:spPr>
          <a:xfrm>
            <a:off x="5831249" y="3429000"/>
            <a:ext cx="4144704" cy="33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y2mate.com - K5 TLV Câu chuyện Ai giỏi nhất Har OK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81" y="181096"/>
            <a:ext cx="10126638" cy="66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9835" y="318540"/>
            <a:ext cx="11697326" cy="62171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945213-0295-4C3B-B473-2DBD0FA92D8E}"/>
              </a:ext>
            </a:extLst>
          </p:cNvPr>
          <p:cNvSpPr txBox="1"/>
          <p:nvPr/>
        </p:nvSpPr>
        <p:spPr>
          <a:xfrm>
            <a:off x="359763" y="412227"/>
            <a:ext cx="1147247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dè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Sang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3777522" y="352267"/>
            <a:ext cx="464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10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9835" y="254834"/>
            <a:ext cx="11697326" cy="62808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945213-0295-4C3B-B473-2DBD0FA92D8E}"/>
              </a:ext>
            </a:extLst>
          </p:cNvPr>
          <p:cNvSpPr txBox="1"/>
          <p:nvPr/>
        </p:nvSpPr>
        <p:spPr>
          <a:xfrm>
            <a:off x="249835" y="428178"/>
            <a:ext cx="118172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Theo </a:t>
            </a:r>
            <a:r>
              <a:rPr lang="en-US" sz="3200" b="1" i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</a:t>
            </a:r>
            <a:endParaRPr lang="en-US" sz="32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6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5" y="1280248"/>
            <a:ext cx="3682472" cy="506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686981"/>
            <a:ext cx="7086666" cy="233237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260856"/>
            <a:ext cx="1960807" cy="743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23" y="5128307"/>
            <a:ext cx="1395087" cy="956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16" y="5852457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54" y="5390510"/>
            <a:ext cx="1395087" cy="95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7" y="6114660"/>
            <a:ext cx="1960807" cy="587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62" y="5607523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55" y="6331673"/>
            <a:ext cx="1960807" cy="587393"/>
          </a:xfrm>
          <a:prstGeom prst="rect">
            <a:avLst/>
          </a:prstGeom>
        </p:spPr>
      </p:pic>
      <p:pic>
        <p:nvPicPr>
          <p:cNvPr id="14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364058"/>
            <a:ext cx="487363" cy="487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6009802"/>
            <a:ext cx="762616" cy="766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5" y="5544443"/>
            <a:ext cx="1395087" cy="956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72" y="6306198"/>
            <a:ext cx="1960807" cy="58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946036"/>
            <a:ext cx="12192000" cy="6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847842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Nhạc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nền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45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64634" numSld="99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74" y="937578"/>
            <a:ext cx="44992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9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Bốn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chuyên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466389" y="625882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hổ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nai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sư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nai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gồm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67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5122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46341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466389" y="625882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4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giành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thắng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cuộc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402229" y="595501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lo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xa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Khen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ngợi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minh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gieo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hạt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kiệm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kiệm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Ý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nghĩa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402229" y="595501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xmlns="" id="{1EF39787-EA6E-4B3E-9EEC-F1CD57AF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64" y="632990"/>
            <a:ext cx="4267223" cy="4259204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3" r="20999" b="48101"/>
          <a:stretch/>
        </p:blipFill>
        <p:spPr>
          <a:xfrm>
            <a:off x="5115383" y="4439927"/>
            <a:ext cx="3796798" cy="241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50" y="747689"/>
            <a:ext cx="465774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4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8" t="29188"/>
          <a:stretch/>
        </p:blipFill>
        <p:spPr>
          <a:xfrm>
            <a:off x="7779224" y="3429000"/>
            <a:ext cx="3248168" cy="349282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351814">
            <a:off x="2393244" y="773731"/>
            <a:ext cx="6650627" cy="3280762"/>
          </a:xfrm>
          <a:prstGeom prst="cloudCallout">
            <a:avLst>
              <a:gd name="adj1" fmla="val 46814"/>
              <a:gd name="adj2" fmla="val 555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753412" y="1217746"/>
            <a:ext cx="5937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“Ai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giỏi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”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Arai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:a16="http://schemas.microsoft.com/office/drawing/2014/main" xmlns="" id="{0F3DD801-73BB-4E6C-AE05-9F2AAE87257D}"/>
              </a:ext>
            </a:extLst>
          </p:cNvPr>
          <p:cNvSpPr/>
          <p:nvPr/>
        </p:nvSpPr>
        <p:spPr>
          <a:xfrm>
            <a:off x="3229623" y="496077"/>
            <a:ext cx="6197712" cy="1046035"/>
          </a:xfrm>
          <a:custGeom>
            <a:avLst/>
            <a:gdLst>
              <a:gd name="connsiteX0" fmla="*/ 0 w 4017364"/>
              <a:gd name="connsiteY0" fmla="*/ 163424 h 1384364"/>
              <a:gd name="connsiteX1" fmla="*/ 163424 w 4017364"/>
              <a:gd name="connsiteY1" fmla="*/ 0 h 1384364"/>
              <a:gd name="connsiteX2" fmla="*/ 3853940 w 4017364"/>
              <a:gd name="connsiteY2" fmla="*/ 0 h 1384364"/>
              <a:gd name="connsiteX3" fmla="*/ 4017364 w 4017364"/>
              <a:gd name="connsiteY3" fmla="*/ 163424 h 1384364"/>
              <a:gd name="connsiteX4" fmla="*/ 4017364 w 4017364"/>
              <a:gd name="connsiteY4" fmla="*/ 1220940 h 1384364"/>
              <a:gd name="connsiteX5" fmla="*/ 3853940 w 4017364"/>
              <a:gd name="connsiteY5" fmla="*/ 1384364 h 1384364"/>
              <a:gd name="connsiteX6" fmla="*/ 163424 w 4017364"/>
              <a:gd name="connsiteY6" fmla="*/ 1384364 h 1384364"/>
              <a:gd name="connsiteX7" fmla="*/ 0 w 4017364"/>
              <a:gd name="connsiteY7" fmla="*/ 1220940 h 1384364"/>
              <a:gd name="connsiteX8" fmla="*/ 0 w 4017364"/>
              <a:gd name="connsiteY8" fmla="*/ 163424 h 13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364" h="1384364" fill="none" extrusionOk="0">
                <a:moveTo>
                  <a:pt x="0" y="163424"/>
                </a:moveTo>
                <a:cubicBezTo>
                  <a:pt x="-438" y="77615"/>
                  <a:pt x="68661" y="-1335"/>
                  <a:pt x="163424" y="0"/>
                </a:cubicBezTo>
                <a:cubicBezTo>
                  <a:pt x="1537066" y="-28671"/>
                  <a:pt x="3132560" y="97780"/>
                  <a:pt x="3853940" y="0"/>
                </a:cubicBezTo>
                <a:cubicBezTo>
                  <a:pt x="3941159" y="-2604"/>
                  <a:pt x="4015619" y="70386"/>
                  <a:pt x="4017364" y="163424"/>
                </a:cubicBezTo>
                <a:cubicBezTo>
                  <a:pt x="4055161" y="502590"/>
                  <a:pt x="4094861" y="915628"/>
                  <a:pt x="4017364" y="1220940"/>
                </a:cubicBezTo>
                <a:cubicBezTo>
                  <a:pt x="4011438" y="1312507"/>
                  <a:pt x="3951972" y="1390997"/>
                  <a:pt x="3853940" y="1384364"/>
                </a:cubicBezTo>
                <a:cubicBezTo>
                  <a:pt x="2151216" y="1247724"/>
                  <a:pt x="1919084" y="1222279"/>
                  <a:pt x="163424" y="1384364"/>
                </a:cubicBezTo>
                <a:cubicBezTo>
                  <a:pt x="65508" y="1370591"/>
                  <a:pt x="9" y="1307704"/>
                  <a:pt x="0" y="1220940"/>
                </a:cubicBezTo>
                <a:cubicBezTo>
                  <a:pt x="-53066" y="843045"/>
                  <a:pt x="39586" y="640178"/>
                  <a:pt x="0" y="163424"/>
                </a:cubicBezTo>
                <a:close/>
              </a:path>
              <a:path w="4017364" h="1384364" stroke="0" extrusionOk="0">
                <a:moveTo>
                  <a:pt x="0" y="163424"/>
                </a:moveTo>
                <a:cubicBezTo>
                  <a:pt x="10757" y="78601"/>
                  <a:pt x="73668" y="-1457"/>
                  <a:pt x="163424" y="0"/>
                </a:cubicBezTo>
                <a:cubicBezTo>
                  <a:pt x="651058" y="61824"/>
                  <a:pt x="3291206" y="-125352"/>
                  <a:pt x="3853940" y="0"/>
                </a:cubicBezTo>
                <a:cubicBezTo>
                  <a:pt x="3944869" y="10559"/>
                  <a:pt x="4021419" y="76911"/>
                  <a:pt x="4017364" y="163424"/>
                </a:cubicBezTo>
                <a:cubicBezTo>
                  <a:pt x="4039398" y="453658"/>
                  <a:pt x="3983931" y="942770"/>
                  <a:pt x="4017364" y="1220940"/>
                </a:cubicBezTo>
                <a:cubicBezTo>
                  <a:pt x="4015266" y="1301885"/>
                  <a:pt x="3951982" y="1377873"/>
                  <a:pt x="3853940" y="1384364"/>
                </a:cubicBezTo>
                <a:cubicBezTo>
                  <a:pt x="3116104" y="1434603"/>
                  <a:pt x="1013215" y="1414871"/>
                  <a:pt x="163424" y="1384364"/>
                </a:cubicBezTo>
                <a:cubicBezTo>
                  <a:pt x="78153" y="1381521"/>
                  <a:pt x="-8756" y="1310822"/>
                  <a:pt x="0" y="1220940"/>
                </a:cubicBezTo>
                <a:cubicBezTo>
                  <a:pt x="84040" y="762935"/>
                  <a:pt x="-17149" y="376089"/>
                  <a:pt x="0" y="163424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xmlns="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chemeClr val="accent1">
                  <a:lumMod val="20000"/>
                  <a:lumOff val="80000"/>
                </a:schemeClr>
              </a:solidFill>
              <a:ea typeface="微软雅黑"/>
            </a:endParaRPr>
          </a:p>
        </p:txBody>
      </p:sp>
      <p:sp>
        <p:nvSpPr>
          <p:cNvPr id="6" name="圆角矩形 36"/>
          <p:cNvSpPr/>
          <p:nvPr/>
        </p:nvSpPr>
        <p:spPr>
          <a:xfrm>
            <a:off x="1980802" y="1871394"/>
            <a:ext cx="8888967" cy="167181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圆角矩形 36"/>
          <p:cNvSpPr/>
          <p:nvPr/>
        </p:nvSpPr>
        <p:spPr>
          <a:xfrm>
            <a:off x="1980802" y="3872494"/>
            <a:ext cx="8991998" cy="17426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4901" y="2045583"/>
            <a:ext cx="7540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Nhắc lại đúng cấu tạo bài văn kể chuyện.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970" y="4091167"/>
            <a:ext cx="899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tính </a:t>
            </a:r>
            <a:r>
              <a:rPr lang="nb-NO" sz="4000" b="1" dirty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 nhân vật trong truyện và ý nghĩa của câu chuyện. 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4989" y="602189"/>
            <a:ext cx="692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9900"/>
                </a:solidFill>
                <a:latin typeface="UTM Ambrose" panose="02040603050506020204" pitchFamily="18" charset="0"/>
                <a:ea typeface="Roboto" panose="02000000000000000000" pitchFamily="2" charset="0"/>
              </a:rPr>
              <a:t>ĐÁNH GIÁ MỤC TIÊU</a:t>
            </a:r>
            <a:endParaRPr lang="en-US" sz="4400" b="1" dirty="0">
              <a:solidFill>
                <a:srgbClr val="FF9900"/>
              </a:solidFill>
              <a:latin typeface="UTM Ambrose" panose="020406030505060202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6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33341" y="953035"/>
            <a:ext cx="3387143" cy="32685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11"/>
          <p:cNvSpPr/>
          <p:nvPr/>
        </p:nvSpPr>
        <p:spPr>
          <a:xfrm>
            <a:off x="5209409" y="2587327"/>
            <a:ext cx="5724754" cy="2757406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81876" y="2934978"/>
            <a:ext cx="5579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 </a:t>
            </a:r>
            <a:r>
              <a:rPr lang="pt-BR" sz="32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 nhớ những kiến thức về văn kể </a:t>
            </a: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chuyện. </a:t>
            </a:r>
          </a:p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trước </a:t>
            </a:r>
            <a:r>
              <a:rPr lang="pt-BR" sz="32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đề văn ở tiết Tập làm văn tiếp theo.</a:t>
            </a:r>
            <a:endParaRPr lang="en-US" sz="3200" b="1" dirty="0">
              <a:solidFill>
                <a:srgbClr val="FF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19" y="920075"/>
            <a:ext cx="381642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r="59923" b="45369"/>
          <a:stretch/>
        </p:blipFill>
        <p:spPr>
          <a:xfrm>
            <a:off x="10612192" y="5328212"/>
            <a:ext cx="1970467" cy="152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12747" r="45839" b="41499"/>
          <a:stretch/>
        </p:blipFill>
        <p:spPr>
          <a:xfrm>
            <a:off x="6096000" y="3288329"/>
            <a:ext cx="4516192" cy="361628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00717" y="83056"/>
            <a:ext cx="7793327" cy="46363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90000" l="63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06" t="3416" b="7810"/>
          <a:stretch/>
        </p:blipFill>
        <p:spPr>
          <a:xfrm flipH="1">
            <a:off x="1134238" y="3683358"/>
            <a:ext cx="2651179" cy="3007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785" y="83056"/>
            <a:ext cx="6517189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ớp chúng mình đoàn kế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24" end="18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8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176269" y="1394270"/>
            <a:ext cx="9890975" cy="307469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6362" y="1556500"/>
            <a:ext cx="627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48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làm</a:t>
            </a:r>
            <a:r>
              <a:rPr lang="en-US" sz="48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endParaRPr lang="en-US" sz="4800" b="1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054" y="2477997"/>
            <a:ext cx="978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Ôn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kể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chuyện</a:t>
            </a:r>
            <a:endParaRPr lang="en-US" sz="6600" b="1" dirty="0">
              <a:ln>
                <a:solidFill>
                  <a:prstClr val="white"/>
                </a:solidFill>
              </a:ln>
              <a:solidFill>
                <a:srgbClr val="E7E6E6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509" y="3697188"/>
            <a:ext cx="175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42)</a:t>
            </a: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042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:a16="http://schemas.microsoft.com/office/drawing/2014/main" xmlns="" id="{0F3DD801-73BB-4E6C-AE05-9F2AAE87257D}"/>
              </a:ext>
            </a:extLst>
          </p:cNvPr>
          <p:cNvSpPr/>
          <p:nvPr/>
        </p:nvSpPr>
        <p:spPr>
          <a:xfrm>
            <a:off x="4018208" y="542600"/>
            <a:ext cx="4082603" cy="1046035"/>
          </a:xfrm>
          <a:custGeom>
            <a:avLst/>
            <a:gdLst>
              <a:gd name="connsiteX0" fmla="*/ 0 w 4017364"/>
              <a:gd name="connsiteY0" fmla="*/ 163424 h 1384364"/>
              <a:gd name="connsiteX1" fmla="*/ 163424 w 4017364"/>
              <a:gd name="connsiteY1" fmla="*/ 0 h 1384364"/>
              <a:gd name="connsiteX2" fmla="*/ 3853940 w 4017364"/>
              <a:gd name="connsiteY2" fmla="*/ 0 h 1384364"/>
              <a:gd name="connsiteX3" fmla="*/ 4017364 w 4017364"/>
              <a:gd name="connsiteY3" fmla="*/ 163424 h 1384364"/>
              <a:gd name="connsiteX4" fmla="*/ 4017364 w 4017364"/>
              <a:gd name="connsiteY4" fmla="*/ 1220940 h 1384364"/>
              <a:gd name="connsiteX5" fmla="*/ 3853940 w 4017364"/>
              <a:gd name="connsiteY5" fmla="*/ 1384364 h 1384364"/>
              <a:gd name="connsiteX6" fmla="*/ 163424 w 4017364"/>
              <a:gd name="connsiteY6" fmla="*/ 1384364 h 1384364"/>
              <a:gd name="connsiteX7" fmla="*/ 0 w 4017364"/>
              <a:gd name="connsiteY7" fmla="*/ 1220940 h 1384364"/>
              <a:gd name="connsiteX8" fmla="*/ 0 w 4017364"/>
              <a:gd name="connsiteY8" fmla="*/ 163424 h 13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364" h="1384364" fill="none" extrusionOk="0">
                <a:moveTo>
                  <a:pt x="0" y="163424"/>
                </a:moveTo>
                <a:cubicBezTo>
                  <a:pt x="-438" y="77615"/>
                  <a:pt x="68661" y="-1335"/>
                  <a:pt x="163424" y="0"/>
                </a:cubicBezTo>
                <a:cubicBezTo>
                  <a:pt x="1537066" y="-28671"/>
                  <a:pt x="3132560" y="97780"/>
                  <a:pt x="3853940" y="0"/>
                </a:cubicBezTo>
                <a:cubicBezTo>
                  <a:pt x="3941159" y="-2604"/>
                  <a:pt x="4015619" y="70386"/>
                  <a:pt x="4017364" y="163424"/>
                </a:cubicBezTo>
                <a:cubicBezTo>
                  <a:pt x="4055161" y="502590"/>
                  <a:pt x="4094861" y="915628"/>
                  <a:pt x="4017364" y="1220940"/>
                </a:cubicBezTo>
                <a:cubicBezTo>
                  <a:pt x="4011438" y="1312507"/>
                  <a:pt x="3951972" y="1390997"/>
                  <a:pt x="3853940" y="1384364"/>
                </a:cubicBezTo>
                <a:cubicBezTo>
                  <a:pt x="2151216" y="1247724"/>
                  <a:pt x="1919084" y="1222279"/>
                  <a:pt x="163424" y="1384364"/>
                </a:cubicBezTo>
                <a:cubicBezTo>
                  <a:pt x="65508" y="1370591"/>
                  <a:pt x="9" y="1307704"/>
                  <a:pt x="0" y="1220940"/>
                </a:cubicBezTo>
                <a:cubicBezTo>
                  <a:pt x="-53066" y="843045"/>
                  <a:pt x="39586" y="640178"/>
                  <a:pt x="0" y="163424"/>
                </a:cubicBezTo>
                <a:close/>
              </a:path>
              <a:path w="4017364" h="1384364" stroke="0" extrusionOk="0">
                <a:moveTo>
                  <a:pt x="0" y="163424"/>
                </a:moveTo>
                <a:cubicBezTo>
                  <a:pt x="10757" y="78601"/>
                  <a:pt x="73668" y="-1457"/>
                  <a:pt x="163424" y="0"/>
                </a:cubicBezTo>
                <a:cubicBezTo>
                  <a:pt x="651058" y="61824"/>
                  <a:pt x="3291206" y="-125352"/>
                  <a:pt x="3853940" y="0"/>
                </a:cubicBezTo>
                <a:cubicBezTo>
                  <a:pt x="3944869" y="10559"/>
                  <a:pt x="4021419" y="76911"/>
                  <a:pt x="4017364" y="163424"/>
                </a:cubicBezTo>
                <a:cubicBezTo>
                  <a:pt x="4039398" y="453658"/>
                  <a:pt x="3983931" y="942770"/>
                  <a:pt x="4017364" y="1220940"/>
                </a:cubicBezTo>
                <a:cubicBezTo>
                  <a:pt x="4015266" y="1301885"/>
                  <a:pt x="3951982" y="1377873"/>
                  <a:pt x="3853940" y="1384364"/>
                </a:cubicBezTo>
                <a:cubicBezTo>
                  <a:pt x="3116104" y="1434603"/>
                  <a:pt x="1013215" y="1414871"/>
                  <a:pt x="163424" y="1384364"/>
                </a:cubicBezTo>
                <a:cubicBezTo>
                  <a:pt x="78153" y="1381521"/>
                  <a:pt x="-8756" y="1310822"/>
                  <a:pt x="0" y="1220940"/>
                </a:cubicBezTo>
                <a:cubicBezTo>
                  <a:pt x="84040" y="762935"/>
                  <a:pt x="-17149" y="376089"/>
                  <a:pt x="0" y="163424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xmlns="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chemeClr val="accent1">
                  <a:lumMod val="20000"/>
                  <a:lumOff val="80000"/>
                </a:schemeClr>
              </a:solidFill>
              <a:ea typeface="微软雅黑"/>
            </a:endParaRPr>
          </a:p>
        </p:txBody>
      </p:sp>
      <p:sp>
        <p:nvSpPr>
          <p:cNvPr id="10" name="圆角矩形 36"/>
          <p:cNvSpPr/>
          <p:nvPr/>
        </p:nvSpPr>
        <p:spPr>
          <a:xfrm>
            <a:off x="1980802" y="1871394"/>
            <a:ext cx="8888967" cy="167181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圆角矩形 36"/>
          <p:cNvSpPr/>
          <p:nvPr/>
        </p:nvSpPr>
        <p:spPr>
          <a:xfrm>
            <a:off x="1980802" y="3872494"/>
            <a:ext cx="8991998" cy="17426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6417" y="2045583"/>
            <a:ext cx="7540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Nhắc lại đúng cấu tạo bài văn kể chuyện.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8970" y="4091167"/>
            <a:ext cx="899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tính </a:t>
            </a:r>
            <a:r>
              <a:rPr lang="nb-NO" sz="4000" b="1" dirty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 nhân vật trong truyện và ý nghĩa của câu chuyện. 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08" y="414324"/>
            <a:ext cx="424318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xmlns="" id="{1EF39787-EA6E-4B3E-9EEC-F1CD57AF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13" y="505981"/>
            <a:ext cx="4380932" cy="437269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613" y="848875"/>
            <a:ext cx="443217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752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49" r="65007"/>
          <a:stretch/>
        </p:blipFill>
        <p:spPr>
          <a:xfrm>
            <a:off x="7315200" y="2972353"/>
            <a:ext cx="4998976" cy="41906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43234" y="233811"/>
            <a:ext cx="9905531" cy="1525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945213-0295-4C3B-B473-2DBD0FA92D8E}"/>
              </a:ext>
            </a:extLst>
          </p:cNvPr>
          <p:cNvSpPr txBox="1"/>
          <p:nvPr/>
        </p:nvSpPr>
        <p:spPr>
          <a:xfrm>
            <a:off x="1553496" y="396349"/>
            <a:ext cx="908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: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858296" y="3454140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182761" y="3440821"/>
            <a:ext cx="768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1922204" y="1938287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Diagonal Corner Rectangle 15"/>
          <p:cNvSpPr/>
          <p:nvPr/>
        </p:nvSpPr>
        <p:spPr>
          <a:xfrm>
            <a:off x="1850921" y="4936958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364658" y="2234511"/>
            <a:ext cx="632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lphaLcPeriod"/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135679" y="4981109"/>
            <a:ext cx="7792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84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3" grpId="0"/>
      <p:bldP spid="15" grpId="0" animBg="1"/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59815" l="2182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6032" r="47702" b="40436"/>
          <a:stretch/>
        </p:blipFill>
        <p:spPr>
          <a:xfrm>
            <a:off x="8447501" y="4074216"/>
            <a:ext cx="3744499" cy="294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1019" l="713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4" t="15900" r="13930" b="57511"/>
          <a:stretch/>
        </p:blipFill>
        <p:spPr>
          <a:xfrm flipH="1">
            <a:off x="441858" y="1473887"/>
            <a:ext cx="3583859" cy="319382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038168" y="127861"/>
            <a:ext cx="4822722" cy="2382656"/>
          </a:xfrm>
          <a:prstGeom prst="cloudCallout">
            <a:avLst>
              <a:gd name="adj1" fmla="val -56923"/>
              <a:gd name="adj2" fmla="val 433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3297824" y="595914"/>
            <a:ext cx="4032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Tx/>
              <a:buAutoNum type="alphaLcPeriod"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ular Callout 8"/>
          <p:cNvSpPr/>
          <p:nvPr/>
        </p:nvSpPr>
        <p:spPr>
          <a:xfrm rot="16200000">
            <a:off x="4785847" y="1231492"/>
            <a:ext cx="2920180" cy="6356552"/>
          </a:xfrm>
          <a:prstGeom prst="wedgeRoundRectCallout">
            <a:avLst>
              <a:gd name="adj1" fmla="val 4471"/>
              <a:gd name="adj2" fmla="val 5546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8E569-75E0-43A3-BA63-9CC3268486E8}"/>
              </a:ext>
            </a:extLst>
          </p:cNvPr>
          <p:cNvSpPr txBox="1"/>
          <p:nvPr/>
        </p:nvSpPr>
        <p:spPr>
          <a:xfrm>
            <a:off x="3131121" y="3173113"/>
            <a:ext cx="623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chuỗi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cuối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;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673536" y="3670478"/>
            <a:ext cx="257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97824" y="4157728"/>
            <a:ext cx="3927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72755" y="4641949"/>
            <a:ext cx="4958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51938" y="5129200"/>
            <a:ext cx="2597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59187" y="5605718"/>
            <a:ext cx="3824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92827" y="353957"/>
            <a:ext cx="8922774" cy="13863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56015A-6095-4F87-B991-9D83B77698B0}"/>
              </a:ext>
            </a:extLst>
          </p:cNvPr>
          <p:cNvSpPr txBox="1"/>
          <p:nvPr/>
        </p:nvSpPr>
        <p:spPr>
          <a:xfrm>
            <a:off x="2176615" y="396475"/>
            <a:ext cx="7868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5406" y="2219633"/>
            <a:ext cx="10589342" cy="3923070"/>
          </a:xfrm>
          <a:prstGeom prst="roundRect">
            <a:avLst>
              <a:gd name="adj" fmla="val 181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3238A0-B798-47E6-B714-166E0235C29D}"/>
              </a:ext>
            </a:extLst>
          </p:cNvPr>
          <p:cNvSpPr txBox="1"/>
          <p:nvPr/>
        </p:nvSpPr>
        <p:spPr>
          <a:xfrm>
            <a:off x="1076634" y="2330050"/>
            <a:ext cx="10058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Arail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qua: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ngoại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93" b="90000" l="10000" r="6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>
            <a:off x="6919454" y="2330050"/>
            <a:ext cx="4370436" cy="47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711</Words>
  <Application>Microsoft Office PowerPoint</Application>
  <PresentationFormat>Widescreen</PresentationFormat>
  <Paragraphs>100</Paragraphs>
  <Slides>29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Microsoft YaHei</vt:lpstr>
      <vt:lpstr>Akronism</vt:lpstr>
      <vt:lpstr>AlaNice</vt:lpstr>
      <vt:lpstr>Arail</vt:lpstr>
      <vt:lpstr>Arial</vt:lpstr>
      <vt:lpstr>Calibri</vt:lpstr>
      <vt:lpstr>Calibri Light</vt:lpstr>
      <vt:lpstr>iCiel Cadena</vt:lpstr>
      <vt:lpstr>Roboto</vt:lpstr>
      <vt:lpstr>Tahoma</vt:lpstr>
      <vt:lpstr>Times New Roman</vt:lpstr>
      <vt:lpstr>UTM Ambrose</vt:lpstr>
      <vt:lpstr>方正卡通简体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68</cp:revision>
  <dcterms:created xsi:type="dcterms:W3CDTF">2022-01-09T15:36:52Z</dcterms:created>
  <dcterms:modified xsi:type="dcterms:W3CDTF">2022-01-18T14:01:19Z</dcterms:modified>
</cp:coreProperties>
</file>