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7" r:id="rId2"/>
    <p:sldId id="290" r:id="rId3"/>
    <p:sldId id="259" r:id="rId4"/>
    <p:sldId id="264" r:id="rId5"/>
    <p:sldId id="284" r:id="rId6"/>
    <p:sldId id="289" r:id="rId7"/>
    <p:sldId id="285" r:id="rId8"/>
    <p:sldId id="292" r:id="rId9"/>
    <p:sldId id="291" r:id="rId10"/>
    <p:sldId id="293" r:id="rId11"/>
    <p:sldId id="294" r:id="rId12"/>
    <p:sldId id="295" r:id="rId13"/>
    <p:sldId id="296" r:id="rId14"/>
    <p:sldId id="297" r:id="rId15"/>
    <p:sldId id="298" r:id="rId16"/>
    <p:sldId id="301" r:id="rId17"/>
    <p:sldId id="302" r:id="rId18"/>
    <p:sldId id="288" r:id="rId19"/>
    <p:sldId id="276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ertical Smooth" panose="020B06040202020202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#9Slide07 SVNZiclets" panose="0200060300000000000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321" autoAdjust="0"/>
  </p:normalViewPr>
  <p:slideViewPr>
    <p:cSldViewPr snapToGrid="0">
      <p:cViewPr varScale="1">
        <p:scale>
          <a:sx n="63" d="100"/>
          <a:sy n="63" d="100"/>
        </p:scale>
        <p:origin x="10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C042B-A561-4F93-B3E5-BD5E2ECCAAB3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E326D-EAAD-4745-B781-8ED16EAB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7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Bức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tranh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này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ở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Tập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đọc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nào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?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Tranh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vẽ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gì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E326D-EAAD-4745-B781-8ED16EABAC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1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E326D-EAAD-4745-B781-8ED16EABAC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Nói về sự đối lập giữa thái độ 2 nhân vật: Trần Thủ Độ và cháu Linh Từ Quốc Mẫu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E326D-EAAD-4745-B781-8ED16EABA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2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B5A11D-E4EC-447C-AD1D-F1E31959C6A1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3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B5A11D-E4EC-447C-AD1D-F1E31959C6A1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908AD-CE47-40BB-AF3D-C18DEFF63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2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A68929-BEC4-35E4-DA68-864F5A50E0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3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4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5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C0AC4B73-FC1D-EA28-3FAC-08B3E3B36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1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xmlns="" id="{9D2BC6F7-94E1-B50E-58C6-68545FB34FD5}"/>
              </a:ext>
            </a:extLst>
          </p:cNvPr>
          <p:cNvSpPr/>
          <p:nvPr/>
        </p:nvSpPr>
        <p:spPr>
          <a:xfrm>
            <a:off x="1987243" y="114393"/>
            <a:ext cx="8036267" cy="1138474"/>
          </a:xfrm>
          <a:prstGeom prst="wedgeRoundRectCallout">
            <a:avLst>
              <a:gd name="adj1" fmla="val 21648"/>
              <a:gd name="adj2" fmla="val -40486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9907E30-8693-3F15-A5C8-9EF6007B5E26}"/>
              </a:ext>
            </a:extLst>
          </p:cNvPr>
          <p:cNvSpPr txBox="1"/>
          <p:nvPr/>
        </p:nvSpPr>
        <p:spPr>
          <a:xfrm>
            <a:off x="2216785" y="329687"/>
            <a:ext cx="8283263" cy="707886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nhân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vật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ai?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0982BD-F51E-366E-A976-B8B6FD378321}"/>
              </a:ext>
            </a:extLst>
          </p:cNvPr>
          <p:cNvGrpSpPr/>
          <p:nvPr/>
        </p:nvGrpSpPr>
        <p:grpSpPr>
          <a:xfrm>
            <a:off x="1289203" y="1701418"/>
            <a:ext cx="3701897" cy="2028323"/>
            <a:chOff x="1289203" y="1701418"/>
            <a:chExt cx="3701897" cy="2028323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xmlns="" id="{56485C1B-190A-0EE7-0E83-DDAC037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89203" y="1701418"/>
              <a:ext cx="3701897" cy="2028323"/>
            </a:xfrm>
            <a:prstGeom prst="rect">
              <a:avLst/>
            </a:prstGeom>
          </p:spPr>
        </p:pic>
        <p:sp>
          <p:nvSpPr>
            <p:cNvPr id="7" name="文本框 4">
              <a:extLst>
                <a:ext uri="{FF2B5EF4-FFF2-40B4-BE49-F238E27FC236}">
                  <a16:creationId xmlns:a16="http://schemas.microsoft.com/office/drawing/2014/main" xmlns="" id="{BA1CA616-D72B-DD1C-AAA2-EB1A81FC4CEF}"/>
                </a:ext>
              </a:extLst>
            </p:cNvPr>
            <p:cNvSpPr txBox="1"/>
            <p:nvPr/>
          </p:nvSpPr>
          <p:spPr>
            <a:xfrm>
              <a:off x="1514726" y="2115415"/>
              <a:ext cx="347637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Thái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sư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endParaRPr lang="vi-V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Trần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Thủ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Độ</a:t>
              </a:r>
              <a:endParaRPr lang="vi-V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4C510F9-7048-AFCA-8000-9374E7653288}"/>
              </a:ext>
            </a:extLst>
          </p:cNvPr>
          <p:cNvGrpSpPr/>
          <p:nvPr/>
        </p:nvGrpSpPr>
        <p:grpSpPr>
          <a:xfrm>
            <a:off x="6229503" y="1468162"/>
            <a:ext cx="4270545" cy="2451092"/>
            <a:chOff x="1289203" y="1701418"/>
            <a:chExt cx="3701897" cy="2028323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xmlns="" id="{7E31B03F-0832-2E79-AE06-2DDDEB43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89203" y="1701418"/>
              <a:ext cx="3701897" cy="2028323"/>
            </a:xfrm>
            <a:prstGeom prst="rect">
              <a:avLst/>
            </a:prstGeom>
          </p:spPr>
        </p:pic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xmlns="" id="{0A63E70A-BC41-CB7F-C338-2CC0FF9B37B1}"/>
                </a:ext>
              </a:extLst>
            </p:cNvPr>
            <p:cNvSpPr txBox="1"/>
            <p:nvPr/>
          </p:nvSpPr>
          <p:spPr>
            <a:xfrm>
              <a:off x="1471940" y="2188454"/>
              <a:ext cx="3476374" cy="993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Linh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Từ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Quốc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Mẫu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endParaRPr lang="vi-V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  <a:p>
              <a:pPr algn="ctr"/>
              <a:r>
                <a:rPr lang="en-US" altLang="zh-CN" sz="3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(</a:t>
              </a:r>
              <a:r>
                <a:rPr lang="en-US" altLang="zh-CN" sz="36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vợ</a:t>
              </a:r>
              <a:r>
                <a:rPr lang="en-US" altLang="zh-CN" sz="3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6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Thái</a:t>
              </a:r>
              <a:r>
                <a:rPr lang="en-US" altLang="zh-CN" sz="3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vi-VN" altLang="zh-CN" sz="3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sư)</a:t>
              </a:r>
              <a:endParaRPr lang="vi-V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54F5FFF-AD5A-972E-A007-27379295D7FE}"/>
              </a:ext>
            </a:extLst>
          </p:cNvPr>
          <p:cNvGrpSpPr/>
          <p:nvPr/>
        </p:nvGrpSpPr>
        <p:grpSpPr>
          <a:xfrm>
            <a:off x="2216785" y="4119589"/>
            <a:ext cx="6228715" cy="2028323"/>
            <a:chOff x="1289203" y="1701418"/>
            <a:chExt cx="3701897" cy="2028323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xmlns="" id="{A92800DB-132E-521F-FCB7-5299A55A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89203" y="1701418"/>
              <a:ext cx="3701897" cy="2028323"/>
            </a:xfrm>
            <a:prstGeom prst="rect">
              <a:avLst/>
            </a:prstGeom>
          </p:spPr>
        </p:pic>
        <p:sp>
          <p:nvSpPr>
            <p:cNvPr id="16" name="文本框 4">
              <a:extLst>
                <a:ext uri="{FF2B5EF4-FFF2-40B4-BE49-F238E27FC236}">
                  <a16:creationId xmlns:a16="http://schemas.microsoft.com/office/drawing/2014/main" xmlns="" id="{47483E15-AF6C-986A-4DEA-F814742B4739}"/>
                </a:ext>
              </a:extLst>
            </p:cNvPr>
            <p:cNvSpPr txBox="1"/>
            <p:nvPr/>
          </p:nvSpPr>
          <p:spPr>
            <a:xfrm>
              <a:off x="1466749" y="2089633"/>
              <a:ext cx="3476374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Phú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nông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endParaRPr lang="vi-VN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endParaRP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(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cháu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của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Linh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Từ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Quốc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Mẫu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禹卫书法行书简体" panose="02000603000000000000" pitchFamily="2" charset="-122"/>
                </a:rPr>
                <a:t>)</a:t>
              </a:r>
            </a:p>
          </p:txBody>
        </p:sp>
      </p:grpSp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911601C4-78B3-CB45-E991-CD51933D4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2323" y="329687"/>
            <a:ext cx="586167" cy="8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>
            <a:extLst>
              <a:ext uri="{FF2B5EF4-FFF2-40B4-BE49-F238E27FC236}">
                <a16:creationId xmlns:a16="http://schemas.microsoft.com/office/drawing/2014/main" xmlns="" id="{6279AF8C-9A69-9619-39EB-07A9B96E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9666" y="457678"/>
            <a:ext cx="12051234" cy="6497424"/>
          </a:xfrm>
          <a:prstGeom prst="rect">
            <a:avLst/>
          </a:prstGeom>
        </p:spPr>
      </p:pic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xmlns="" id="{9D2BC6F7-94E1-B50E-58C6-68545FB34FD5}"/>
              </a:ext>
            </a:extLst>
          </p:cNvPr>
          <p:cNvSpPr/>
          <p:nvPr/>
        </p:nvSpPr>
        <p:spPr>
          <a:xfrm>
            <a:off x="1987243" y="114393"/>
            <a:ext cx="8036267" cy="1138474"/>
          </a:xfrm>
          <a:prstGeom prst="wedgeRoundRectCallout">
            <a:avLst>
              <a:gd name="adj1" fmla="val 21648"/>
              <a:gd name="adj2" fmla="val -40486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9907E30-8693-3F15-A5C8-9EF6007B5E26}"/>
              </a:ext>
            </a:extLst>
          </p:cNvPr>
          <p:cNvSpPr txBox="1"/>
          <p:nvPr/>
        </p:nvSpPr>
        <p:spPr>
          <a:xfrm>
            <a:off x="2394585" y="329687"/>
            <a:ext cx="8283263" cy="707886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Nội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dung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gì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8E9EEC00-B8D1-96A4-FB7A-4CE4E8ED7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9163" y="280081"/>
            <a:ext cx="639322" cy="860014"/>
          </a:xfrm>
          <a:prstGeom prst="rect">
            <a:avLst/>
          </a:prstGeom>
        </p:spPr>
      </p:pic>
      <p:sp>
        <p:nvSpPr>
          <p:cNvPr id="3" name="Text Box 22">
            <a:extLst>
              <a:ext uri="{FF2B5EF4-FFF2-40B4-BE49-F238E27FC236}">
                <a16:creationId xmlns:a16="http://schemas.microsoft.com/office/drawing/2014/main" xmlns="" id="{7DC01C5E-CF98-7115-4BD9-D6CB2290C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163" y="2583005"/>
            <a:ext cx="889643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Thái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Sư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nói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kẻ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muốn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xin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chức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đương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rằng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Linh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Quốc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Mẫu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xin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chức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đương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thì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phải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chặt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ngón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chân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để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phân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biệt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với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những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đương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khác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ấy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hãi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rối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rít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xin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tha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49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xmlns="" id="{9D2BC6F7-94E1-B50E-58C6-68545FB34FD5}"/>
              </a:ext>
            </a:extLst>
          </p:cNvPr>
          <p:cNvSpPr/>
          <p:nvPr/>
        </p:nvSpPr>
        <p:spPr>
          <a:xfrm>
            <a:off x="1987243" y="114392"/>
            <a:ext cx="7817157" cy="1587025"/>
          </a:xfrm>
          <a:prstGeom prst="wedgeRoundRectCallout">
            <a:avLst>
              <a:gd name="adj1" fmla="val 21648"/>
              <a:gd name="adj2" fmla="val -40486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9907E30-8693-3F15-A5C8-9EF6007B5E26}"/>
              </a:ext>
            </a:extLst>
          </p:cNvPr>
          <p:cNvSpPr txBox="1"/>
          <p:nvPr/>
        </p:nvSpPr>
        <p:spPr>
          <a:xfrm>
            <a:off x="2826385" y="246184"/>
            <a:ext cx="6749415" cy="132343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Dáng điệu, vẻ mặt, thái độ của họ lúc đó như thế nào?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xmlns="" id="{6A73D519-EE50-D284-61C9-309CC6DDD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0130" y="285444"/>
            <a:ext cx="815691" cy="12449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AE21B59-657A-7430-0B1D-DC035968E196}"/>
              </a:ext>
            </a:extLst>
          </p:cNvPr>
          <p:cNvGrpSpPr/>
          <p:nvPr/>
        </p:nvGrpSpPr>
        <p:grpSpPr>
          <a:xfrm>
            <a:off x="1040883" y="1868421"/>
            <a:ext cx="4960780" cy="4454317"/>
            <a:chOff x="549477" y="2174489"/>
            <a:chExt cx="4052529" cy="4039714"/>
          </a:xfrm>
        </p:grpSpPr>
        <p:pic>
          <p:nvPicPr>
            <p:cNvPr id="22" name="Picture 21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9A1A3AD3-3B71-921D-754D-DFCBEFFB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49075" r="44771" b="6081"/>
            <a:stretch/>
          </p:blipFill>
          <p:spPr>
            <a:xfrm>
              <a:off x="549477" y="2174489"/>
              <a:ext cx="4052529" cy="40397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44B85DC-4ED8-3806-707B-D3F7ACD51BA5}"/>
                </a:ext>
              </a:extLst>
            </p:cNvPr>
            <p:cNvSpPr txBox="1"/>
            <p:nvPr/>
          </p:nvSpPr>
          <p:spPr>
            <a:xfrm>
              <a:off x="1014503" y="3107346"/>
              <a:ext cx="3122476" cy="1758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altLang="en-US" sz="40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ét</a:t>
              </a:r>
              <a:r>
                <a:rPr lang="en-US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40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mặt</a:t>
              </a:r>
              <a:r>
                <a:rPr lang="en-US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40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nghiêm</a:t>
              </a:r>
              <a:r>
                <a:rPr lang="en-US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40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nghị</a:t>
              </a:r>
              <a:r>
                <a:rPr lang="en-US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altLang="en-US" sz="40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giọng</a:t>
              </a:r>
              <a:r>
                <a:rPr lang="en-US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40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nói</a:t>
              </a:r>
              <a:r>
                <a:rPr lang="en-US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sang </a:t>
              </a:r>
              <a:r>
                <a:rPr lang="en-US" altLang="en-US" sz="4000" b="1" kern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sảng</a:t>
              </a:r>
              <a:r>
                <a:rPr lang="en-US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AF71920-485F-65B7-E9E6-9A81781B5345}"/>
              </a:ext>
            </a:extLst>
          </p:cNvPr>
          <p:cNvGrpSpPr/>
          <p:nvPr/>
        </p:nvGrpSpPr>
        <p:grpSpPr>
          <a:xfrm>
            <a:off x="6350000" y="2273299"/>
            <a:ext cx="5524499" cy="4255013"/>
            <a:chOff x="8963158" y="1920240"/>
            <a:chExt cx="2961767" cy="2468880"/>
          </a:xfrm>
        </p:grpSpPr>
        <p:pic>
          <p:nvPicPr>
            <p:cNvPr id="25" name="Picture 24" descr="A picture containing icon&#10;&#10;Description automatically generated">
              <a:extLst>
                <a:ext uri="{FF2B5EF4-FFF2-40B4-BE49-F238E27FC236}">
                  <a16:creationId xmlns:a16="http://schemas.microsoft.com/office/drawing/2014/main" xmlns="" id="{B70D7E6E-E3A0-8EB7-AC0B-DE43F135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8963158" y="1920240"/>
              <a:ext cx="2961767" cy="24688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DC2D465-97AB-0035-3412-96BBB4353D7B}"/>
                </a:ext>
              </a:extLst>
            </p:cNvPr>
            <p:cNvSpPr txBox="1"/>
            <p:nvPr/>
          </p:nvSpPr>
          <p:spPr>
            <a:xfrm>
              <a:off x="9314725" y="2844003"/>
              <a:ext cx="2258633" cy="767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Vẻ mặt run sợ, lấm lét nhìn.</a:t>
              </a:r>
            </a:p>
          </p:txBody>
        </p:sp>
      </p:grp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xmlns="" id="{2C4C193F-902E-F380-AAC9-1940C762C2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28" y="5233284"/>
            <a:ext cx="1402670" cy="15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">
            <a:extLst>
              <a:ext uri="{FF2B5EF4-FFF2-40B4-BE49-F238E27FC236}">
                <a16:creationId xmlns:a16="http://schemas.microsoft.com/office/drawing/2014/main" xmlns="" id="{B15407E2-CB8E-43B1-D0E8-7D65B1EFD95D}"/>
              </a:ext>
            </a:extLst>
          </p:cNvPr>
          <p:cNvCxnSpPr>
            <a:cxnSpLocks/>
          </p:cNvCxnSpPr>
          <p:nvPr/>
        </p:nvCxnSpPr>
        <p:spPr>
          <a:xfrm>
            <a:off x="482600" y="1461770"/>
            <a:ext cx="406082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2DD62695-BFC9-1A47-4F47-826DF1219787}"/>
              </a:ext>
            </a:extLst>
          </p:cNvPr>
          <p:cNvCxnSpPr>
            <a:cxnSpLocks/>
          </p:cNvCxnSpPr>
          <p:nvPr/>
        </p:nvCxnSpPr>
        <p:spPr>
          <a:xfrm>
            <a:off x="7560945" y="1461770"/>
            <a:ext cx="389445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9D539E6B-E190-2B16-AE2B-0B6443E6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665" y="2620209"/>
            <a:ext cx="974486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Dựa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dung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trích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vi-VN" altLang="en-US" sz="3600" b="1" i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vi-VN" altLang="en-US" sz="3600" b="1" i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đối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thoại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vi-VN" altLang="en-US" sz="3600" b="1" i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chỉnh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màn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kịch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altLang="en-US" sz="36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85E3886A-DC86-CD3B-6E2D-2E3663E34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23485" y="4578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 flipH="1">
            <a:off x="850900" y="1142474"/>
            <a:ext cx="10706100" cy="44012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1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1.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lệnh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hầu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mời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vào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2.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hỏi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tuổi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nguyện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vọng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3.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hỏi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về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chức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đương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4.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chứng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tỏ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rất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hiểu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biết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về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chức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đương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5.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bảo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phải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chặt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ngón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để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đánh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dấu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6.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Phú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sợ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hãi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kêu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van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xin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7.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ta.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5A9B08-BDB2-B900-6D70-9F11A1C4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102" y="0"/>
            <a:ext cx="650499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>
            <a:extLst>
              <a:ext uri="{FF2B5EF4-FFF2-40B4-BE49-F238E27FC236}">
                <a16:creationId xmlns:a16="http://schemas.microsoft.com/office/drawing/2014/main" xmlns="" id="{D6EDE695-B8CA-76B6-FEDC-329DE332D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36" y="328860"/>
            <a:ext cx="9732682" cy="54784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800" b="1" kern="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800" b="1" kern="0" dirty="0">
                <a:solidFill>
                  <a:srgbClr val="FF0000"/>
                </a:solidFill>
                <a:cs typeface="Arial" panose="020B0604020202020204" pitchFamily="34" charset="0"/>
              </a:rPr>
              <a:t>Lính : </a:t>
            </a:r>
            <a:r>
              <a:rPr lang="vi-VN" altLang="en-US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vi-VN" altLang="en-US" sz="2800" b="1" i="1" kern="0" dirty="0">
                <a:solidFill>
                  <a:srgbClr val="002060"/>
                </a:solidFill>
                <a:cs typeface="Arial" panose="020B0604020202020204" pitchFamily="34" charset="0"/>
              </a:rPr>
              <a:t>(Bước vào) </a:t>
            </a:r>
            <a:r>
              <a:rPr lang="vi-VN" altLang="en-US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Bẩm Thái sư! </a:t>
            </a:r>
            <a:endParaRPr lang="en-US" altLang="en-US" sz="2800" b="1" kern="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Người nhà phu nhân đã tới rồi ạ.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800" b="1" kern="0" dirty="0">
                <a:solidFill>
                  <a:srgbClr val="FF0000"/>
                </a:solidFill>
                <a:cs typeface="Arial" panose="020B0604020202020204" pitchFamily="34" charset="0"/>
              </a:rPr>
              <a:t>Trần Thủ Độ :</a:t>
            </a:r>
            <a:r>
              <a:rPr lang="vi-VN" altLang="en-US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 - Cho anh ta vào!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800" b="1" i="1" kern="0" dirty="0">
                <a:solidFill>
                  <a:srgbClr val="002060"/>
                </a:solidFill>
                <a:cs typeface="Arial" panose="020B0604020202020204" pitchFamily="34" charset="0"/>
              </a:rPr>
              <a:t>(Lính đi ra, sau đó dẫn vào một người khoảng 30 tuổi, ăn mặc kiểu nhà giàu nhưng hơi quê kệch.)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800" b="1" kern="0" dirty="0">
                <a:solidFill>
                  <a:srgbClr val="FF0000"/>
                </a:solidFill>
                <a:cs typeface="Arial" panose="020B0604020202020204" pitchFamily="34" charset="0"/>
              </a:rPr>
              <a:t>Phú nông : </a:t>
            </a:r>
            <a:r>
              <a:rPr lang="vi-VN" altLang="en-US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- Lạy Đức Ông!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800" b="1" kern="0" dirty="0">
                <a:solidFill>
                  <a:srgbClr val="FF0000"/>
                </a:solidFill>
                <a:cs typeface="Arial" panose="020B0604020202020204" pitchFamily="34" charset="0"/>
              </a:rPr>
              <a:t>Trần Thủ Độ :</a:t>
            </a:r>
            <a:r>
              <a:rPr lang="vi-VN" altLang="en-US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 - Ngươi có phải là Đặng Văn Sửu không?</a:t>
            </a:r>
            <a:endParaRPr lang="en-US" altLang="en-US" sz="2800" b="1" kern="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b="1" kern="0" dirty="0" err="1">
                <a:solidFill>
                  <a:srgbClr val="FF0000"/>
                </a:solidFill>
                <a:cs typeface="Arial" panose="020B0604020202020204" pitchFamily="34" charset="0"/>
              </a:rPr>
              <a:t>Phú</a:t>
            </a:r>
            <a:r>
              <a:rPr lang="en-US" altLang="en-US" sz="2800" b="1" kern="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cs typeface="Arial" panose="020B0604020202020204" pitchFamily="34" charset="0"/>
              </a:rPr>
              <a:t>nông</a:t>
            </a:r>
            <a:r>
              <a:rPr lang="en-US" altLang="en-US" sz="2800" b="1" kern="0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79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85155CF-A161-8F1F-AFC1-6CD5FC74A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418446" y="-660400"/>
            <a:ext cx="10338454" cy="76534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36464" y="2659559"/>
            <a:ext cx="440807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 trình bày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7871" y="3530600"/>
            <a:ext cx="61836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800" b="1" dirty="0">
                <a:cs typeface="Arial" panose="020B0604020202020204" pitchFamily="34" charset="0"/>
              </a:rPr>
              <a:t>Đầu câu đối thoại cần có dấu gạch ngang.</a:t>
            </a:r>
          </a:p>
          <a:p>
            <a:pPr marL="342900" indent="-342900">
              <a:buAutoNum type="arabicPeriod"/>
            </a:pPr>
            <a:r>
              <a:rPr lang="vi-VN" sz="2800" b="1" dirty="0">
                <a:cs typeface="Arial" panose="020B0604020202020204" pitchFamily="34" charset="0"/>
              </a:rPr>
              <a:t>Từ ngữ yêu cầu cử chỉ, cảm xúc của nhân vật cần viết trong dấu ngoặc đơn.</a:t>
            </a:r>
          </a:p>
        </p:txBody>
      </p:sp>
    </p:spTree>
    <p:extLst>
      <p:ext uri="{BB962C8B-B14F-4D97-AF65-F5344CB8AC3E}">
        <p14:creationId xmlns:p14="http://schemas.microsoft.com/office/powerpoint/2010/main" val="232307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">
            <a:extLst>
              <a:ext uri="{FF2B5EF4-FFF2-40B4-BE49-F238E27FC236}">
                <a16:creationId xmlns:a16="http://schemas.microsoft.com/office/drawing/2014/main" xmlns="" id="{B15407E2-CB8E-43B1-D0E8-7D65B1EFD95D}"/>
              </a:ext>
            </a:extLst>
          </p:cNvPr>
          <p:cNvCxnSpPr>
            <a:cxnSpLocks/>
          </p:cNvCxnSpPr>
          <p:nvPr/>
        </p:nvCxnSpPr>
        <p:spPr>
          <a:xfrm>
            <a:off x="482600" y="1461770"/>
            <a:ext cx="406082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2DD62695-BFC9-1A47-4F47-826DF1219787}"/>
              </a:ext>
            </a:extLst>
          </p:cNvPr>
          <p:cNvCxnSpPr>
            <a:cxnSpLocks/>
          </p:cNvCxnSpPr>
          <p:nvPr/>
        </p:nvCxnSpPr>
        <p:spPr>
          <a:xfrm>
            <a:off x="7560945" y="1461770"/>
            <a:ext cx="389445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9D539E6B-E190-2B16-AE2B-0B6443E6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665" y="2620209"/>
            <a:ext cx="9744869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</a:pP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trên</a:t>
            </a:r>
            <a:endParaRPr lang="en-US" altLang="en-US" sz="4400" b="1" i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05E210C-CF91-2DD3-F81A-762C9CB5B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23485" y="433070"/>
            <a:ext cx="2057400" cy="20574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0C942440-03E7-136C-80DC-FC769DA9D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52583" y="4133051"/>
            <a:ext cx="5199203" cy="27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000"/>
          </a:blip>
          <a:srcRect t="7906" b="7906"/>
          <a:stretch>
            <a:fillRect/>
          </a:stretch>
        </p:blipFill>
        <p:spPr>
          <a:xfrm>
            <a:off x="0" y="0"/>
            <a:ext cx="6099387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5000"/>
          </a:blip>
          <a:srcRect t="7859" b="7859"/>
          <a:stretch>
            <a:fillRect/>
          </a:stretch>
        </p:blipFill>
        <p:spPr>
          <a:xfrm>
            <a:off x="6099387" y="0"/>
            <a:ext cx="6092613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01056" y="907094"/>
            <a:ext cx="8189889" cy="5043813"/>
            <a:chOff x="0" y="0"/>
            <a:chExt cx="2678768" cy="1649742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2574628" cy="1530362"/>
            </a:xfrm>
            <a:custGeom>
              <a:avLst/>
              <a:gdLst/>
              <a:ahLst/>
              <a:cxnLst/>
              <a:rect l="l" t="t" r="r" b="b"/>
              <a:pathLst>
                <a:path w="2574628" h="1530362">
                  <a:moveTo>
                    <a:pt x="2547958" y="1341132"/>
                  </a:moveTo>
                  <a:cubicBezTo>
                    <a:pt x="2547958" y="1428762"/>
                    <a:pt x="2471758" y="1499882"/>
                    <a:pt x="2390478" y="1499882"/>
                  </a:cubicBezTo>
                  <a:lnTo>
                    <a:pt x="66040" y="1499882"/>
                  </a:lnTo>
                  <a:cubicBezTo>
                    <a:pt x="43180" y="1499882"/>
                    <a:pt x="20320" y="1494802"/>
                    <a:pt x="0" y="1485912"/>
                  </a:cubicBezTo>
                  <a:cubicBezTo>
                    <a:pt x="26670" y="1513852"/>
                    <a:pt x="63500" y="1530362"/>
                    <a:pt x="110537" y="1530362"/>
                  </a:cubicBezTo>
                  <a:lnTo>
                    <a:pt x="2428578" y="1530362"/>
                  </a:lnTo>
                  <a:cubicBezTo>
                    <a:pt x="2508588" y="1530362"/>
                    <a:pt x="2574628" y="1464322"/>
                    <a:pt x="2574628" y="1384312"/>
                  </a:cubicBezTo>
                  <a:lnTo>
                    <a:pt x="2574628" y="95250"/>
                  </a:lnTo>
                  <a:cubicBezTo>
                    <a:pt x="2574628" y="58420"/>
                    <a:pt x="2560658" y="25400"/>
                    <a:pt x="2539068" y="0"/>
                  </a:cubicBezTo>
                  <a:cubicBezTo>
                    <a:pt x="2545418" y="16510"/>
                    <a:pt x="2547958" y="34290"/>
                    <a:pt x="2547958" y="52070"/>
                  </a:cubicBezTo>
                  <a:lnTo>
                    <a:pt x="2547958" y="1341132"/>
                  </a:lnTo>
                  <a:lnTo>
                    <a:pt x="2547958" y="1341132"/>
                  </a:lnTo>
                  <a:close/>
                </a:path>
              </a:pathLst>
            </a:custGeom>
            <a:solidFill>
              <a:srgbClr val="E7DFD9">
                <a:alpha val="71765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2613998" cy="1581162"/>
            </a:xfrm>
            <a:custGeom>
              <a:avLst/>
              <a:gdLst/>
              <a:ahLst/>
              <a:cxnLst/>
              <a:rect l="l" t="t" r="r" b="b"/>
              <a:pathLst>
                <a:path w="2613998" h="1581162">
                  <a:moveTo>
                    <a:pt x="146050" y="1581162"/>
                  </a:moveTo>
                  <a:lnTo>
                    <a:pt x="2467948" y="1581162"/>
                  </a:lnTo>
                  <a:cubicBezTo>
                    <a:pt x="2547958" y="1581162"/>
                    <a:pt x="2613998" y="1515122"/>
                    <a:pt x="2613998" y="1435112"/>
                  </a:cubicBezTo>
                  <a:lnTo>
                    <a:pt x="2613998" y="146050"/>
                  </a:lnTo>
                  <a:cubicBezTo>
                    <a:pt x="2613998" y="66040"/>
                    <a:pt x="2547958" y="0"/>
                    <a:pt x="246794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35112"/>
                  </a:lnTo>
                  <a:cubicBezTo>
                    <a:pt x="0" y="1516392"/>
                    <a:pt x="66040" y="1581162"/>
                    <a:pt x="146050" y="1581162"/>
                  </a:cubicBezTo>
                  <a:close/>
                </a:path>
              </a:pathLst>
            </a:custGeom>
            <a:solidFill>
              <a:srgbClr val="F8F6F4">
                <a:alpha val="71765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78768" cy="1649742"/>
            </a:xfrm>
            <a:custGeom>
              <a:avLst/>
              <a:gdLst/>
              <a:ahLst/>
              <a:cxnLst/>
              <a:rect l="l" t="t" r="r" b="b"/>
              <a:pathLst>
                <a:path w="2678768" h="1649742">
                  <a:moveTo>
                    <a:pt x="2615268" y="74930"/>
                  </a:moveTo>
                  <a:cubicBezTo>
                    <a:pt x="2587328" y="30480"/>
                    <a:pt x="2537798" y="0"/>
                    <a:pt x="248064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47812"/>
                  </a:lnTo>
                  <a:cubicBezTo>
                    <a:pt x="0" y="1499882"/>
                    <a:pt x="25400" y="1545602"/>
                    <a:pt x="63500" y="1574812"/>
                  </a:cubicBezTo>
                  <a:cubicBezTo>
                    <a:pt x="91440" y="1619262"/>
                    <a:pt x="140970" y="1649742"/>
                    <a:pt x="205515" y="1649742"/>
                  </a:cubicBezTo>
                  <a:lnTo>
                    <a:pt x="2520018" y="1649742"/>
                  </a:lnTo>
                  <a:cubicBezTo>
                    <a:pt x="2607648" y="1649742"/>
                    <a:pt x="2678768" y="1578622"/>
                    <a:pt x="2678768" y="1490992"/>
                  </a:cubicBezTo>
                  <a:lnTo>
                    <a:pt x="2678768" y="201930"/>
                  </a:lnTo>
                  <a:cubicBezTo>
                    <a:pt x="2678768" y="149860"/>
                    <a:pt x="2653368" y="104140"/>
                    <a:pt x="2615268" y="74930"/>
                  </a:cubicBezTo>
                  <a:close/>
                  <a:moveTo>
                    <a:pt x="12700" y="14478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480648" y="12700"/>
                  </a:lnTo>
                  <a:cubicBezTo>
                    <a:pt x="2560658" y="12700"/>
                    <a:pt x="2626698" y="78740"/>
                    <a:pt x="2626698" y="158750"/>
                  </a:cubicBezTo>
                  <a:lnTo>
                    <a:pt x="2626698" y="1447812"/>
                  </a:lnTo>
                  <a:cubicBezTo>
                    <a:pt x="2626698" y="1527822"/>
                    <a:pt x="2560658" y="1593862"/>
                    <a:pt x="2480648" y="1593862"/>
                  </a:cubicBezTo>
                  <a:lnTo>
                    <a:pt x="158750" y="1593862"/>
                  </a:lnTo>
                  <a:cubicBezTo>
                    <a:pt x="78740" y="1593862"/>
                    <a:pt x="12700" y="1529092"/>
                    <a:pt x="12700" y="1447812"/>
                  </a:cubicBezTo>
                  <a:close/>
                  <a:moveTo>
                    <a:pt x="2667338" y="1490992"/>
                  </a:moveTo>
                  <a:cubicBezTo>
                    <a:pt x="2667338" y="1571002"/>
                    <a:pt x="2600028" y="1637042"/>
                    <a:pt x="2520018" y="1637042"/>
                  </a:cubicBezTo>
                  <a:lnTo>
                    <a:pt x="205515" y="1637042"/>
                  </a:lnTo>
                  <a:cubicBezTo>
                    <a:pt x="157480" y="1637042"/>
                    <a:pt x="120650" y="1620532"/>
                    <a:pt x="93980" y="1592592"/>
                  </a:cubicBezTo>
                  <a:cubicBezTo>
                    <a:pt x="114300" y="1601482"/>
                    <a:pt x="135890" y="1606562"/>
                    <a:pt x="160020" y="1606562"/>
                  </a:cubicBezTo>
                  <a:lnTo>
                    <a:pt x="2481918" y="1606562"/>
                  </a:lnTo>
                  <a:cubicBezTo>
                    <a:pt x="2569548" y="1606562"/>
                    <a:pt x="2640668" y="1535442"/>
                    <a:pt x="2640668" y="1447812"/>
                  </a:cubicBezTo>
                  <a:lnTo>
                    <a:pt x="2640668" y="158750"/>
                  </a:lnTo>
                  <a:cubicBezTo>
                    <a:pt x="2640668" y="140970"/>
                    <a:pt x="2636858" y="123190"/>
                    <a:pt x="2631778" y="106680"/>
                  </a:cubicBezTo>
                  <a:cubicBezTo>
                    <a:pt x="2653368" y="132080"/>
                    <a:pt x="2667338" y="165100"/>
                    <a:pt x="2667338" y="201930"/>
                  </a:cubicBezTo>
                  <a:lnTo>
                    <a:pt x="2667338" y="1490992"/>
                  </a:lnTo>
                  <a:cubicBezTo>
                    <a:pt x="2667338" y="1490992"/>
                    <a:pt x="2667338" y="1490992"/>
                    <a:pt x="2667338" y="1490992"/>
                  </a:cubicBezTo>
                  <a:close/>
                </a:path>
              </a:pathLst>
            </a:custGeom>
            <a:solidFill>
              <a:srgbClr val="5E3023">
                <a:alpha val="71765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4572">
            <a:off x="1151558" y="715601"/>
            <a:ext cx="1093900" cy="14189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02007">
            <a:off x="10660684" y="5012037"/>
            <a:ext cx="889581" cy="115393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92A31104-788A-A692-67F1-061E710C93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29765" y="4112667"/>
            <a:ext cx="2723305" cy="2282050"/>
          </a:xfrm>
          <a:prstGeom prst="rect">
            <a:avLst/>
          </a:prstGeom>
        </p:spPr>
      </p:pic>
      <p:sp>
        <p:nvSpPr>
          <p:cNvPr id="13" name="Text Box 44">
            <a:extLst>
              <a:ext uri="{FF2B5EF4-FFF2-40B4-BE49-F238E27FC236}">
                <a16:creationId xmlns:a16="http://schemas.microsoft.com/office/drawing/2014/main" xmlns="" id="{81902216-E6AA-1BF7-AB58-25AAA7E8D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304" y="2782717"/>
            <a:ext cx="6056185" cy="26776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dẫn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chuyện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(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giới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thiệu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tên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màn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kịch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nhân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vật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cảnh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trí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thời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gian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xảy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ra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câu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chuyện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)</a:t>
            </a:r>
          </a:p>
          <a:p>
            <a:pPr marL="0" marR="0" lvl="0" indent="0" defTabSz="914400" eaLnBrk="1" fontAlgn="base" latinLnBrk="0" hangingPunct="1"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Trần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Thủ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Độ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Linh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Quốc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Mẫu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quân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</a:rPr>
              <a:t>hiệu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928FF44-A054-71E1-419C-A93387B87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3198" y="241230"/>
            <a:ext cx="6511092" cy="370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3">
            <a:extLst>
              <a:ext uri="{FF2B5EF4-FFF2-40B4-BE49-F238E27FC236}">
                <a16:creationId xmlns:a16="http://schemas.microsoft.com/office/drawing/2014/main" xmlns="" id="{8DA8C7D9-D3DB-41E6-B781-F840DF7C56C4}"/>
              </a:ext>
            </a:extLst>
          </p:cNvPr>
          <p:cNvGrpSpPr/>
          <p:nvPr/>
        </p:nvGrpSpPr>
        <p:grpSpPr>
          <a:xfrm>
            <a:off x="838282" y="-1993900"/>
            <a:ext cx="10764395" cy="8851900"/>
            <a:chOff x="3084810" y="-335112"/>
            <a:chExt cx="5809496" cy="5760000"/>
          </a:xfrm>
        </p:grpSpPr>
        <p:grpSp>
          <p:nvGrpSpPr>
            <p:cNvPr id="11" name="组合 16">
              <a:extLst>
                <a:ext uri="{FF2B5EF4-FFF2-40B4-BE49-F238E27FC236}">
                  <a16:creationId xmlns:a16="http://schemas.microsoft.com/office/drawing/2014/main" xmlns="" id="{FBB63EC0-F9CD-06CF-EE3D-D22DE7ECD5C7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3" name="直接连接符 15">
                <a:extLst>
                  <a:ext uri="{FF2B5EF4-FFF2-40B4-BE49-F238E27FC236}">
                    <a16:creationId xmlns:a16="http://schemas.microsoft.com/office/drawing/2014/main" xmlns="" id="{A3E95BF3-9B77-8A1F-1C58-2DB9FFE3B669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图片 12">
                <a:extLst>
                  <a:ext uri="{FF2B5EF4-FFF2-40B4-BE49-F238E27FC236}">
                    <a16:creationId xmlns:a16="http://schemas.microsoft.com/office/drawing/2014/main" xmlns="" id="{13B0DE90-EFFB-7240-A28A-EF676A3CE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xmlns="" id="{7C3CE46E-29BC-0375-0D80-870AC2A94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24486" y="4109755"/>
            <a:ext cx="8651292" cy="101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“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đoạn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thoại”</a:t>
            </a:r>
            <a:endParaRPr lang="en-US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E2F89C58-66F6-726B-0B68-B3E337EAB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23" y="2523044"/>
            <a:ext cx="794438" cy="822960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59294EE8-B572-FF7E-9016-22F4C264C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4486" y="2498772"/>
            <a:ext cx="6814914" cy="96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vở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đoạn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thoại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nhóm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D2465ECC-D463-509F-5976-11BAC08AA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17" y="4205975"/>
            <a:ext cx="79443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457C1A-A264-6A5A-8156-A0D5532E8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76191"/>
            <a:ext cx="4394200" cy="281906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72AF2A1-4C9E-9874-3CF8-FB3659F27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53462" y="2016332"/>
            <a:ext cx="1068134" cy="111264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EE505C94-2892-5F12-A10F-CF39CBE70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53464" y="3357760"/>
            <a:ext cx="1068134" cy="111264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37F51E21-8E21-FD6D-6913-1A1824298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53464" y="4673356"/>
            <a:ext cx="1068134" cy="1112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F5BAA09-0AEC-A5A6-3D6B-A87042C65003}"/>
              </a:ext>
            </a:extLst>
          </p:cNvPr>
          <p:cNvSpPr txBox="1"/>
          <p:nvPr/>
        </p:nvSpPr>
        <p:spPr>
          <a:xfrm>
            <a:off x="3072840" y="2311316"/>
            <a:ext cx="829377" cy="49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F8F6F4"/>
                </a:solidFill>
                <a:latin typeface="Hertical Smooth"/>
              </a:rPr>
              <a:t>01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372F6B73-5670-CD2B-9B3D-0E5DADDE3E96}"/>
              </a:ext>
            </a:extLst>
          </p:cNvPr>
          <p:cNvSpPr txBox="1"/>
          <p:nvPr/>
        </p:nvSpPr>
        <p:spPr>
          <a:xfrm>
            <a:off x="3072841" y="3566312"/>
            <a:ext cx="829377" cy="49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F8F6F4"/>
                </a:solidFill>
                <a:latin typeface="Hertical Smooth"/>
              </a:rPr>
              <a:t>02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623E47BD-2EAB-AF59-486E-093F75D5288D}"/>
              </a:ext>
            </a:extLst>
          </p:cNvPr>
          <p:cNvSpPr txBox="1"/>
          <p:nvPr/>
        </p:nvSpPr>
        <p:spPr>
          <a:xfrm>
            <a:off x="3072841" y="4988320"/>
            <a:ext cx="829377" cy="49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F8F6F4"/>
                </a:solidFill>
                <a:latin typeface="Hertical Smooth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4CAC9CD-A158-8B68-B051-BE21572D0E64}"/>
              </a:ext>
            </a:extLst>
          </p:cNvPr>
          <p:cNvSpPr txBox="1"/>
          <p:nvPr/>
        </p:nvSpPr>
        <p:spPr>
          <a:xfrm>
            <a:off x="4235822" y="23558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Nắm được cách viết đoạn đối thoại.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326492-0542-AD3C-9D9B-E57EF83528B0}"/>
              </a:ext>
            </a:extLst>
          </p:cNvPr>
          <p:cNvSpPr txBox="1"/>
          <p:nvPr/>
        </p:nvSpPr>
        <p:spPr>
          <a:xfrm>
            <a:off x="4235822" y="3434976"/>
            <a:ext cx="691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V</a:t>
            </a:r>
            <a:r>
              <a:rPr lang="vi-VN" sz="2800" b="1" dirty="0">
                <a:solidFill>
                  <a:srgbClr val="002060"/>
                </a:solidFill>
              </a:rPr>
              <a:t>iết tiếp được các lời đối thoại trong màn kịch với nội dung phù hợp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CF61DD3-B1D3-F90B-F9E1-D6C2593D2CEE}"/>
              </a:ext>
            </a:extLst>
          </p:cNvPr>
          <p:cNvSpPr txBox="1"/>
          <p:nvPr/>
        </p:nvSpPr>
        <p:spPr>
          <a:xfrm>
            <a:off x="4235822" y="4876008"/>
            <a:ext cx="691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26D0F8-8E3F-D111-3AF3-8D763DEB3F5E}"/>
              </a:ext>
            </a:extLst>
          </p:cNvPr>
          <p:cNvSpPr txBox="1"/>
          <p:nvPr/>
        </p:nvSpPr>
        <p:spPr>
          <a:xfrm>
            <a:off x="745184" y="1263940"/>
            <a:ext cx="330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MỤC TIÊU</a:t>
            </a:r>
            <a:endParaRPr lang="en-US" sz="48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D9D0A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  <a:gs pos="73000">
                    <a:srgbClr val="FFFF00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1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000"/>
          </a:blip>
          <a:srcRect t="7906" b="7906"/>
          <a:stretch>
            <a:fillRect/>
          </a:stretch>
        </p:blipFill>
        <p:spPr>
          <a:xfrm>
            <a:off x="0" y="0"/>
            <a:ext cx="6099387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5000"/>
          </a:blip>
          <a:srcRect t="7859" b="7859"/>
          <a:stretch>
            <a:fillRect/>
          </a:stretch>
        </p:blipFill>
        <p:spPr>
          <a:xfrm>
            <a:off x="6099387" y="0"/>
            <a:ext cx="6092613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89175" y="1295192"/>
            <a:ext cx="7413651" cy="4026409"/>
            <a:chOff x="0" y="0"/>
            <a:chExt cx="10262791" cy="5573799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0277122" cy="5605852"/>
            </a:xfrm>
            <a:custGeom>
              <a:avLst/>
              <a:gdLst/>
              <a:ahLst/>
              <a:cxnLst/>
              <a:rect l="l" t="t" r="r" b="b"/>
              <a:pathLst>
                <a:path w="10277122" h="5605852">
                  <a:moveTo>
                    <a:pt x="63030" y="5012299"/>
                  </a:moveTo>
                  <a:cubicBezTo>
                    <a:pt x="63030" y="5012299"/>
                    <a:pt x="0" y="476573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84049" y="6965"/>
                  </a:cubicBezTo>
                  <a:lnTo>
                    <a:pt x="9384050" y="6965"/>
                  </a:lnTo>
                  <a:cubicBezTo>
                    <a:pt x="9600797" y="16819"/>
                    <a:pt x="9805112" y="36481"/>
                    <a:pt x="9939300" y="101690"/>
                  </a:cubicBezTo>
                  <a:cubicBezTo>
                    <a:pt x="10195346" y="226120"/>
                    <a:pt x="10277122" y="459160"/>
                    <a:pt x="10271634" y="704684"/>
                  </a:cubicBezTo>
                  <a:cubicBezTo>
                    <a:pt x="10271634" y="704684"/>
                    <a:pt x="10228346" y="1013073"/>
                    <a:pt x="10235779" y="1248607"/>
                  </a:cubicBezTo>
                  <a:cubicBezTo>
                    <a:pt x="10242903" y="4754100"/>
                    <a:pt x="10250059" y="4949703"/>
                    <a:pt x="10250059" y="4949703"/>
                  </a:cubicBezTo>
                  <a:cubicBezTo>
                    <a:pt x="10233378" y="5165436"/>
                    <a:pt x="10118734" y="5376047"/>
                    <a:pt x="9921864" y="5487671"/>
                  </a:cubicBezTo>
                  <a:cubicBezTo>
                    <a:pt x="9771513" y="5572920"/>
                    <a:pt x="9573482" y="5588018"/>
                    <a:pt x="7612271" y="5577276"/>
                  </a:cubicBezTo>
                  <a:lnTo>
                    <a:pt x="7612161" y="5577276"/>
                  </a:lnTo>
                  <a:cubicBezTo>
                    <a:pt x="645952" y="5572000"/>
                    <a:pt x="384604" y="5605852"/>
                    <a:pt x="254278" y="5496695"/>
                  </a:cubicBezTo>
                  <a:cubicBezTo>
                    <a:pt x="145767" y="5405810"/>
                    <a:pt x="81795" y="5212498"/>
                    <a:pt x="63030" y="5012299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99785" y="3447250"/>
            <a:ext cx="5199203" cy="27249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34432">
            <a:off x="724981" y="746155"/>
            <a:ext cx="988970" cy="12828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11195">
            <a:off x="10436616" y="4929089"/>
            <a:ext cx="1019294" cy="1322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2BE4A5-00BA-7536-31BF-8B01274CD7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651" y="590572"/>
            <a:ext cx="9473612" cy="36807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4"/>
          <p:cNvSpPr txBox="1"/>
          <p:nvPr/>
        </p:nvSpPr>
        <p:spPr>
          <a:xfrm>
            <a:off x="1732732" y="4301576"/>
            <a:ext cx="9138467" cy="1754326"/>
          </a:xfrm>
          <a:custGeom>
            <a:avLst/>
            <a:gdLst>
              <a:gd name="connsiteX0" fmla="*/ 0 w 9138467"/>
              <a:gd name="connsiteY0" fmla="*/ 0 h 1754326"/>
              <a:gd name="connsiteX1" fmla="*/ 571154 w 9138467"/>
              <a:gd name="connsiteY1" fmla="*/ 0 h 1754326"/>
              <a:gd name="connsiteX2" fmla="*/ 959539 w 9138467"/>
              <a:gd name="connsiteY2" fmla="*/ 0 h 1754326"/>
              <a:gd name="connsiteX3" fmla="*/ 1713463 w 9138467"/>
              <a:gd name="connsiteY3" fmla="*/ 0 h 1754326"/>
              <a:gd name="connsiteX4" fmla="*/ 2010463 w 9138467"/>
              <a:gd name="connsiteY4" fmla="*/ 0 h 1754326"/>
              <a:gd name="connsiteX5" fmla="*/ 2581617 w 9138467"/>
              <a:gd name="connsiteY5" fmla="*/ 0 h 1754326"/>
              <a:gd name="connsiteX6" fmla="*/ 3244156 w 9138467"/>
              <a:gd name="connsiteY6" fmla="*/ 0 h 1754326"/>
              <a:gd name="connsiteX7" fmla="*/ 3632541 w 9138467"/>
              <a:gd name="connsiteY7" fmla="*/ 0 h 1754326"/>
              <a:gd name="connsiteX8" fmla="*/ 4386464 w 9138467"/>
              <a:gd name="connsiteY8" fmla="*/ 0 h 1754326"/>
              <a:gd name="connsiteX9" fmla="*/ 4683464 w 9138467"/>
              <a:gd name="connsiteY9" fmla="*/ 0 h 1754326"/>
              <a:gd name="connsiteX10" fmla="*/ 4980465 w 9138467"/>
              <a:gd name="connsiteY10" fmla="*/ 0 h 1754326"/>
              <a:gd name="connsiteX11" fmla="*/ 5551619 w 9138467"/>
              <a:gd name="connsiteY11" fmla="*/ 0 h 1754326"/>
              <a:gd name="connsiteX12" fmla="*/ 5940004 w 9138467"/>
              <a:gd name="connsiteY12" fmla="*/ 0 h 1754326"/>
              <a:gd name="connsiteX13" fmla="*/ 6511158 w 9138467"/>
              <a:gd name="connsiteY13" fmla="*/ 0 h 1754326"/>
              <a:gd name="connsiteX14" fmla="*/ 7082312 w 9138467"/>
              <a:gd name="connsiteY14" fmla="*/ 0 h 1754326"/>
              <a:gd name="connsiteX15" fmla="*/ 7470697 w 9138467"/>
              <a:gd name="connsiteY15" fmla="*/ 0 h 1754326"/>
              <a:gd name="connsiteX16" fmla="*/ 8133236 w 9138467"/>
              <a:gd name="connsiteY16" fmla="*/ 0 h 1754326"/>
              <a:gd name="connsiteX17" fmla="*/ 8430236 w 9138467"/>
              <a:gd name="connsiteY17" fmla="*/ 0 h 1754326"/>
              <a:gd name="connsiteX18" fmla="*/ 9138467 w 9138467"/>
              <a:gd name="connsiteY18" fmla="*/ 0 h 1754326"/>
              <a:gd name="connsiteX19" fmla="*/ 9138467 w 9138467"/>
              <a:gd name="connsiteY19" fmla="*/ 567232 h 1754326"/>
              <a:gd name="connsiteX20" fmla="*/ 9138467 w 9138467"/>
              <a:gd name="connsiteY20" fmla="*/ 1134464 h 1754326"/>
              <a:gd name="connsiteX21" fmla="*/ 9138467 w 9138467"/>
              <a:gd name="connsiteY21" fmla="*/ 1754326 h 1754326"/>
              <a:gd name="connsiteX22" fmla="*/ 8567313 w 9138467"/>
              <a:gd name="connsiteY22" fmla="*/ 1754326 h 1754326"/>
              <a:gd name="connsiteX23" fmla="*/ 7996159 w 9138467"/>
              <a:gd name="connsiteY23" fmla="*/ 1754326 h 1754326"/>
              <a:gd name="connsiteX24" fmla="*/ 7333620 w 9138467"/>
              <a:gd name="connsiteY24" fmla="*/ 1754326 h 1754326"/>
              <a:gd name="connsiteX25" fmla="*/ 6671081 w 9138467"/>
              <a:gd name="connsiteY25" fmla="*/ 1754326 h 1754326"/>
              <a:gd name="connsiteX26" fmla="*/ 5917157 w 9138467"/>
              <a:gd name="connsiteY26" fmla="*/ 1754326 h 1754326"/>
              <a:gd name="connsiteX27" fmla="*/ 5254619 w 9138467"/>
              <a:gd name="connsiteY27" fmla="*/ 1754326 h 1754326"/>
              <a:gd name="connsiteX28" fmla="*/ 4500695 w 9138467"/>
              <a:gd name="connsiteY28" fmla="*/ 1754326 h 1754326"/>
              <a:gd name="connsiteX29" fmla="*/ 3929541 w 9138467"/>
              <a:gd name="connsiteY29" fmla="*/ 1754326 h 1754326"/>
              <a:gd name="connsiteX30" fmla="*/ 3632541 w 9138467"/>
              <a:gd name="connsiteY30" fmla="*/ 1754326 h 1754326"/>
              <a:gd name="connsiteX31" fmla="*/ 3152771 w 9138467"/>
              <a:gd name="connsiteY31" fmla="*/ 1754326 h 1754326"/>
              <a:gd name="connsiteX32" fmla="*/ 2490232 w 9138467"/>
              <a:gd name="connsiteY32" fmla="*/ 1754326 h 1754326"/>
              <a:gd name="connsiteX33" fmla="*/ 2010463 w 9138467"/>
              <a:gd name="connsiteY33" fmla="*/ 1754326 h 1754326"/>
              <a:gd name="connsiteX34" fmla="*/ 1256539 w 9138467"/>
              <a:gd name="connsiteY34" fmla="*/ 1754326 h 1754326"/>
              <a:gd name="connsiteX35" fmla="*/ 594000 w 9138467"/>
              <a:gd name="connsiteY35" fmla="*/ 1754326 h 1754326"/>
              <a:gd name="connsiteX36" fmla="*/ 0 w 9138467"/>
              <a:gd name="connsiteY36" fmla="*/ 1754326 h 1754326"/>
              <a:gd name="connsiteX37" fmla="*/ 0 w 9138467"/>
              <a:gd name="connsiteY37" fmla="*/ 1152007 h 1754326"/>
              <a:gd name="connsiteX38" fmla="*/ 0 w 9138467"/>
              <a:gd name="connsiteY38" fmla="*/ 619862 h 1754326"/>
              <a:gd name="connsiteX39" fmla="*/ 0 w 9138467"/>
              <a:gd name="connsiteY39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38467" h="1754326" fill="none" extrusionOk="0">
                <a:moveTo>
                  <a:pt x="0" y="0"/>
                </a:moveTo>
                <a:cubicBezTo>
                  <a:pt x="240778" y="-33282"/>
                  <a:pt x="444047" y="45769"/>
                  <a:pt x="571154" y="0"/>
                </a:cubicBezTo>
                <a:cubicBezTo>
                  <a:pt x="698261" y="-45769"/>
                  <a:pt x="793393" y="27818"/>
                  <a:pt x="959539" y="0"/>
                </a:cubicBezTo>
                <a:cubicBezTo>
                  <a:pt x="1125686" y="-27818"/>
                  <a:pt x="1457128" y="65959"/>
                  <a:pt x="1713463" y="0"/>
                </a:cubicBezTo>
                <a:cubicBezTo>
                  <a:pt x="1969798" y="-65959"/>
                  <a:pt x="1899628" y="32899"/>
                  <a:pt x="2010463" y="0"/>
                </a:cubicBezTo>
                <a:cubicBezTo>
                  <a:pt x="2121298" y="-32899"/>
                  <a:pt x="2331213" y="51426"/>
                  <a:pt x="2581617" y="0"/>
                </a:cubicBezTo>
                <a:cubicBezTo>
                  <a:pt x="2832021" y="-51426"/>
                  <a:pt x="3058398" y="1586"/>
                  <a:pt x="3244156" y="0"/>
                </a:cubicBezTo>
                <a:cubicBezTo>
                  <a:pt x="3429914" y="-1586"/>
                  <a:pt x="3508543" y="946"/>
                  <a:pt x="3632541" y="0"/>
                </a:cubicBezTo>
                <a:cubicBezTo>
                  <a:pt x="3756540" y="-946"/>
                  <a:pt x="4138420" y="83518"/>
                  <a:pt x="4386464" y="0"/>
                </a:cubicBezTo>
                <a:cubicBezTo>
                  <a:pt x="4634508" y="-83518"/>
                  <a:pt x="4581760" y="4602"/>
                  <a:pt x="4683464" y="0"/>
                </a:cubicBezTo>
                <a:cubicBezTo>
                  <a:pt x="4785168" y="-4602"/>
                  <a:pt x="4859678" y="28013"/>
                  <a:pt x="4980465" y="0"/>
                </a:cubicBezTo>
                <a:cubicBezTo>
                  <a:pt x="5101252" y="-28013"/>
                  <a:pt x="5295989" y="33624"/>
                  <a:pt x="5551619" y="0"/>
                </a:cubicBezTo>
                <a:cubicBezTo>
                  <a:pt x="5807249" y="-33624"/>
                  <a:pt x="5753528" y="27336"/>
                  <a:pt x="5940004" y="0"/>
                </a:cubicBezTo>
                <a:cubicBezTo>
                  <a:pt x="6126480" y="-27336"/>
                  <a:pt x="6305718" y="14369"/>
                  <a:pt x="6511158" y="0"/>
                </a:cubicBezTo>
                <a:cubicBezTo>
                  <a:pt x="6716598" y="-14369"/>
                  <a:pt x="6805046" y="3852"/>
                  <a:pt x="7082312" y="0"/>
                </a:cubicBezTo>
                <a:cubicBezTo>
                  <a:pt x="7359578" y="-3852"/>
                  <a:pt x="7392085" y="9946"/>
                  <a:pt x="7470697" y="0"/>
                </a:cubicBezTo>
                <a:cubicBezTo>
                  <a:pt x="7549309" y="-9946"/>
                  <a:pt x="7933271" y="34480"/>
                  <a:pt x="8133236" y="0"/>
                </a:cubicBezTo>
                <a:cubicBezTo>
                  <a:pt x="8333201" y="-34480"/>
                  <a:pt x="8363671" y="27718"/>
                  <a:pt x="8430236" y="0"/>
                </a:cubicBezTo>
                <a:cubicBezTo>
                  <a:pt x="8496801" y="-27718"/>
                  <a:pt x="8903837" y="34504"/>
                  <a:pt x="9138467" y="0"/>
                </a:cubicBezTo>
                <a:cubicBezTo>
                  <a:pt x="9163104" y="229739"/>
                  <a:pt x="9110225" y="347543"/>
                  <a:pt x="9138467" y="567232"/>
                </a:cubicBezTo>
                <a:cubicBezTo>
                  <a:pt x="9166709" y="786921"/>
                  <a:pt x="9090416" y="882096"/>
                  <a:pt x="9138467" y="1134464"/>
                </a:cubicBezTo>
                <a:cubicBezTo>
                  <a:pt x="9186518" y="1386832"/>
                  <a:pt x="9123131" y="1612672"/>
                  <a:pt x="9138467" y="1754326"/>
                </a:cubicBezTo>
                <a:cubicBezTo>
                  <a:pt x="8898953" y="1796590"/>
                  <a:pt x="8757116" y="1741924"/>
                  <a:pt x="8567313" y="1754326"/>
                </a:cubicBezTo>
                <a:cubicBezTo>
                  <a:pt x="8377510" y="1766728"/>
                  <a:pt x="8229953" y="1692592"/>
                  <a:pt x="7996159" y="1754326"/>
                </a:cubicBezTo>
                <a:cubicBezTo>
                  <a:pt x="7762365" y="1816060"/>
                  <a:pt x="7514922" y="1740174"/>
                  <a:pt x="7333620" y="1754326"/>
                </a:cubicBezTo>
                <a:cubicBezTo>
                  <a:pt x="7152318" y="1768478"/>
                  <a:pt x="6894242" y="1749502"/>
                  <a:pt x="6671081" y="1754326"/>
                </a:cubicBezTo>
                <a:cubicBezTo>
                  <a:pt x="6447920" y="1759150"/>
                  <a:pt x="6095582" y="1707261"/>
                  <a:pt x="5917157" y="1754326"/>
                </a:cubicBezTo>
                <a:cubicBezTo>
                  <a:pt x="5738732" y="1801391"/>
                  <a:pt x="5524987" y="1714389"/>
                  <a:pt x="5254619" y="1754326"/>
                </a:cubicBezTo>
                <a:cubicBezTo>
                  <a:pt x="4984251" y="1794263"/>
                  <a:pt x="4717953" y="1730057"/>
                  <a:pt x="4500695" y="1754326"/>
                </a:cubicBezTo>
                <a:cubicBezTo>
                  <a:pt x="4283437" y="1778595"/>
                  <a:pt x="4080872" y="1726589"/>
                  <a:pt x="3929541" y="1754326"/>
                </a:cubicBezTo>
                <a:cubicBezTo>
                  <a:pt x="3778210" y="1782063"/>
                  <a:pt x="3733723" y="1731928"/>
                  <a:pt x="3632541" y="1754326"/>
                </a:cubicBezTo>
                <a:cubicBezTo>
                  <a:pt x="3531359" y="1776724"/>
                  <a:pt x="3328256" y="1699740"/>
                  <a:pt x="3152771" y="1754326"/>
                </a:cubicBezTo>
                <a:cubicBezTo>
                  <a:pt x="2977286" y="1808912"/>
                  <a:pt x="2694991" y="1695123"/>
                  <a:pt x="2490232" y="1754326"/>
                </a:cubicBezTo>
                <a:cubicBezTo>
                  <a:pt x="2285473" y="1813529"/>
                  <a:pt x="2162684" y="1747606"/>
                  <a:pt x="2010463" y="1754326"/>
                </a:cubicBezTo>
                <a:cubicBezTo>
                  <a:pt x="1858242" y="1761046"/>
                  <a:pt x="1541732" y="1701451"/>
                  <a:pt x="1256539" y="1754326"/>
                </a:cubicBezTo>
                <a:cubicBezTo>
                  <a:pt x="971346" y="1807201"/>
                  <a:pt x="804197" y="1678296"/>
                  <a:pt x="594000" y="1754326"/>
                </a:cubicBezTo>
                <a:cubicBezTo>
                  <a:pt x="383803" y="1830356"/>
                  <a:pt x="287076" y="1699427"/>
                  <a:pt x="0" y="1754326"/>
                </a:cubicBezTo>
                <a:cubicBezTo>
                  <a:pt x="-66347" y="1505866"/>
                  <a:pt x="1010" y="1389487"/>
                  <a:pt x="0" y="1152007"/>
                </a:cubicBezTo>
                <a:cubicBezTo>
                  <a:pt x="-1010" y="914527"/>
                  <a:pt x="63711" y="858537"/>
                  <a:pt x="0" y="619862"/>
                </a:cubicBezTo>
                <a:cubicBezTo>
                  <a:pt x="-63711" y="381187"/>
                  <a:pt x="21849" y="183698"/>
                  <a:pt x="0" y="0"/>
                </a:cubicBezTo>
                <a:close/>
              </a:path>
              <a:path w="9138467" h="1754326" stroke="0" extrusionOk="0">
                <a:moveTo>
                  <a:pt x="0" y="0"/>
                </a:moveTo>
                <a:cubicBezTo>
                  <a:pt x="188258" y="-30222"/>
                  <a:pt x="305319" y="4248"/>
                  <a:pt x="388385" y="0"/>
                </a:cubicBezTo>
                <a:cubicBezTo>
                  <a:pt x="471451" y="-4248"/>
                  <a:pt x="572407" y="8736"/>
                  <a:pt x="685385" y="0"/>
                </a:cubicBezTo>
                <a:cubicBezTo>
                  <a:pt x="798363" y="-8736"/>
                  <a:pt x="1257184" y="67798"/>
                  <a:pt x="1439309" y="0"/>
                </a:cubicBezTo>
                <a:cubicBezTo>
                  <a:pt x="1621434" y="-67798"/>
                  <a:pt x="1881581" y="65252"/>
                  <a:pt x="2101847" y="0"/>
                </a:cubicBezTo>
                <a:cubicBezTo>
                  <a:pt x="2322113" y="-65252"/>
                  <a:pt x="2402138" y="10106"/>
                  <a:pt x="2490232" y="0"/>
                </a:cubicBezTo>
                <a:cubicBezTo>
                  <a:pt x="2578326" y="-10106"/>
                  <a:pt x="2916421" y="1031"/>
                  <a:pt x="3152771" y="0"/>
                </a:cubicBezTo>
                <a:cubicBezTo>
                  <a:pt x="3389121" y="-1031"/>
                  <a:pt x="3346440" y="8163"/>
                  <a:pt x="3449771" y="0"/>
                </a:cubicBezTo>
                <a:cubicBezTo>
                  <a:pt x="3553102" y="-8163"/>
                  <a:pt x="3696506" y="20730"/>
                  <a:pt x="3838156" y="0"/>
                </a:cubicBezTo>
                <a:cubicBezTo>
                  <a:pt x="3979807" y="-20730"/>
                  <a:pt x="4063473" y="7777"/>
                  <a:pt x="4135156" y="0"/>
                </a:cubicBezTo>
                <a:cubicBezTo>
                  <a:pt x="4206839" y="-7777"/>
                  <a:pt x="4517233" y="52788"/>
                  <a:pt x="4614926" y="0"/>
                </a:cubicBezTo>
                <a:cubicBezTo>
                  <a:pt x="4712619" y="-52788"/>
                  <a:pt x="5139023" y="25601"/>
                  <a:pt x="5277465" y="0"/>
                </a:cubicBezTo>
                <a:cubicBezTo>
                  <a:pt x="5415907" y="-25601"/>
                  <a:pt x="5476308" y="2542"/>
                  <a:pt x="5574465" y="0"/>
                </a:cubicBezTo>
                <a:cubicBezTo>
                  <a:pt x="5672622" y="-2542"/>
                  <a:pt x="5968710" y="12601"/>
                  <a:pt x="6145619" y="0"/>
                </a:cubicBezTo>
                <a:cubicBezTo>
                  <a:pt x="6322528" y="-12601"/>
                  <a:pt x="6570437" y="17624"/>
                  <a:pt x="6899543" y="0"/>
                </a:cubicBezTo>
                <a:cubicBezTo>
                  <a:pt x="7228649" y="-17624"/>
                  <a:pt x="7187694" y="50626"/>
                  <a:pt x="7470697" y="0"/>
                </a:cubicBezTo>
                <a:cubicBezTo>
                  <a:pt x="7753700" y="-50626"/>
                  <a:pt x="7851724" y="17466"/>
                  <a:pt x="8133236" y="0"/>
                </a:cubicBezTo>
                <a:cubicBezTo>
                  <a:pt x="8414748" y="-17466"/>
                  <a:pt x="8368676" y="10081"/>
                  <a:pt x="8521620" y="0"/>
                </a:cubicBezTo>
                <a:cubicBezTo>
                  <a:pt x="8674564" y="-10081"/>
                  <a:pt x="8843267" y="55133"/>
                  <a:pt x="9138467" y="0"/>
                </a:cubicBezTo>
                <a:cubicBezTo>
                  <a:pt x="9151567" y="237881"/>
                  <a:pt x="9111730" y="338791"/>
                  <a:pt x="9138467" y="602319"/>
                </a:cubicBezTo>
                <a:cubicBezTo>
                  <a:pt x="9165204" y="865847"/>
                  <a:pt x="9099210" y="957017"/>
                  <a:pt x="9138467" y="1134464"/>
                </a:cubicBezTo>
                <a:cubicBezTo>
                  <a:pt x="9177724" y="1311912"/>
                  <a:pt x="9112632" y="1576682"/>
                  <a:pt x="9138467" y="1754326"/>
                </a:cubicBezTo>
                <a:cubicBezTo>
                  <a:pt x="8795038" y="1783670"/>
                  <a:pt x="8698009" y="1683535"/>
                  <a:pt x="8384543" y="1754326"/>
                </a:cubicBezTo>
                <a:cubicBezTo>
                  <a:pt x="8071077" y="1825117"/>
                  <a:pt x="7968267" y="1716531"/>
                  <a:pt x="7813389" y="1754326"/>
                </a:cubicBezTo>
                <a:cubicBezTo>
                  <a:pt x="7658511" y="1792121"/>
                  <a:pt x="7576401" y="1747224"/>
                  <a:pt x="7425004" y="1754326"/>
                </a:cubicBezTo>
                <a:cubicBezTo>
                  <a:pt x="7273608" y="1761428"/>
                  <a:pt x="7198999" y="1752933"/>
                  <a:pt x="7128004" y="1754326"/>
                </a:cubicBezTo>
                <a:cubicBezTo>
                  <a:pt x="7057009" y="1755719"/>
                  <a:pt x="6612622" y="1700900"/>
                  <a:pt x="6465465" y="1754326"/>
                </a:cubicBezTo>
                <a:cubicBezTo>
                  <a:pt x="6318308" y="1807752"/>
                  <a:pt x="6216259" y="1749273"/>
                  <a:pt x="5985696" y="1754326"/>
                </a:cubicBezTo>
                <a:cubicBezTo>
                  <a:pt x="5755133" y="1759379"/>
                  <a:pt x="5592603" y="1709084"/>
                  <a:pt x="5414542" y="1754326"/>
                </a:cubicBezTo>
                <a:cubicBezTo>
                  <a:pt x="5236481" y="1799568"/>
                  <a:pt x="5254409" y="1730914"/>
                  <a:pt x="5117542" y="1754326"/>
                </a:cubicBezTo>
                <a:cubicBezTo>
                  <a:pt x="4980675" y="1777738"/>
                  <a:pt x="4922953" y="1724736"/>
                  <a:pt x="4820541" y="1754326"/>
                </a:cubicBezTo>
                <a:cubicBezTo>
                  <a:pt x="4718129" y="1783916"/>
                  <a:pt x="4496641" y="1736628"/>
                  <a:pt x="4249387" y="1754326"/>
                </a:cubicBezTo>
                <a:cubicBezTo>
                  <a:pt x="4002133" y="1772024"/>
                  <a:pt x="3820226" y="1702295"/>
                  <a:pt x="3678233" y="1754326"/>
                </a:cubicBezTo>
                <a:cubicBezTo>
                  <a:pt x="3536240" y="1806357"/>
                  <a:pt x="3476439" y="1734964"/>
                  <a:pt x="3381233" y="1754326"/>
                </a:cubicBezTo>
                <a:cubicBezTo>
                  <a:pt x="3286027" y="1773688"/>
                  <a:pt x="2969524" y="1731470"/>
                  <a:pt x="2718694" y="1754326"/>
                </a:cubicBezTo>
                <a:cubicBezTo>
                  <a:pt x="2467864" y="1777182"/>
                  <a:pt x="2414710" y="1739819"/>
                  <a:pt x="2330309" y="1754326"/>
                </a:cubicBezTo>
                <a:cubicBezTo>
                  <a:pt x="2245908" y="1768833"/>
                  <a:pt x="1926403" y="1695852"/>
                  <a:pt x="1576386" y="1754326"/>
                </a:cubicBezTo>
                <a:cubicBezTo>
                  <a:pt x="1226369" y="1812800"/>
                  <a:pt x="1127217" y="1735788"/>
                  <a:pt x="1005231" y="1754326"/>
                </a:cubicBezTo>
                <a:cubicBezTo>
                  <a:pt x="883246" y="1772864"/>
                  <a:pt x="207868" y="1638082"/>
                  <a:pt x="0" y="1754326"/>
                </a:cubicBezTo>
                <a:cubicBezTo>
                  <a:pt x="-20657" y="1594093"/>
                  <a:pt x="8594" y="1449589"/>
                  <a:pt x="0" y="1152007"/>
                </a:cubicBezTo>
                <a:cubicBezTo>
                  <a:pt x="-8594" y="854425"/>
                  <a:pt x="21887" y="723232"/>
                  <a:pt x="0" y="532146"/>
                </a:cubicBezTo>
                <a:cubicBezTo>
                  <a:pt x="-21887" y="341060"/>
                  <a:pt x="9678" y="18357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1093826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Đối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thoại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hình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thức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đối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đáp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trò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chuyện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giữa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hai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bên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hoặc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nhiều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bên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.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Và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có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vai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trò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làm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cho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câu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chuyện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sống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động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như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cuộc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sống</a:t>
            </a:r>
            <a:r>
              <a: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.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BA0CB995-8659-F6D7-C753-F0429A5B9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9016" y="802098"/>
            <a:ext cx="3918767" cy="3529669"/>
          </a:xfrm>
          <a:prstGeom prst="rect">
            <a:avLst/>
          </a:prstGeom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xmlns="" id="{E477326A-BF0A-DB0F-2323-920EE951B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8299" y="89078"/>
            <a:ext cx="5967401" cy="4535224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2388225" y="1946646"/>
            <a:ext cx="5414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</a:t>
            </a:r>
            <a:r>
              <a:rPr lang="en-US" altLang="zh-CN" sz="5400" b="1" dirty="0" err="1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ối</a:t>
            </a:r>
            <a:r>
              <a:rPr lang="en-US" altLang="zh-CN" sz="54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thoại</a:t>
            </a:r>
            <a:r>
              <a:rPr lang="vi-VN" altLang="zh-CN" sz="54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là gì</a:t>
            </a:r>
            <a:r>
              <a:rPr lang="en-US" altLang="zh-CN" sz="5400" b="1" dirty="0">
                <a:solidFill>
                  <a:srgbClr val="7D3B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5400" b="1" dirty="0">
              <a:solidFill>
                <a:srgbClr val="7D3B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024E921B-9268-2AFE-0519-8D91D29D4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2" y="89078"/>
            <a:ext cx="1402670" cy="15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ai su Tran Thu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114" cy="7010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7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">
            <a:extLst>
              <a:ext uri="{FF2B5EF4-FFF2-40B4-BE49-F238E27FC236}">
                <a16:creationId xmlns:a16="http://schemas.microsoft.com/office/drawing/2014/main" xmlns="" id="{B15407E2-CB8E-43B1-D0E8-7D65B1EFD95D}"/>
              </a:ext>
            </a:extLst>
          </p:cNvPr>
          <p:cNvCxnSpPr>
            <a:cxnSpLocks/>
          </p:cNvCxnSpPr>
          <p:nvPr/>
        </p:nvCxnSpPr>
        <p:spPr>
          <a:xfrm>
            <a:off x="482600" y="1461770"/>
            <a:ext cx="406082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2DD62695-BFC9-1A47-4F47-826DF1219787}"/>
              </a:ext>
            </a:extLst>
          </p:cNvPr>
          <p:cNvCxnSpPr>
            <a:cxnSpLocks/>
          </p:cNvCxnSpPr>
          <p:nvPr/>
        </p:nvCxnSpPr>
        <p:spPr>
          <a:xfrm>
            <a:off x="7560945" y="1461770"/>
            <a:ext cx="3894455" cy="0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9D539E6B-E190-2B16-AE2B-0B6443E61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231" y="2291080"/>
            <a:ext cx="976153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Thai su Tran Thu Do">
            <a:extLst>
              <a:ext uri="{FF2B5EF4-FFF2-40B4-BE49-F238E27FC236}">
                <a16:creationId xmlns:a16="http://schemas.microsoft.com/office/drawing/2014/main" xmlns="" id="{08CA9DD8-E5D4-A31B-A247-06A9E979F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93" y="3251640"/>
            <a:ext cx="4862414" cy="27846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892EBEC9-A1C6-13FB-7C37-527DD6EF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52680" y="45788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74B6A598-FA2B-557B-DD5A-77D01268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978" y="1166842"/>
            <a:ext cx="985162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Linh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     -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Ngươi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phu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đương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64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xmlns="" id="{E7DFD23E-A9AD-27CE-F128-1DEB9D768FBE}"/>
              </a:ext>
            </a:extLst>
          </p:cNvPr>
          <p:cNvSpPr txBox="1"/>
          <p:nvPr/>
        </p:nvSpPr>
        <p:spPr>
          <a:xfrm>
            <a:off x="1235298" y="843329"/>
            <a:ext cx="10058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Dựa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vào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trả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lời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câu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hỏi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vi-VN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sau: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xmlns="" id="{F4722A66-F0E7-34EC-0F7C-6C0E60D9321D}"/>
              </a:ext>
            </a:extLst>
          </p:cNvPr>
          <p:cNvSpPr txBox="1"/>
          <p:nvPr/>
        </p:nvSpPr>
        <p:spPr>
          <a:xfrm>
            <a:off x="2053739" y="2122903"/>
            <a:ext cx="9084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Các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nhân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vật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trong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ai?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5240D66C-FACA-584B-3EB9-3EDE923129EA}"/>
              </a:ext>
            </a:extLst>
          </p:cNvPr>
          <p:cNvSpPr txBox="1"/>
          <p:nvPr/>
        </p:nvSpPr>
        <p:spPr>
          <a:xfrm>
            <a:off x="2074135" y="3345318"/>
            <a:ext cx="9084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Nội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dung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đoạn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trích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là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gì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6EF6738-1948-7737-BFF2-2CC50AE37A6A}"/>
              </a:ext>
            </a:extLst>
          </p:cNvPr>
          <p:cNvSpPr txBox="1"/>
          <p:nvPr/>
        </p:nvSpPr>
        <p:spPr>
          <a:xfrm>
            <a:off x="2074135" y="4609243"/>
            <a:ext cx="9084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Dáng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điệu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vẻ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mặt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thái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độ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họ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lúc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đó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như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thế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nào</a:t>
            </a:r>
            <a:r>
              <a:rPr lang="en-US" altLang="zh-C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禹卫书法行书简体" panose="02000603000000000000" pitchFamily="2" charset="-122"/>
              </a:rPr>
              <a:t>?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禹卫书法行书简体" panose="02000603000000000000" pitchFamily="2" charset="-122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C4F9804D-E186-52EF-B1C6-AF152763A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7968" y="4564095"/>
            <a:ext cx="563496" cy="860014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D2482945-EFF6-C12B-B3E6-059D65B6B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7968" y="3275639"/>
            <a:ext cx="639322" cy="860014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E1CD7373-EFFD-CE86-051A-D2D40B56F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7968" y="2032330"/>
            <a:ext cx="586167" cy="8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D16EA1-3C7E-94B4-C541-99BB261F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68" y="714188"/>
            <a:ext cx="6352390" cy="39871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1C9D6A46-2970-2934-1A4D-0CF6D91ED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01057"/>
            <a:ext cx="1854200" cy="1828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7ECC33-9317-B8DC-259B-609C23151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44" y="4320327"/>
            <a:ext cx="11444406" cy="25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4D925C6A-606A-60D6-9D1E-CD4F7D1A9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2998549" y="142837"/>
            <a:ext cx="6449687" cy="3484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C23837-F45E-D253-D083-95835C768305}"/>
              </a:ext>
            </a:extLst>
          </p:cNvPr>
          <p:cNvSpPr txBox="1"/>
          <p:nvPr/>
        </p:nvSpPr>
        <p:spPr>
          <a:xfrm>
            <a:off x="3389568" y="1414917"/>
            <a:ext cx="5667651" cy="102155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VN-Fourth" panose="00000500000000000000" pitchFamily="2" charset="0"/>
                <a:cs typeface="Calibri" panose="020F0502020204030204" pitchFamily="34" charset="0"/>
              </a:rPr>
              <a:t>Chia </a:t>
            </a:r>
            <a:r>
              <a:rPr lang="en-US" sz="54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VN-Fourth" panose="00000500000000000000" pitchFamily="2" charset="0"/>
                <a:cs typeface="Calibri" panose="020F0502020204030204" pitchFamily="34" charset="0"/>
              </a:rPr>
              <a:t>sẻ</a:t>
            </a:r>
            <a:r>
              <a:rPr lang="en-US" sz="54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VN-Fourth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VN-Fourth" panose="00000500000000000000" pitchFamily="2" charset="0"/>
                <a:cs typeface="Calibri" panose="020F0502020204030204" pitchFamily="34" charset="0"/>
              </a:rPr>
              <a:t>trước</a:t>
            </a:r>
            <a:r>
              <a:rPr lang="en-US" sz="54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VN-Fourth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VN-Fourth" panose="00000500000000000000" pitchFamily="2" charset="0"/>
                <a:cs typeface="Calibri" panose="020F0502020204030204" pitchFamily="34" charset="0"/>
              </a:rPr>
              <a:t>lớp</a:t>
            </a:r>
            <a:endParaRPr lang="en-US" sz="54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VN-Fourth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C25BB181-BB12-EBD1-02FD-9D8239E82B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A9DB50-2F61-0C47-E250-011DFE857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7219" y="246875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02C8CB-BEED-95A6-4130-B41233E971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549" y="246875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4489BD-3DAE-E853-EA4B-21B73FB19363}"/>
              </a:ext>
            </a:extLst>
          </p:cNvPr>
          <p:cNvSpPr txBox="1"/>
          <p:nvPr/>
        </p:nvSpPr>
        <p:spPr>
          <a:xfrm>
            <a:off x="1442038" y="3336827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6BBB81-D95F-53DA-D17E-034131241221}"/>
              </a:ext>
            </a:extLst>
          </p:cNvPr>
          <p:cNvSpPr txBox="1"/>
          <p:nvPr/>
        </p:nvSpPr>
        <p:spPr>
          <a:xfrm>
            <a:off x="9469270" y="32836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68B5C8E3-14B2-8208-8A3B-5750092ED0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386541" y="3157356"/>
            <a:ext cx="3418917" cy="34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/>
          <p:bldP spid="14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690</Words>
  <Application>Microsoft Office PowerPoint</Application>
  <PresentationFormat>Widescreen</PresentationFormat>
  <Paragraphs>68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Times New Roman</vt:lpstr>
      <vt:lpstr>Hertical Smooth</vt:lpstr>
      <vt:lpstr>Arial</vt:lpstr>
      <vt:lpstr>禹卫书法行书简体</vt:lpstr>
      <vt:lpstr>Calibri Light</vt:lpstr>
      <vt:lpstr>SVN-Fourth</vt:lpstr>
      <vt:lpstr>#9Slide07 SVNZiclets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EduFive</dc:creator>
  <cp:lastModifiedBy>Admin</cp:lastModifiedBy>
  <cp:revision>37</cp:revision>
  <dcterms:created xsi:type="dcterms:W3CDTF">2022-02-06T15:05:41Z</dcterms:created>
  <dcterms:modified xsi:type="dcterms:W3CDTF">2024-02-26T05:03:28Z</dcterms:modified>
</cp:coreProperties>
</file>