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08" r:id="rId2"/>
    <p:sldMasterId id="2147483751" r:id="rId3"/>
  </p:sldMasterIdLst>
  <p:notesMasterIdLst>
    <p:notesMasterId r:id="rId35"/>
  </p:notesMasterIdLst>
  <p:sldIdLst>
    <p:sldId id="256" r:id="rId4"/>
    <p:sldId id="260" r:id="rId5"/>
    <p:sldId id="257" r:id="rId6"/>
    <p:sldId id="258" r:id="rId7"/>
    <p:sldId id="265" r:id="rId8"/>
    <p:sldId id="294" r:id="rId9"/>
    <p:sldId id="259" r:id="rId10"/>
    <p:sldId id="295" r:id="rId11"/>
    <p:sldId id="321" r:id="rId12"/>
    <p:sldId id="322" r:id="rId13"/>
    <p:sldId id="323" r:id="rId14"/>
    <p:sldId id="324" r:id="rId15"/>
    <p:sldId id="325" r:id="rId16"/>
    <p:sldId id="296" r:id="rId17"/>
    <p:sldId id="303" r:id="rId18"/>
    <p:sldId id="312" r:id="rId19"/>
    <p:sldId id="313" r:id="rId20"/>
    <p:sldId id="314" r:id="rId21"/>
    <p:sldId id="315" r:id="rId22"/>
    <p:sldId id="310" r:id="rId23"/>
    <p:sldId id="304" r:id="rId24"/>
    <p:sldId id="305" r:id="rId25"/>
    <p:sldId id="317" r:id="rId26"/>
    <p:sldId id="316" r:id="rId27"/>
    <p:sldId id="329" r:id="rId28"/>
    <p:sldId id="306" r:id="rId29"/>
    <p:sldId id="318" r:id="rId30"/>
    <p:sldId id="319" r:id="rId31"/>
    <p:sldId id="320" r:id="rId32"/>
    <p:sldId id="326" r:id="rId33"/>
    <p:sldId id="262" r:id="rId34"/>
  </p:sldIdLst>
  <p:sldSz cx="9144000" cy="5143500" type="screen16x9"/>
  <p:notesSz cx="6858000" cy="9144000"/>
  <p:embeddedFontLst>
    <p:embeddedFont>
      <p:font typeface="Nunito" panose="020B060402020202020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Roboto Condensed Light" panose="020B0604020202020204" charset="0"/>
      <p:regular r:id="rId44"/>
      <p:italic r:id="rId45"/>
    </p:embeddedFont>
    <p:embeddedFont>
      <p:font typeface="Montserrat" panose="020B0604020202020204" charset="0"/>
      <p:regular r:id="rId46"/>
      <p:bold r:id="rId47"/>
      <p:italic r:id="rId48"/>
      <p:boldItalic r:id="rId49"/>
    </p:embeddedFont>
    <p:embeddedFont>
      <p:font typeface="Nunito SemiBold" panose="020B0604020202020204" charset="0"/>
      <p:regular r:id="rId50"/>
      <p:bold r:id="rId51"/>
      <p:italic r:id="rId52"/>
      <p:boldItalic r:id="rId53"/>
    </p:embeddedFont>
    <p:embeddedFont>
      <p:font typeface="等线" panose="020B0604020202020204" charset="-122"/>
      <p:regular r:id="rId54"/>
      <p:bold r:id="rId55"/>
    </p:embeddedFont>
    <p:embeddedFont>
      <p:font typeface="Avenir Next LT Pro" panose="020B0604020202020204" charset="0"/>
      <p:regular r:id="rId56"/>
      <p:bold r:id="rId57"/>
      <p:italic r:id="rId58"/>
      <p:boldItalic r:id="rId59"/>
    </p:embeddedFont>
    <p:embeddedFont>
      <p:font typeface="Fredoka One" panose="020B0604020202020204" charset="0"/>
      <p:regular r:id="rId60"/>
    </p:embeddedFont>
    <p:embeddedFont>
      <p:font typeface="Roboto" panose="02000000000000000000" pitchFamily="2" charset="0"/>
      <p:regular r:id="rId61"/>
      <p:bold r:id="rId62"/>
      <p:italic r:id="rId63"/>
      <p:boldItalic r:id="rId64"/>
    </p:embeddedFont>
    <p:embeddedFont>
      <p:font typeface="#9Slide07 SVNUT Triumph Press" panose="00000500000000000000" charset="0"/>
      <p:boldItalic r:id="rId65"/>
    </p:embeddedFont>
    <p:embeddedFont>
      <p:font typeface="Lilita One" panose="020B0604020202020204" charset="0"/>
      <p:regular r:id="rId66"/>
    </p:embeddedFont>
    <p:embeddedFont>
      <p:font typeface="Avenir Next LT Pro Light" panose="020B0604020202020204" charset="0"/>
      <p:regular r:id="rId67"/>
      <p:italic r:id="rId68"/>
    </p:embeddedFont>
    <p:embeddedFont>
      <p:font typeface="Hachi Maru Pop" panose="020B0604020202020204" charset="-128"/>
      <p:regular r:id="rId69"/>
    </p:embeddedFont>
    <p:embeddedFont>
      <p:font typeface="Calibri" panose="020F0502020204030204" pitchFamily="34" charset="0"/>
      <p:regular r:id="rId70"/>
      <p:bold r:id="rId71"/>
      <p:italic r:id="rId72"/>
      <p:boldItalic r:id="rId73"/>
    </p:embeddedFont>
  </p:embeddedFontLst>
  <p:custDataLst>
    <p:tags r:id="rId7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15E73"/>
    <a:srgbClr val="CE919D"/>
    <a:srgbClr val="BD5669"/>
    <a:srgbClr val="D5939F"/>
    <a:srgbClr val="E0AACC"/>
    <a:srgbClr val="EAABAD"/>
    <a:srgbClr val="BCE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4FCE-4EF7-4D50-BA64-28C8C4E9FC06}">
  <a:tblStyle styleId="{FD2E4FCE-4EF7-4D50-BA64-28C8C4E9F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font" Target="fonts/font33.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22252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03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7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vào</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bình</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phân</a:t>
            </a:r>
            <a:r>
              <a:rPr lang="en-US" baseline="0" dirty="0"/>
              <a:t> </a:t>
            </a:r>
            <a:r>
              <a:rPr lang="en-US" baseline="0" dirty="0" err="1"/>
              <a:t>bón</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391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7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74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822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956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920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778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682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50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69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f5f55f87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f5f55f8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098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38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94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1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2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4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00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72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9046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89689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93448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03832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18847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1127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4">
    <p:bg>
      <p:bgPr>
        <a:solidFill>
          <a:schemeClr val="accent2"/>
        </a:solidFill>
        <a:effectLst/>
      </p:bgPr>
    </p:bg>
    <p:spTree>
      <p:nvGrpSpPr>
        <p:cNvPr id="1" name="Shape 180"/>
        <p:cNvGrpSpPr/>
        <p:nvPr/>
      </p:nvGrpSpPr>
      <p:grpSpPr>
        <a:xfrm>
          <a:off x="0" y="0"/>
          <a:ext cx="0" cy="0"/>
          <a:chOff x="0" y="0"/>
          <a:chExt cx="0" cy="0"/>
        </a:xfrm>
      </p:grpSpPr>
      <p:sp>
        <p:nvSpPr>
          <p:cNvPr id="181" name="Google Shape;181;p21"/>
          <p:cNvSpPr/>
          <p:nvPr/>
        </p:nvSpPr>
        <p:spPr>
          <a:xfrm>
            <a:off x="1237650" y="-847800"/>
            <a:ext cx="6668700" cy="6668700"/>
          </a:xfrm>
          <a:prstGeom prst="donut">
            <a:avLst>
              <a:gd name="adj" fmla="val 8632"/>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1690581" y="-394869"/>
            <a:ext cx="5763000" cy="5763000"/>
          </a:xfrm>
          <a:prstGeom prst="donut">
            <a:avLst>
              <a:gd name="adj" fmla="val 8632"/>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2125190" y="39740"/>
            <a:ext cx="4893300" cy="4893300"/>
          </a:xfrm>
          <a:prstGeom prst="donut">
            <a:avLst>
              <a:gd name="adj" fmla="val 8632"/>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title"/>
          </p:nvPr>
        </p:nvSpPr>
        <p:spPr>
          <a:xfrm>
            <a:off x="1070550" y="1439700"/>
            <a:ext cx="7002900" cy="1563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274300" tIns="91425" rIns="274300" bIns="91425" anchor="ctr" anchorCtr="0">
            <a:noAutofit/>
          </a:bodyPr>
          <a:lstStyle>
            <a:lvl1pPr lvl="0" algn="ctr" rtl="0">
              <a:spcBef>
                <a:spcPts val="0"/>
              </a:spcBef>
              <a:spcAft>
                <a:spcPts val="0"/>
              </a:spcAft>
              <a:buClr>
                <a:schemeClr val="dk1"/>
              </a:buClr>
              <a:buSzPts val="2600"/>
              <a:buFont typeface="Nunito"/>
              <a:buNone/>
              <a:defRPr sz="2500">
                <a:solidFill>
                  <a:schemeClr val="dk1"/>
                </a:solidFill>
                <a:latin typeface="Nunito"/>
                <a:ea typeface="Nunito"/>
                <a:cs typeface="Nunito"/>
                <a:sym typeface="Nunito"/>
              </a:defRPr>
            </a:lvl1pPr>
            <a:lvl2pPr lvl="1"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2pPr>
            <a:lvl3pPr lvl="2"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3pPr>
            <a:lvl4pPr lvl="3"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4pPr>
            <a:lvl5pPr lvl="4"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5pPr>
            <a:lvl6pPr lvl="5"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6pPr>
            <a:lvl7pPr lvl="6"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7pPr>
            <a:lvl8pPr lvl="7"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8pPr>
            <a:lvl9pPr lvl="8"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9pPr>
          </a:lstStyle>
          <a:p>
            <a:endParaRPr/>
          </a:p>
        </p:txBody>
      </p:sp>
      <p:sp>
        <p:nvSpPr>
          <p:cNvPr id="185" name="Google Shape;185;p21"/>
          <p:cNvSpPr txBox="1">
            <a:spLocks noGrp="1"/>
          </p:cNvSpPr>
          <p:nvPr>
            <p:ph type="title" idx="2"/>
          </p:nvPr>
        </p:nvSpPr>
        <p:spPr>
          <a:xfrm>
            <a:off x="1237650" y="3003300"/>
            <a:ext cx="6668700" cy="70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500"/>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E736A0-9F24-45BF-B389-F6478DB45CE3}"/>
              </a:ext>
            </a:extLst>
          </p:cNvPr>
          <p:cNvSpPr>
            <a:spLocks noGrp="1"/>
          </p:cNvSpPr>
          <p:nvPr>
            <p:ph type="ctrTitle"/>
          </p:nvPr>
        </p:nvSpPr>
        <p:spPr>
          <a:xfrm>
            <a:off x="1143000" y="771526"/>
            <a:ext cx="6858000" cy="1860947"/>
          </a:xfrm>
        </p:spPr>
        <p:txBody>
          <a:bodyPr anchor="b">
            <a:normAutofit/>
          </a:bodyPr>
          <a:lstStyle>
            <a:lvl1pPr algn="ctr">
              <a:lnSpc>
                <a:spcPct val="100000"/>
              </a:lnSpc>
              <a:defRPr sz="3000" spc="563"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713D85EF-076F-4C35-862A-BAFF685DD6B5}"/>
              </a:ext>
            </a:extLst>
          </p:cNvPr>
          <p:cNvSpPr>
            <a:spLocks noGrp="1"/>
          </p:cNvSpPr>
          <p:nvPr>
            <p:ph type="subTitle" idx="1"/>
          </p:nvPr>
        </p:nvSpPr>
        <p:spPr>
          <a:xfrm>
            <a:off x="1143000" y="2868283"/>
            <a:ext cx="6858000" cy="1075067"/>
          </a:xfrm>
        </p:spPr>
        <p:txBody>
          <a:bodyPr>
            <a:normAutofit/>
          </a:bodyPr>
          <a:lstStyle>
            <a:lvl1pPr marL="0" indent="0" algn="ctr">
              <a:lnSpc>
                <a:spcPct val="15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71866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extLst>
      <p:ext uri="{BB962C8B-B14F-4D97-AF65-F5344CB8AC3E}">
        <p14:creationId xmlns:p14="http://schemas.microsoft.com/office/powerpoint/2010/main" val="1335951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420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0621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6964F1-5687-421F-B3DF-BA3C8DADC0E6}"/>
              </a:ext>
            </a:extLst>
          </p:cNvPr>
          <p:cNvSpPr>
            <a:spLocks noGrp="1"/>
          </p:cNvSpPr>
          <p:nvPr>
            <p:ph type="title"/>
          </p:nvPr>
        </p:nvSpPr>
        <p:spPr>
          <a:xfrm>
            <a:off x="1035698" y="1282304"/>
            <a:ext cx="7474889" cy="2139553"/>
          </a:xfrm>
        </p:spPr>
        <p:txBody>
          <a:bodyPr anchor="b">
            <a:normAutofit/>
          </a:bodyPr>
          <a:lstStyle>
            <a:lvl1pPr>
              <a:defRPr sz="3300" spc="563" baseline="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1DDBB876-5FD9-4964-BD37-6F05DAEBE325}"/>
              </a:ext>
            </a:extLst>
          </p:cNvPr>
          <p:cNvSpPr>
            <a:spLocks noGrp="1"/>
          </p:cNvSpPr>
          <p:nvPr>
            <p:ph type="body" idx="1" hasCustomPrompt="1"/>
          </p:nvPr>
        </p:nvSpPr>
        <p:spPr>
          <a:xfrm>
            <a:off x="1035698" y="3732246"/>
            <a:ext cx="7474890" cy="834992"/>
          </a:xfrm>
        </p:spPr>
        <p:txBody>
          <a:bodyPr>
            <a:normAutofit/>
          </a:bodyPr>
          <a:lstStyle>
            <a:lvl1pPr marL="0" indent="0">
              <a:buNone/>
              <a:defRPr sz="900" spc="4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7574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FDAF1-8359-4A0F-91B3-03E77C670543}"/>
              </a:ext>
            </a:extLst>
          </p:cNvPr>
          <p:cNvSpPr>
            <a:spLocks noGrp="1"/>
          </p:cNvSpPr>
          <p:nvPr>
            <p:ph type="title"/>
          </p:nvPr>
        </p:nvSpPr>
        <p:spPr>
          <a:xfrm>
            <a:off x="783041" y="342900"/>
            <a:ext cx="7732309" cy="925116"/>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4921E3D3-6B33-4CA0-B06B-A8BB05CAB3C4}"/>
              </a:ext>
            </a:extLst>
          </p:cNvPr>
          <p:cNvSpPr>
            <a:spLocks noGrp="1"/>
          </p:cNvSpPr>
          <p:nvPr>
            <p:ph sz="half" idx="1"/>
          </p:nvPr>
        </p:nvSpPr>
        <p:spPr>
          <a:xfrm>
            <a:off x="783040" y="1497106"/>
            <a:ext cx="373181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A629C334-815D-47FD-A9B5-E871E28641C9}"/>
              </a:ext>
            </a:extLst>
          </p:cNvPr>
          <p:cNvSpPr>
            <a:spLocks noGrp="1"/>
          </p:cNvSpPr>
          <p:nvPr>
            <p:ph sz="half" idx="2"/>
          </p:nvPr>
        </p:nvSpPr>
        <p:spPr>
          <a:xfrm>
            <a:off x="4629150" y="1497106"/>
            <a:ext cx="388620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Friday, February 24, 2023</a:t>
            </a:fld>
            <a:endParaRPr lang="en-US"/>
          </a:p>
        </p:txBody>
      </p:sp>
      <p:sp>
        <p:nvSpPr>
          <p:cNvPr id="6" name="Footer Placeholder 5">
            <a:extLst>
              <a:ext uri="{FF2B5EF4-FFF2-40B4-BE49-F238E27FC236}">
                <a16:creationId xmlns=""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7321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4E82B8-F9D9-4F53-A4A6-F12EB5F12846}"/>
              </a:ext>
            </a:extLst>
          </p:cNvPr>
          <p:cNvSpPr>
            <a:spLocks noGrp="1"/>
          </p:cNvSpPr>
          <p:nvPr>
            <p:ph type="title"/>
          </p:nvPr>
        </p:nvSpPr>
        <p:spPr>
          <a:xfrm>
            <a:off x="1026367" y="342900"/>
            <a:ext cx="7490174" cy="925116"/>
          </a:xfrm>
        </p:spPr>
        <p:txBody>
          <a:bodyPr>
            <a:normAutofit/>
          </a:bodyPr>
          <a:lstStyle>
            <a:lvl1pPr>
              <a:defRPr sz="21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C1F070CA-85E9-47C7-8564-FFA1AE34B9E5}"/>
              </a:ext>
            </a:extLst>
          </p:cNvPr>
          <p:cNvSpPr>
            <a:spLocks noGrp="1"/>
          </p:cNvSpPr>
          <p:nvPr>
            <p:ph type="body" idx="1"/>
          </p:nvPr>
        </p:nvSpPr>
        <p:spPr>
          <a:xfrm>
            <a:off x="1026368" y="1260872"/>
            <a:ext cx="34718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38D4B1-41B3-4BF5-9076-A16984A81FF1}"/>
              </a:ext>
            </a:extLst>
          </p:cNvPr>
          <p:cNvSpPr>
            <a:spLocks noGrp="1"/>
          </p:cNvSpPr>
          <p:nvPr>
            <p:ph sz="half" idx="2"/>
          </p:nvPr>
        </p:nvSpPr>
        <p:spPr>
          <a:xfrm>
            <a:off x="1026368" y="1878806"/>
            <a:ext cx="34718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2E6A38DC-A016-4CFD-AC19-F24A9E062022}"/>
              </a:ext>
            </a:extLst>
          </p:cNvPr>
          <p:cNvSpPr>
            <a:spLocks noGrp="1"/>
          </p:cNvSpPr>
          <p:nvPr>
            <p:ph type="body" sz="quarter" idx="3"/>
          </p:nvPr>
        </p:nvSpPr>
        <p:spPr>
          <a:xfrm>
            <a:off x="4758612" y="1260872"/>
            <a:ext cx="3757929"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1F930FA-8C00-42AB-B2D1-FE4E4BDB3C6E}"/>
              </a:ext>
            </a:extLst>
          </p:cNvPr>
          <p:cNvSpPr>
            <a:spLocks noGrp="1"/>
          </p:cNvSpPr>
          <p:nvPr>
            <p:ph sz="quarter" idx="4"/>
          </p:nvPr>
        </p:nvSpPr>
        <p:spPr>
          <a:xfrm>
            <a:off x="4758611" y="1878806"/>
            <a:ext cx="375793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Friday, February 24, 2023</a:t>
            </a:fld>
            <a:endParaRPr lang="en-US"/>
          </a:p>
        </p:txBody>
      </p:sp>
      <p:sp>
        <p:nvSpPr>
          <p:cNvPr id="8" name="Footer Placeholder 7">
            <a:extLst>
              <a:ext uri="{FF2B5EF4-FFF2-40B4-BE49-F238E27FC236}">
                <a16:creationId xmlns=""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60887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608FA1-831E-4AD6-B0D1-BA85E67A5032}"/>
              </a:ext>
            </a:extLst>
          </p:cNvPr>
          <p:cNvSpPr>
            <a:spLocks noGrp="1"/>
          </p:cNvSpPr>
          <p:nvPr>
            <p:ph type="title"/>
          </p:nvPr>
        </p:nvSpPr>
        <p:spPr>
          <a:xfrm>
            <a:off x="1028700" y="342900"/>
            <a:ext cx="7486649" cy="925116"/>
          </a:xfrm>
        </p:spPr>
        <p:txBody>
          <a:bodyPr>
            <a:normAutofit/>
          </a:bodyPr>
          <a:lstStyle>
            <a:lvl1pPr>
              <a:defRPr sz="2400"/>
            </a:lvl1p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Friday, February 24, 2023</a:t>
            </a:fld>
            <a:endParaRPr lang="en-US"/>
          </a:p>
        </p:txBody>
      </p:sp>
      <p:sp>
        <p:nvSpPr>
          <p:cNvPr id="4" name="Footer Placeholder 3">
            <a:extLst>
              <a:ext uri="{FF2B5EF4-FFF2-40B4-BE49-F238E27FC236}">
                <a16:creationId xmlns=""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67162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Friday, February 24, 2023</a:t>
            </a:fld>
            <a:endParaRPr lang="en-US"/>
          </a:p>
        </p:txBody>
      </p:sp>
      <p:sp>
        <p:nvSpPr>
          <p:cNvPr id="3" name="Footer Placeholder 2">
            <a:extLst>
              <a:ext uri="{FF2B5EF4-FFF2-40B4-BE49-F238E27FC236}">
                <a16:creationId xmlns=""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926841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Friday, February 24, 2023</a:t>
            </a:fld>
            <a:endParaRPr lang="en-US"/>
          </a:p>
        </p:txBody>
      </p:sp>
      <p:sp>
        <p:nvSpPr>
          <p:cNvPr id="3" name="Footer Placeholder 2">
            <a:extLst>
              <a:ext uri="{FF2B5EF4-FFF2-40B4-BE49-F238E27FC236}">
                <a16:creationId xmlns=""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023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Friday, February 24, 2023</a:t>
            </a:fld>
            <a:endParaRPr lang="en-US"/>
          </a:p>
        </p:txBody>
      </p:sp>
      <p:sp>
        <p:nvSpPr>
          <p:cNvPr id="3" name="Footer Placeholder 2">
            <a:extLst>
              <a:ext uri="{FF2B5EF4-FFF2-40B4-BE49-F238E27FC236}">
                <a16:creationId xmlns=""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13767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Friday, February 24, 2023</a:t>
            </a:fld>
            <a:endParaRPr lang="en-US"/>
          </a:p>
        </p:txBody>
      </p:sp>
      <p:sp>
        <p:nvSpPr>
          <p:cNvPr id="3" name="Footer Placeholder 2">
            <a:extLst>
              <a:ext uri="{FF2B5EF4-FFF2-40B4-BE49-F238E27FC236}">
                <a16:creationId xmlns=""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304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2DDE3"/>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01000" y="2444198"/>
            <a:ext cx="43665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ilita One"/>
              <a:buNone/>
              <a:defRPr sz="4200">
                <a:latin typeface="Lilita One"/>
                <a:ea typeface="Lilita One"/>
                <a:cs typeface="Lilita One"/>
                <a:sym typeface="Lilita 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1250330" y="980049"/>
            <a:ext cx="1763100" cy="111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800"/>
              <a:buFont typeface="Lilita One"/>
              <a:buNone/>
              <a:defRPr sz="7000">
                <a:latin typeface="Lilita One"/>
                <a:ea typeface="Lilita One"/>
                <a:cs typeface="Lilita One"/>
                <a:sym typeface="Lilita 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206500" y="3979500"/>
            <a:ext cx="53928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F432BE-C4E5-4F12-AB53-EBEF2B76B251}"/>
              </a:ext>
            </a:extLst>
          </p:cNvPr>
          <p:cNvSpPr>
            <a:spLocks noGrp="1"/>
          </p:cNvSpPr>
          <p:nvPr>
            <p:ph type="title"/>
          </p:nvPr>
        </p:nvSpPr>
        <p:spPr>
          <a:xfrm>
            <a:off x="989067" y="342900"/>
            <a:ext cx="2949178" cy="1441076"/>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DFAE7F57-4ABF-4BA4-A892-38857A02F60D}"/>
              </a:ext>
            </a:extLst>
          </p:cNvPr>
          <p:cNvSpPr>
            <a:spLocks noGrp="1"/>
          </p:cNvSpPr>
          <p:nvPr>
            <p:ph idx="1"/>
          </p:nvPr>
        </p:nvSpPr>
        <p:spPr>
          <a:xfrm>
            <a:off x="4236098" y="740569"/>
            <a:ext cx="4280443"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032E444-E5BD-443F-AB83-84D7CE0AB768}"/>
              </a:ext>
            </a:extLst>
          </p:cNvPr>
          <p:cNvSpPr>
            <a:spLocks noGrp="1"/>
          </p:cNvSpPr>
          <p:nvPr>
            <p:ph type="body" sz="half" idx="2"/>
          </p:nvPr>
        </p:nvSpPr>
        <p:spPr>
          <a:xfrm>
            <a:off x="989067" y="2099389"/>
            <a:ext cx="2949178" cy="2302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Friday, February 24, 2023</a:t>
            </a:fld>
            <a:endParaRPr lang="en-US"/>
          </a:p>
        </p:txBody>
      </p:sp>
      <p:sp>
        <p:nvSpPr>
          <p:cNvPr id="6" name="Footer Placeholder 5">
            <a:extLst>
              <a:ext uri="{FF2B5EF4-FFF2-40B4-BE49-F238E27FC236}">
                <a16:creationId xmlns=""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76372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143EC2-2D8C-4E8D-8CC7-9676480146E2}"/>
              </a:ext>
            </a:extLst>
          </p:cNvPr>
          <p:cNvSpPr>
            <a:spLocks noGrp="1"/>
          </p:cNvSpPr>
          <p:nvPr>
            <p:ph type="title"/>
          </p:nvPr>
        </p:nvSpPr>
        <p:spPr>
          <a:xfrm>
            <a:off x="1034225" y="510851"/>
            <a:ext cx="2949178" cy="120015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6566AF89-5FBD-43DD-958D-A5C608AE2E2C}"/>
              </a:ext>
            </a:extLst>
          </p:cNvPr>
          <p:cNvSpPr>
            <a:spLocks noGrp="1"/>
          </p:cNvSpPr>
          <p:nvPr>
            <p:ph type="pic" idx="1"/>
          </p:nvPr>
        </p:nvSpPr>
        <p:spPr>
          <a:xfrm>
            <a:off x="4376057" y="643813"/>
            <a:ext cx="4140484" cy="37519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F770A545-2CE6-48C4-A725-EF68A3F1BFCB}"/>
              </a:ext>
            </a:extLst>
          </p:cNvPr>
          <p:cNvSpPr>
            <a:spLocks noGrp="1"/>
          </p:cNvSpPr>
          <p:nvPr>
            <p:ph type="body" sz="half" idx="2"/>
          </p:nvPr>
        </p:nvSpPr>
        <p:spPr>
          <a:xfrm>
            <a:off x="1034225" y="171100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Friday, February 24, 2023</a:t>
            </a:fld>
            <a:endParaRPr lang="en-US"/>
          </a:p>
        </p:txBody>
      </p:sp>
      <p:sp>
        <p:nvSpPr>
          <p:cNvPr id="6" name="Footer Placeholder 5">
            <a:extLst>
              <a:ext uri="{FF2B5EF4-FFF2-40B4-BE49-F238E27FC236}">
                <a16:creationId xmlns=""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0643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11113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96D838-45E9-4D61-AA4E-92A32B579FDA}"/>
              </a:ext>
            </a:extLst>
          </p:cNvPr>
          <p:cNvSpPr>
            <a:spLocks noGrp="1"/>
          </p:cNvSpPr>
          <p:nvPr>
            <p:ph type="title" orient="vert"/>
          </p:nvPr>
        </p:nvSpPr>
        <p:spPr>
          <a:xfrm>
            <a:off x="6543675" y="342900"/>
            <a:ext cx="1971675" cy="4289822"/>
          </a:xfrm>
        </p:spPr>
        <p:txBody>
          <a:bodyPr vert="eaVert"/>
          <a:lstStyle/>
          <a:p>
            <a:r>
              <a:rPr lang="en-US"/>
              <a:t>Click to edit Master title style</a:t>
            </a:r>
            <a:endParaRPr lang="en-US" dirty="0"/>
          </a:p>
        </p:txBody>
      </p:sp>
      <p:sp>
        <p:nvSpPr>
          <p:cNvPr id="3" name="Vertical Text Placeholder 2">
            <a:extLst>
              <a:ext uri="{FF2B5EF4-FFF2-40B4-BE49-F238E27FC236}">
                <a16:creationId xmlns="" xmlns:a16="http://schemas.microsoft.com/office/drawing/2014/main" id="{2C3183D0-4392-4364-8A2D-C47A2AF7A87D}"/>
              </a:ext>
            </a:extLst>
          </p:cNvPr>
          <p:cNvSpPr>
            <a:spLocks noGrp="1"/>
          </p:cNvSpPr>
          <p:nvPr>
            <p:ph type="body" orient="vert" idx="1"/>
          </p:nvPr>
        </p:nvSpPr>
        <p:spPr>
          <a:xfrm>
            <a:off x="628650" y="342900"/>
            <a:ext cx="5800725" cy="4289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13569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90500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6" y="-1300524"/>
            <a:ext cx="6846223" cy="11628048"/>
          </a:xfrm>
          <a:prstGeom prst="rect">
            <a:avLst/>
          </a:prstGeom>
          <a:noFill/>
          <a:ln>
            <a:noFill/>
          </a:ln>
        </p:spPr>
      </p:pic>
    </p:spTree>
    <p:extLst>
      <p:ext uri="{BB962C8B-B14F-4D97-AF65-F5344CB8AC3E}">
        <p14:creationId xmlns:p14="http://schemas.microsoft.com/office/powerpoint/2010/main" val="338141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45265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107925"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5203972"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5203975"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4"/>
          </p:nvPr>
        </p:nvSpPr>
        <p:spPr>
          <a:xfrm>
            <a:off x="1108100"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 name="Google Shape;25;p5"/>
          <p:cNvPicPr preferRelativeResize="0"/>
          <p:nvPr/>
        </p:nvPicPr>
        <p:blipFill>
          <a:blip r:embed="rId3">
            <a:alphaModFix/>
          </a:blip>
          <a:stretch>
            <a:fillRect/>
          </a:stretch>
        </p:blipFill>
        <p:spPr>
          <a:xfrm rot="10800000">
            <a:off x="-1373526" y="630001"/>
            <a:ext cx="2016251" cy="1174275"/>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8553650" y="1126601"/>
            <a:ext cx="2016251" cy="1174275"/>
          </a:xfrm>
          <a:prstGeom prst="rect">
            <a:avLst/>
          </a:prstGeom>
          <a:noFill/>
          <a:ln>
            <a:noFill/>
          </a:ln>
        </p:spPr>
      </p:pic>
    </p:spTree>
    <p:extLst>
      <p:ext uri="{BB962C8B-B14F-4D97-AF65-F5344CB8AC3E}">
        <p14:creationId xmlns:p14="http://schemas.microsoft.com/office/powerpoint/2010/main" val="89111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8358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5430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71187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3131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58628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320675"/>
            <a:ext cx="6576000" cy="253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4781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2" name="Google Shape;42;p1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56208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4959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069613"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 name="Google Shape;47;p13"/>
          <p:cNvSpPr txBox="1">
            <a:spLocks noGrp="1"/>
          </p:cNvSpPr>
          <p:nvPr>
            <p:ph type="subTitle" idx="1"/>
          </p:nvPr>
        </p:nvSpPr>
        <p:spPr>
          <a:xfrm>
            <a:off x="206961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48" name="Google Shape;48;p13"/>
          <p:cNvSpPr txBox="1">
            <a:spLocks noGrp="1"/>
          </p:cNvSpPr>
          <p:nvPr>
            <p:ph type="title" idx="3"/>
          </p:nvPr>
        </p:nvSpPr>
        <p:spPr>
          <a:xfrm>
            <a:off x="5922982"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 name="Google Shape;49;p13"/>
          <p:cNvSpPr txBox="1">
            <a:spLocks noGrp="1"/>
          </p:cNvSpPr>
          <p:nvPr>
            <p:ph type="subTitle" idx="4"/>
          </p:nvPr>
        </p:nvSpPr>
        <p:spPr>
          <a:xfrm>
            <a:off x="592298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0" name="Google Shape;50;p13"/>
          <p:cNvSpPr txBox="1">
            <a:spLocks noGrp="1"/>
          </p:cNvSpPr>
          <p:nvPr>
            <p:ph type="title" idx="5"/>
          </p:nvPr>
        </p:nvSpPr>
        <p:spPr>
          <a:xfrm>
            <a:off x="2069613"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13"/>
          <p:cNvSpPr txBox="1">
            <a:spLocks noGrp="1"/>
          </p:cNvSpPr>
          <p:nvPr>
            <p:ph type="subTitle" idx="6"/>
          </p:nvPr>
        </p:nvSpPr>
        <p:spPr>
          <a:xfrm>
            <a:off x="206961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2" name="Google Shape;52;p13"/>
          <p:cNvSpPr txBox="1">
            <a:spLocks noGrp="1"/>
          </p:cNvSpPr>
          <p:nvPr>
            <p:ph type="title" idx="7"/>
          </p:nvPr>
        </p:nvSpPr>
        <p:spPr>
          <a:xfrm>
            <a:off x="5922982"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 name="Google Shape;53;p13"/>
          <p:cNvSpPr txBox="1">
            <a:spLocks noGrp="1"/>
          </p:cNvSpPr>
          <p:nvPr>
            <p:ph type="subTitle" idx="8"/>
          </p:nvPr>
        </p:nvSpPr>
        <p:spPr>
          <a:xfrm>
            <a:off x="592298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4" name="Google Shape;54;p13"/>
          <p:cNvSpPr txBox="1">
            <a:spLocks noGrp="1"/>
          </p:cNvSpPr>
          <p:nvPr>
            <p:ph type="title" idx="9" hasCustomPrompt="1"/>
          </p:nvPr>
        </p:nvSpPr>
        <p:spPr>
          <a:xfrm>
            <a:off x="992750" y="1880075"/>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13"/>
          <p:cNvSpPr txBox="1">
            <a:spLocks noGrp="1"/>
          </p:cNvSpPr>
          <p:nvPr>
            <p:ph type="title" idx="13" hasCustomPrompt="1"/>
          </p:nvPr>
        </p:nvSpPr>
        <p:spPr>
          <a:xfrm>
            <a:off x="992750" y="3304399"/>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title" idx="14" hasCustomPrompt="1"/>
          </p:nvPr>
        </p:nvSpPr>
        <p:spPr>
          <a:xfrm>
            <a:off x="4692100" y="1880075"/>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 name="Google Shape;57;p13"/>
          <p:cNvSpPr txBox="1">
            <a:spLocks noGrp="1"/>
          </p:cNvSpPr>
          <p:nvPr>
            <p:ph type="title" idx="15" hasCustomPrompt="1"/>
          </p:nvPr>
        </p:nvSpPr>
        <p:spPr>
          <a:xfrm>
            <a:off x="4692100" y="3304399"/>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782547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4804663" y="1334422"/>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4804747" y="2646809"/>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4804750" y="3134446"/>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4"/>
          <p:cNvSpPr txBox="1">
            <a:spLocks noGrp="1"/>
          </p:cNvSpPr>
          <p:nvPr>
            <p:ph type="subTitle" idx="4"/>
          </p:nvPr>
        </p:nvSpPr>
        <p:spPr>
          <a:xfrm>
            <a:off x="4804838" y="1822059"/>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25267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716238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22850" y="825650"/>
            <a:ext cx="8075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147050" y="2701363"/>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8112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20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510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81710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2358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7695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4913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435370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60417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12882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60822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30830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9682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16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858808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22475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165926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7512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360646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54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1" name="Google Shape;81;p19"/>
          <p:cNvSpPr txBox="1">
            <a:spLocks noGrp="1"/>
          </p:cNvSpPr>
          <p:nvPr>
            <p:ph type="subTitle" idx="1"/>
          </p:nvPr>
        </p:nvSpPr>
        <p:spPr>
          <a:xfrm>
            <a:off x="917875" y="3223237"/>
            <a:ext cx="25503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2" name="Google Shape;82;p19"/>
          <p:cNvSpPr txBox="1">
            <a:spLocks noGrp="1"/>
          </p:cNvSpPr>
          <p:nvPr>
            <p:ph type="title" idx="2"/>
          </p:nvPr>
        </p:nvSpPr>
        <p:spPr>
          <a:xfrm>
            <a:off x="34612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3" name="Google Shape;83;p19"/>
          <p:cNvSpPr txBox="1">
            <a:spLocks noGrp="1"/>
          </p:cNvSpPr>
          <p:nvPr>
            <p:ph type="subTitle" idx="3"/>
          </p:nvPr>
        </p:nvSpPr>
        <p:spPr>
          <a:xfrm>
            <a:off x="3408200" y="3223262"/>
            <a:ext cx="23391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4" name="Google Shape;84;p19"/>
          <p:cNvSpPr txBox="1">
            <a:spLocks noGrp="1"/>
          </p:cNvSpPr>
          <p:nvPr>
            <p:ph type="title" idx="4"/>
          </p:nvPr>
        </p:nvSpPr>
        <p:spPr>
          <a:xfrm>
            <a:off x="5807025" y="26864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9"/>
          <p:cNvSpPr txBox="1">
            <a:spLocks noGrp="1"/>
          </p:cNvSpPr>
          <p:nvPr>
            <p:ph type="subTitle" idx="5"/>
          </p:nvPr>
        </p:nvSpPr>
        <p:spPr>
          <a:xfrm>
            <a:off x="5687325" y="3218211"/>
            <a:ext cx="23946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6" name="Google Shape;86;p1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2895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238085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20"/>
          <p:cNvSpPr txBox="1">
            <a:spLocks noGrp="1"/>
          </p:cNvSpPr>
          <p:nvPr>
            <p:ph type="subTitle" idx="1"/>
          </p:nvPr>
        </p:nvSpPr>
        <p:spPr>
          <a:xfrm>
            <a:off x="238085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0" name="Google Shape;90;p20"/>
          <p:cNvSpPr txBox="1">
            <a:spLocks noGrp="1"/>
          </p:cNvSpPr>
          <p:nvPr>
            <p:ph type="title" idx="2"/>
          </p:nvPr>
        </p:nvSpPr>
        <p:spPr>
          <a:xfrm>
            <a:off x="614740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20"/>
          <p:cNvSpPr txBox="1">
            <a:spLocks noGrp="1"/>
          </p:cNvSpPr>
          <p:nvPr>
            <p:ph type="subTitle" idx="3"/>
          </p:nvPr>
        </p:nvSpPr>
        <p:spPr>
          <a:xfrm>
            <a:off x="614740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20"/>
          <p:cNvSpPr txBox="1">
            <a:spLocks noGrp="1"/>
          </p:cNvSpPr>
          <p:nvPr>
            <p:ph type="title" idx="4"/>
          </p:nvPr>
        </p:nvSpPr>
        <p:spPr>
          <a:xfrm>
            <a:off x="238085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3" name="Google Shape;93;p20"/>
          <p:cNvSpPr txBox="1">
            <a:spLocks noGrp="1"/>
          </p:cNvSpPr>
          <p:nvPr>
            <p:ph type="subTitle" idx="5"/>
          </p:nvPr>
        </p:nvSpPr>
        <p:spPr>
          <a:xfrm>
            <a:off x="2380850" y="34369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4" name="Google Shape;94;p20"/>
          <p:cNvSpPr txBox="1">
            <a:spLocks noGrp="1"/>
          </p:cNvSpPr>
          <p:nvPr>
            <p:ph type="title" idx="6"/>
          </p:nvPr>
        </p:nvSpPr>
        <p:spPr>
          <a:xfrm>
            <a:off x="614740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20"/>
          <p:cNvSpPr txBox="1">
            <a:spLocks noGrp="1"/>
          </p:cNvSpPr>
          <p:nvPr>
            <p:ph type="subTitle" idx="7"/>
          </p:nvPr>
        </p:nvSpPr>
        <p:spPr>
          <a:xfrm>
            <a:off x="6147400" y="3436976"/>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6" name="Google Shape;96;p20"/>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672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7093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67861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313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90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4228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7636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28852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07635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106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3165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462325"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8"/>
          <p:cNvSpPr txBox="1">
            <a:spLocks noGrp="1"/>
          </p:cNvSpPr>
          <p:nvPr>
            <p:ph type="title" idx="2" hasCustomPrompt="1"/>
          </p:nvPr>
        </p:nvSpPr>
        <p:spPr>
          <a:xfrm>
            <a:off x="55355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4" name="Google Shape;114;p28"/>
          <p:cNvSpPr txBox="1">
            <a:spLocks noGrp="1"/>
          </p:cNvSpPr>
          <p:nvPr>
            <p:ph type="subTitle" idx="1"/>
          </p:nvPr>
        </p:nvSpPr>
        <p:spPr>
          <a:xfrm>
            <a:off x="50536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03647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697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673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92150"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31"/>
          <p:cNvSpPr txBox="1">
            <a:spLocks noGrp="1"/>
          </p:cNvSpPr>
          <p:nvPr>
            <p:ph type="title" idx="2" hasCustomPrompt="1"/>
          </p:nvPr>
        </p:nvSpPr>
        <p:spPr>
          <a:xfrm>
            <a:off x="1765400"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2" name="Google Shape;122;p31"/>
          <p:cNvSpPr txBox="1">
            <a:spLocks noGrp="1"/>
          </p:cNvSpPr>
          <p:nvPr>
            <p:ph type="subTitle" idx="1"/>
          </p:nvPr>
        </p:nvSpPr>
        <p:spPr>
          <a:xfrm>
            <a:off x="1283450"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325745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077200" y="2062975"/>
            <a:ext cx="4989600" cy="114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32"/>
          <p:cNvSpPr txBox="1">
            <a:spLocks noGrp="1"/>
          </p:cNvSpPr>
          <p:nvPr>
            <p:ph type="title" idx="2" hasCustomPrompt="1"/>
          </p:nvPr>
        </p:nvSpPr>
        <p:spPr>
          <a:xfrm>
            <a:off x="3775650" y="125697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32"/>
          <p:cNvSpPr txBox="1">
            <a:spLocks noGrp="1"/>
          </p:cNvSpPr>
          <p:nvPr>
            <p:ph type="subTitle" idx="1"/>
          </p:nvPr>
        </p:nvSpPr>
        <p:spPr>
          <a:xfrm>
            <a:off x="3293700" y="33465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0371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29162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81128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98380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1797700" y="585000"/>
            <a:ext cx="5548500" cy="12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9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1684975" y="3508775"/>
            <a:ext cx="5774100" cy="492300"/>
          </a:xfrm>
          <a:prstGeom prst="rect">
            <a:avLst/>
          </a:prstGeom>
          <a:noFill/>
          <a:ln>
            <a:noFill/>
          </a:ln>
        </p:spPr>
        <p:txBody>
          <a:bodyPr spcFirstLastPara="1" wrap="square" lIns="91425" tIns="91425" rIns="91425" bIns="91425" anchor="t" anchorCtr="0">
            <a:noAutofit/>
          </a:bodyPr>
          <a:lstStyle/>
          <a:p>
            <a:pPr algn="ctr" defTabSz="914378">
              <a:spcBef>
                <a:spcPts val="300"/>
              </a:spcBef>
              <a:buClr>
                <a:srgbClr val="000000"/>
              </a:buClr>
              <a:buFont typeface="Arial"/>
              <a:buNone/>
            </a:pPr>
            <a:r>
              <a:rPr lang="en" sz="1200" kern="0">
                <a:solidFill>
                  <a:srgbClr val="F09420"/>
                </a:solidFill>
                <a:latin typeface="Nunito"/>
                <a:ea typeface="Nunito"/>
                <a:cs typeface="Nunito"/>
                <a:sym typeface="Nunito"/>
              </a:rPr>
              <a:t>CREDITS: This presentation template was created by </a:t>
            </a:r>
            <a:r>
              <a:rPr lang="en" sz="1200" b="1" kern="0">
                <a:solidFill>
                  <a:srgbClr val="F09420"/>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Slidesgo</a:t>
            </a:r>
            <a:r>
              <a:rPr lang="en" sz="1200" kern="0">
                <a:solidFill>
                  <a:srgbClr val="F09420"/>
                </a:solidFill>
                <a:latin typeface="Nunito"/>
                <a:ea typeface="Nunito"/>
                <a:cs typeface="Nunito"/>
                <a:sym typeface="Nunito"/>
              </a:rPr>
              <a:t>, including icons by </a:t>
            </a:r>
            <a:r>
              <a:rPr lang="en" sz="1200" b="1" kern="0">
                <a:solidFill>
                  <a:srgbClr val="F09420"/>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Flaticon</a:t>
            </a:r>
            <a:r>
              <a:rPr lang="en" sz="1200" kern="0">
                <a:solidFill>
                  <a:srgbClr val="F09420"/>
                </a:solidFill>
                <a:latin typeface="Nunito"/>
                <a:ea typeface="Nunito"/>
                <a:cs typeface="Nunito"/>
                <a:sym typeface="Nunito"/>
              </a:rPr>
              <a:t>, and </a:t>
            </a:r>
            <a:r>
              <a:rPr lang="en" sz="1200" kern="0">
                <a:solidFill>
                  <a:srgbClr val="F09420"/>
                </a:solidFill>
                <a:latin typeface="Montserrat"/>
                <a:ea typeface="Montserrat"/>
                <a:cs typeface="Montserrat"/>
                <a:sym typeface="Montserrat"/>
              </a:rPr>
              <a:t>i</a:t>
            </a:r>
            <a:r>
              <a:rPr lang="en" sz="1200" kern="0">
                <a:solidFill>
                  <a:srgbClr val="F09420"/>
                </a:solidFill>
                <a:latin typeface="Nunito"/>
                <a:ea typeface="Nunito"/>
                <a:cs typeface="Nunito"/>
                <a:sym typeface="Nunito"/>
              </a:rPr>
              <a:t>nfographics &amp; images by </a:t>
            </a:r>
            <a:r>
              <a:rPr lang="en" sz="1200" b="1" kern="0">
                <a:solidFill>
                  <a:srgbClr val="F09420"/>
                </a:solidFill>
                <a:uFill>
                  <a:noFill/>
                </a:uFill>
                <a:latin typeface="Nunito"/>
                <a:ea typeface="Nunito"/>
                <a:cs typeface="Nunito"/>
                <a:sym typeface="Nunito"/>
                <a:hlinkClick r:id="rId5">
                  <a:extLst>
                    <a:ext uri="{A12FA001-AC4F-418D-AE19-62706E023703}">
                      <ahyp:hlinkClr xmlns="" xmlns:ahyp="http://schemas.microsoft.com/office/drawing/2018/hyperlinkcolor" val="tx"/>
                    </a:ext>
                  </a:extLst>
                </a:hlinkClick>
              </a:rPr>
              <a:t>Freepik</a:t>
            </a:r>
            <a:r>
              <a:rPr lang="en" sz="1200" kern="0">
                <a:solidFill>
                  <a:srgbClr val="F09420"/>
                </a:solidFill>
                <a:latin typeface="Nunito"/>
                <a:ea typeface="Nunito"/>
                <a:cs typeface="Nunito"/>
                <a:sym typeface="Nunito"/>
              </a:rPr>
              <a:t> </a:t>
            </a:r>
            <a:endParaRPr sz="12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840025" y="2033875"/>
            <a:ext cx="7464000" cy="90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86291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3400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94" r:id="rId2"/>
    <p:sldLayoutId id="2147483649" r:id="rId3"/>
    <p:sldLayoutId id="2147483650" r:id="rId4"/>
    <p:sldLayoutId id="2147483806" r:id="rId5"/>
    <p:sldLayoutId id="2147483796" r:id="rId6"/>
    <p:sldLayoutId id="2147483658" r:id="rId7"/>
    <p:sldLayoutId id="2147483659" r:id="rId8"/>
    <p:sldLayoutId id="2147483819" r:id="rId9"/>
    <p:sldLayoutId id="2147483805" r:id="rId10"/>
    <p:sldLayoutId id="2147483804" r:id="rId11"/>
    <p:sldLayoutId id="2147483803" r:id="rId12"/>
    <p:sldLayoutId id="2147483802" r:id="rId13"/>
    <p:sldLayoutId id="2147483801" r:id="rId14"/>
    <p:sldLayoutId id="2147483795" r:id="rId15"/>
    <p:sldLayoutId id="2147483667" r:id="rId16"/>
    <p:sldLayoutId id="2147483672"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BD4C0BBB-0042-4603-A226-6117F3FD5B3C}"/>
              </a:ext>
            </a:extLst>
          </p:cNvPr>
          <p:cNvSpPr/>
          <p:nvPr/>
        </p:nvSpPr>
        <p:spPr>
          <a:xfrm rot="10800000" flipH="1">
            <a:off x="0" y="480060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 xmlns:a16="http://schemas.microsoft.com/office/drawing/2014/main" id="{EC44F520-2598-460E-9F91-B02F60830CA2}"/>
              </a:ext>
            </a:extLst>
          </p:cNvPr>
          <p:cNvSpPr/>
          <p:nvPr/>
        </p:nvSpPr>
        <p:spPr>
          <a:xfrm flipH="1">
            <a:off x="3028950" y="4800599"/>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 xmlns:a16="http://schemas.microsoft.com/office/drawing/2014/main" id="{AD478F2F-4F04-4604-9005-BF0CB1142512}"/>
              </a:ext>
            </a:extLst>
          </p:cNvPr>
          <p:cNvSpPr>
            <a:spLocks noGrp="1"/>
          </p:cNvSpPr>
          <p:nvPr>
            <p:ph type="title"/>
          </p:nvPr>
        </p:nvSpPr>
        <p:spPr>
          <a:xfrm>
            <a:off x="1028700" y="271250"/>
            <a:ext cx="7357782" cy="124455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B54A17D2-52AF-4B40-80A8-3E0DB855F297}"/>
              </a:ext>
            </a:extLst>
          </p:cNvPr>
          <p:cNvSpPr>
            <a:spLocks noGrp="1"/>
          </p:cNvSpPr>
          <p:nvPr>
            <p:ph type="body" idx="1"/>
          </p:nvPr>
        </p:nvSpPr>
        <p:spPr>
          <a:xfrm>
            <a:off x="1028700" y="1714501"/>
            <a:ext cx="7357782" cy="289335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F592E0AA-D5B3-4BCF-BA69-209D9B335A06}"/>
              </a:ext>
            </a:extLst>
          </p:cNvPr>
          <p:cNvSpPr>
            <a:spLocks noGrp="1"/>
          </p:cNvSpPr>
          <p:nvPr>
            <p:ph type="dt" sz="half" idx="2"/>
          </p:nvPr>
        </p:nvSpPr>
        <p:spPr>
          <a:xfrm>
            <a:off x="5932583" y="4806877"/>
            <a:ext cx="2776794" cy="336623"/>
          </a:xfrm>
          <a:prstGeom prst="rect">
            <a:avLst/>
          </a:prstGeom>
        </p:spPr>
        <p:txBody>
          <a:bodyPr vert="horz" lIns="91440" tIns="45720" rIns="91440" bIns="45720" rtlCol="0" anchor="ctr"/>
          <a:lstStyle>
            <a:lvl1pPr algn="r">
              <a:defRPr sz="600" cap="all" spc="225" baseline="0">
                <a:solidFill>
                  <a:schemeClr val="bg1"/>
                </a:solidFill>
              </a:defRPr>
            </a:lvl1pPr>
          </a:lstStyle>
          <a:p>
            <a:fld id="{10076A27-8146-4F75-9851-A83577C6FD8A}" type="datetime2">
              <a:rPr lang="en-US" smtClean="0"/>
              <a:t>Friday, February 24, 2023</a:t>
            </a:fld>
            <a:endParaRPr lang="en-US"/>
          </a:p>
        </p:txBody>
      </p:sp>
      <p:sp>
        <p:nvSpPr>
          <p:cNvPr id="5" name="Footer Placeholder 4">
            <a:extLst>
              <a:ext uri="{FF2B5EF4-FFF2-40B4-BE49-F238E27FC236}">
                <a16:creationId xmlns="" xmlns:a16="http://schemas.microsoft.com/office/drawing/2014/main" id="{5F10A637-D86F-4FA1-985D-2D82456511B1}"/>
              </a:ext>
            </a:extLst>
          </p:cNvPr>
          <p:cNvSpPr>
            <a:spLocks noGrp="1"/>
          </p:cNvSpPr>
          <p:nvPr>
            <p:ph type="ftr" sz="quarter" idx="3"/>
          </p:nvPr>
        </p:nvSpPr>
        <p:spPr>
          <a:xfrm rot="5400000">
            <a:off x="-1371601" y="1434163"/>
            <a:ext cx="3086100" cy="342900"/>
          </a:xfrm>
          <a:prstGeom prst="rect">
            <a:avLst/>
          </a:prstGeom>
        </p:spPr>
        <p:txBody>
          <a:bodyPr vert="horz" lIns="91440" tIns="45720" rIns="91440" bIns="45720" rtlCol="0" anchor="ctr"/>
          <a:lstStyle>
            <a:lvl1pPr algn="l">
              <a:defRPr sz="600" b="1">
                <a:solidFill>
                  <a:schemeClr val="tx1"/>
                </a:solidFill>
                <a:latin typeface="+mj-lt"/>
              </a:defRPr>
            </a:lvl1pPr>
          </a:lstStyle>
          <a:p>
            <a:endParaRPr lang="en-US"/>
          </a:p>
        </p:txBody>
      </p:sp>
      <p:sp>
        <p:nvSpPr>
          <p:cNvPr id="6" name="Slide Number Placeholder 5">
            <a:extLst>
              <a:ext uri="{FF2B5EF4-FFF2-40B4-BE49-F238E27FC236}">
                <a16:creationId xmlns="" xmlns:a16="http://schemas.microsoft.com/office/drawing/2014/main" id="{80F2FA4D-A931-46BA-B767-29A6FD5AAD2A}"/>
              </a:ext>
            </a:extLst>
          </p:cNvPr>
          <p:cNvSpPr>
            <a:spLocks noGrp="1"/>
          </p:cNvSpPr>
          <p:nvPr>
            <p:ph type="sldNum" sz="quarter" idx="4"/>
          </p:nvPr>
        </p:nvSpPr>
        <p:spPr>
          <a:xfrm>
            <a:off x="8752259" y="4806556"/>
            <a:ext cx="328989" cy="336623"/>
          </a:xfrm>
          <a:prstGeom prst="rect">
            <a:avLst/>
          </a:prstGeom>
        </p:spPr>
        <p:txBody>
          <a:bodyPr vert="horz" lIns="91440" tIns="45720" rIns="91440" bIns="45720" rtlCol="0" anchor="ctr"/>
          <a:lstStyle>
            <a:lvl1pPr algn="r">
              <a:defRPr sz="6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393543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98" r:id="rId3"/>
    <p:sldLayoutId id="2147483712" r:id="rId4"/>
    <p:sldLayoutId id="2147483713" r:id="rId5"/>
    <p:sldLayoutId id="2147483714" r:id="rId6"/>
    <p:sldLayoutId id="2147483715" r:id="rId7"/>
    <p:sldLayoutId id="2147483716" r:id="rId8"/>
    <p:sldLayoutId id="2147483800" r:id="rId9"/>
    <p:sldLayoutId id="2147483799" r:id="rId10"/>
    <p:sldLayoutId id="2147483797" r:id="rId11"/>
    <p:sldLayoutId id="2147483719" r:id="rId12"/>
    <p:sldLayoutId id="2147483720" r:id="rId13"/>
    <p:sldLayoutId id="2147483721" r:id="rId14"/>
    <p:sldLayoutId id="2147483722" r:id="rId15"/>
  </p:sldLayoutIdLst>
  <p:hf sldNum="0" hdr="0" ftr="0" dt="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3848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818" r:id="rId18"/>
    <p:sldLayoutId id="2147483817" r:id="rId19"/>
    <p:sldLayoutId id="2147483816" r:id="rId20"/>
    <p:sldLayoutId id="2147483815" r:id="rId21"/>
    <p:sldLayoutId id="2147483814" r:id="rId22"/>
    <p:sldLayoutId id="2147483813" r:id="rId23"/>
    <p:sldLayoutId id="2147483812" r:id="rId24"/>
    <p:sldLayoutId id="2147483811" r:id="rId25"/>
    <p:sldLayoutId id="2147483810" r:id="rId26"/>
    <p:sldLayoutId id="2147483793" r:id="rId27"/>
    <p:sldLayoutId id="2147483792" r:id="rId28"/>
    <p:sldLayoutId id="2147483791" r:id="rId29"/>
    <p:sldLayoutId id="2147483790" r:id="rId30"/>
    <p:sldLayoutId id="2147483789" r:id="rId31"/>
    <p:sldLayoutId id="2147483770" r:id="rId32"/>
    <p:sldLayoutId id="2147483771" r:id="rId33"/>
    <p:sldLayoutId id="2147483772" r:id="rId34"/>
    <p:sldLayoutId id="2147483773" r:id="rId35"/>
    <p:sldLayoutId id="2147483774" r:id="rId36"/>
    <p:sldLayoutId id="2147483775" r:id="rId37"/>
    <p:sldLayoutId id="2147483776" r:id="rId38"/>
    <p:sldLayoutId id="2147483809" r:id="rId39"/>
    <p:sldLayoutId id="2147483808" r:id="rId40"/>
    <p:sldLayoutId id="214748380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1.xml"/><Relationship Id="rId5" Type="http://schemas.openxmlformats.org/officeDocument/2006/relationships/image" Target="../media/image21.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2.xml"/><Relationship Id="rId18" Type="http://schemas.openxmlformats.org/officeDocument/2006/relationships/slide" Target="slide26.xml"/><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audio" Target="../media/audio2.wav"/><Relationship Id="rId12" Type="http://schemas.openxmlformats.org/officeDocument/2006/relationships/image" Target="../media/image27.jp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slide" Target="slide21.xml"/><Relationship Id="rId20" Type="http://schemas.openxmlformats.org/officeDocument/2006/relationships/image" Target="../media/image32.jpg"/><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25.jpeg"/><Relationship Id="rId5" Type="http://schemas.openxmlformats.org/officeDocument/2006/relationships/slideLayout" Target="../slideLayouts/slideLayout71.xml"/><Relationship Id="rId15" Type="http://schemas.openxmlformats.org/officeDocument/2006/relationships/image" Target="../media/image29.jpeg"/><Relationship Id="rId23" Type="http://schemas.openxmlformats.org/officeDocument/2006/relationships/slide" Target="slide30.xml"/><Relationship Id="rId10" Type="http://schemas.microsoft.com/office/2007/relationships/hdphoto" Target="../media/hdphoto5.wdp"/><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microsoft.com/office/2007/relationships/hdphoto" Target="../media/hdphoto6.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slide" Target="slide20.xml"/><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21.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 name="Group 1">
            <a:extLst>
              <a:ext uri="{FF2B5EF4-FFF2-40B4-BE49-F238E27FC236}">
                <a16:creationId xmlns="" xmlns:a16="http://schemas.microsoft.com/office/drawing/2014/main" id="{81C59E18-C70B-408C-BBAE-ADAA8D02442D}"/>
              </a:ext>
            </a:extLst>
          </p:cNvPr>
          <p:cNvGrpSpPr/>
          <p:nvPr/>
        </p:nvGrpSpPr>
        <p:grpSpPr>
          <a:xfrm>
            <a:off x="-550792" y="-232844"/>
            <a:ext cx="2856995" cy="1985083"/>
            <a:chOff x="-550792" y="-232844"/>
            <a:chExt cx="2856995" cy="1985083"/>
          </a:xfrm>
        </p:grpSpPr>
        <p:grpSp>
          <p:nvGrpSpPr>
            <p:cNvPr id="256" name="Google Shape;256;p30"/>
            <p:cNvGrpSpPr/>
            <p:nvPr/>
          </p:nvGrpSpPr>
          <p:grpSpPr>
            <a:xfrm>
              <a:off x="-550792" y="-232844"/>
              <a:ext cx="2833325" cy="1985083"/>
              <a:chOff x="-2175733" y="-2630940"/>
              <a:chExt cx="5796331" cy="5143539"/>
            </a:xfrm>
          </p:grpSpPr>
          <p:sp>
            <p:nvSpPr>
              <p:cNvPr id="257" name="Google Shape;257;p30"/>
              <p:cNvSpPr/>
              <p:nvPr/>
            </p:nvSpPr>
            <p:spPr>
              <a:xfrm rot="8822459" flipH="1">
                <a:off x="-1565005" y="-1422653"/>
                <a:ext cx="4342542" cy="2391625"/>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8822459" flipH="1">
                <a:off x="-1824942" y="-1468112"/>
                <a:ext cx="5094750" cy="281788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8822459" flipH="1">
                <a:off x="-1289937" y="-1384739"/>
                <a:ext cx="3579818" cy="1972029"/>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0"/>
            <p:cNvSpPr/>
            <p:nvPr/>
          </p:nvSpPr>
          <p:spPr>
            <a:xfrm>
              <a:off x="632216" y="-919"/>
              <a:ext cx="1673987" cy="922133"/>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30"/>
          <p:cNvSpPr/>
          <p:nvPr/>
        </p:nvSpPr>
        <p:spPr>
          <a:xfrm>
            <a:off x="5266125" y="2293600"/>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8496890" y="2654168"/>
            <a:ext cx="161400" cy="161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 xmlns:a16="http://schemas.microsoft.com/office/drawing/2014/main" id="{F5BFE8A8-C56F-4504-B398-3DB6ED10206A}"/>
              </a:ext>
            </a:extLst>
          </p:cNvPr>
          <p:cNvGrpSpPr/>
          <p:nvPr/>
        </p:nvGrpSpPr>
        <p:grpSpPr>
          <a:xfrm>
            <a:off x="4572000" y="-357901"/>
            <a:ext cx="5025035" cy="5222223"/>
            <a:chOff x="4386426" y="-137137"/>
            <a:chExt cx="5025035" cy="5222223"/>
          </a:xfrm>
        </p:grpSpPr>
        <p:grpSp>
          <p:nvGrpSpPr>
            <p:cNvPr id="260" name="Google Shape;260;p30"/>
            <p:cNvGrpSpPr/>
            <p:nvPr/>
          </p:nvGrpSpPr>
          <p:grpSpPr>
            <a:xfrm>
              <a:off x="4386426" y="-137137"/>
              <a:ext cx="4879506" cy="3382946"/>
              <a:chOff x="4511418" y="-958101"/>
              <a:chExt cx="7269943" cy="7199175"/>
            </a:xfrm>
          </p:grpSpPr>
          <p:sp>
            <p:nvSpPr>
              <p:cNvPr id="261" name="Google Shape;261;p30"/>
              <p:cNvSpPr/>
              <p:nvPr/>
            </p:nvSpPr>
            <p:spPr>
              <a:xfrm rot="-2620828" flipH="1">
                <a:off x="5525998" y="1269982"/>
                <a:ext cx="5616733" cy="3093389"/>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2620828" flipH="1">
                <a:off x="4851562" y="819124"/>
                <a:ext cx="6589654" cy="364472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2620828" flipH="1">
                <a:off x="6195702" y="1734198"/>
                <a:ext cx="4630210" cy="255067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0"/>
            <p:cNvGrpSpPr/>
            <p:nvPr/>
          </p:nvGrpSpPr>
          <p:grpSpPr>
            <a:xfrm>
              <a:off x="6475077" y="628650"/>
              <a:ext cx="2257369" cy="4456436"/>
              <a:chOff x="5632981" y="99976"/>
              <a:chExt cx="2561275" cy="4943210"/>
            </a:xfrm>
          </p:grpSpPr>
          <p:sp>
            <p:nvSpPr>
              <p:cNvPr id="265" name="Google Shape;265;p30"/>
              <p:cNvSpPr/>
              <p:nvPr/>
            </p:nvSpPr>
            <p:spPr>
              <a:xfrm>
                <a:off x="5764421" y="895041"/>
                <a:ext cx="2298385" cy="2414251"/>
              </a:xfrm>
              <a:custGeom>
                <a:avLst/>
                <a:gdLst/>
                <a:ahLst/>
                <a:cxnLst/>
                <a:rect l="l" t="t" r="r" b="b"/>
                <a:pathLst>
                  <a:path w="21106" h="22170" extrusionOk="0">
                    <a:moveTo>
                      <a:pt x="10050" y="0"/>
                    </a:moveTo>
                    <a:cubicBezTo>
                      <a:pt x="7396" y="0"/>
                      <a:pt x="2846" y="671"/>
                      <a:pt x="1323" y="5700"/>
                    </a:cubicBezTo>
                    <a:cubicBezTo>
                      <a:pt x="202" y="9389"/>
                      <a:pt x="633" y="13202"/>
                      <a:pt x="633" y="13202"/>
                    </a:cubicBezTo>
                    <a:cubicBezTo>
                      <a:pt x="163" y="15262"/>
                      <a:pt x="0" y="17503"/>
                      <a:pt x="221" y="17513"/>
                    </a:cubicBezTo>
                    <a:cubicBezTo>
                      <a:pt x="223" y="17513"/>
                      <a:pt x="224" y="17513"/>
                      <a:pt x="226" y="17513"/>
                    </a:cubicBezTo>
                    <a:cubicBezTo>
                      <a:pt x="457" y="17513"/>
                      <a:pt x="1437" y="16929"/>
                      <a:pt x="1437" y="16929"/>
                    </a:cubicBezTo>
                    <a:cubicBezTo>
                      <a:pt x="1917" y="18414"/>
                      <a:pt x="3172" y="20310"/>
                      <a:pt x="4273" y="20914"/>
                    </a:cubicBezTo>
                    <a:cubicBezTo>
                      <a:pt x="4436" y="20617"/>
                      <a:pt x="4551" y="20291"/>
                      <a:pt x="4599" y="19956"/>
                    </a:cubicBezTo>
                    <a:cubicBezTo>
                      <a:pt x="4599" y="19956"/>
                      <a:pt x="6783" y="22169"/>
                      <a:pt x="10548" y="22169"/>
                    </a:cubicBezTo>
                    <a:lnTo>
                      <a:pt x="10558" y="22169"/>
                    </a:lnTo>
                    <a:cubicBezTo>
                      <a:pt x="14323" y="22169"/>
                      <a:pt x="16507" y="19956"/>
                      <a:pt x="16507" y="19956"/>
                    </a:cubicBezTo>
                    <a:cubicBezTo>
                      <a:pt x="16565" y="20291"/>
                      <a:pt x="16670" y="20617"/>
                      <a:pt x="16833" y="20914"/>
                    </a:cubicBezTo>
                    <a:cubicBezTo>
                      <a:pt x="17935" y="20310"/>
                      <a:pt x="19190" y="18414"/>
                      <a:pt x="19669" y="16929"/>
                    </a:cubicBezTo>
                    <a:cubicBezTo>
                      <a:pt x="19669" y="16929"/>
                      <a:pt x="20649" y="17513"/>
                      <a:pt x="20880" y="17513"/>
                    </a:cubicBezTo>
                    <a:cubicBezTo>
                      <a:pt x="20882" y="17513"/>
                      <a:pt x="20884" y="17513"/>
                      <a:pt x="20885" y="17513"/>
                    </a:cubicBezTo>
                    <a:cubicBezTo>
                      <a:pt x="21106" y="17503"/>
                      <a:pt x="20943" y="15262"/>
                      <a:pt x="20473" y="13202"/>
                    </a:cubicBezTo>
                    <a:cubicBezTo>
                      <a:pt x="20473" y="13202"/>
                      <a:pt x="20905" y="9389"/>
                      <a:pt x="19793" y="5700"/>
                    </a:cubicBezTo>
                    <a:cubicBezTo>
                      <a:pt x="18270" y="671"/>
                      <a:pt x="13710" y="0"/>
                      <a:pt x="1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5748739" y="882518"/>
                <a:ext cx="2329747" cy="2440278"/>
              </a:xfrm>
              <a:custGeom>
                <a:avLst/>
                <a:gdLst/>
                <a:ahLst/>
                <a:cxnLst/>
                <a:rect l="l" t="t" r="r" b="b"/>
                <a:pathLst>
                  <a:path w="21394" h="22409" extrusionOk="0">
                    <a:moveTo>
                      <a:pt x="11210" y="240"/>
                    </a:moveTo>
                    <a:cubicBezTo>
                      <a:pt x="14362" y="240"/>
                      <a:pt x="18414" y="1217"/>
                      <a:pt x="19822" y="5854"/>
                    </a:cubicBezTo>
                    <a:cubicBezTo>
                      <a:pt x="20914" y="9475"/>
                      <a:pt x="20502" y="13269"/>
                      <a:pt x="20502" y="13307"/>
                    </a:cubicBezTo>
                    <a:cubicBezTo>
                      <a:pt x="20502" y="13317"/>
                      <a:pt x="20502" y="13336"/>
                      <a:pt x="20502" y="13346"/>
                    </a:cubicBezTo>
                    <a:cubicBezTo>
                      <a:pt x="20953" y="15290"/>
                      <a:pt x="21077" y="17159"/>
                      <a:pt x="20981" y="17494"/>
                    </a:cubicBezTo>
                    <a:cubicBezTo>
                      <a:pt x="20799" y="17456"/>
                      <a:pt x="20292" y="17187"/>
                      <a:pt x="19870" y="16948"/>
                    </a:cubicBezTo>
                    <a:cubicBezTo>
                      <a:pt x="19852" y="16936"/>
                      <a:pt x="19831" y="16928"/>
                      <a:pt x="19810" y="16928"/>
                    </a:cubicBezTo>
                    <a:cubicBezTo>
                      <a:pt x="19798" y="16928"/>
                      <a:pt x="19785" y="16931"/>
                      <a:pt x="19774" y="16938"/>
                    </a:cubicBezTo>
                    <a:cubicBezTo>
                      <a:pt x="19736" y="16948"/>
                      <a:pt x="19707" y="16977"/>
                      <a:pt x="19698" y="17015"/>
                    </a:cubicBezTo>
                    <a:cubicBezTo>
                      <a:pt x="19257" y="18375"/>
                      <a:pt x="18098" y="20205"/>
                      <a:pt x="17025" y="20866"/>
                    </a:cubicBezTo>
                    <a:cubicBezTo>
                      <a:pt x="16900" y="20607"/>
                      <a:pt x="16814" y="20330"/>
                      <a:pt x="16776" y="20052"/>
                    </a:cubicBezTo>
                    <a:cubicBezTo>
                      <a:pt x="16766" y="20004"/>
                      <a:pt x="16737" y="19966"/>
                      <a:pt x="16690" y="19956"/>
                    </a:cubicBezTo>
                    <a:cubicBezTo>
                      <a:pt x="16680" y="19954"/>
                      <a:pt x="16670" y="19952"/>
                      <a:pt x="16659" y="19952"/>
                    </a:cubicBezTo>
                    <a:cubicBezTo>
                      <a:pt x="16628" y="19952"/>
                      <a:pt x="16596" y="19963"/>
                      <a:pt x="16575" y="19985"/>
                    </a:cubicBezTo>
                    <a:cubicBezTo>
                      <a:pt x="16546" y="20013"/>
                      <a:pt x="14371" y="22169"/>
                      <a:pt x="10702" y="22169"/>
                    </a:cubicBezTo>
                    <a:cubicBezTo>
                      <a:pt x="7023" y="22169"/>
                      <a:pt x="4848" y="20004"/>
                      <a:pt x="4829" y="19985"/>
                    </a:cubicBezTo>
                    <a:cubicBezTo>
                      <a:pt x="4810" y="19966"/>
                      <a:pt x="4772" y="19946"/>
                      <a:pt x="4743" y="19946"/>
                    </a:cubicBezTo>
                    <a:cubicBezTo>
                      <a:pt x="4733" y="19946"/>
                      <a:pt x="4724" y="19956"/>
                      <a:pt x="4714" y="19956"/>
                    </a:cubicBezTo>
                    <a:cubicBezTo>
                      <a:pt x="4666" y="19966"/>
                      <a:pt x="4638" y="20004"/>
                      <a:pt x="4628" y="20052"/>
                    </a:cubicBezTo>
                    <a:cubicBezTo>
                      <a:pt x="4580" y="20330"/>
                      <a:pt x="4503" y="20607"/>
                      <a:pt x="4379" y="20866"/>
                    </a:cubicBezTo>
                    <a:cubicBezTo>
                      <a:pt x="3306" y="20205"/>
                      <a:pt x="2147" y="18375"/>
                      <a:pt x="1706" y="17015"/>
                    </a:cubicBezTo>
                    <a:cubicBezTo>
                      <a:pt x="1686" y="16961"/>
                      <a:pt x="1637" y="16931"/>
                      <a:pt x="1590" y="16931"/>
                    </a:cubicBezTo>
                    <a:cubicBezTo>
                      <a:pt x="1570" y="16931"/>
                      <a:pt x="1551" y="16936"/>
                      <a:pt x="1534" y="16948"/>
                    </a:cubicBezTo>
                    <a:cubicBezTo>
                      <a:pt x="1112" y="17187"/>
                      <a:pt x="604" y="17456"/>
                      <a:pt x="422" y="17494"/>
                    </a:cubicBezTo>
                    <a:cubicBezTo>
                      <a:pt x="326" y="17159"/>
                      <a:pt x="451" y="15290"/>
                      <a:pt x="901" y="13346"/>
                    </a:cubicBezTo>
                    <a:cubicBezTo>
                      <a:pt x="901" y="13336"/>
                      <a:pt x="901" y="13317"/>
                      <a:pt x="901" y="13307"/>
                    </a:cubicBezTo>
                    <a:cubicBezTo>
                      <a:pt x="901" y="13269"/>
                      <a:pt x="489" y="9475"/>
                      <a:pt x="1581" y="5854"/>
                    </a:cubicBezTo>
                    <a:cubicBezTo>
                      <a:pt x="2980" y="1217"/>
                      <a:pt x="7042" y="240"/>
                      <a:pt x="10194" y="240"/>
                    </a:cubicBezTo>
                    <a:close/>
                    <a:moveTo>
                      <a:pt x="10194" y="0"/>
                    </a:moveTo>
                    <a:cubicBezTo>
                      <a:pt x="6956" y="0"/>
                      <a:pt x="2798" y="1006"/>
                      <a:pt x="1352" y="5787"/>
                    </a:cubicBezTo>
                    <a:cubicBezTo>
                      <a:pt x="288" y="9312"/>
                      <a:pt x="633" y="13001"/>
                      <a:pt x="662" y="13317"/>
                    </a:cubicBezTo>
                    <a:cubicBezTo>
                      <a:pt x="279" y="14984"/>
                      <a:pt x="1" y="17369"/>
                      <a:pt x="240" y="17676"/>
                    </a:cubicBezTo>
                    <a:cubicBezTo>
                      <a:pt x="269" y="17714"/>
                      <a:pt x="317" y="17743"/>
                      <a:pt x="365" y="17743"/>
                    </a:cubicBezTo>
                    <a:cubicBezTo>
                      <a:pt x="367" y="17743"/>
                      <a:pt x="370" y="17743"/>
                      <a:pt x="373" y="17743"/>
                    </a:cubicBezTo>
                    <a:cubicBezTo>
                      <a:pt x="574" y="17743"/>
                      <a:pt x="1203" y="17405"/>
                      <a:pt x="1514" y="17226"/>
                    </a:cubicBezTo>
                    <a:cubicBezTo>
                      <a:pt x="2013" y="18653"/>
                      <a:pt x="3210" y="20512"/>
                      <a:pt x="4360" y="21134"/>
                    </a:cubicBezTo>
                    <a:cubicBezTo>
                      <a:pt x="4378" y="21144"/>
                      <a:pt x="4398" y="21148"/>
                      <a:pt x="4417" y="21148"/>
                    </a:cubicBezTo>
                    <a:cubicBezTo>
                      <a:pt x="4457" y="21148"/>
                      <a:pt x="4497" y="21129"/>
                      <a:pt x="4523" y="21096"/>
                    </a:cubicBezTo>
                    <a:cubicBezTo>
                      <a:pt x="4657" y="20847"/>
                      <a:pt x="4762" y="20579"/>
                      <a:pt x="4820" y="20301"/>
                    </a:cubicBezTo>
                    <a:cubicBezTo>
                      <a:pt x="6467" y="21662"/>
                      <a:pt x="8530" y="22409"/>
                      <a:pt x="10661" y="22409"/>
                    </a:cubicBezTo>
                    <a:cubicBezTo>
                      <a:pt x="10675" y="22409"/>
                      <a:pt x="10688" y="22409"/>
                      <a:pt x="10702" y="22409"/>
                    </a:cubicBezTo>
                    <a:cubicBezTo>
                      <a:pt x="10715" y="22409"/>
                      <a:pt x="10729" y="22409"/>
                      <a:pt x="10743" y="22409"/>
                    </a:cubicBezTo>
                    <a:cubicBezTo>
                      <a:pt x="12874" y="22409"/>
                      <a:pt x="14937" y="21662"/>
                      <a:pt x="16584" y="20301"/>
                    </a:cubicBezTo>
                    <a:cubicBezTo>
                      <a:pt x="16642" y="20579"/>
                      <a:pt x="16737" y="20847"/>
                      <a:pt x="16881" y="21086"/>
                    </a:cubicBezTo>
                    <a:cubicBezTo>
                      <a:pt x="16908" y="21126"/>
                      <a:pt x="16948" y="21148"/>
                      <a:pt x="16989" y="21148"/>
                    </a:cubicBezTo>
                    <a:cubicBezTo>
                      <a:pt x="17008" y="21148"/>
                      <a:pt x="17026" y="21143"/>
                      <a:pt x="17044" y="21134"/>
                    </a:cubicBezTo>
                    <a:cubicBezTo>
                      <a:pt x="18194" y="20512"/>
                      <a:pt x="19382" y="18653"/>
                      <a:pt x="19880" y="17226"/>
                    </a:cubicBezTo>
                    <a:cubicBezTo>
                      <a:pt x="20188" y="17403"/>
                      <a:pt x="20795" y="17744"/>
                      <a:pt x="21022" y="17744"/>
                    </a:cubicBezTo>
                    <a:cubicBezTo>
                      <a:pt x="21028" y="17744"/>
                      <a:pt x="21033" y="17743"/>
                      <a:pt x="21039" y="17743"/>
                    </a:cubicBezTo>
                    <a:cubicBezTo>
                      <a:pt x="21087" y="17743"/>
                      <a:pt x="21125" y="17714"/>
                      <a:pt x="21154" y="17676"/>
                    </a:cubicBezTo>
                    <a:cubicBezTo>
                      <a:pt x="21393" y="17369"/>
                      <a:pt x="21125" y="14993"/>
                      <a:pt x="20742" y="13317"/>
                    </a:cubicBezTo>
                    <a:cubicBezTo>
                      <a:pt x="20771" y="13001"/>
                      <a:pt x="21116" y="9312"/>
                      <a:pt x="20052" y="5787"/>
                    </a:cubicBezTo>
                    <a:cubicBezTo>
                      <a:pt x="18606" y="1006"/>
                      <a:pt x="14438" y="0"/>
                      <a:pt x="1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6047121" y="4776170"/>
                <a:ext cx="476861" cy="253404"/>
              </a:xfrm>
              <a:custGeom>
                <a:avLst/>
                <a:gdLst/>
                <a:ahLst/>
                <a:cxnLst/>
                <a:rect l="l" t="t" r="r" b="b"/>
                <a:pathLst>
                  <a:path w="4379" h="2327" extrusionOk="0">
                    <a:moveTo>
                      <a:pt x="2473" y="1"/>
                    </a:moveTo>
                    <a:cubicBezTo>
                      <a:pt x="2199" y="1"/>
                      <a:pt x="1885" y="19"/>
                      <a:pt x="1524" y="56"/>
                    </a:cubicBezTo>
                    <a:cubicBezTo>
                      <a:pt x="135" y="191"/>
                      <a:pt x="97" y="1484"/>
                      <a:pt x="49" y="1867"/>
                    </a:cubicBezTo>
                    <a:cubicBezTo>
                      <a:pt x="1" y="2260"/>
                      <a:pt x="384" y="2327"/>
                      <a:pt x="604" y="2327"/>
                    </a:cubicBezTo>
                    <a:lnTo>
                      <a:pt x="3890" y="2327"/>
                    </a:lnTo>
                    <a:cubicBezTo>
                      <a:pt x="4273" y="2327"/>
                      <a:pt x="4379" y="1819"/>
                      <a:pt x="4350" y="1714"/>
                    </a:cubicBezTo>
                    <a:cubicBezTo>
                      <a:pt x="4321" y="1599"/>
                      <a:pt x="4197" y="727"/>
                      <a:pt x="3900" y="392"/>
                    </a:cubicBezTo>
                    <a:cubicBezTo>
                      <a:pt x="3688" y="144"/>
                      <a:pt x="3245" y="1"/>
                      <a:pt x="2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6036666" y="4762993"/>
                <a:ext cx="498858" cy="280193"/>
              </a:xfrm>
              <a:custGeom>
                <a:avLst/>
                <a:gdLst/>
                <a:ahLst/>
                <a:cxnLst/>
                <a:rect l="l" t="t" r="r" b="b"/>
                <a:pathLst>
                  <a:path w="4581" h="2573" extrusionOk="0">
                    <a:moveTo>
                      <a:pt x="2568" y="235"/>
                    </a:moveTo>
                    <a:cubicBezTo>
                      <a:pt x="3268" y="235"/>
                      <a:pt x="3708" y="359"/>
                      <a:pt x="3910" y="589"/>
                    </a:cubicBezTo>
                    <a:cubicBezTo>
                      <a:pt x="4130" y="848"/>
                      <a:pt x="4264" y="1509"/>
                      <a:pt x="4312" y="1749"/>
                    </a:cubicBezTo>
                    <a:cubicBezTo>
                      <a:pt x="4322" y="1806"/>
                      <a:pt x="4331" y="1844"/>
                      <a:pt x="4331" y="1864"/>
                    </a:cubicBezTo>
                    <a:cubicBezTo>
                      <a:pt x="4331" y="1988"/>
                      <a:pt x="4283" y="2122"/>
                      <a:pt x="4207" y="2218"/>
                    </a:cubicBezTo>
                    <a:cubicBezTo>
                      <a:pt x="4159" y="2285"/>
                      <a:pt x="4073" y="2333"/>
                      <a:pt x="3986" y="2333"/>
                    </a:cubicBezTo>
                    <a:lnTo>
                      <a:pt x="700" y="2333"/>
                    </a:lnTo>
                    <a:cubicBezTo>
                      <a:pt x="688" y="2334"/>
                      <a:pt x="676" y="2334"/>
                      <a:pt x="664" y="2334"/>
                    </a:cubicBezTo>
                    <a:cubicBezTo>
                      <a:pt x="534" y="2334"/>
                      <a:pt x="414" y="2287"/>
                      <a:pt x="317" y="2208"/>
                    </a:cubicBezTo>
                    <a:cubicBezTo>
                      <a:pt x="269" y="2151"/>
                      <a:pt x="250" y="2074"/>
                      <a:pt x="260" y="2007"/>
                    </a:cubicBezTo>
                    <a:lnTo>
                      <a:pt x="269" y="1921"/>
                    </a:lnTo>
                    <a:cubicBezTo>
                      <a:pt x="307" y="1471"/>
                      <a:pt x="422" y="417"/>
                      <a:pt x="1630" y="292"/>
                    </a:cubicBezTo>
                    <a:cubicBezTo>
                      <a:pt x="1936" y="254"/>
                      <a:pt x="2252" y="244"/>
                      <a:pt x="2568" y="235"/>
                    </a:cubicBezTo>
                    <a:close/>
                    <a:moveTo>
                      <a:pt x="2543" y="1"/>
                    </a:moveTo>
                    <a:cubicBezTo>
                      <a:pt x="2265" y="1"/>
                      <a:pt x="1952" y="18"/>
                      <a:pt x="1601" y="53"/>
                    </a:cubicBezTo>
                    <a:cubicBezTo>
                      <a:pt x="202" y="197"/>
                      <a:pt x="78" y="1432"/>
                      <a:pt x="30" y="1902"/>
                    </a:cubicBezTo>
                    <a:lnTo>
                      <a:pt x="30" y="1979"/>
                    </a:lnTo>
                    <a:cubicBezTo>
                      <a:pt x="1" y="2113"/>
                      <a:pt x="39" y="2266"/>
                      <a:pt x="135" y="2371"/>
                    </a:cubicBezTo>
                    <a:cubicBezTo>
                      <a:pt x="288" y="2544"/>
                      <a:pt x="557" y="2572"/>
                      <a:pt x="700" y="2572"/>
                    </a:cubicBezTo>
                    <a:lnTo>
                      <a:pt x="3986" y="2572"/>
                    </a:lnTo>
                    <a:cubicBezTo>
                      <a:pt x="4159" y="2563"/>
                      <a:pt x="4312" y="2486"/>
                      <a:pt x="4408" y="2352"/>
                    </a:cubicBezTo>
                    <a:cubicBezTo>
                      <a:pt x="4523" y="2189"/>
                      <a:pt x="4580" y="1998"/>
                      <a:pt x="4561" y="1796"/>
                    </a:cubicBezTo>
                    <a:cubicBezTo>
                      <a:pt x="4561" y="1787"/>
                      <a:pt x="4552" y="1749"/>
                      <a:pt x="4542" y="1701"/>
                    </a:cubicBezTo>
                    <a:cubicBezTo>
                      <a:pt x="4484" y="1413"/>
                      <a:pt x="4350" y="743"/>
                      <a:pt x="4092" y="436"/>
                    </a:cubicBezTo>
                    <a:cubicBezTo>
                      <a:pt x="3843" y="145"/>
                      <a:pt x="3341"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7303262" y="4776170"/>
                <a:ext cx="476861" cy="253404"/>
              </a:xfrm>
              <a:custGeom>
                <a:avLst/>
                <a:gdLst/>
                <a:ahLst/>
                <a:cxnLst/>
                <a:rect l="l" t="t" r="r" b="b"/>
                <a:pathLst>
                  <a:path w="4379" h="2327" extrusionOk="0">
                    <a:moveTo>
                      <a:pt x="1910" y="1"/>
                    </a:moveTo>
                    <a:cubicBezTo>
                      <a:pt x="1134" y="1"/>
                      <a:pt x="692" y="144"/>
                      <a:pt x="479" y="392"/>
                    </a:cubicBezTo>
                    <a:cubicBezTo>
                      <a:pt x="192" y="727"/>
                      <a:pt x="58" y="1599"/>
                      <a:pt x="29" y="1714"/>
                    </a:cubicBezTo>
                    <a:cubicBezTo>
                      <a:pt x="0" y="1819"/>
                      <a:pt x="106" y="2327"/>
                      <a:pt x="489" y="2327"/>
                    </a:cubicBezTo>
                    <a:lnTo>
                      <a:pt x="3785" y="2327"/>
                    </a:lnTo>
                    <a:cubicBezTo>
                      <a:pt x="4005" y="2327"/>
                      <a:pt x="4378" y="2260"/>
                      <a:pt x="4331" y="1867"/>
                    </a:cubicBezTo>
                    <a:cubicBezTo>
                      <a:pt x="4283" y="1484"/>
                      <a:pt x="4254" y="191"/>
                      <a:pt x="2865" y="56"/>
                    </a:cubicBezTo>
                    <a:cubicBezTo>
                      <a:pt x="2502" y="19"/>
                      <a:pt x="2185" y="1"/>
                      <a:pt x="1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7291719" y="4762993"/>
                <a:ext cx="498858" cy="280193"/>
              </a:xfrm>
              <a:custGeom>
                <a:avLst/>
                <a:gdLst/>
                <a:ahLst/>
                <a:cxnLst/>
                <a:rect l="l" t="t" r="r" b="b"/>
                <a:pathLst>
                  <a:path w="4581" h="2573" extrusionOk="0">
                    <a:moveTo>
                      <a:pt x="2013" y="235"/>
                    </a:moveTo>
                    <a:cubicBezTo>
                      <a:pt x="2329" y="244"/>
                      <a:pt x="2645" y="264"/>
                      <a:pt x="2961" y="302"/>
                    </a:cubicBezTo>
                    <a:cubicBezTo>
                      <a:pt x="4168" y="417"/>
                      <a:pt x="4264" y="1480"/>
                      <a:pt x="4312" y="1931"/>
                    </a:cubicBezTo>
                    <a:lnTo>
                      <a:pt x="4322" y="2007"/>
                    </a:lnTo>
                    <a:cubicBezTo>
                      <a:pt x="4331" y="2084"/>
                      <a:pt x="4312" y="2151"/>
                      <a:pt x="4274" y="2218"/>
                    </a:cubicBezTo>
                    <a:cubicBezTo>
                      <a:pt x="4170" y="2296"/>
                      <a:pt x="4051" y="2334"/>
                      <a:pt x="3931" y="2334"/>
                    </a:cubicBezTo>
                    <a:cubicBezTo>
                      <a:pt x="3917" y="2334"/>
                      <a:pt x="3904" y="2334"/>
                      <a:pt x="3891" y="2333"/>
                    </a:cubicBezTo>
                    <a:lnTo>
                      <a:pt x="595" y="2333"/>
                    </a:lnTo>
                    <a:cubicBezTo>
                      <a:pt x="509" y="2333"/>
                      <a:pt x="432" y="2295"/>
                      <a:pt x="384" y="2228"/>
                    </a:cubicBezTo>
                    <a:cubicBezTo>
                      <a:pt x="298" y="2122"/>
                      <a:pt x="250" y="1998"/>
                      <a:pt x="250" y="1864"/>
                    </a:cubicBezTo>
                    <a:cubicBezTo>
                      <a:pt x="260" y="1844"/>
                      <a:pt x="269" y="1806"/>
                      <a:pt x="279" y="1749"/>
                    </a:cubicBezTo>
                    <a:cubicBezTo>
                      <a:pt x="327" y="1499"/>
                      <a:pt x="451" y="848"/>
                      <a:pt x="672" y="589"/>
                    </a:cubicBezTo>
                    <a:cubicBezTo>
                      <a:pt x="873" y="359"/>
                      <a:pt x="1323" y="235"/>
                      <a:pt x="2013" y="235"/>
                    </a:cubicBezTo>
                    <a:close/>
                    <a:moveTo>
                      <a:pt x="2040" y="1"/>
                    </a:moveTo>
                    <a:cubicBezTo>
                      <a:pt x="1244" y="1"/>
                      <a:pt x="745" y="145"/>
                      <a:pt x="490" y="436"/>
                    </a:cubicBezTo>
                    <a:cubicBezTo>
                      <a:pt x="231" y="743"/>
                      <a:pt x="97" y="1413"/>
                      <a:pt x="39" y="1701"/>
                    </a:cubicBezTo>
                    <a:cubicBezTo>
                      <a:pt x="30" y="1749"/>
                      <a:pt x="20" y="1787"/>
                      <a:pt x="20" y="1796"/>
                    </a:cubicBezTo>
                    <a:cubicBezTo>
                      <a:pt x="1" y="1998"/>
                      <a:pt x="58" y="2199"/>
                      <a:pt x="183" y="2352"/>
                    </a:cubicBezTo>
                    <a:cubicBezTo>
                      <a:pt x="279" y="2486"/>
                      <a:pt x="432" y="2563"/>
                      <a:pt x="595" y="2572"/>
                    </a:cubicBezTo>
                    <a:lnTo>
                      <a:pt x="3891" y="2572"/>
                    </a:lnTo>
                    <a:cubicBezTo>
                      <a:pt x="4034" y="2572"/>
                      <a:pt x="4293" y="2544"/>
                      <a:pt x="4446" y="2371"/>
                    </a:cubicBezTo>
                    <a:cubicBezTo>
                      <a:pt x="4542" y="2256"/>
                      <a:pt x="4580" y="2113"/>
                      <a:pt x="4561" y="1979"/>
                    </a:cubicBezTo>
                    <a:lnTo>
                      <a:pt x="4552" y="1902"/>
                    </a:lnTo>
                    <a:cubicBezTo>
                      <a:pt x="4504" y="1432"/>
                      <a:pt x="4389" y="197"/>
                      <a:pt x="2980" y="53"/>
                    </a:cubicBezTo>
                    <a:cubicBezTo>
                      <a:pt x="2629" y="18"/>
                      <a:pt x="2317"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6037755" y="3994608"/>
                <a:ext cx="1752810" cy="875425"/>
              </a:xfrm>
              <a:custGeom>
                <a:avLst/>
                <a:gdLst/>
                <a:ahLst/>
                <a:cxnLst/>
                <a:rect l="l" t="t" r="r" b="b"/>
                <a:pathLst>
                  <a:path w="16096" h="8039" extrusionOk="0">
                    <a:moveTo>
                      <a:pt x="1936" y="0"/>
                    </a:moveTo>
                    <a:cubicBezTo>
                      <a:pt x="1936" y="0"/>
                      <a:pt x="211" y="6936"/>
                      <a:pt x="106" y="7176"/>
                    </a:cubicBezTo>
                    <a:cubicBezTo>
                      <a:pt x="0" y="7415"/>
                      <a:pt x="77" y="7655"/>
                      <a:pt x="460" y="7684"/>
                    </a:cubicBezTo>
                    <a:cubicBezTo>
                      <a:pt x="853" y="7712"/>
                      <a:pt x="4283" y="8038"/>
                      <a:pt x="4494" y="8038"/>
                    </a:cubicBezTo>
                    <a:cubicBezTo>
                      <a:pt x="4724" y="8038"/>
                      <a:pt x="4944" y="7923"/>
                      <a:pt x="5088" y="7732"/>
                    </a:cubicBezTo>
                    <a:cubicBezTo>
                      <a:pt x="5250" y="7521"/>
                      <a:pt x="8048" y="4723"/>
                      <a:pt x="8048" y="4723"/>
                    </a:cubicBezTo>
                    <a:cubicBezTo>
                      <a:pt x="8048" y="4723"/>
                      <a:pt x="10836" y="7521"/>
                      <a:pt x="10999" y="7732"/>
                    </a:cubicBezTo>
                    <a:cubicBezTo>
                      <a:pt x="11142" y="7923"/>
                      <a:pt x="11363" y="8038"/>
                      <a:pt x="11602" y="8038"/>
                    </a:cubicBezTo>
                    <a:cubicBezTo>
                      <a:pt x="11813" y="8038"/>
                      <a:pt x="15233" y="7712"/>
                      <a:pt x="15626" y="7684"/>
                    </a:cubicBezTo>
                    <a:cubicBezTo>
                      <a:pt x="16019" y="7655"/>
                      <a:pt x="16095" y="7415"/>
                      <a:pt x="15990" y="7176"/>
                    </a:cubicBezTo>
                    <a:cubicBezTo>
                      <a:pt x="15885" y="6936"/>
                      <a:pt x="14151" y="0"/>
                      <a:pt x="14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029370" y="3980996"/>
                <a:ext cx="1770560" cy="902540"/>
              </a:xfrm>
              <a:custGeom>
                <a:avLst/>
                <a:gdLst/>
                <a:ahLst/>
                <a:cxnLst/>
                <a:rect l="l" t="t" r="r" b="b"/>
                <a:pathLst>
                  <a:path w="16259" h="8288" extrusionOk="0">
                    <a:moveTo>
                      <a:pt x="14141" y="240"/>
                    </a:moveTo>
                    <a:cubicBezTo>
                      <a:pt x="14400" y="1275"/>
                      <a:pt x="15856" y="7109"/>
                      <a:pt x="15952" y="7339"/>
                    </a:cubicBezTo>
                    <a:cubicBezTo>
                      <a:pt x="15990" y="7406"/>
                      <a:pt x="16000" y="7493"/>
                      <a:pt x="15962" y="7569"/>
                    </a:cubicBezTo>
                    <a:cubicBezTo>
                      <a:pt x="15900" y="7639"/>
                      <a:pt x="15815" y="7685"/>
                      <a:pt x="15720" y="7685"/>
                    </a:cubicBezTo>
                    <a:cubicBezTo>
                      <a:pt x="15711" y="7685"/>
                      <a:pt x="15702" y="7685"/>
                      <a:pt x="15693" y="7684"/>
                    </a:cubicBezTo>
                    <a:cubicBezTo>
                      <a:pt x="15550" y="7703"/>
                      <a:pt x="15013" y="7751"/>
                      <a:pt x="14381" y="7809"/>
                    </a:cubicBezTo>
                    <a:cubicBezTo>
                      <a:pt x="13289" y="7914"/>
                      <a:pt x="11804" y="8048"/>
                      <a:pt x="11679" y="8048"/>
                    </a:cubicBezTo>
                    <a:cubicBezTo>
                      <a:pt x="11478" y="8039"/>
                      <a:pt x="11286" y="7943"/>
                      <a:pt x="11171" y="7780"/>
                    </a:cubicBezTo>
                    <a:cubicBezTo>
                      <a:pt x="11009" y="7569"/>
                      <a:pt x="8326" y="4877"/>
                      <a:pt x="8211" y="4762"/>
                    </a:cubicBezTo>
                    <a:cubicBezTo>
                      <a:pt x="8182" y="4733"/>
                      <a:pt x="8154" y="4724"/>
                      <a:pt x="8125" y="4724"/>
                    </a:cubicBezTo>
                    <a:cubicBezTo>
                      <a:pt x="8087" y="4724"/>
                      <a:pt x="8058" y="4733"/>
                      <a:pt x="8039" y="4762"/>
                    </a:cubicBezTo>
                    <a:cubicBezTo>
                      <a:pt x="7924" y="4877"/>
                      <a:pt x="5241" y="7569"/>
                      <a:pt x="5069" y="7780"/>
                    </a:cubicBezTo>
                    <a:cubicBezTo>
                      <a:pt x="4954" y="7943"/>
                      <a:pt x="4772" y="8039"/>
                      <a:pt x="4571" y="8048"/>
                    </a:cubicBezTo>
                    <a:cubicBezTo>
                      <a:pt x="4436" y="8048"/>
                      <a:pt x="2952" y="7904"/>
                      <a:pt x="1869" y="7809"/>
                    </a:cubicBezTo>
                    <a:cubicBezTo>
                      <a:pt x="1237" y="7751"/>
                      <a:pt x="691" y="7703"/>
                      <a:pt x="547" y="7684"/>
                    </a:cubicBezTo>
                    <a:cubicBezTo>
                      <a:pt x="538" y="7685"/>
                      <a:pt x="529" y="7685"/>
                      <a:pt x="520" y="7685"/>
                    </a:cubicBezTo>
                    <a:cubicBezTo>
                      <a:pt x="425" y="7685"/>
                      <a:pt x="340" y="7639"/>
                      <a:pt x="279" y="7569"/>
                    </a:cubicBezTo>
                    <a:cubicBezTo>
                      <a:pt x="250" y="7493"/>
                      <a:pt x="250" y="7406"/>
                      <a:pt x="288" y="7339"/>
                    </a:cubicBezTo>
                    <a:cubicBezTo>
                      <a:pt x="394" y="7109"/>
                      <a:pt x="1850" y="1275"/>
                      <a:pt x="2108" y="240"/>
                    </a:cubicBezTo>
                    <a:close/>
                    <a:moveTo>
                      <a:pt x="2022" y="1"/>
                    </a:moveTo>
                    <a:cubicBezTo>
                      <a:pt x="1965" y="1"/>
                      <a:pt x="1917" y="39"/>
                      <a:pt x="1898" y="97"/>
                    </a:cubicBezTo>
                    <a:cubicBezTo>
                      <a:pt x="1208" y="2865"/>
                      <a:pt x="154" y="7061"/>
                      <a:pt x="68" y="7253"/>
                    </a:cubicBezTo>
                    <a:cubicBezTo>
                      <a:pt x="1" y="7387"/>
                      <a:pt x="1" y="7560"/>
                      <a:pt x="68" y="7694"/>
                    </a:cubicBezTo>
                    <a:cubicBezTo>
                      <a:pt x="125" y="7790"/>
                      <a:pt x="250" y="7904"/>
                      <a:pt x="528" y="7924"/>
                    </a:cubicBezTo>
                    <a:cubicBezTo>
                      <a:pt x="671" y="7943"/>
                      <a:pt x="1218" y="7991"/>
                      <a:pt x="1850" y="8048"/>
                    </a:cubicBezTo>
                    <a:cubicBezTo>
                      <a:pt x="3306" y="8182"/>
                      <a:pt x="4436" y="8288"/>
                      <a:pt x="4571" y="8288"/>
                    </a:cubicBezTo>
                    <a:cubicBezTo>
                      <a:pt x="4839" y="8278"/>
                      <a:pt x="5098" y="8144"/>
                      <a:pt x="5260" y="7924"/>
                    </a:cubicBezTo>
                    <a:cubicBezTo>
                      <a:pt x="5385" y="7770"/>
                      <a:pt x="7291" y="5845"/>
                      <a:pt x="8125" y="5011"/>
                    </a:cubicBezTo>
                    <a:cubicBezTo>
                      <a:pt x="8949" y="5845"/>
                      <a:pt x="10855" y="7770"/>
                      <a:pt x="10989" y="7924"/>
                    </a:cubicBezTo>
                    <a:cubicBezTo>
                      <a:pt x="11152" y="8144"/>
                      <a:pt x="11401" y="8278"/>
                      <a:pt x="11679" y="8288"/>
                    </a:cubicBezTo>
                    <a:cubicBezTo>
                      <a:pt x="11804" y="8288"/>
                      <a:pt x="12934" y="8182"/>
                      <a:pt x="14410" y="8048"/>
                    </a:cubicBezTo>
                    <a:cubicBezTo>
                      <a:pt x="15042" y="7991"/>
                      <a:pt x="15588" y="7943"/>
                      <a:pt x="15722" y="7924"/>
                    </a:cubicBezTo>
                    <a:cubicBezTo>
                      <a:pt x="16000" y="7904"/>
                      <a:pt x="16124" y="7790"/>
                      <a:pt x="16182" y="7694"/>
                    </a:cubicBezTo>
                    <a:cubicBezTo>
                      <a:pt x="16259" y="7560"/>
                      <a:pt x="16259" y="7387"/>
                      <a:pt x="16182" y="7253"/>
                    </a:cubicBezTo>
                    <a:cubicBezTo>
                      <a:pt x="16105" y="7061"/>
                      <a:pt x="15042" y="2865"/>
                      <a:pt x="14352" y="97"/>
                    </a:cubicBezTo>
                    <a:cubicBezTo>
                      <a:pt x="14342" y="39"/>
                      <a:pt x="14295" y="1"/>
                      <a:pt x="14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757573" y="4394046"/>
                <a:ext cx="175978" cy="127736"/>
              </a:xfrm>
              <a:custGeom>
                <a:avLst/>
                <a:gdLst/>
                <a:ahLst/>
                <a:cxnLst/>
                <a:rect l="l" t="t" r="r" b="b"/>
                <a:pathLst>
                  <a:path w="1616" h="1173" extrusionOk="0">
                    <a:moveTo>
                      <a:pt x="52" y="1"/>
                    </a:moveTo>
                    <a:cubicBezTo>
                      <a:pt x="38" y="1"/>
                      <a:pt x="22" y="9"/>
                      <a:pt x="10" y="21"/>
                    </a:cubicBezTo>
                    <a:cubicBezTo>
                      <a:pt x="1" y="40"/>
                      <a:pt x="1" y="69"/>
                      <a:pt x="20" y="88"/>
                    </a:cubicBezTo>
                    <a:lnTo>
                      <a:pt x="1361" y="1151"/>
                    </a:lnTo>
                    <a:lnTo>
                      <a:pt x="1371" y="1151"/>
                    </a:lnTo>
                    <a:cubicBezTo>
                      <a:pt x="1394" y="1166"/>
                      <a:pt x="1418" y="1173"/>
                      <a:pt x="1440" y="1173"/>
                    </a:cubicBezTo>
                    <a:cubicBezTo>
                      <a:pt x="1544" y="1173"/>
                      <a:pt x="1615" y="1029"/>
                      <a:pt x="1505" y="950"/>
                    </a:cubicBezTo>
                    <a:lnTo>
                      <a:pt x="77" y="11"/>
                    </a:lnTo>
                    <a:cubicBezTo>
                      <a:pt x="70" y="4"/>
                      <a:pt x="61" y="1"/>
                      <a:pt x="52"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6703342" y="4493035"/>
                <a:ext cx="160406" cy="37896"/>
              </a:xfrm>
              <a:custGeom>
                <a:avLst/>
                <a:gdLst/>
                <a:ahLst/>
                <a:cxnLst/>
                <a:rect l="l" t="t" r="r" b="b"/>
                <a:pathLst>
                  <a:path w="1473" h="348" extrusionOk="0">
                    <a:moveTo>
                      <a:pt x="44" y="0"/>
                    </a:moveTo>
                    <a:cubicBezTo>
                      <a:pt x="23" y="0"/>
                      <a:pt x="9" y="17"/>
                      <a:pt x="1" y="41"/>
                    </a:cubicBezTo>
                    <a:cubicBezTo>
                      <a:pt x="1" y="60"/>
                      <a:pt x="20" y="89"/>
                      <a:pt x="39" y="89"/>
                    </a:cubicBezTo>
                    <a:lnTo>
                      <a:pt x="1284" y="348"/>
                    </a:lnTo>
                    <a:lnTo>
                      <a:pt x="1294" y="348"/>
                    </a:lnTo>
                    <a:cubicBezTo>
                      <a:pt x="1297" y="348"/>
                      <a:pt x="1300" y="348"/>
                      <a:pt x="1303" y="348"/>
                    </a:cubicBezTo>
                    <a:cubicBezTo>
                      <a:pt x="1458" y="348"/>
                      <a:pt x="1473" y="117"/>
                      <a:pt x="1313" y="108"/>
                    </a:cubicBezTo>
                    <a:lnTo>
                      <a:pt x="58" y="3"/>
                    </a:lnTo>
                    <a:cubicBezTo>
                      <a:pt x="53"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6230723" y="2897024"/>
                <a:ext cx="1366769" cy="1292501"/>
              </a:xfrm>
              <a:custGeom>
                <a:avLst/>
                <a:gdLst/>
                <a:ahLst/>
                <a:cxnLst/>
                <a:rect l="l" t="t" r="r" b="b"/>
                <a:pathLst>
                  <a:path w="12551" h="11869" extrusionOk="0">
                    <a:moveTo>
                      <a:pt x="3325" y="1"/>
                    </a:moveTo>
                    <a:lnTo>
                      <a:pt x="1" y="10625"/>
                    </a:lnTo>
                    <a:cubicBezTo>
                      <a:pt x="2008" y="11454"/>
                      <a:pt x="4139" y="11868"/>
                      <a:pt x="6272" y="11868"/>
                    </a:cubicBezTo>
                    <a:cubicBezTo>
                      <a:pt x="8405" y="11868"/>
                      <a:pt x="10539" y="11454"/>
                      <a:pt x="12551" y="10625"/>
                    </a:cubicBezTo>
                    <a:lnTo>
                      <a:pt x="9227" y="1"/>
                    </a:lnTo>
                    <a:cubicBezTo>
                      <a:pt x="8283" y="394"/>
                      <a:pt x="7282" y="590"/>
                      <a:pt x="6279" y="590"/>
                    </a:cubicBezTo>
                    <a:cubicBezTo>
                      <a:pt x="5277" y="590"/>
                      <a:pt x="4274" y="394"/>
                      <a:pt x="3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6216131" y="2884065"/>
                <a:ext cx="1396062" cy="1319290"/>
              </a:xfrm>
              <a:custGeom>
                <a:avLst/>
                <a:gdLst/>
                <a:ahLst/>
                <a:cxnLst/>
                <a:rect l="l" t="t" r="r" b="b"/>
                <a:pathLst>
                  <a:path w="12820" h="12115" extrusionOk="0">
                    <a:moveTo>
                      <a:pt x="9284" y="283"/>
                    </a:moveTo>
                    <a:lnTo>
                      <a:pt x="12532" y="10668"/>
                    </a:lnTo>
                    <a:cubicBezTo>
                      <a:pt x="10568" y="11472"/>
                      <a:pt x="8486" y="11875"/>
                      <a:pt x="6405" y="11875"/>
                    </a:cubicBezTo>
                    <a:cubicBezTo>
                      <a:pt x="4324" y="11875"/>
                      <a:pt x="2242" y="11472"/>
                      <a:pt x="279" y="10668"/>
                    </a:cubicBezTo>
                    <a:lnTo>
                      <a:pt x="3536" y="283"/>
                    </a:lnTo>
                    <a:cubicBezTo>
                      <a:pt x="4456" y="652"/>
                      <a:pt x="5430" y="836"/>
                      <a:pt x="6406" y="836"/>
                    </a:cubicBezTo>
                    <a:cubicBezTo>
                      <a:pt x="7382" y="836"/>
                      <a:pt x="8359" y="652"/>
                      <a:pt x="9284" y="283"/>
                    </a:cubicBezTo>
                    <a:close/>
                    <a:moveTo>
                      <a:pt x="3459" y="0"/>
                    </a:moveTo>
                    <a:cubicBezTo>
                      <a:pt x="3442" y="0"/>
                      <a:pt x="3426" y="5"/>
                      <a:pt x="3411" y="14"/>
                    </a:cubicBezTo>
                    <a:cubicBezTo>
                      <a:pt x="3383" y="24"/>
                      <a:pt x="3354" y="53"/>
                      <a:pt x="3344" y="81"/>
                    </a:cubicBezTo>
                    <a:lnTo>
                      <a:pt x="20" y="10706"/>
                    </a:lnTo>
                    <a:cubicBezTo>
                      <a:pt x="1" y="10764"/>
                      <a:pt x="29" y="10821"/>
                      <a:pt x="87" y="10850"/>
                    </a:cubicBezTo>
                    <a:cubicBezTo>
                      <a:pt x="2089" y="11683"/>
                      <a:pt x="4235" y="12114"/>
                      <a:pt x="6410" y="12114"/>
                    </a:cubicBezTo>
                    <a:cubicBezTo>
                      <a:pt x="8575" y="12114"/>
                      <a:pt x="10721" y="11683"/>
                      <a:pt x="12733" y="10850"/>
                    </a:cubicBezTo>
                    <a:cubicBezTo>
                      <a:pt x="12790" y="10821"/>
                      <a:pt x="12819" y="10764"/>
                      <a:pt x="12800" y="10706"/>
                    </a:cubicBezTo>
                    <a:lnTo>
                      <a:pt x="9476" y="81"/>
                    </a:lnTo>
                    <a:cubicBezTo>
                      <a:pt x="9461" y="32"/>
                      <a:pt x="9416" y="3"/>
                      <a:pt x="9366" y="3"/>
                    </a:cubicBezTo>
                    <a:cubicBezTo>
                      <a:pt x="9348" y="3"/>
                      <a:pt x="9330" y="7"/>
                      <a:pt x="9313" y="14"/>
                    </a:cubicBezTo>
                    <a:cubicBezTo>
                      <a:pt x="8383" y="402"/>
                      <a:pt x="7397" y="596"/>
                      <a:pt x="6410" y="596"/>
                    </a:cubicBezTo>
                    <a:cubicBezTo>
                      <a:pt x="5423" y="596"/>
                      <a:pt x="4436" y="402"/>
                      <a:pt x="3507" y="14"/>
                    </a:cubicBezTo>
                    <a:cubicBezTo>
                      <a:pt x="3493" y="5"/>
                      <a:pt x="3476"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6661634" y="2736399"/>
                <a:ext cx="503976" cy="257760"/>
              </a:xfrm>
              <a:custGeom>
                <a:avLst/>
                <a:gdLst/>
                <a:ahLst/>
                <a:cxnLst/>
                <a:rect l="l" t="t" r="r" b="b"/>
                <a:pathLst>
                  <a:path w="4628" h="2367" extrusionOk="0">
                    <a:moveTo>
                      <a:pt x="2319" y="0"/>
                    </a:moveTo>
                    <a:cubicBezTo>
                      <a:pt x="1035" y="0"/>
                      <a:pt x="0" y="527"/>
                      <a:pt x="0" y="1188"/>
                    </a:cubicBezTo>
                    <a:cubicBezTo>
                      <a:pt x="0" y="1840"/>
                      <a:pt x="1035" y="2367"/>
                      <a:pt x="2319" y="2367"/>
                    </a:cubicBezTo>
                    <a:cubicBezTo>
                      <a:pt x="3593" y="2367"/>
                      <a:pt x="4628" y="1840"/>
                      <a:pt x="4628" y="1188"/>
                    </a:cubicBezTo>
                    <a:cubicBezTo>
                      <a:pt x="4628" y="527"/>
                      <a:pt x="3593" y="0"/>
                      <a:pt x="2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6649110" y="2723876"/>
                <a:ext cx="529023" cy="283895"/>
              </a:xfrm>
              <a:custGeom>
                <a:avLst/>
                <a:gdLst/>
                <a:ahLst/>
                <a:cxnLst/>
                <a:rect l="l" t="t" r="r" b="b"/>
                <a:pathLst>
                  <a:path w="4858" h="2607" extrusionOk="0">
                    <a:moveTo>
                      <a:pt x="2434" y="240"/>
                    </a:moveTo>
                    <a:cubicBezTo>
                      <a:pt x="3622" y="240"/>
                      <a:pt x="4618" y="719"/>
                      <a:pt x="4618" y="1303"/>
                    </a:cubicBezTo>
                    <a:cubicBezTo>
                      <a:pt x="4618" y="1878"/>
                      <a:pt x="3622" y="2367"/>
                      <a:pt x="2434" y="2367"/>
                    </a:cubicBezTo>
                    <a:cubicBezTo>
                      <a:pt x="1246" y="2367"/>
                      <a:pt x="240" y="1878"/>
                      <a:pt x="240" y="1303"/>
                    </a:cubicBezTo>
                    <a:cubicBezTo>
                      <a:pt x="240" y="719"/>
                      <a:pt x="1246" y="240"/>
                      <a:pt x="2434" y="240"/>
                    </a:cubicBezTo>
                    <a:close/>
                    <a:moveTo>
                      <a:pt x="2434" y="0"/>
                    </a:moveTo>
                    <a:cubicBezTo>
                      <a:pt x="1064" y="0"/>
                      <a:pt x="1" y="566"/>
                      <a:pt x="1" y="1303"/>
                    </a:cubicBezTo>
                    <a:cubicBezTo>
                      <a:pt x="1" y="2031"/>
                      <a:pt x="1064" y="2606"/>
                      <a:pt x="2434" y="2606"/>
                    </a:cubicBezTo>
                    <a:cubicBezTo>
                      <a:pt x="3794" y="2606"/>
                      <a:pt x="4858" y="2031"/>
                      <a:pt x="4858" y="1303"/>
                    </a:cubicBezTo>
                    <a:cubicBezTo>
                      <a:pt x="4858" y="566"/>
                      <a:pt x="3794" y="0"/>
                      <a:pt x="24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671531" y="113588"/>
                <a:ext cx="910925" cy="1375916"/>
              </a:xfrm>
              <a:custGeom>
                <a:avLst/>
                <a:gdLst/>
                <a:ahLst/>
                <a:cxnLst/>
                <a:rect l="l" t="t" r="r" b="b"/>
                <a:pathLst>
                  <a:path w="8365" h="12635" extrusionOk="0">
                    <a:moveTo>
                      <a:pt x="1639" y="1"/>
                    </a:moveTo>
                    <a:cubicBezTo>
                      <a:pt x="1" y="4944"/>
                      <a:pt x="1706" y="9753"/>
                      <a:pt x="6075" y="12608"/>
                    </a:cubicBezTo>
                    <a:cubicBezTo>
                      <a:pt x="6075" y="12608"/>
                      <a:pt x="6180" y="12634"/>
                      <a:pt x="6362" y="12634"/>
                    </a:cubicBezTo>
                    <a:cubicBezTo>
                      <a:pt x="6676" y="12634"/>
                      <a:pt x="7215" y="12557"/>
                      <a:pt x="7828" y="12139"/>
                    </a:cubicBezTo>
                    <a:cubicBezTo>
                      <a:pt x="8364" y="7837"/>
                      <a:pt x="6333" y="181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5658027" y="99976"/>
                <a:ext cx="910816" cy="1402269"/>
              </a:xfrm>
              <a:custGeom>
                <a:avLst/>
                <a:gdLst/>
                <a:ahLst/>
                <a:cxnLst/>
                <a:rect l="l" t="t" r="r" b="b"/>
                <a:pathLst>
                  <a:path w="8364" h="12877" extrusionOk="0">
                    <a:moveTo>
                      <a:pt x="1830" y="279"/>
                    </a:moveTo>
                    <a:lnTo>
                      <a:pt x="1830" y="279"/>
                    </a:lnTo>
                    <a:cubicBezTo>
                      <a:pt x="6218" y="2070"/>
                      <a:pt x="8364" y="7809"/>
                      <a:pt x="7837" y="12187"/>
                    </a:cubicBezTo>
                    <a:cubicBezTo>
                      <a:pt x="7259" y="12568"/>
                      <a:pt x="6758" y="12635"/>
                      <a:pt x="6475" y="12635"/>
                    </a:cubicBezTo>
                    <a:cubicBezTo>
                      <a:pt x="6359" y="12635"/>
                      <a:pt x="6280" y="12624"/>
                      <a:pt x="6247" y="12618"/>
                    </a:cubicBezTo>
                    <a:cubicBezTo>
                      <a:pt x="1983" y="9821"/>
                      <a:pt x="297" y="5098"/>
                      <a:pt x="1830" y="279"/>
                    </a:cubicBezTo>
                    <a:close/>
                    <a:moveTo>
                      <a:pt x="1764" y="1"/>
                    </a:moveTo>
                    <a:cubicBezTo>
                      <a:pt x="1712" y="1"/>
                      <a:pt x="1663" y="36"/>
                      <a:pt x="1648" y="87"/>
                    </a:cubicBezTo>
                    <a:cubicBezTo>
                      <a:pt x="0" y="5059"/>
                      <a:pt x="1725" y="9945"/>
                      <a:pt x="6132" y="12839"/>
                    </a:cubicBezTo>
                    <a:cubicBezTo>
                      <a:pt x="6151" y="12839"/>
                      <a:pt x="6160" y="12848"/>
                      <a:pt x="6170" y="12848"/>
                    </a:cubicBezTo>
                    <a:cubicBezTo>
                      <a:pt x="6275" y="12867"/>
                      <a:pt x="6381" y="12877"/>
                      <a:pt x="6486" y="12877"/>
                    </a:cubicBezTo>
                    <a:cubicBezTo>
                      <a:pt x="7032" y="12867"/>
                      <a:pt x="7569" y="12685"/>
                      <a:pt x="8019" y="12360"/>
                    </a:cubicBezTo>
                    <a:cubicBezTo>
                      <a:pt x="8048" y="12340"/>
                      <a:pt x="8067" y="12312"/>
                      <a:pt x="8076" y="12273"/>
                    </a:cubicBezTo>
                    <a:cubicBezTo>
                      <a:pt x="8354" y="10012"/>
                      <a:pt x="7942" y="7445"/>
                      <a:pt x="6927" y="5213"/>
                    </a:cubicBezTo>
                    <a:cubicBezTo>
                      <a:pt x="6122" y="3431"/>
                      <a:pt x="4580" y="1084"/>
                      <a:pt x="1811" y="11"/>
                    </a:cubicBezTo>
                    <a:cubicBezTo>
                      <a:pt x="1796" y="4"/>
                      <a:pt x="1780"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5960547" y="594591"/>
                <a:ext cx="440380" cy="665798"/>
              </a:xfrm>
              <a:custGeom>
                <a:avLst/>
                <a:gdLst/>
                <a:ahLst/>
                <a:cxnLst/>
                <a:rect l="l" t="t" r="r" b="b"/>
                <a:pathLst>
                  <a:path w="4044" h="6114" extrusionOk="0">
                    <a:moveTo>
                      <a:pt x="786" y="0"/>
                    </a:moveTo>
                    <a:cubicBezTo>
                      <a:pt x="1" y="2395"/>
                      <a:pt x="824" y="4714"/>
                      <a:pt x="2932" y="6103"/>
                    </a:cubicBezTo>
                    <a:cubicBezTo>
                      <a:pt x="2932" y="6103"/>
                      <a:pt x="2980" y="6113"/>
                      <a:pt x="3062" y="6113"/>
                    </a:cubicBezTo>
                    <a:cubicBezTo>
                      <a:pt x="3213" y="6113"/>
                      <a:pt x="3481" y="6077"/>
                      <a:pt x="3785" y="5873"/>
                    </a:cubicBezTo>
                    <a:cubicBezTo>
                      <a:pt x="4043" y="3794"/>
                      <a:pt x="3057" y="872"/>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5945954" y="581197"/>
                <a:ext cx="469565" cy="692586"/>
              </a:xfrm>
              <a:custGeom>
                <a:avLst/>
                <a:gdLst/>
                <a:ahLst/>
                <a:cxnLst/>
                <a:rect l="l" t="t" r="r" b="b"/>
                <a:pathLst>
                  <a:path w="4312" h="6360" extrusionOk="0">
                    <a:moveTo>
                      <a:pt x="997" y="276"/>
                    </a:moveTo>
                    <a:cubicBezTo>
                      <a:pt x="3037" y="1158"/>
                      <a:pt x="4043" y="3850"/>
                      <a:pt x="3804" y="5919"/>
                    </a:cubicBezTo>
                    <a:cubicBezTo>
                      <a:pt x="3625" y="6047"/>
                      <a:pt x="3409" y="6114"/>
                      <a:pt x="3195" y="6114"/>
                    </a:cubicBezTo>
                    <a:cubicBezTo>
                      <a:pt x="3168" y="6114"/>
                      <a:pt x="3141" y="6113"/>
                      <a:pt x="3114" y="6111"/>
                    </a:cubicBezTo>
                    <a:cubicBezTo>
                      <a:pt x="1102" y="4789"/>
                      <a:pt x="297" y="2556"/>
                      <a:pt x="997" y="276"/>
                    </a:cubicBezTo>
                    <a:close/>
                    <a:moveTo>
                      <a:pt x="917" y="1"/>
                    </a:moveTo>
                    <a:cubicBezTo>
                      <a:pt x="901" y="1"/>
                      <a:pt x="887" y="3"/>
                      <a:pt x="872" y="8"/>
                    </a:cubicBezTo>
                    <a:cubicBezTo>
                      <a:pt x="843" y="27"/>
                      <a:pt x="815" y="46"/>
                      <a:pt x="805" y="85"/>
                    </a:cubicBezTo>
                    <a:cubicBezTo>
                      <a:pt x="0" y="2518"/>
                      <a:pt x="843" y="4913"/>
                      <a:pt x="2999" y="6322"/>
                    </a:cubicBezTo>
                    <a:cubicBezTo>
                      <a:pt x="3009" y="6331"/>
                      <a:pt x="3028" y="6341"/>
                      <a:pt x="3037" y="6341"/>
                    </a:cubicBezTo>
                    <a:cubicBezTo>
                      <a:pt x="3095" y="6350"/>
                      <a:pt x="3152" y="6360"/>
                      <a:pt x="3200" y="6360"/>
                    </a:cubicBezTo>
                    <a:cubicBezTo>
                      <a:pt x="3488" y="6350"/>
                      <a:pt x="3756" y="6254"/>
                      <a:pt x="3986" y="6101"/>
                    </a:cubicBezTo>
                    <a:cubicBezTo>
                      <a:pt x="4015" y="6072"/>
                      <a:pt x="4034" y="6044"/>
                      <a:pt x="4034" y="6015"/>
                    </a:cubicBezTo>
                    <a:cubicBezTo>
                      <a:pt x="4312" y="3802"/>
                      <a:pt x="3219" y="880"/>
                      <a:pt x="968" y="8"/>
                    </a:cubicBezTo>
                    <a:cubicBezTo>
                      <a:pt x="949" y="3"/>
                      <a:pt x="932"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244784" y="113588"/>
                <a:ext cx="910925" cy="1375916"/>
              </a:xfrm>
              <a:custGeom>
                <a:avLst/>
                <a:gdLst/>
                <a:ahLst/>
                <a:cxnLst/>
                <a:rect l="l" t="t" r="r" b="b"/>
                <a:pathLst>
                  <a:path w="8365" h="12635" extrusionOk="0">
                    <a:moveTo>
                      <a:pt x="6726" y="1"/>
                    </a:moveTo>
                    <a:lnTo>
                      <a:pt x="6726" y="1"/>
                    </a:lnTo>
                    <a:cubicBezTo>
                      <a:pt x="2041" y="1811"/>
                      <a:pt x="1" y="7837"/>
                      <a:pt x="537" y="12139"/>
                    </a:cubicBezTo>
                    <a:cubicBezTo>
                      <a:pt x="1156" y="12557"/>
                      <a:pt x="1694" y="12634"/>
                      <a:pt x="2008" y="12634"/>
                    </a:cubicBezTo>
                    <a:cubicBezTo>
                      <a:pt x="2190" y="12634"/>
                      <a:pt x="2297" y="12608"/>
                      <a:pt x="2300" y="12608"/>
                    </a:cubicBezTo>
                    <a:cubicBezTo>
                      <a:pt x="6659" y="9753"/>
                      <a:pt x="8364" y="4944"/>
                      <a:pt x="6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258396" y="99976"/>
                <a:ext cx="910816" cy="1402269"/>
              </a:xfrm>
              <a:custGeom>
                <a:avLst/>
                <a:gdLst/>
                <a:ahLst/>
                <a:cxnLst/>
                <a:rect l="l" t="t" r="r" b="b"/>
                <a:pathLst>
                  <a:path w="8364" h="12877" extrusionOk="0">
                    <a:moveTo>
                      <a:pt x="6525" y="279"/>
                    </a:moveTo>
                    <a:cubicBezTo>
                      <a:pt x="8067" y="5098"/>
                      <a:pt x="6390" y="9821"/>
                      <a:pt x="2118" y="12618"/>
                    </a:cubicBezTo>
                    <a:cubicBezTo>
                      <a:pt x="2084" y="12624"/>
                      <a:pt x="2005" y="12635"/>
                      <a:pt x="1889" y="12635"/>
                    </a:cubicBezTo>
                    <a:cubicBezTo>
                      <a:pt x="1606" y="12635"/>
                      <a:pt x="1105" y="12568"/>
                      <a:pt x="527" y="12187"/>
                    </a:cubicBezTo>
                    <a:cubicBezTo>
                      <a:pt x="0" y="7809"/>
                      <a:pt x="2137" y="2070"/>
                      <a:pt x="6525" y="279"/>
                    </a:cubicBezTo>
                    <a:close/>
                    <a:moveTo>
                      <a:pt x="6605" y="1"/>
                    </a:moveTo>
                    <a:cubicBezTo>
                      <a:pt x="6591" y="1"/>
                      <a:pt x="6576" y="4"/>
                      <a:pt x="6563" y="11"/>
                    </a:cubicBezTo>
                    <a:cubicBezTo>
                      <a:pt x="3785" y="1084"/>
                      <a:pt x="2242" y="3431"/>
                      <a:pt x="1437" y="5213"/>
                    </a:cubicBezTo>
                    <a:cubicBezTo>
                      <a:pt x="431" y="7445"/>
                      <a:pt x="10" y="10012"/>
                      <a:pt x="297" y="12273"/>
                    </a:cubicBezTo>
                    <a:cubicBezTo>
                      <a:pt x="297" y="12312"/>
                      <a:pt x="317" y="12340"/>
                      <a:pt x="345" y="12360"/>
                    </a:cubicBezTo>
                    <a:cubicBezTo>
                      <a:pt x="796" y="12685"/>
                      <a:pt x="1332" y="12867"/>
                      <a:pt x="1888" y="12877"/>
                    </a:cubicBezTo>
                    <a:cubicBezTo>
                      <a:pt x="1993" y="12877"/>
                      <a:pt x="2089" y="12867"/>
                      <a:pt x="2194" y="12848"/>
                    </a:cubicBezTo>
                    <a:cubicBezTo>
                      <a:pt x="2204" y="12848"/>
                      <a:pt x="2223" y="12839"/>
                      <a:pt x="2233" y="12829"/>
                    </a:cubicBezTo>
                    <a:cubicBezTo>
                      <a:pt x="6639" y="9945"/>
                      <a:pt x="8364" y="5059"/>
                      <a:pt x="6716" y="78"/>
                    </a:cubicBezTo>
                    <a:cubicBezTo>
                      <a:pt x="6701" y="34"/>
                      <a:pt x="6653" y="1"/>
                      <a:pt x="6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7426317" y="594591"/>
                <a:ext cx="441469" cy="665798"/>
              </a:xfrm>
              <a:custGeom>
                <a:avLst/>
                <a:gdLst/>
                <a:ahLst/>
                <a:cxnLst/>
                <a:rect l="l" t="t" r="r" b="b"/>
                <a:pathLst>
                  <a:path w="4054" h="6114" extrusionOk="0">
                    <a:moveTo>
                      <a:pt x="3258" y="0"/>
                    </a:moveTo>
                    <a:cubicBezTo>
                      <a:pt x="988" y="872"/>
                      <a:pt x="1" y="3794"/>
                      <a:pt x="269" y="5873"/>
                    </a:cubicBezTo>
                    <a:cubicBezTo>
                      <a:pt x="573" y="6077"/>
                      <a:pt x="836" y="6113"/>
                      <a:pt x="985" y="6113"/>
                    </a:cubicBezTo>
                    <a:cubicBezTo>
                      <a:pt x="1066" y="6113"/>
                      <a:pt x="1112" y="6103"/>
                      <a:pt x="1112" y="6103"/>
                    </a:cubicBezTo>
                    <a:cubicBezTo>
                      <a:pt x="3220" y="4714"/>
                      <a:pt x="4053" y="2395"/>
                      <a:pt x="3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7411725" y="581197"/>
                <a:ext cx="469565" cy="692586"/>
              </a:xfrm>
              <a:custGeom>
                <a:avLst/>
                <a:gdLst/>
                <a:ahLst/>
                <a:cxnLst/>
                <a:rect l="l" t="t" r="r" b="b"/>
                <a:pathLst>
                  <a:path w="4312" h="6360" extrusionOk="0">
                    <a:moveTo>
                      <a:pt x="3325" y="276"/>
                    </a:moveTo>
                    <a:cubicBezTo>
                      <a:pt x="4024" y="2556"/>
                      <a:pt x="3220" y="4779"/>
                      <a:pt x="1208" y="6111"/>
                    </a:cubicBezTo>
                    <a:cubicBezTo>
                      <a:pt x="1180" y="6113"/>
                      <a:pt x="1152" y="6114"/>
                      <a:pt x="1124" y="6114"/>
                    </a:cubicBezTo>
                    <a:cubicBezTo>
                      <a:pt x="905" y="6114"/>
                      <a:pt x="697" y="6048"/>
                      <a:pt x="518" y="5929"/>
                    </a:cubicBezTo>
                    <a:lnTo>
                      <a:pt x="508" y="5919"/>
                    </a:lnTo>
                    <a:cubicBezTo>
                      <a:pt x="278" y="3850"/>
                      <a:pt x="1275" y="1158"/>
                      <a:pt x="3325" y="276"/>
                    </a:cubicBezTo>
                    <a:close/>
                    <a:moveTo>
                      <a:pt x="3398" y="1"/>
                    </a:moveTo>
                    <a:cubicBezTo>
                      <a:pt x="3382" y="1"/>
                      <a:pt x="3368" y="3"/>
                      <a:pt x="3354" y="8"/>
                    </a:cubicBezTo>
                    <a:cubicBezTo>
                      <a:pt x="1102" y="880"/>
                      <a:pt x="1" y="3802"/>
                      <a:pt x="278" y="6005"/>
                    </a:cubicBezTo>
                    <a:cubicBezTo>
                      <a:pt x="288" y="6044"/>
                      <a:pt x="307" y="6072"/>
                      <a:pt x="336" y="6092"/>
                    </a:cubicBezTo>
                    <a:cubicBezTo>
                      <a:pt x="556" y="6254"/>
                      <a:pt x="834" y="6350"/>
                      <a:pt x="1112" y="6360"/>
                    </a:cubicBezTo>
                    <a:cubicBezTo>
                      <a:pt x="1169" y="6350"/>
                      <a:pt x="1217" y="6350"/>
                      <a:pt x="1275" y="6341"/>
                    </a:cubicBezTo>
                    <a:cubicBezTo>
                      <a:pt x="1284" y="6331"/>
                      <a:pt x="1304" y="6331"/>
                      <a:pt x="1313" y="6322"/>
                    </a:cubicBezTo>
                    <a:cubicBezTo>
                      <a:pt x="3478" y="4904"/>
                      <a:pt x="4312" y="2518"/>
                      <a:pt x="3507" y="75"/>
                    </a:cubicBezTo>
                    <a:cubicBezTo>
                      <a:pt x="3497" y="46"/>
                      <a:pt x="3478" y="18"/>
                      <a:pt x="3450" y="8"/>
                    </a:cubicBezTo>
                    <a:cubicBezTo>
                      <a:pt x="3430" y="3"/>
                      <a:pt x="3414" y="1"/>
                      <a:pt x="3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5860796" y="2163377"/>
                <a:ext cx="286617" cy="418383"/>
              </a:xfrm>
              <a:custGeom>
                <a:avLst/>
                <a:gdLst/>
                <a:ahLst/>
                <a:cxnLst/>
                <a:rect l="l" t="t" r="r" b="b"/>
                <a:pathLst>
                  <a:path w="2632" h="3842" extrusionOk="0">
                    <a:moveTo>
                      <a:pt x="1396" y="0"/>
                    </a:moveTo>
                    <a:cubicBezTo>
                      <a:pt x="1121" y="0"/>
                      <a:pt x="855" y="145"/>
                      <a:pt x="677" y="463"/>
                    </a:cubicBezTo>
                    <a:cubicBezTo>
                      <a:pt x="1" y="1642"/>
                      <a:pt x="833" y="3841"/>
                      <a:pt x="2400" y="3841"/>
                    </a:cubicBezTo>
                    <a:cubicBezTo>
                      <a:pt x="2475" y="3841"/>
                      <a:pt x="2553" y="3836"/>
                      <a:pt x="2631" y="3825"/>
                    </a:cubicBezTo>
                    <a:lnTo>
                      <a:pt x="2191" y="444"/>
                    </a:lnTo>
                    <a:cubicBezTo>
                      <a:pt x="1980" y="159"/>
                      <a:pt x="1684"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5878111" y="2151072"/>
                <a:ext cx="283895" cy="443538"/>
              </a:xfrm>
              <a:custGeom>
                <a:avLst/>
                <a:gdLst/>
                <a:ahLst/>
                <a:cxnLst/>
                <a:rect l="l" t="t" r="r" b="b"/>
                <a:pathLst>
                  <a:path w="2607" h="4073" extrusionOk="0">
                    <a:moveTo>
                      <a:pt x="1246" y="231"/>
                    </a:moveTo>
                    <a:cubicBezTo>
                      <a:pt x="1514" y="240"/>
                      <a:pt x="1763" y="375"/>
                      <a:pt x="1926" y="595"/>
                    </a:cubicBezTo>
                    <a:lnTo>
                      <a:pt x="2348" y="3833"/>
                    </a:lnTo>
                    <a:cubicBezTo>
                      <a:pt x="2314" y="3835"/>
                      <a:pt x="2281" y="3836"/>
                      <a:pt x="2248" y="3836"/>
                    </a:cubicBezTo>
                    <a:cubicBezTo>
                      <a:pt x="1521" y="3836"/>
                      <a:pt x="1064" y="3340"/>
                      <a:pt x="853" y="3019"/>
                    </a:cubicBezTo>
                    <a:cubicBezTo>
                      <a:pt x="355" y="2281"/>
                      <a:pt x="259" y="1275"/>
                      <a:pt x="623" y="633"/>
                    </a:cubicBezTo>
                    <a:cubicBezTo>
                      <a:pt x="738" y="403"/>
                      <a:pt x="959" y="260"/>
                      <a:pt x="1208" y="231"/>
                    </a:cubicBezTo>
                    <a:close/>
                    <a:moveTo>
                      <a:pt x="1217" y="1"/>
                    </a:moveTo>
                    <a:cubicBezTo>
                      <a:pt x="1207" y="1"/>
                      <a:pt x="1198" y="1"/>
                      <a:pt x="1189" y="1"/>
                    </a:cubicBezTo>
                    <a:cubicBezTo>
                      <a:pt x="853" y="20"/>
                      <a:pt x="566" y="221"/>
                      <a:pt x="413" y="518"/>
                    </a:cubicBezTo>
                    <a:cubicBezTo>
                      <a:pt x="1" y="1237"/>
                      <a:pt x="106" y="2338"/>
                      <a:pt x="652" y="3153"/>
                    </a:cubicBezTo>
                    <a:cubicBezTo>
                      <a:pt x="1045" y="3747"/>
                      <a:pt x="1620" y="4073"/>
                      <a:pt x="2242" y="4073"/>
                    </a:cubicBezTo>
                    <a:cubicBezTo>
                      <a:pt x="2329" y="4073"/>
                      <a:pt x="2405" y="4073"/>
                      <a:pt x="2482" y="4063"/>
                    </a:cubicBezTo>
                    <a:lnTo>
                      <a:pt x="2607" y="4044"/>
                    </a:lnTo>
                    <a:lnTo>
                      <a:pt x="2147" y="509"/>
                    </a:lnTo>
                    <a:lnTo>
                      <a:pt x="2128" y="489"/>
                    </a:lnTo>
                    <a:cubicBezTo>
                      <a:pt x="1922" y="181"/>
                      <a:pt x="1580" y="1"/>
                      <a:pt x="1217"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7679832" y="2163377"/>
                <a:ext cx="286617" cy="418383"/>
              </a:xfrm>
              <a:custGeom>
                <a:avLst/>
                <a:gdLst/>
                <a:ahLst/>
                <a:cxnLst/>
                <a:rect l="l" t="t" r="r" b="b"/>
                <a:pathLst>
                  <a:path w="2632" h="3842" extrusionOk="0">
                    <a:moveTo>
                      <a:pt x="1236" y="0"/>
                    </a:moveTo>
                    <a:cubicBezTo>
                      <a:pt x="949" y="0"/>
                      <a:pt x="652" y="159"/>
                      <a:pt x="441" y="444"/>
                    </a:cubicBezTo>
                    <a:lnTo>
                      <a:pt x="1" y="3825"/>
                    </a:lnTo>
                    <a:cubicBezTo>
                      <a:pt x="80" y="3836"/>
                      <a:pt x="157" y="3841"/>
                      <a:pt x="232" y="3841"/>
                    </a:cubicBezTo>
                    <a:cubicBezTo>
                      <a:pt x="1799" y="3841"/>
                      <a:pt x="2632" y="1642"/>
                      <a:pt x="1955" y="463"/>
                    </a:cubicBezTo>
                    <a:cubicBezTo>
                      <a:pt x="1777" y="145"/>
                      <a:pt x="1511"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7666329" y="2150092"/>
                <a:ext cx="282806" cy="444518"/>
              </a:xfrm>
              <a:custGeom>
                <a:avLst/>
                <a:gdLst/>
                <a:ahLst/>
                <a:cxnLst/>
                <a:rect l="l" t="t" r="r" b="b"/>
                <a:pathLst>
                  <a:path w="2597" h="4082" extrusionOk="0">
                    <a:moveTo>
                      <a:pt x="1372" y="249"/>
                    </a:moveTo>
                    <a:cubicBezTo>
                      <a:pt x="1381" y="249"/>
                      <a:pt x="1390" y="249"/>
                      <a:pt x="1399" y="249"/>
                    </a:cubicBezTo>
                    <a:cubicBezTo>
                      <a:pt x="1648" y="269"/>
                      <a:pt x="1868" y="422"/>
                      <a:pt x="1983" y="652"/>
                    </a:cubicBezTo>
                    <a:cubicBezTo>
                      <a:pt x="2357" y="1294"/>
                      <a:pt x="2252" y="2290"/>
                      <a:pt x="1753" y="3028"/>
                    </a:cubicBezTo>
                    <a:cubicBezTo>
                      <a:pt x="1543" y="3349"/>
                      <a:pt x="1086" y="3845"/>
                      <a:pt x="367" y="3845"/>
                    </a:cubicBezTo>
                    <a:cubicBezTo>
                      <a:pt x="335" y="3845"/>
                      <a:pt x="302" y="3844"/>
                      <a:pt x="268" y="3842"/>
                    </a:cubicBezTo>
                    <a:lnTo>
                      <a:pt x="680" y="613"/>
                    </a:lnTo>
                    <a:cubicBezTo>
                      <a:pt x="838" y="391"/>
                      <a:pt x="1095" y="249"/>
                      <a:pt x="1372" y="249"/>
                    </a:cubicBezTo>
                    <a:close/>
                    <a:moveTo>
                      <a:pt x="1418" y="0"/>
                    </a:moveTo>
                    <a:cubicBezTo>
                      <a:pt x="1035" y="0"/>
                      <a:pt x="680" y="182"/>
                      <a:pt x="479" y="498"/>
                    </a:cubicBezTo>
                    <a:lnTo>
                      <a:pt x="460" y="518"/>
                    </a:lnTo>
                    <a:lnTo>
                      <a:pt x="0" y="4053"/>
                    </a:lnTo>
                    <a:lnTo>
                      <a:pt x="115" y="4072"/>
                    </a:lnTo>
                    <a:cubicBezTo>
                      <a:pt x="201" y="4082"/>
                      <a:pt x="278" y="4082"/>
                      <a:pt x="355" y="4082"/>
                    </a:cubicBezTo>
                    <a:cubicBezTo>
                      <a:pt x="977" y="4082"/>
                      <a:pt x="1552" y="3756"/>
                      <a:pt x="1955" y="3162"/>
                    </a:cubicBezTo>
                    <a:cubicBezTo>
                      <a:pt x="2501" y="2357"/>
                      <a:pt x="2596" y="1246"/>
                      <a:pt x="2194" y="527"/>
                    </a:cubicBezTo>
                    <a:cubicBezTo>
                      <a:pt x="2041" y="230"/>
                      <a:pt x="1744" y="29"/>
                      <a:pt x="141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5998116" y="1141260"/>
                <a:ext cx="1830998" cy="1769471"/>
              </a:xfrm>
              <a:custGeom>
                <a:avLst/>
                <a:gdLst/>
                <a:ahLst/>
                <a:cxnLst/>
                <a:rect l="l" t="t" r="r" b="b"/>
                <a:pathLst>
                  <a:path w="16814" h="16249" extrusionOk="0">
                    <a:moveTo>
                      <a:pt x="8412" y="0"/>
                    </a:moveTo>
                    <a:cubicBezTo>
                      <a:pt x="6879" y="0"/>
                      <a:pt x="4312" y="220"/>
                      <a:pt x="2156" y="1734"/>
                    </a:cubicBezTo>
                    <a:cubicBezTo>
                      <a:pt x="0" y="3257"/>
                      <a:pt x="240" y="7588"/>
                      <a:pt x="317" y="8699"/>
                    </a:cubicBezTo>
                    <a:cubicBezTo>
                      <a:pt x="403" y="9820"/>
                      <a:pt x="518" y="12474"/>
                      <a:pt x="1275" y="13930"/>
                    </a:cubicBezTo>
                    <a:cubicBezTo>
                      <a:pt x="2223" y="15750"/>
                      <a:pt x="6429" y="16248"/>
                      <a:pt x="8412" y="16248"/>
                    </a:cubicBezTo>
                    <a:cubicBezTo>
                      <a:pt x="10395" y="16248"/>
                      <a:pt x="14591" y="15750"/>
                      <a:pt x="15540" y="13930"/>
                    </a:cubicBezTo>
                    <a:cubicBezTo>
                      <a:pt x="16296" y="12474"/>
                      <a:pt x="16421" y="9820"/>
                      <a:pt x="16498" y="8699"/>
                    </a:cubicBezTo>
                    <a:cubicBezTo>
                      <a:pt x="16574" y="7578"/>
                      <a:pt x="16814" y="3248"/>
                      <a:pt x="14658" y="1734"/>
                    </a:cubicBezTo>
                    <a:cubicBezTo>
                      <a:pt x="12503" y="220"/>
                      <a:pt x="9935" y="0"/>
                      <a:pt x="8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a:off x="6004324" y="1128736"/>
                <a:ext cx="1819564" cy="1794517"/>
              </a:xfrm>
              <a:custGeom>
                <a:avLst/>
                <a:gdLst/>
                <a:ahLst/>
                <a:cxnLst/>
                <a:rect l="l" t="t" r="r" b="b"/>
                <a:pathLst>
                  <a:path w="16709" h="16479" extrusionOk="0">
                    <a:moveTo>
                      <a:pt x="8355" y="230"/>
                    </a:moveTo>
                    <a:lnTo>
                      <a:pt x="8355" y="240"/>
                    </a:lnTo>
                    <a:cubicBezTo>
                      <a:pt x="10836" y="240"/>
                      <a:pt x="12915" y="815"/>
                      <a:pt x="14534" y="1945"/>
                    </a:cubicBezTo>
                    <a:cubicBezTo>
                      <a:pt x="16489" y="3325"/>
                      <a:pt x="16441" y="7205"/>
                      <a:pt x="16326" y="8804"/>
                    </a:cubicBezTo>
                    <a:cubicBezTo>
                      <a:pt x="16316" y="8900"/>
                      <a:pt x="16306" y="8996"/>
                      <a:pt x="16297" y="9111"/>
                    </a:cubicBezTo>
                    <a:cubicBezTo>
                      <a:pt x="16220" y="10356"/>
                      <a:pt x="16067" y="12675"/>
                      <a:pt x="15377" y="13987"/>
                    </a:cubicBezTo>
                    <a:cubicBezTo>
                      <a:pt x="14515" y="15645"/>
                      <a:pt x="10702" y="16239"/>
                      <a:pt x="8355" y="16239"/>
                    </a:cubicBezTo>
                    <a:cubicBezTo>
                      <a:pt x="5998" y="16239"/>
                      <a:pt x="2185" y="15645"/>
                      <a:pt x="1323" y="13987"/>
                    </a:cubicBezTo>
                    <a:cubicBezTo>
                      <a:pt x="643" y="12675"/>
                      <a:pt x="490" y="10356"/>
                      <a:pt x="403" y="9101"/>
                    </a:cubicBezTo>
                    <a:cubicBezTo>
                      <a:pt x="394" y="8996"/>
                      <a:pt x="384" y="8900"/>
                      <a:pt x="384" y="8804"/>
                    </a:cubicBezTo>
                    <a:cubicBezTo>
                      <a:pt x="269" y="7205"/>
                      <a:pt x="212" y="3325"/>
                      <a:pt x="2166" y="1945"/>
                    </a:cubicBezTo>
                    <a:cubicBezTo>
                      <a:pt x="3785" y="815"/>
                      <a:pt x="5864" y="230"/>
                      <a:pt x="8355" y="230"/>
                    </a:cubicBezTo>
                    <a:close/>
                    <a:moveTo>
                      <a:pt x="8355" y="0"/>
                    </a:moveTo>
                    <a:cubicBezTo>
                      <a:pt x="5816" y="0"/>
                      <a:pt x="3689" y="585"/>
                      <a:pt x="2032" y="1753"/>
                    </a:cubicBezTo>
                    <a:cubicBezTo>
                      <a:pt x="49" y="3152"/>
                      <a:pt x="1" y="6783"/>
                      <a:pt x="145" y="8824"/>
                    </a:cubicBezTo>
                    <a:cubicBezTo>
                      <a:pt x="145" y="8919"/>
                      <a:pt x="154" y="9015"/>
                      <a:pt x="164" y="9121"/>
                    </a:cubicBezTo>
                    <a:cubicBezTo>
                      <a:pt x="250" y="10385"/>
                      <a:pt x="403" y="12742"/>
                      <a:pt x="1112" y="14102"/>
                    </a:cubicBezTo>
                    <a:cubicBezTo>
                      <a:pt x="2128" y="16057"/>
                      <a:pt x="6688" y="16478"/>
                      <a:pt x="8355" y="16478"/>
                    </a:cubicBezTo>
                    <a:cubicBezTo>
                      <a:pt x="10022" y="16478"/>
                      <a:pt x="14572" y="16057"/>
                      <a:pt x="15588" y="14102"/>
                    </a:cubicBezTo>
                    <a:cubicBezTo>
                      <a:pt x="16297" y="12742"/>
                      <a:pt x="16460" y="10385"/>
                      <a:pt x="16536" y="9130"/>
                    </a:cubicBezTo>
                    <a:cubicBezTo>
                      <a:pt x="16546" y="9015"/>
                      <a:pt x="16556" y="8919"/>
                      <a:pt x="16565" y="8824"/>
                    </a:cubicBezTo>
                    <a:cubicBezTo>
                      <a:pt x="16709" y="6783"/>
                      <a:pt x="16651" y="3152"/>
                      <a:pt x="14678" y="1753"/>
                    </a:cubicBezTo>
                    <a:cubicBezTo>
                      <a:pt x="13020" y="585"/>
                      <a:pt x="10894" y="0"/>
                      <a:pt x="83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220826" y="2330536"/>
                <a:ext cx="423719" cy="319396"/>
              </a:xfrm>
              <a:custGeom>
                <a:avLst/>
                <a:gdLst/>
                <a:ahLst/>
                <a:cxnLst/>
                <a:rect l="l" t="t" r="r" b="b"/>
                <a:pathLst>
                  <a:path w="3891"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6182808" y="2330536"/>
                <a:ext cx="423610" cy="319396"/>
              </a:xfrm>
              <a:custGeom>
                <a:avLst/>
                <a:gdLst/>
                <a:ahLst/>
                <a:cxnLst/>
                <a:rect l="l" t="t" r="r" b="b"/>
                <a:pathLst>
                  <a:path w="3890"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6266224" y="2055568"/>
                <a:ext cx="406949" cy="342917"/>
              </a:xfrm>
              <a:custGeom>
                <a:avLst/>
                <a:gdLst/>
                <a:ahLst/>
                <a:cxnLst/>
                <a:rect l="l" t="t" r="r" b="b"/>
                <a:pathLst>
                  <a:path w="3737" h="3149" extrusionOk="0">
                    <a:moveTo>
                      <a:pt x="1850" y="1"/>
                    </a:moveTo>
                    <a:cubicBezTo>
                      <a:pt x="1642" y="1"/>
                      <a:pt x="1429" y="33"/>
                      <a:pt x="1217" y="102"/>
                    </a:cubicBezTo>
                    <a:cubicBezTo>
                      <a:pt x="355" y="380"/>
                      <a:pt x="125" y="955"/>
                      <a:pt x="1" y="1635"/>
                    </a:cubicBezTo>
                    <a:cubicBezTo>
                      <a:pt x="221" y="2267"/>
                      <a:pt x="786" y="3148"/>
                      <a:pt x="2012" y="3148"/>
                    </a:cubicBezTo>
                    <a:cubicBezTo>
                      <a:pt x="2606" y="3148"/>
                      <a:pt x="3181" y="2928"/>
                      <a:pt x="3612" y="2526"/>
                    </a:cubicBezTo>
                    <a:cubicBezTo>
                      <a:pt x="3689" y="2133"/>
                      <a:pt x="3737" y="1395"/>
                      <a:pt x="3344" y="772"/>
                    </a:cubicBezTo>
                    <a:cubicBezTo>
                      <a:pt x="3049" y="297"/>
                      <a:pt x="2477" y="1"/>
                      <a:pt x="1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6338206" y="2098801"/>
                <a:ext cx="322880" cy="274530"/>
              </a:xfrm>
              <a:custGeom>
                <a:avLst/>
                <a:gdLst/>
                <a:ahLst/>
                <a:cxnLst/>
                <a:rect l="l" t="t" r="r" b="b"/>
                <a:pathLst>
                  <a:path w="2965" h="2521" extrusionOk="0">
                    <a:moveTo>
                      <a:pt x="1316" y="0"/>
                    </a:moveTo>
                    <a:cubicBezTo>
                      <a:pt x="1293" y="0"/>
                      <a:pt x="1270" y="1"/>
                      <a:pt x="1246" y="2"/>
                    </a:cubicBezTo>
                    <a:cubicBezTo>
                      <a:pt x="537" y="50"/>
                      <a:pt x="1" y="653"/>
                      <a:pt x="48" y="1362"/>
                    </a:cubicBezTo>
                    <a:cubicBezTo>
                      <a:pt x="110" y="2079"/>
                      <a:pt x="702" y="2521"/>
                      <a:pt x="1312" y="2521"/>
                    </a:cubicBezTo>
                    <a:cubicBezTo>
                      <a:pt x="1648" y="2521"/>
                      <a:pt x="1990" y="2386"/>
                      <a:pt x="2252" y="2090"/>
                    </a:cubicBezTo>
                    <a:cubicBezTo>
                      <a:pt x="2965" y="1275"/>
                      <a:pt x="2383"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6345502" y="2098910"/>
                <a:ext cx="272461" cy="137864"/>
              </a:xfrm>
              <a:custGeom>
                <a:avLst/>
                <a:gdLst/>
                <a:ahLst/>
                <a:cxnLst/>
                <a:rect l="l" t="t" r="r" b="b"/>
                <a:pathLst>
                  <a:path w="2502" h="1266" extrusionOk="0">
                    <a:moveTo>
                      <a:pt x="1224" y="0"/>
                    </a:moveTo>
                    <a:cubicBezTo>
                      <a:pt x="1212" y="0"/>
                      <a:pt x="1200" y="1"/>
                      <a:pt x="1189" y="1"/>
                    </a:cubicBezTo>
                    <a:cubicBezTo>
                      <a:pt x="575" y="30"/>
                      <a:pt x="77" y="489"/>
                      <a:pt x="1" y="1093"/>
                    </a:cubicBezTo>
                    <a:cubicBezTo>
                      <a:pt x="298" y="1042"/>
                      <a:pt x="600" y="1016"/>
                      <a:pt x="901" y="1016"/>
                    </a:cubicBezTo>
                    <a:cubicBezTo>
                      <a:pt x="1443" y="1016"/>
                      <a:pt x="1984" y="1099"/>
                      <a:pt x="2501" y="1265"/>
                    </a:cubicBezTo>
                    <a:lnTo>
                      <a:pt x="2501" y="1256"/>
                    </a:lnTo>
                    <a:cubicBezTo>
                      <a:pt x="2482" y="559"/>
                      <a:pt x="1917" y="0"/>
                      <a:pt x="1224"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6328840" y="2088456"/>
                <a:ext cx="315149" cy="305892"/>
              </a:xfrm>
              <a:custGeom>
                <a:avLst/>
                <a:gdLst/>
                <a:ahLst/>
                <a:cxnLst/>
                <a:rect l="l" t="t" r="r" b="b"/>
                <a:pathLst>
                  <a:path w="2894" h="2809" extrusionOk="0">
                    <a:moveTo>
                      <a:pt x="1390" y="183"/>
                    </a:moveTo>
                    <a:cubicBezTo>
                      <a:pt x="1686" y="183"/>
                      <a:pt x="1964" y="298"/>
                      <a:pt x="2185" y="499"/>
                    </a:cubicBezTo>
                    <a:cubicBezTo>
                      <a:pt x="2664" y="969"/>
                      <a:pt x="2692" y="1726"/>
                      <a:pt x="2252" y="2233"/>
                    </a:cubicBezTo>
                    <a:cubicBezTo>
                      <a:pt x="2029" y="2496"/>
                      <a:pt x="1713" y="2628"/>
                      <a:pt x="1396" y="2628"/>
                    </a:cubicBezTo>
                    <a:cubicBezTo>
                      <a:pt x="1111" y="2628"/>
                      <a:pt x="826" y="2523"/>
                      <a:pt x="604" y="2310"/>
                    </a:cubicBezTo>
                    <a:cubicBezTo>
                      <a:pt x="374" y="2080"/>
                      <a:pt x="240" y="1773"/>
                      <a:pt x="221" y="1457"/>
                    </a:cubicBezTo>
                    <a:cubicBezTo>
                      <a:pt x="182" y="796"/>
                      <a:pt x="681" y="221"/>
                      <a:pt x="1342" y="183"/>
                    </a:cubicBezTo>
                    <a:close/>
                    <a:moveTo>
                      <a:pt x="1369" y="1"/>
                    </a:moveTo>
                    <a:cubicBezTo>
                      <a:pt x="1356" y="1"/>
                      <a:pt x="1344" y="1"/>
                      <a:pt x="1332" y="1"/>
                    </a:cubicBezTo>
                    <a:cubicBezTo>
                      <a:pt x="575" y="49"/>
                      <a:pt x="0" y="700"/>
                      <a:pt x="48" y="1457"/>
                    </a:cubicBezTo>
                    <a:cubicBezTo>
                      <a:pt x="58" y="1831"/>
                      <a:pt x="211" y="2176"/>
                      <a:pt x="479" y="2434"/>
                    </a:cubicBezTo>
                    <a:cubicBezTo>
                      <a:pt x="728" y="2674"/>
                      <a:pt x="1054" y="2808"/>
                      <a:pt x="1399" y="2808"/>
                    </a:cubicBezTo>
                    <a:lnTo>
                      <a:pt x="1457" y="2808"/>
                    </a:lnTo>
                    <a:cubicBezTo>
                      <a:pt x="1811" y="2789"/>
                      <a:pt x="2156" y="2626"/>
                      <a:pt x="2386" y="2358"/>
                    </a:cubicBezTo>
                    <a:cubicBezTo>
                      <a:pt x="2894" y="1773"/>
                      <a:pt x="2855" y="911"/>
                      <a:pt x="2309" y="375"/>
                    </a:cubicBezTo>
                    <a:cubicBezTo>
                      <a:pt x="2059" y="134"/>
                      <a:pt x="1720"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6418573" y="2179277"/>
                <a:ext cx="141349" cy="120658"/>
              </a:xfrm>
              <a:custGeom>
                <a:avLst/>
                <a:gdLst/>
                <a:ahLst/>
                <a:cxnLst/>
                <a:rect l="l" t="t" r="r" b="b"/>
                <a:pathLst>
                  <a:path w="1298" h="1108" extrusionOk="0">
                    <a:moveTo>
                      <a:pt x="570" y="0"/>
                    </a:moveTo>
                    <a:cubicBezTo>
                      <a:pt x="562" y="0"/>
                      <a:pt x="554" y="0"/>
                      <a:pt x="546" y="1"/>
                    </a:cubicBezTo>
                    <a:cubicBezTo>
                      <a:pt x="230" y="20"/>
                      <a:pt x="0" y="288"/>
                      <a:pt x="19" y="604"/>
                    </a:cubicBezTo>
                    <a:cubicBezTo>
                      <a:pt x="44" y="914"/>
                      <a:pt x="305" y="1107"/>
                      <a:pt x="572" y="1107"/>
                    </a:cubicBezTo>
                    <a:cubicBezTo>
                      <a:pt x="718" y="1107"/>
                      <a:pt x="866" y="1049"/>
                      <a:pt x="977" y="920"/>
                    </a:cubicBezTo>
                    <a:cubicBezTo>
                      <a:pt x="1298" y="562"/>
                      <a:pt x="1044"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6290291" y="2227518"/>
                <a:ext cx="156485" cy="71001"/>
              </a:xfrm>
              <a:custGeom>
                <a:avLst/>
                <a:gdLst/>
                <a:ahLst/>
                <a:cxnLst/>
                <a:rect l="l" t="t" r="r" b="b"/>
                <a:pathLst>
                  <a:path w="1437" h="652" extrusionOk="0">
                    <a:moveTo>
                      <a:pt x="833" y="1"/>
                    </a:moveTo>
                    <a:cubicBezTo>
                      <a:pt x="623" y="1"/>
                      <a:pt x="406" y="21"/>
                      <a:pt x="278" y="65"/>
                    </a:cubicBezTo>
                    <a:cubicBezTo>
                      <a:pt x="1" y="167"/>
                      <a:pt x="62" y="652"/>
                      <a:pt x="402" y="652"/>
                    </a:cubicBezTo>
                    <a:cubicBezTo>
                      <a:pt x="414" y="652"/>
                      <a:pt x="427" y="651"/>
                      <a:pt x="441" y="650"/>
                    </a:cubicBezTo>
                    <a:cubicBezTo>
                      <a:pt x="814" y="611"/>
                      <a:pt x="1437" y="247"/>
                      <a:pt x="1418" y="113"/>
                    </a:cubicBezTo>
                    <a:cubicBezTo>
                      <a:pt x="1407" y="41"/>
                      <a:pt x="1126" y="1"/>
                      <a:pt x="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6527035" y="2250060"/>
                <a:ext cx="55429" cy="42034"/>
              </a:xfrm>
              <a:custGeom>
                <a:avLst/>
                <a:gdLst/>
                <a:ahLst/>
                <a:cxnLst/>
                <a:rect l="l" t="t" r="r" b="b"/>
                <a:pathLst>
                  <a:path w="509" h="386" extrusionOk="0">
                    <a:moveTo>
                      <a:pt x="97" y="1"/>
                    </a:moveTo>
                    <a:cubicBezTo>
                      <a:pt x="55" y="1"/>
                      <a:pt x="25" y="8"/>
                      <a:pt x="20" y="21"/>
                    </a:cubicBezTo>
                    <a:cubicBezTo>
                      <a:pt x="1" y="79"/>
                      <a:pt x="259" y="385"/>
                      <a:pt x="336" y="385"/>
                    </a:cubicBezTo>
                    <a:cubicBezTo>
                      <a:pt x="413" y="385"/>
                      <a:pt x="508" y="222"/>
                      <a:pt x="451" y="127"/>
                    </a:cubicBezTo>
                    <a:cubicBezTo>
                      <a:pt x="389" y="44"/>
                      <a:pt x="204"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6216131" y="2035095"/>
                <a:ext cx="467496" cy="265274"/>
              </a:xfrm>
              <a:custGeom>
                <a:avLst/>
                <a:gdLst/>
                <a:ahLst/>
                <a:cxnLst/>
                <a:rect l="l" t="t" r="r" b="b"/>
                <a:pathLst>
                  <a:path w="4293" h="2436" extrusionOk="0">
                    <a:moveTo>
                      <a:pt x="2276" y="1"/>
                    </a:moveTo>
                    <a:cubicBezTo>
                      <a:pt x="752" y="1"/>
                      <a:pt x="188" y="1268"/>
                      <a:pt x="1" y="1756"/>
                    </a:cubicBezTo>
                    <a:cubicBezTo>
                      <a:pt x="164" y="2053"/>
                      <a:pt x="413" y="2292"/>
                      <a:pt x="719" y="2436"/>
                    </a:cubicBezTo>
                    <a:cubicBezTo>
                      <a:pt x="662" y="2244"/>
                      <a:pt x="614" y="2053"/>
                      <a:pt x="576" y="1851"/>
                    </a:cubicBezTo>
                    <a:cubicBezTo>
                      <a:pt x="850" y="809"/>
                      <a:pt x="1397" y="357"/>
                      <a:pt x="2384" y="357"/>
                    </a:cubicBezTo>
                    <a:cubicBezTo>
                      <a:pt x="2394" y="357"/>
                      <a:pt x="2404" y="357"/>
                      <a:pt x="2415" y="357"/>
                    </a:cubicBezTo>
                    <a:cubicBezTo>
                      <a:pt x="3411" y="376"/>
                      <a:pt x="4130" y="1353"/>
                      <a:pt x="4226" y="2177"/>
                    </a:cubicBezTo>
                    <a:cubicBezTo>
                      <a:pt x="4293" y="1372"/>
                      <a:pt x="3814" y="41"/>
                      <a:pt x="2377" y="2"/>
                    </a:cubicBezTo>
                    <a:cubicBezTo>
                      <a:pt x="2342" y="1"/>
                      <a:pt x="2309"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6301725" y="1833961"/>
                <a:ext cx="323534" cy="127410"/>
              </a:xfrm>
              <a:custGeom>
                <a:avLst/>
                <a:gdLst/>
                <a:ahLst/>
                <a:cxnLst/>
                <a:rect l="l" t="t" r="r" b="b"/>
                <a:pathLst>
                  <a:path w="2971" h="1170" extrusionOk="0">
                    <a:moveTo>
                      <a:pt x="2970" y="0"/>
                    </a:moveTo>
                    <a:cubicBezTo>
                      <a:pt x="2970" y="1"/>
                      <a:pt x="2290" y="365"/>
                      <a:pt x="1725" y="585"/>
                    </a:cubicBezTo>
                    <a:cubicBezTo>
                      <a:pt x="1303" y="748"/>
                      <a:pt x="0" y="1169"/>
                      <a:pt x="0" y="1169"/>
                    </a:cubicBezTo>
                    <a:cubicBezTo>
                      <a:pt x="0" y="1169"/>
                      <a:pt x="767" y="1093"/>
                      <a:pt x="1361" y="949"/>
                    </a:cubicBezTo>
                    <a:cubicBezTo>
                      <a:pt x="1782" y="853"/>
                      <a:pt x="2204" y="719"/>
                      <a:pt x="2616" y="556"/>
                    </a:cubicBezTo>
                    <a:cubicBezTo>
                      <a:pt x="2798" y="432"/>
                      <a:pt x="2932" y="230"/>
                      <a:pt x="297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7155052" y="2055568"/>
                <a:ext cx="407058" cy="342917"/>
              </a:xfrm>
              <a:custGeom>
                <a:avLst/>
                <a:gdLst/>
                <a:ahLst/>
                <a:cxnLst/>
                <a:rect l="l" t="t" r="r" b="b"/>
                <a:pathLst>
                  <a:path w="3738" h="3149" extrusionOk="0">
                    <a:moveTo>
                      <a:pt x="1883" y="1"/>
                    </a:moveTo>
                    <a:cubicBezTo>
                      <a:pt x="1251" y="1"/>
                      <a:pt x="679" y="297"/>
                      <a:pt x="384" y="772"/>
                    </a:cubicBezTo>
                    <a:cubicBezTo>
                      <a:pt x="1" y="1395"/>
                      <a:pt x="39" y="2133"/>
                      <a:pt x="116" y="2526"/>
                    </a:cubicBezTo>
                    <a:cubicBezTo>
                      <a:pt x="557" y="2928"/>
                      <a:pt x="1122" y="3148"/>
                      <a:pt x="1716" y="3148"/>
                    </a:cubicBezTo>
                    <a:cubicBezTo>
                      <a:pt x="2952" y="3148"/>
                      <a:pt x="3507" y="2267"/>
                      <a:pt x="3737" y="1635"/>
                    </a:cubicBezTo>
                    <a:cubicBezTo>
                      <a:pt x="3613" y="955"/>
                      <a:pt x="3373" y="380"/>
                      <a:pt x="2521" y="102"/>
                    </a:cubicBezTo>
                    <a:cubicBezTo>
                      <a:pt x="2306" y="33"/>
                      <a:pt x="2091" y="1"/>
                      <a:pt x="1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7165179" y="2098801"/>
                <a:ext cx="322880" cy="274530"/>
              </a:xfrm>
              <a:custGeom>
                <a:avLst/>
                <a:gdLst/>
                <a:ahLst/>
                <a:cxnLst/>
                <a:rect l="l" t="t" r="r" b="b"/>
                <a:pathLst>
                  <a:path w="2965" h="2521" extrusionOk="0">
                    <a:moveTo>
                      <a:pt x="1658" y="0"/>
                    </a:moveTo>
                    <a:cubicBezTo>
                      <a:pt x="591" y="0"/>
                      <a:pt x="0" y="1275"/>
                      <a:pt x="722" y="2090"/>
                    </a:cubicBezTo>
                    <a:cubicBezTo>
                      <a:pt x="981" y="2386"/>
                      <a:pt x="1322" y="2521"/>
                      <a:pt x="1658" y="2521"/>
                    </a:cubicBezTo>
                    <a:cubicBezTo>
                      <a:pt x="2268" y="2521"/>
                      <a:pt x="2864" y="2079"/>
                      <a:pt x="2926" y="1362"/>
                    </a:cubicBezTo>
                    <a:cubicBezTo>
                      <a:pt x="2964" y="653"/>
                      <a:pt x="2437" y="50"/>
                      <a:pt x="1728" y="2"/>
                    </a:cubicBezTo>
                    <a:cubicBezTo>
                      <a:pt x="1705" y="1"/>
                      <a:pt x="1681"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7209392" y="2098910"/>
                <a:ext cx="273442" cy="137864"/>
              </a:xfrm>
              <a:custGeom>
                <a:avLst/>
                <a:gdLst/>
                <a:ahLst/>
                <a:cxnLst/>
                <a:rect l="l" t="t" r="r" b="b"/>
                <a:pathLst>
                  <a:path w="2511" h="1266" extrusionOk="0">
                    <a:moveTo>
                      <a:pt x="1287" y="0"/>
                    </a:moveTo>
                    <a:cubicBezTo>
                      <a:pt x="585" y="0"/>
                      <a:pt x="19" y="559"/>
                      <a:pt x="0" y="1256"/>
                    </a:cubicBezTo>
                    <a:cubicBezTo>
                      <a:pt x="0" y="1256"/>
                      <a:pt x="0" y="1265"/>
                      <a:pt x="0" y="1265"/>
                    </a:cubicBezTo>
                    <a:cubicBezTo>
                      <a:pt x="524" y="1099"/>
                      <a:pt x="1063" y="1016"/>
                      <a:pt x="1605" y="1016"/>
                    </a:cubicBezTo>
                    <a:cubicBezTo>
                      <a:pt x="1907" y="1016"/>
                      <a:pt x="2209" y="1042"/>
                      <a:pt x="2510" y="1093"/>
                    </a:cubicBezTo>
                    <a:cubicBezTo>
                      <a:pt x="2424" y="489"/>
                      <a:pt x="1926" y="30"/>
                      <a:pt x="1322" y="1"/>
                    </a:cubicBezTo>
                    <a:cubicBezTo>
                      <a:pt x="1310" y="1"/>
                      <a:pt x="1299" y="0"/>
                      <a:pt x="1287"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7135232" y="2087802"/>
                <a:ext cx="362301" cy="306546"/>
              </a:xfrm>
              <a:custGeom>
                <a:avLst/>
                <a:gdLst/>
                <a:ahLst/>
                <a:cxnLst/>
                <a:rect l="l" t="t" r="r" b="b"/>
                <a:pathLst>
                  <a:path w="3327" h="2815" extrusionOk="0">
                    <a:moveTo>
                      <a:pt x="2003" y="189"/>
                    </a:moveTo>
                    <a:cubicBezTo>
                      <a:pt x="2655" y="237"/>
                      <a:pt x="3153" y="802"/>
                      <a:pt x="3114" y="1463"/>
                    </a:cubicBezTo>
                    <a:cubicBezTo>
                      <a:pt x="3095" y="1779"/>
                      <a:pt x="2961" y="2086"/>
                      <a:pt x="2731" y="2306"/>
                    </a:cubicBezTo>
                    <a:cubicBezTo>
                      <a:pt x="2519" y="2518"/>
                      <a:pt x="2228" y="2633"/>
                      <a:pt x="1925" y="2633"/>
                    </a:cubicBezTo>
                    <a:cubicBezTo>
                      <a:pt x="1913" y="2633"/>
                      <a:pt x="1900" y="2632"/>
                      <a:pt x="1888" y="2632"/>
                    </a:cubicBezTo>
                    <a:cubicBezTo>
                      <a:pt x="1246" y="2575"/>
                      <a:pt x="758" y="2029"/>
                      <a:pt x="777" y="1387"/>
                    </a:cubicBezTo>
                    <a:cubicBezTo>
                      <a:pt x="796" y="735"/>
                      <a:pt x="1304" y="218"/>
                      <a:pt x="1946" y="189"/>
                    </a:cubicBezTo>
                    <a:close/>
                    <a:moveTo>
                      <a:pt x="1874" y="0"/>
                    </a:moveTo>
                    <a:cubicBezTo>
                      <a:pt x="1542" y="0"/>
                      <a:pt x="1202" y="121"/>
                      <a:pt x="921" y="390"/>
                    </a:cubicBezTo>
                    <a:cubicBezTo>
                      <a:pt x="1" y="1272"/>
                      <a:pt x="614" y="2805"/>
                      <a:pt x="1879" y="2814"/>
                    </a:cubicBezTo>
                    <a:lnTo>
                      <a:pt x="1946" y="2814"/>
                    </a:lnTo>
                    <a:cubicBezTo>
                      <a:pt x="2281" y="2814"/>
                      <a:pt x="2607" y="2680"/>
                      <a:pt x="2856" y="2440"/>
                    </a:cubicBezTo>
                    <a:cubicBezTo>
                      <a:pt x="3114" y="2182"/>
                      <a:pt x="3277" y="1837"/>
                      <a:pt x="3287" y="1473"/>
                    </a:cubicBezTo>
                    <a:cubicBezTo>
                      <a:pt x="3327" y="599"/>
                      <a:pt x="2617" y="0"/>
                      <a:pt x="1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7267326" y="2179277"/>
                <a:ext cx="142438" cy="120658"/>
              </a:xfrm>
              <a:custGeom>
                <a:avLst/>
                <a:gdLst/>
                <a:ahLst/>
                <a:cxnLst/>
                <a:rect l="l" t="t" r="r" b="b"/>
                <a:pathLst>
                  <a:path w="1308" h="1108" extrusionOk="0">
                    <a:moveTo>
                      <a:pt x="729" y="0"/>
                    </a:moveTo>
                    <a:cubicBezTo>
                      <a:pt x="264" y="0"/>
                      <a:pt x="0" y="562"/>
                      <a:pt x="321" y="920"/>
                    </a:cubicBezTo>
                    <a:cubicBezTo>
                      <a:pt x="433" y="1049"/>
                      <a:pt x="580" y="1107"/>
                      <a:pt x="727" y="1107"/>
                    </a:cubicBezTo>
                    <a:cubicBezTo>
                      <a:pt x="994" y="1107"/>
                      <a:pt x="1257" y="914"/>
                      <a:pt x="1288" y="604"/>
                    </a:cubicBezTo>
                    <a:cubicBezTo>
                      <a:pt x="1308" y="288"/>
                      <a:pt x="1068" y="20"/>
                      <a:pt x="752" y="1"/>
                    </a:cubicBezTo>
                    <a:cubicBezTo>
                      <a:pt x="744" y="0"/>
                      <a:pt x="736"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167684" y="2243526"/>
                <a:ext cx="155505" cy="78624"/>
              </a:xfrm>
              <a:custGeom>
                <a:avLst/>
                <a:gdLst/>
                <a:ahLst/>
                <a:cxnLst/>
                <a:rect l="l" t="t" r="r" b="b"/>
                <a:pathLst>
                  <a:path w="1428" h="722" extrusionOk="0">
                    <a:moveTo>
                      <a:pt x="1110" y="1"/>
                    </a:moveTo>
                    <a:cubicBezTo>
                      <a:pt x="838" y="1"/>
                      <a:pt x="447" y="57"/>
                      <a:pt x="259" y="148"/>
                    </a:cubicBezTo>
                    <a:cubicBezTo>
                      <a:pt x="0" y="282"/>
                      <a:pt x="106" y="721"/>
                      <a:pt x="415" y="721"/>
                    </a:cubicBezTo>
                    <a:cubicBezTo>
                      <a:pt x="438" y="721"/>
                      <a:pt x="463" y="719"/>
                      <a:pt x="488" y="713"/>
                    </a:cubicBezTo>
                    <a:cubicBezTo>
                      <a:pt x="853" y="627"/>
                      <a:pt x="1427" y="187"/>
                      <a:pt x="1399" y="62"/>
                    </a:cubicBezTo>
                    <a:cubicBezTo>
                      <a:pt x="1385" y="20"/>
                      <a:pt x="1267"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7404429" y="2249189"/>
                <a:ext cx="54340" cy="38767"/>
              </a:xfrm>
              <a:custGeom>
                <a:avLst/>
                <a:gdLst/>
                <a:ahLst/>
                <a:cxnLst/>
                <a:rect l="l" t="t" r="r" b="b"/>
                <a:pathLst>
                  <a:path w="499" h="356" extrusionOk="0">
                    <a:moveTo>
                      <a:pt x="155" y="0"/>
                    </a:moveTo>
                    <a:cubicBezTo>
                      <a:pt x="77" y="0"/>
                      <a:pt x="14" y="14"/>
                      <a:pt x="10" y="39"/>
                    </a:cubicBezTo>
                    <a:cubicBezTo>
                      <a:pt x="1" y="86"/>
                      <a:pt x="278" y="355"/>
                      <a:pt x="361" y="355"/>
                    </a:cubicBezTo>
                    <a:cubicBezTo>
                      <a:pt x="362" y="355"/>
                      <a:pt x="363" y="355"/>
                      <a:pt x="365" y="355"/>
                    </a:cubicBezTo>
                    <a:cubicBezTo>
                      <a:pt x="470" y="307"/>
                      <a:pt x="499" y="182"/>
                      <a:pt x="441" y="87"/>
                    </a:cubicBezTo>
                    <a:cubicBezTo>
                      <a:pt x="392" y="26"/>
                      <a:pt x="26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7144706" y="2035095"/>
                <a:ext cx="466407" cy="265274"/>
              </a:xfrm>
              <a:custGeom>
                <a:avLst/>
                <a:gdLst/>
                <a:ahLst/>
                <a:cxnLst/>
                <a:rect l="l" t="t" r="r" b="b"/>
                <a:pathLst>
                  <a:path w="4283" h="2436" extrusionOk="0">
                    <a:moveTo>
                      <a:pt x="2008" y="1"/>
                    </a:moveTo>
                    <a:cubicBezTo>
                      <a:pt x="1975" y="1"/>
                      <a:pt x="1941" y="1"/>
                      <a:pt x="1907" y="2"/>
                    </a:cubicBezTo>
                    <a:cubicBezTo>
                      <a:pt x="479" y="41"/>
                      <a:pt x="0" y="1372"/>
                      <a:pt x="58" y="2177"/>
                    </a:cubicBezTo>
                    <a:cubicBezTo>
                      <a:pt x="163" y="1353"/>
                      <a:pt x="872" y="376"/>
                      <a:pt x="1878" y="357"/>
                    </a:cubicBezTo>
                    <a:cubicBezTo>
                      <a:pt x="1888" y="357"/>
                      <a:pt x="1899" y="357"/>
                      <a:pt x="1909" y="357"/>
                    </a:cubicBezTo>
                    <a:cubicBezTo>
                      <a:pt x="2886" y="357"/>
                      <a:pt x="3433" y="809"/>
                      <a:pt x="3708" y="1851"/>
                    </a:cubicBezTo>
                    <a:cubicBezTo>
                      <a:pt x="3669" y="2053"/>
                      <a:pt x="3621" y="2244"/>
                      <a:pt x="3564" y="2436"/>
                    </a:cubicBezTo>
                    <a:cubicBezTo>
                      <a:pt x="3871" y="2292"/>
                      <a:pt x="4120" y="2053"/>
                      <a:pt x="4282" y="1756"/>
                    </a:cubicBezTo>
                    <a:cubicBezTo>
                      <a:pt x="4095" y="1268"/>
                      <a:pt x="3540" y="1"/>
                      <a:pt x="2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202096" y="1833961"/>
                <a:ext cx="323425" cy="127410"/>
              </a:xfrm>
              <a:custGeom>
                <a:avLst/>
                <a:gdLst/>
                <a:ahLst/>
                <a:cxnLst/>
                <a:rect l="l" t="t" r="r" b="b"/>
                <a:pathLst>
                  <a:path w="2970" h="1170" extrusionOk="0">
                    <a:moveTo>
                      <a:pt x="0" y="0"/>
                    </a:moveTo>
                    <a:lnTo>
                      <a:pt x="0" y="0"/>
                    </a:lnTo>
                    <a:cubicBezTo>
                      <a:pt x="38" y="230"/>
                      <a:pt x="172" y="432"/>
                      <a:pt x="364" y="556"/>
                    </a:cubicBezTo>
                    <a:cubicBezTo>
                      <a:pt x="766" y="719"/>
                      <a:pt x="1188" y="853"/>
                      <a:pt x="1610" y="949"/>
                    </a:cubicBezTo>
                    <a:cubicBezTo>
                      <a:pt x="2213" y="1093"/>
                      <a:pt x="2970" y="1169"/>
                      <a:pt x="2970" y="1169"/>
                    </a:cubicBezTo>
                    <a:cubicBezTo>
                      <a:pt x="2970" y="1169"/>
                      <a:pt x="1667" y="748"/>
                      <a:pt x="1255" y="585"/>
                    </a:cubicBezTo>
                    <a:cubicBezTo>
                      <a:pt x="680" y="365"/>
                      <a:pt x="0" y="1"/>
                      <a:pt x="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274077" y="2442810"/>
                <a:ext cx="60547" cy="51399"/>
              </a:xfrm>
              <a:custGeom>
                <a:avLst/>
                <a:gdLst/>
                <a:ahLst/>
                <a:cxnLst/>
                <a:rect l="l" t="t" r="r" b="b"/>
                <a:pathLst>
                  <a:path w="556" h="472" extrusionOk="0">
                    <a:moveTo>
                      <a:pt x="411" y="1"/>
                    </a:moveTo>
                    <a:cubicBezTo>
                      <a:pt x="392" y="1"/>
                      <a:pt x="372" y="5"/>
                      <a:pt x="355" y="14"/>
                    </a:cubicBezTo>
                    <a:lnTo>
                      <a:pt x="345" y="14"/>
                    </a:lnTo>
                    <a:cubicBezTo>
                      <a:pt x="268" y="62"/>
                      <a:pt x="201" y="129"/>
                      <a:pt x="144" y="206"/>
                    </a:cubicBezTo>
                    <a:cubicBezTo>
                      <a:pt x="96" y="273"/>
                      <a:pt x="48" y="340"/>
                      <a:pt x="10" y="407"/>
                    </a:cubicBezTo>
                    <a:cubicBezTo>
                      <a:pt x="0" y="426"/>
                      <a:pt x="10" y="445"/>
                      <a:pt x="19" y="464"/>
                    </a:cubicBezTo>
                    <a:cubicBezTo>
                      <a:pt x="29" y="469"/>
                      <a:pt x="41" y="471"/>
                      <a:pt x="52" y="471"/>
                    </a:cubicBezTo>
                    <a:cubicBezTo>
                      <a:pt x="62" y="471"/>
                      <a:pt x="72" y="469"/>
                      <a:pt x="77" y="464"/>
                    </a:cubicBezTo>
                    <a:cubicBezTo>
                      <a:pt x="134" y="407"/>
                      <a:pt x="192" y="359"/>
                      <a:pt x="259" y="321"/>
                    </a:cubicBezTo>
                    <a:cubicBezTo>
                      <a:pt x="307" y="282"/>
                      <a:pt x="374" y="253"/>
                      <a:pt x="431" y="244"/>
                    </a:cubicBezTo>
                    <a:cubicBezTo>
                      <a:pt x="450" y="234"/>
                      <a:pt x="460" y="234"/>
                      <a:pt x="479" y="225"/>
                    </a:cubicBezTo>
                    <a:cubicBezTo>
                      <a:pt x="537" y="186"/>
                      <a:pt x="556" y="119"/>
                      <a:pt x="517" y="62"/>
                    </a:cubicBezTo>
                    <a:cubicBezTo>
                      <a:pt x="498" y="22"/>
                      <a:pt x="455" y="1"/>
                      <a:pt x="41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7338763" y="2442157"/>
                <a:ext cx="65229" cy="52053"/>
              </a:xfrm>
              <a:custGeom>
                <a:avLst/>
                <a:gdLst/>
                <a:ahLst/>
                <a:cxnLst/>
                <a:rect l="l" t="t" r="r" b="b"/>
                <a:pathLst>
                  <a:path w="599" h="478" extrusionOk="0">
                    <a:moveTo>
                      <a:pt x="417" y="0"/>
                    </a:moveTo>
                    <a:cubicBezTo>
                      <a:pt x="397" y="0"/>
                      <a:pt x="376" y="6"/>
                      <a:pt x="355" y="20"/>
                    </a:cubicBezTo>
                    <a:lnTo>
                      <a:pt x="345" y="20"/>
                    </a:lnTo>
                    <a:cubicBezTo>
                      <a:pt x="268" y="68"/>
                      <a:pt x="201" y="135"/>
                      <a:pt x="144" y="212"/>
                    </a:cubicBezTo>
                    <a:cubicBezTo>
                      <a:pt x="96" y="279"/>
                      <a:pt x="48" y="346"/>
                      <a:pt x="10" y="413"/>
                    </a:cubicBezTo>
                    <a:cubicBezTo>
                      <a:pt x="0" y="432"/>
                      <a:pt x="0" y="451"/>
                      <a:pt x="19" y="470"/>
                    </a:cubicBezTo>
                    <a:cubicBezTo>
                      <a:pt x="24" y="475"/>
                      <a:pt x="34" y="477"/>
                      <a:pt x="44" y="477"/>
                    </a:cubicBezTo>
                    <a:cubicBezTo>
                      <a:pt x="55" y="477"/>
                      <a:pt x="67" y="475"/>
                      <a:pt x="77" y="470"/>
                    </a:cubicBezTo>
                    <a:cubicBezTo>
                      <a:pt x="125" y="413"/>
                      <a:pt x="182" y="365"/>
                      <a:pt x="249" y="327"/>
                    </a:cubicBezTo>
                    <a:cubicBezTo>
                      <a:pt x="307" y="288"/>
                      <a:pt x="364" y="259"/>
                      <a:pt x="431" y="250"/>
                    </a:cubicBezTo>
                    <a:cubicBezTo>
                      <a:pt x="441" y="240"/>
                      <a:pt x="460" y="240"/>
                      <a:pt x="469" y="231"/>
                    </a:cubicBezTo>
                    <a:cubicBezTo>
                      <a:pt x="598" y="166"/>
                      <a:pt x="524" y="0"/>
                      <a:pt x="41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7402360" y="2442157"/>
                <a:ext cx="65229" cy="52053"/>
              </a:xfrm>
              <a:custGeom>
                <a:avLst/>
                <a:gdLst/>
                <a:ahLst/>
                <a:cxnLst/>
                <a:rect l="l" t="t" r="r" b="b"/>
                <a:pathLst>
                  <a:path w="599" h="478" extrusionOk="0">
                    <a:moveTo>
                      <a:pt x="418" y="0"/>
                    </a:moveTo>
                    <a:cubicBezTo>
                      <a:pt x="398" y="0"/>
                      <a:pt x="376" y="6"/>
                      <a:pt x="355" y="20"/>
                    </a:cubicBezTo>
                    <a:lnTo>
                      <a:pt x="345" y="20"/>
                    </a:lnTo>
                    <a:cubicBezTo>
                      <a:pt x="269" y="68"/>
                      <a:pt x="202" y="135"/>
                      <a:pt x="144" y="212"/>
                    </a:cubicBezTo>
                    <a:cubicBezTo>
                      <a:pt x="96" y="279"/>
                      <a:pt x="48" y="346"/>
                      <a:pt x="10" y="413"/>
                    </a:cubicBezTo>
                    <a:cubicBezTo>
                      <a:pt x="0" y="432"/>
                      <a:pt x="0" y="451"/>
                      <a:pt x="10" y="470"/>
                    </a:cubicBezTo>
                    <a:cubicBezTo>
                      <a:pt x="20" y="475"/>
                      <a:pt x="32" y="477"/>
                      <a:pt x="42" y="477"/>
                    </a:cubicBezTo>
                    <a:cubicBezTo>
                      <a:pt x="53" y="477"/>
                      <a:pt x="63" y="475"/>
                      <a:pt x="68" y="470"/>
                    </a:cubicBezTo>
                    <a:cubicBezTo>
                      <a:pt x="125" y="413"/>
                      <a:pt x="182" y="365"/>
                      <a:pt x="250" y="327"/>
                    </a:cubicBezTo>
                    <a:cubicBezTo>
                      <a:pt x="307" y="288"/>
                      <a:pt x="364" y="259"/>
                      <a:pt x="432" y="250"/>
                    </a:cubicBezTo>
                    <a:cubicBezTo>
                      <a:pt x="441" y="240"/>
                      <a:pt x="460" y="240"/>
                      <a:pt x="470" y="231"/>
                    </a:cubicBezTo>
                    <a:cubicBezTo>
                      <a:pt x="599" y="166"/>
                      <a:pt x="524" y="0"/>
                      <a:pt x="418"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6493712" y="2442048"/>
                <a:ext cx="59567" cy="52162"/>
              </a:xfrm>
              <a:custGeom>
                <a:avLst/>
                <a:gdLst/>
                <a:ahLst/>
                <a:cxnLst/>
                <a:rect l="l" t="t" r="r" b="b"/>
                <a:pathLst>
                  <a:path w="547" h="479" extrusionOk="0">
                    <a:moveTo>
                      <a:pt x="129" y="1"/>
                    </a:moveTo>
                    <a:cubicBezTo>
                      <a:pt x="75" y="1"/>
                      <a:pt x="18" y="46"/>
                      <a:pt x="10" y="107"/>
                    </a:cubicBezTo>
                    <a:cubicBezTo>
                      <a:pt x="0" y="174"/>
                      <a:pt x="48" y="232"/>
                      <a:pt x="115" y="241"/>
                    </a:cubicBezTo>
                    <a:cubicBezTo>
                      <a:pt x="172" y="260"/>
                      <a:pt x="240" y="289"/>
                      <a:pt x="287" y="328"/>
                    </a:cubicBezTo>
                    <a:cubicBezTo>
                      <a:pt x="355" y="366"/>
                      <a:pt x="412" y="414"/>
                      <a:pt x="469" y="462"/>
                    </a:cubicBezTo>
                    <a:lnTo>
                      <a:pt x="469" y="471"/>
                    </a:lnTo>
                    <a:cubicBezTo>
                      <a:pt x="474" y="476"/>
                      <a:pt x="481" y="478"/>
                      <a:pt x="490" y="478"/>
                    </a:cubicBezTo>
                    <a:cubicBezTo>
                      <a:pt x="498" y="478"/>
                      <a:pt x="508" y="476"/>
                      <a:pt x="517" y="471"/>
                    </a:cubicBezTo>
                    <a:cubicBezTo>
                      <a:pt x="537" y="452"/>
                      <a:pt x="546" y="433"/>
                      <a:pt x="537" y="414"/>
                    </a:cubicBezTo>
                    <a:cubicBezTo>
                      <a:pt x="489" y="337"/>
                      <a:pt x="450" y="270"/>
                      <a:pt x="402" y="203"/>
                    </a:cubicBezTo>
                    <a:cubicBezTo>
                      <a:pt x="345" y="136"/>
                      <a:pt x="278" y="69"/>
                      <a:pt x="201" y="21"/>
                    </a:cubicBezTo>
                    <a:lnTo>
                      <a:pt x="192" y="21"/>
                    </a:lnTo>
                    <a:cubicBezTo>
                      <a:pt x="182" y="11"/>
                      <a:pt x="163" y="2"/>
                      <a:pt x="144" y="2"/>
                    </a:cubicBezTo>
                    <a:cubicBezTo>
                      <a:pt x="139" y="1"/>
                      <a:pt x="134" y="1"/>
                      <a:pt x="12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6425760" y="2441939"/>
                <a:ext cx="63814" cy="51182"/>
              </a:xfrm>
              <a:custGeom>
                <a:avLst/>
                <a:gdLst/>
                <a:ahLst/>
                <a:cxnLst/>
                <a:rect l="l" t="t" r="r" b="b"/>
                <a:pathLst>
                  <a:path w="586" h="470" extrusionOk="0">
                    <a:moveTo>
                      <a:pt x="159" y="0"/>
                    </a:moveTo>
                    <a:cubicBezTo>
                      <a:pt x="26" y="0"/>
                      <a:pt x="1" y="215"/>
                      <a:pt x="155" y="242"/>
                    </a:cubicBezTo>
                    <a:cubicBezTo>
                      <a:pt x="212" y="261"/>
                      <a:pt x="279" y="290"/>
                      <a:pt x="327" y="329"/>
                    </a:cubicBezTo>
                    <a:cubicBezTo>
                      <a:pt x="394" y="367"/>
                      <a:pt x="452" y="415"/>
                      <a:pt x="509" y="463"/>
                    </a:cubicBezTo>
                    <a:cubicBezTo>
                      <a:pt x="514" y="467"/>
                      <a:pt x="521" y="470"/>
                      <a:pt x="529" y="470"/>
                    </a:cubicBezTo>
                    <a:cubicBezTo>
                      <a:pt x="538" y="470"/>
                      <a:pt x="547" y="467"/>
                      <a:pt x="557" y="463"/>
                    </a:cubicBezTo>
                    <a:cubicBezTo>
                      <a:pt x="576" y="453"/>
                      <a:pt x="586" y="434"/>
                      <a:pt x="576" y="415"/>
                    </a:cubicBezTo>
                    <a:cubicBezTo>
                      <a:pt x="538" y="338"/>
                      <a:pt x="490" y="271"/>
                      <a:pt x="442" y="204"/>
                    </a:cubicBezTo>
                    <a:cubicBezTo>
                      <a:pt x="385" y="127"/>
                      <a:pt x="317" y="70"/>
                      <a:pt x="241" y="22"/>
                    </a:cubicBezTo>
                    <a:lnTo>
                      <a:pt x="231" y="22"/>
                    </a:lnTo>
                    <a:cubicBezTo>
                      <a:pt x="222" y="12"/>
                      <a:pt x="203" y="3"/>
                      <a:pt x="183" y="3"/>
                    </a:cubicBezTo>
                    <a:cubicBezTo>
                      <a:pt x="175" y="1"/>
                      <a:pt x="166" y="0"/>
                      <a:pt x="159"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6361074" y="2441939"/>
                <a:ext cx="63814" cy="51182"/>
              </a:xfrm>
              <a:custGeom>
                <a:avLst/>
                <a:gdLst/>
                <a:ahLst/>
                <a:cxnLst/>
                <a:rect l="l" t="t" r="r" b="b"/>
                <a:pathLst>
                  <a:path w="586" h="470" extrusionOk="0">
                    <a:moveTo>
                      <a:pt x="167" y="0"/>
                    </a:moveTo>
                    <a:cubicBezTo>
                      <a:pt x="26" y="0"/>
                      <a:pt x="1" y="215"/>
                      <a:pt x="155" y="242"/>
                    </a:cubicBezTo>
                    <a:cubicBezTo>
                      <a:pt x="222" y="261"/>
                      <a:pt x="279" y="290"/>
                      <a:pt x="337" y="329"/>
                    </a:cubicBezTo>
                    <a:cubicBezTo>
                      <a:pt x="404" y="367"/>
                      <a:pt x="461" y="415"/>
                      <a:pt x="519" y="463"/>
                    </a:cubicBezTo>
                    <a:cubicBezTo>
                      <a:pt x="523" y="467"/>
                      <a:pt x="531" y="470"/>
                      <a:pt x="538" y="470"/>
                    </a:cubicBezTo>
                    <a:cubicBezTo>
                      <a:pt x="545" y="470"/>
                      <a:pt x="552" y="467"/>
                      <a:pt x="557" y="463"/>
                    </a:cubicBezTo>
                    <a:cubicBezTo>
                      <a:pt x="576" y="453"/>
                      <a:pt x="586" y="434"/>
                      <a:pt x="576" y="415"/>
                    </a:cubicBezTo>
                    <a:cubicBezTo>
                      <a:pt x="538" y="338"/>
                      <a:pt x="500" y="271"/>
                      <a:pt x="442" y="204"/>
                    </a:cubicBezTo>
                    <a:cubicBezTo>
                      <a:pt x="394" y="127"/>
                      <a:pt x="327" y="70"/>
                      <a:pt x="250" y="22"/>
                    </a:cubicBezTo>
                    <a:lnTo>
                      <a:pt x="241" y="22"/>
                    </a:lnTo>
                    <a:cubicBezTo>
                      <a:pt x="222" y="12"/>
                      <a:pt x="212" y="3"/>
                      <a:pt x="193" y="3"/>
                    </a:cubicBezTo>
                    <a:cubicBezTo>
                      <a:pt x="184" y="1"/>
                      <a:pt x="175" y="0"/>
                      <a:pt x="16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6817031" y="2401538"/>
                <a:ext cx="48133" cy="61309"/>
              </a:xfrm>
              <a:custGeom>
                <a:avLst/>
                <a:gdLst/>
                <a:ahLst/>
                <a:cxnLst/>
                <a:rect l="l" t="t" r="r" b="b"/>
                <a:pathLst>
                  <a:path w="442" h="563" extrusionOk="0">
                    <a:moveTo>
                      <a:pt x="144" y="0"/>
                    </a:moveTo>
                    <a:cubicBezTo>
                      <a:pt x="128" y="0"/>
                      <a:pt x="112" y="3"/>
                      <a:pt x="97" y="10"/>
                    </a:cubicBezTo>
                    <a:cubicBezTo>
                      <a:pt x="30" y="38"/>
                      <a:pt x="1" y="115"/>
                      <a:pt x="20" y="182"/>
                    </a:cubicBezTo>
                    <a:lnTo>
                      <a:pt x="39" y="220"/>
                    </a:lnTo>
                    <a:cubicBezTo>
                      <a:pt x="58" y="259"/>
                      <a:pt x="78" y="297"/>
                      <a:pt x="106" y="335"/>
                    </a:cubicBezTo>
                    <a:cubicBezTo>
                      <a:pt x="125" y="364"/>
                      <a:pt x="154" y="393"/>
                      <a:pt x="183" y="422"/>
                    </a:cubicBezTo>
                    <a:cubicBezTo>
                      <a:pt x="231" y="470"/>
                      <a:pt x="288" y="517"/>
                      <a:pt x="355" y="556"/>
                    </a:cubicBezTo>
                    <a:cubicBezTo>
                      <a:pt x="363" y="560"/>
                      <a:pt x="371" y="562"/>
                      <a:pt x="379" y="562"/>
                    </a:cubicBezTo>
                    <a:cubicBezTo>
                      <a:pt x="390" y="562"/>
                      <a:pt x="402" y="557"/>
                      <a:pt x="413" y="546"/>
                    </a:cubicBezTo>
                    <a:cubicBezTo>
                      <a:pt x="442" y="527"/>
                      <a:pt x="442" y="489"/>
                      <a:pt x="422" y="470"/>
                    </a:cubicBezTo>
                    <a:cubicBezTo>
                      <a:pt x="384" y="422"/>
                      <a:pt x="346" y="374"/>
                      <a:pt x="317" y="316"/>
                    </a:cubicBezTo>
                    <a:cubicBezTo>
                      <a:pt x="307" y="288"/>
                      <a:pt x="298" y="259"/>
                      <a:pt x="288" y="230"/>
                    </a:cubicBezTo>
                    <a:cubicBezTo>
                      <a:pt x="279" y="211"/>
                      <a:pt x="269" y="192"/>
                      <a:pt x="269" y="163"/>
                    </a:cubicBezTo>
                    <a:cubicBezTo>
                      <a:pt x="279" y="134"/>
                      <a:pt x="279" y="106"/>
                      <a:pt x="269" y="86"/>
                    </a:cubicBezTo>
                    <a:cubicBezTo>
                      <a:pt x="247" y="35"/>
                      <a:pt x="196" y="0"/>
                      <a:pt x="144" y="0"/>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6682542" y="2504120"/>
                <a:ext cx="513341" cy="317218"/>
              </a:xfrm>
              <a:custGeom>
                <a:avLst/>
                <a:gdLst/>
                <a:ahLst/>
                <a:cxnLst/>
                <a:rect l="l" t="t" r="r" b="b"/>
                <a:pathLst>
                  <a:path w="4714" h="2913" extrusionOk="0">
                    <a:moveTo>
                      <a:pt x="3521" y="1"/>
                    </a:moveTo>
                    <a:cubicBezTo>
                      <a:pt x="3403" y="1"/>
                      <a:pt x="3297" y="19"/>
                      <a:pt x="3219" y="45"/>
                    </a:cubicBezTo>
                    <a:cubicBezTo>
                      <a:pt x="2922" y="141"/>
                      <a:pt x="1092" y="792"/>
                      <a:pt x="374" y="898"/>
                    </a:cubicBezTo>
                    <a:cubicBezTo>
                      <a:pt x="0" y="1702"/>
                      <a:pt x="287" y="2383"/>
                      <a:pt x="987" y="2708"/>
                    </a:cubicBezTo>
                    <a:cubicBezTo>
                      <a:pt x="1292" y="2850"/>
                      <a:pt x="1712" y="2912"/>
                      <a:pt x="2144" y="2912"/>
                    </a:cubicBezTo>
                    <a:cubicBezTo>
                      <a:pt x="2702" y="2912"/>
                      <a:pt x="3282" y="2809"/>
                      <a:pt x="3660" y="2641"/>
                    </a:cubicBezTo>
                    <a:cubicBezTo>
                      <a:pt x="4426" y="2315"/>
                      <a:pt x="4714" y="1262"/>
                      <a:pt x="4455" y="610"/>
                    </a:cubicBezTo>
                    <a:cubicBezTo>
                      <a:pt x="4259" y="134"/>
                      <a:pt x="3843" y="1"/>
                      <a:pt x="3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6752346" y="2630006"/>
                <a:ext cx="422630" cy="192312"/>
              </a:xfrm>
              <a:custGeom>
                <a:avLst/>
                <a:gdLst/>
                <a:ahLst/>
                <a:cxnLst/>
                <a:rect l="l" t="t" r="r" b="b"/>
                <a:pathLst>
                  <a:path w="3881" h="1766" extrusionOk="0">
                    <a:moveTo>
                      <a:pt x="2717" y="1"/>
                    </a:moveTo>
                    <a:cubicBezTo>
                      <a:pt x="1553" y="1"/>
                      <a:pt x="431" y="725"/>
                      <a:pt x="1" y="1341"/>
                    </a:cubicBezTo>
                    <a:cubicBezTo>
                      <a:pt x="106" y="1437"/>
                      <a:pt x="221" y="1504"/>
                      <a:pt x="346" y="1562"/>
                    </a:cubicBezTo>
                    <a:cubicBezTo>
                      <a:pt x="651" y="1704"/>
                      <a:pt x="1071" y="1766"/>
                      <a:pt x="1503" y="1766"/>
                    </a:cubicBezTo>
                    <a:cubicBezTo>
                      <a:pt x="2061" y="1766"/>
                      <a:pt x="2641" y="1662"/>
                      <a:pt x="3019" y="1495"/>
                    </a:cubicBezTo>
                    <a:cubicBezTo>
                      <a:pt x="3507" y="1284"/>
                      <a:pt x="3795" y="786"/>
                      <a:pt x="3881" y="278"/>
                    </a:cubicBezTo>
                    <a:cubicBezTo>
                      <a:pt x="3505" y="83"/>
                      <a:pt x="3109"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6751366" y="2504555"/>
                <a:ext cx="357945" cy="117282"/>
              </a:xfrm>
              <a:custGeom>
                <a:avLst/>
                <a:gdLst/>
                <a:ahLst/>
                <a:cxnLst/>
                <a:rect l="l" t="t" r="r" b="b"/>
                <a:pathLst>
                  <a:path w="3287" h="1077" extrusionOk="0">
                    <a:moveTo>
                      <a:pt x="2874" y="1"/>
                    </a:moveTo>
                    <a:cubicBezTo>
                      <a:pt x="2778" y="1"/>
                      <a:pt x="2681" y="14"/>
                      <a:pt x="2587" y="41"/>
                    </a:cubicBezTo>
                    <a:cubicBezTo>
                      <a:pt x="2319" y="127"/>
                      <a:pt x="824" y="654"/>
                      <a:pt x="0" y="846"/>
                    </a:cubicBezTo>
                    <a:cubicBezTo>
                      <a:pt x="264" y="1004"/>
                      <a:pt x="613" y="1077"/>
                      <a:pt x="989" y="1077"/>
                    </a:cubicBezTo>
                    <a:cubicBezTo>
                      <a:pt x="1844" y="1077"/>
                      <a:pt x="2840" y="698"/>
                      <a:pt x="3286" y="79"/>
                    </a:cubicBezTo>
                    <a:cubicBezTo>
                      <a:pt x="3156" y="28"/>
                      <a:pt x="3015" y="1"/>
                      <a:pt x="2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6744070" y="2623581"/>
                <a:ext cx="440271" cy="159861"/>
              </a:xfrm>
              <a:custGeom>
                <a:avLst/>
                <a:gdLst/>
                <a:ahLst/>
                <a:cxnLst/>
                <a:rect l="l" t="t" r="r" b="b"/>
                <a:pathLst>
                  <a:path w="4043" h="1468" extrusionOk="0">
                    <a:moveTo>
                      <a:pt x="2789" y="0"/>
                    </a:moveTo>
                    <a:cubicBezTo>
                      <a:pt x="1589" y="0"/>
                      <a:pt x="446" y="761"/>
                      <a:pt x="29" y="1372"/>
                    </a:cubicBezTo>
                    <a:cubicBezTo>
                      <a:pt x="0" y="1410"/>
                      <a:pt x="29" y="1468"/>
                      <a:pt x="77" y="1468"/>
                    </a:cubicBezTo>
                    <a:cubicBezTo>
                      <a:pt x="96" y="1468"/>
                      <a:pt x="115" y="1458"/>
                      <a:pt x="125" y="1439"/>
                    </a:cubicBezTo>
                    <a:cubicBezTo>
                      <a:pt x="528" y="856"/>
                      <a:pt x="1629" y="121"/>
                      <a:pt x="2785" y="121"/>
                    </a:cubicBezTo>
                    <a:cubicBezTo>
                      <a:pt x="3168" y="121"/>
                      <a:pt x="3557" y="202"/>
                      <a:pt x="3928" y="395"/>
                    </a:cubicBezTo>
                    <a:cubicBezTo>
                      <a:pt x="3940" y="400"/>
                      <a:pt x="3951" y="403"/>
                      <a:pt x="3960" y="403"/>
                    </a:cubicBezTo>
                    <a:cubicBezTo>
                      <a:pt x="4017" y="403"/>
                      <a:pt x="4043" y="322"/>
                      <a:pt x="3986" y="289"/>
                    </a:cubicBezTo>
                    <a:cubicBezTo>
                      <a:pt x="3597" y="85"/>
                      <a:pt x="3190" y="0"/>
                      <a:pt x="2789" y="0"/>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6744070" y="2506406"/>
                <a:ext cx="372537" cy="122727"/>
              </a:xfrm>
              <a:custGeom>
                <a:avLst/>
                <a:gdLst/>
                <a:ahLst/>
                <a:cxnLst/>
                <a:rect l="l" t="t" r="r" b="b"/>
                <a:pathLst>
                  <a:path w="3421" h="1127" extrusionOk="0">
                    <a:moveTo>
                      <a:pt x="3350" y="1"/>
                    </a:moveTo>
                    <a:cubicBezTo>
                      <a:pt x="3332" y="1"/>
                      <a:pt x="3316" y="8"/>
                      <a:pt x="3305" y="24"/>
                    </a:cubicBezTo>
                    <a:cubicBezTo>
                      <a:pt x="2876" y="621"/>
                      <a:pt x="1891" y="1002"/>
                      <a:pt x="1047" y="1002"/>
                    </a:cubicBezTo>
                    <a:cubicBezTo>
                      <a:pt x="687" y="1002"/>
                      <a:pt x="351" y="933"/>
                      <a:pt x="96" y="781"/>
                    </a:cubicBezTo>
                    <a:cubicBezTo>
                      <a:pt x="86" y="774"/>
                      <a:pt x="75" y="771"/>
                      <a:pt x="63" y="771"/>
                    </a:cubicBezTo>
                    <a:cubicBezTo>
                      <a:pt x="43" y="771"/>
                      <a:pt x="22" y="781"/>
                      <a:pt x="10" y="800"/>
                    </a:cubicBezTo>
                    <a:cubicBezTo>
                      <a:pt x="0" y="829"/>
                      <a:pt x="0" y="867"/>
                      <a:pt x="29" y="886"/>
                    </a:cubicBezTo>
                    <a:cubicBezTo>
                      <a:pt x="329" y="1041"/>
                      <a:pt x="664" y="1126"/>
                      <a:pt x="1009" y="1126"/>
                    </a:cubicBezTo>
                    <a:cubicBezTo>
                      <a:pt x="1027" y="1126"/>
                      <a:pt x="1045" y="1126"/>
                      <a:pt x="1064" y="1126"/>
                    </a:cubicBezTo>
                    <a:cubicBezTo>
                      <a:pt x="1945" y="1126"/>
                      <a:pt x="2951" y="733"/>
                      <a:pt x="3401" y="101"/>
                    </a:cubicBezTo>
                    <a:cubicBezTo>
                      <a:pt x="3420" y="72"/>
                      <a:pt x="3420" y="34"/>
                      <a:pt x="3392" y="14"/>
                    </a:cubicBezTo>
                    <a:cubicBezTo>
                      <a:pt x="3379" y="6"/>
                      <a:pt x="3364" y="1"/>
                      <a:pt x="3350"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6676226" y="2498130"/>
                <a:ext cx="528043" cy="330503"/>
              </a:xfrm>
              <a:custGeom>
                <a:avLst/>
                <a:gdLst/>
                <a:ahLst/>
                <a:cxnLst/>
                <a:rect l="l" t="t" r="r" b="b"/>
                <a:pathLst>
                  <a:path w="4849" h="3035" extrusionOk="0">
                    <a:moveTo>
                      <a:pt x="3569" y="120"/>
                    </a:moveTo>
                    <a:cubicBezTo>
                      <a:pt x="3864" y="120"/>
                      <a:pt x="4264" y="229"/>
                      <a:pt x="4455" y="694"/>
                    </a:cubicBezTo>
                    <a:cubicBezTo>
                      <a:pt x="4714" y="1317"/>
                      <a:pt x="4427" y="2332"/>
                      <a:pt x="3689" y="2658"/>
                    </a:cubicBezTo>
                    <a:cubicBezTo>
                      <a:pt x="3318" y="2819"/>
                      <a:pt x="2754" y="2920"/>
                      <a:pt x="2209" y="2920"/>
                    </a:cubicBezTo>
                    <a:cubicBezTo>
                      <a:pt x="1782" y="2920"/>
                      <a:pt x="1367" y="2858"/>
                      <a:pt x="1064" y="2715"/>
                    </a:cubicBezTo>
                    <a:cubicBezTo>
                      <a:pt x="384" y="2399"/>
                      <a:pt x="144" y="1729"/>
                      <a:pt x="470" y="1010"/>
                    </a:cubicBezTo>
                    <a:cubicBezTo>
                      <a:pt x="1093" y="905"/>
                      <a:pt x="2453" y="445"/>
                      <a:pt x="3028" y="244"/>
                    </a:cubicBezTo>
                    <a:lnTo>
                      <a:pt x="3287" y="157"/>
                    </a:lnTo>
                    <a:cubicBezTo>
                      <a:pt x="3350" y="138"/>
                      <a:pt x="3451" y="120"/>
                      <a:pt x="3569" y="120"/>
                    </a:cubicBezTo>
                    <a:close/>
                    <a:moveTo>
                      <a:pt x="3585" y="1"/>
                    </a:moveTo>
                    <a:cubicBezTo>
                      <a:pt x="3462" y="1"/>
                      <a:pt x="3349" y="20"/>
                      <a:pt x="3258" y="52"/>
                    </a:cubicBezTo>
                    <a:cubicBezTo>
                      <a:pt x="3210" y="71"/>
                      <a:pt x="3114" y="100"/>
                      <a:pt x="2999" y="138"/>
                    </a:cubicBezTo>
                    <a:cubicBezTo>
                      <a:pt x="2405" y="339"/>
                      <a:pt x="1016" y="809"/>
                      <a:pt x="422" y="905"/>
                    </a:cubicBezTo>
                    <a:lnTo>
                      <a:pt x="384" y="905"/>
                    </a:lnTo>
                    <a:lnTo>
                      <a:pt x="374" y="933"/>
                    </a:lnTo>
                    <a:cubicBezTo>
                      <a:pt x="1" y="1729"/>
                      <a:pt x="259" y="2476"/>
                      <a:pt x="1016" y="2830"/>
                    </a:cubicBezTo>
                    <a:cubicBezTo>
                      <a:pt x="1352" y="2959"/>
                      <a:pt x="1711" y="3034"/>
                      <a:pt x="2079" y="3034"/>
                    </a:cubicBezTo>
                    <a:cubicBezTo>
                      <a:pt x="2120" y="3034"/>
                      <a:pt x="2162" y="3033"/>
                      <a:pt x="2204" y="3031"/>
                    </a:cubicBezTo>
                    <a:cubicBezTo>
                      <a:pt x="2248" y="3033"/>
                      <a:pt x="2293" y="3034"/>
                      <a:pt x="2337" y="3034"/>
                    </a:cubicBezTo>
                    <a:cubicBezTo>
                      <a:pt x="2818" y="3034"/>
                      <a:pt x="3290" y="2940"/>
                      <a:pt x="3746" y="2773"/>
                    </a:cubicBezTo>
                    <a:cubicBezTo>
                      <a:pt x="4542" y="2428"/>
                      <a:pt x="4848" y="1326"/>
                      <a:pt x="4570" y="646"/>
                    </a:cubicBezTo>
                    <a:cubicBezTo>
                      <a:pt x="4371" y="162"/>
                      <a:pt x="3939" y="1"/>
                      <a:pt x="3585"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5647573" y="519452"/>
                <a:ext cx="2534147" cy="1934450"/>
              </a:xfrm>
              <a:custGeom>
                <a:avLst/>
                <a:gdLst/>
                <a:ahLst/>
                <a:cxnLst/>
                <a:rect l="l" t="t" r="r" b="b"/>
                <a:pathLst>
                  <a:path w="23271" h="17764" extrusionOk="0">
                    <a:moveTo>
                      <a:pt x="16592" y="0"/>
                    </a:moveTo>
                    <a:cubicBezTo>
                      <a:pt x="12195" y="0"/>
                      <a:pt x="10443" y="3157"/>
                      <a:pt x="10357" y="4685"/>
                    </a:cubicBezTo>
                    <a:cubicBezTo>
                      <a:pt x="10162" y="4674"/>
                      <a:pt x="9961" y="4668"/>
                      <a:pt x="9754" y="4668"/>
                    </a:cubicBezTo>
                    <a:cubicBezTo>
                      <a:pt x="7984" y="4668"/>
                      <a:pt x="5839" y="5100"/>
                      <a:pt x="4647" y="6438"/>
                    </a:cubicBezTo>
                    <a:cubicBezTo>
                      <a:pt x="3306" y="7933"/>
                      <a:pt x="2166" y="9475"/>
                      <a:pt x="1849" y="9734"/>
                    </a:cubicBezTo>
                    <a:cubicBezTo>
                      <a:pt x="1543" y="9983"/>
                      <a:pt x="547" y="10663"/>
                      <a:pt x="0" y="10749"/>
                    </a:cubicBezTo>
                    <a:cubicBezTo>
                      <a:pt x="393" y="11180"/>
                      <a:pt x="891" y="11506"/>
                      <a:pt x="1447" y="11688"/>
                    </a:cubicBezTo>
                    <a:cubicBezTo>
                      <a:pt x="1447" y="11688"/>
                      <a:pt x="1332" y="13643"/>
                      <a:pt x="1505" y="14668"/>
                    </a:cubicBezTo>
                    <a:cubicBezTo>
                      <a:pt x="1674" y="15629"/>
                      <a:pt x="2644" y="17763"/>
                      <a:pt x="5238" y="17763"/>
                    </a:cubicBezTo>
                    <a:cubicBezTo>
                      <a:pt x="5437" y="17763"/>
                      <a:pt x="5645" y="17750"/>
                      <a:pt x="5864" y="17724"/>
                    </a:cubicBezTo>
                    <a:cubicBezTo>
                      <a:pt x="5864" y="17724"/>
                      <a:pt x="4953" y="16929"/>
                      <a:pt x="4819" y="15884"/>
                    </a:cubicBezTo>
                    <a:cubicBezTo>
                      <a:pt x="4953" y="14323"/>
                      <a:pt x="5375" y="12665"/>
                      <a:pt x="5729" y="11995"/>
                    </a:cubicBezTo>
                    <a:cubicBezTo>
                      <a:pt x="6079" y="12911"/>
                      <a:pt x="7006" y="14257"/>
                      <a:pt x="7188" y="14257"/>
                    </a:cubicBezTo>
                    <a:cubicBezTo>
                      <a:pt x="7191" y="14257"/>
                      <a:pt x="7193" y="14256"/>
                      <a:pt x="7195" y="14256"/>
                    </a:cubicBezTo>
                    <a:cubicBezTo>
                      <a:pt x="7358" y="14208"/>
                      <a:pt x="7281" y="12071"/>
                      <a:pt x="7550" y="10290"/>
                    </a:cubicBezTo>
                    <a:cubicBezTo>
                      <a:pt x="7799" y="11401"/>
                      <a:pt x="8211" y="12550"/>
                      <a:pt x="8910" y="13336"/>
                    </a:cubicBezTo>
                    <a:cubicBezTo>
                      <a:pt x="10583" y="15217"/>
                      <a:pt x="12820" y="16569"/>
                      <a:pt x="13089" y="16569"/>
                    </a:cubicBezTo>
                    <a:cubicBezTo>
                      <a:pt x="13105" y="16569"/>
                      <a:pt x="13114" y="16565"/>
                      <a:pt x="13116" y="16555"/>
                    </a:cubicBezTo>
                    <a:cubicBezTo>
                      <a:pt x="13145" y="16383"/>
                      <a:pt x="12704" y="15013"/>
                      <a:pt x="12704" y="15013"/>
                    </a:cubicBezTo>
                    <a:cubicBezTo>
                      <a:pt x="12608" y="13643"/>
                      <a:pt x="12091" y="11574"/>
                      <a:pt x="12091" y="11573"/>
                    </a:cubicBezTo>
                    <a:lnTo>
                      <a:pt x="12091" y="11573"/>
                    </a:lnTo>
                    <a:cubicBezTo>
                      <a:pt x="13713" y="13225"/>
                      <a:pt x="15919" y="14218"/>
                      <a:pt x="16156" y="14218"/>
                    </a:cubicBezTo>
                    <a:cubicBezTo>
                      <a:pt x="16158" y="14218"/>
                      <a:pt x="16160" y="14218"/>
                      <a:pt x="16162" y="14217"/>
                    </a:cubicBezTo>
                    <a:cubicBezTo>
                      <a:pt x="16354" y="14208"/>
                      <a:pt x="15597" y="12455"/>
                      <a:pt x="15597" y="12455"/>
                    </a:cubicBezTo>
                    <a:lnTo>
                      <a:pt x="15597" y="12455"/>
                    </a:lnTo>
                    <a:cubicBezTo>
                      <a:pt x="16804" y="13786"/>
                      <a:pt x="17427" y="14237"/>
                      <a:pt x="18308" y="14840"/>
                    </a:cubicBezTo>
                    <a:cubicBezTo>
                      <a:pt x="18366" y="15185"/>
                      <a:pt x="18414" y="15540"/>
                      <a:pt x="18442" y="15884"/>
                    </a:cubicBezTo>
                    <a:cubicBezTo>
                      <a:pt x="18308" y="16929"/>
                      <a:pt x="17398" y="17724"/>
                      <a:pt x="17398" y="17724"/>
                    </a:cubicBezTo>
                    <a:cubicBezTo>
                      <a:pt x="17617" y="17750"/>
                      <a:pt x="17825" y="17763"/>
                      <a:pt x="18024" y="17763"/>
                    </a:cubicBezTo>
                    <a:cubicBezTo>
                      <a:pt x="20618" y="17763"/>
                      <a:pt x="21588" y="15629"/>
                      <a:pt x="21757" y="14668"/>
                    </a:cubicBezTo>
                    <a:cubicBezTo>
                      <a:pt x="21930" y="13643"/>
                      <a:pt x="21815" y="11688"/>
                      <a:pt x="21815" y="11688"/>
                    </a:cubicBezTo>
                    <a:cubicBezTo>
                      <a:pt x="22370" y="11506"/>
                      <a:pt x="22869" y="11180"/>
                      <a:pt x="23271" y="10749"/>
                    </a:cubicBezTo>
                    <a:cubicBezTo>
                      <a:pt x="22715" y="10663"/>
                      <a:pt x="21728" y="9983"/>
                      <a:pt x="21412" y="9734"/>
                    </a:cubicBezTo>
                    <a:cubicBezTo>
                      <a:pt x="21087" y="9475"/>
                      <a:pt x="19975" y="7914"/>
                      <a:pt x="18615" y="6438"/>
                    </a:cubicBezTo>
                    <a:cubicBezTo>
                      <a:pt x="17160" y="4856"/>
                      <a:pt x="14759" y="4540"/>
                      <a:pt x="12924" y="4540"/>
                    </a:cubicBezTo>
                    <a:cubicBezTo>
                      <a:pt x="12559" y="4540"/>
                      <a:pt x="12217" y="4553"/>
                      <a:pt x="11909" y="4570"/>
                    </a:cubicBezTo>
                    <a:cubicBezTo>
                      <a:pt x="13844" y="3373"/>
                      <a:pt x="15702" y="1092"/>
                      <a:pt x="16632" y="0"/>
                    </a:cubicBezTo>
                    <a:cubicBezTo>
                      <a:pt x="16618" y="0"/>
                      <a:pt x="16605" y="0"/>
                      <a:pt x="16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0"/>
              <p:cNvSpPr/>
              <p:nvPr/>
            </p:nvSpPr>
            <p:spPr>
              <a:xfrm>
                <a:off x="7084159" y="1227834"/>
                <a:ext cx="836766" cy="320158"/>
              </a:xfrm>
              <a:custGeom>
                <a:avLst/>
                <a:gdLst/>
                <a:ahLst/>
                <a:cxnLst/>
                <a:rect l="l" t="t" r="r" b="b"/>
                <a:pathLst>
                  <a:path w="7684" h="2940" extrusionOk="0">
                    <a:moveTo>
                      <a:pt x="5480" y="0"/>
                    </a:moveTo>
                    <a:cubicBezTo>
                      <a:pt x="2894" y="1342"/>
                      <a:pt x="0" y="2098"/>
                      <a:pt x="250" y="2395"/>
                    </a:cubicBezTo>
                    <a:cubicBezTo>
                      <a:pt x="411" y="2589"/>
                      <a:pt x="2311" y="2939"/>
                      <a:pt x="4489" y="2939"/>
                    </a:cubicBezTo>
                    <a:cubicBezTo>
                      <a:pt x="5544" y="2939"/>
                      <a:pt x="6664" y="2857"/>
                      <a:pt x="7684" y="2635"/>
                    </a:cubicBezTo>
                    <a:cubicBezTo>
                      <a:pt x="7166" y="1993"/>
                      <a:pt x="6381" y="978"/>
                      <a:pt x="5480"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5892703" y="1330089"/>
                <a:ext cx="522816" cy="245454"/>
              </a:xfrm>
              <a:custGeom>
                <a:avLst/>
                <a:gdLst/>
                <a:ahLst/>
                <a:cxnLst/>
                <a:rect l="l" t="t" r="r" b="b"/>
                <a:pathLst>
                  <a:path w="4801" h="2254" extrusionOk="0">
                    <a:moveTo>
                      <a:pt x="1515" y="0"/>
                    </a:moveTo>
                    <a:cubicBezTo>
                      <a:pt x="901" y="747"/>
                      <a:pt x="365" y="1418"/>
                      <a:pt x="1" y="1849"/>
                    </a:cubicBezTo>
                    <a:cubicBezTo>
                      <a:pt x="1424" y="2139"/>
                      <a:pt x="2790" y="2253"/>
                      <a:pt x="3660" y="2253"/>
                    </a:cubicBezTo>
                    <a:cubicBezTo>
                      <a:pt x="4172" y="2253"/>
                      <a:pt x="4512" y="2214"/>
                      <a:pt x="4590" y="2146"/>
                    </a:cubicBezTo>
                    <a:cubicBezTo>
                      <a:pt x="4801" y="1964"/>
                      <a:pt x="3277" y="1169"/>
                      <a:pt x="1515"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5632981" y="506928"/>
                <a:ext cx="1842541" cy="1960368"/>
              </a:xfrm>
              <a:custGeom>
                <a:avLst/>
                <a:gdLst/>
                <a:ahLst/>
                <a:cxnLst/>
                <a:rect l="l" t="t" r="r" b="b"/>
                <a:pathLst>
                  <a:path w="16920" h="18002" extrusionOk="0">
                    <a:moveTo>
                      <a:pt x="16718" y="0"/>
                    </a:moveTo>
                    <a:cubicBezTo>
                      <a:pt x="12292" y="0"/>
                      <a:pt x="10539" y="3123"/>
                      <a:pt x="10376" y="4676"/>
                    </a:cubicBezTo>
                    <a:cubicBezTo>
                      <a:pt x="10246" y="4670"/>
                      <a:pt x="10088" y="4665"/>
                      <a:pt x="9906" y="4665"/>
                    </a:cubicBezTo>
                    <a:cubicBezTo>
                      <a:pt x="8596" y="4665"/>
                      <a:pt x="6090" y="4895"/>
                      <a:pt x="4685" y="6477"/>
                    </a:cubicBezTo>
                    <a:cubicBezTo>
                      <a:pt x="3986" y="7253"/>
                      <a:pt x="3353" y="8029"/>
                      <a:pt x="2846" y="8651"/>
                    </a:cubicBezTo>
                    <a:cubicBezTo>
                      <a:pt x="2405" y="9197"/>
                      <a:pt x="2051" y="9629"/>
                      <a:pt x="1907" y="9753"/>
                    </a:cubicBezTo>
                    <a:cubicBezTo>
                      <a:pt x="1552" y="10050"/>
                      <a:pt x="613" y="10663"/>
                      <a:pt x="115" y="10749"/>
                    </a:cubicBezTo>
                    <a:cubicBezTo>
                      <a:pt x="67" y="10749"/>
                      <a:pt x="29" y="10778"/>
                      <a:pt x="20" y="10826"/>
                    </a:cubicBezTo>
                    <a:cubicBezTo>
                      <a:pt x="0" y="10864"/>
                      <a:pt x="10" y="10912"/>
                      <a:pt x="39" y="10941"/>
                    </a:cubicBezTo>
                    <a:cubicBezTo>
                      <a:pt x="431" y="11372"/>
                      <a:pt x="910" y="11688"/>
                      <a:pt x="1457" y="11889"/>
                    </a:cubicBezTo>
                    <a:cubicBezTo>
                      <a:pt x="1437" y="12292"/>
                      <a:pt x="1361" y="13892"/>
                      <a:pt x="1524" y="14811"/>
                    </a:cubicBezTo>
                    <a:cubicBezTo>
                      <a:pt x="1725" y="15961"/>
                      <a:pt x="2779" y="18002"/>
                      <a:pt x="5365" y="18002"/>
                    </a:cubicBezTo>
                    <a:cubicBezTo>
                      <a:pt x="5576" y="18002"/>
                      <a:pt x="5796" y="17983"/>
                      <a:pt x="6007" y="17954"/>
                    </a:cubicBezTo>
                    <a:cubicBezTo>
                      <a:pt x="6113" y="17944"/>
                      <a:pt x="6151" y="17810"/>
                      <a:pt x="6074" y="17743"/>
                    </a:cubicBezTo>
                    <a:cubicBezTo>
                      <a:pt x="6065" y="17733"/>
                      <a:pt x="5202" y="16977"/>
                      <a:pt x="5068" y="15990"/>
                    </a:cubicBezTo>
                    <a:cubicBezTo>
                      <a:pt x="5193" y="14562"/>
                      <a:pt x="5547" y="13135"/>
                      <a:pt x="5854" y="12397"/>
                    </a:cubicBezTo>
                    <a:cubicBezTo>
                      <a:pt x="6207" y="13159"/>
                      <a:pt x="7002" y="14490"/>
                      <a:pt x="7329" y="14490"/>
                    </a:cubicBezTo>
                    <a:cubicBezTo>
                      <a:pt x="7339" y="14490"/>
                      <a:pt x="7349" y="14488"/>
                      <a:pt x="7358" y="14486"/>
                    </a:cubicBezTo>
                    <a:cubicBezTo>
                      <a:pt x="7511" y="14438"/>
                      <a:pt x="7530" y="14256"/>
                      <a:pt x="7588" y="13116"/>
                    </a:cubicBezTo>
                    <a:cubicBezTo>
                      <a:pt x="7617" y="12368"/>
                      <a:pt x="7665" y="11343"/>
                      <a:pt x="7808" y="10424"/>
                    </a:cubicBezTo>
                    <a:cubicBezTo>
                      <a:pt x="7817" y="10352"/>
                      <a:pt x="7767" y="10289"/>
                      <a:pt x="7698" y="10289"/>
                    </a:cubicBezTo>
                    <a:cubicBezTo>
                      <a:pt x="7693" y="10289"/>
                      <a:pt x="7689" y="10289"/>
                      <a:pt x="7684" y="10290"/>
                    </a:cubicBezTo>
                    <a:cubicBezTo>
                      <a:pt x="7679" y="10289"/>
                      <a:pt x="7674" y="10288"/>
                      <a:pt x="7669" y="10288"/>
                    </a:cubicBezTo>
                    <a:cubicBezTo>
                      <a:pt x="7617" y="10288"/>
                      <a:pt x="7569" y="10334"/>
                      <a:pt x="7569" y="10395"/>
                    </a:cubicBezTo>
                    <a:cubicBezTo>
                      <a:pt x="7425" y="11315"/>
                      <a:pt x="7377" y="12349"/>
                      <a:pt x="7339" y="13106"/>
                    </a:cubicBezTo>
                    <a:cubicBezTo>
                      <a:pt x="7320" y="13547"/>
                      <a:pt x="7300" y="14007"/>
                      <a:pt x="7272" y="14198"/>
                    </a:cubicBezTo>
                    <a:cubicBezTo>
                      <a:pt x="6994" y="13940"/>
                      <a:pt x="6285" y="12867"/>
                      <a:pt x="5978" y="12062"/>
                    </a:cubicBezTo>
                    <a:cubicBezTo>
                      <a:pt x="5958" y="12012"/>
                      <a:pt x="5912" y="11985"/>
                      <a:pt x="5865" y="11985"/>
                    </a:cubicBezTo>
                    <a:cubicBezTo>
                      <a:pt x="5823" y="11985"/>
                      <a:pt x="5781" y="12007"/>
                      <a:pt x="5758" y="12052"/>
                    </a:cubicBezTo>
                    <a:cubicBezTo>
                      <a:pt x="5365" y="12790"/>
                      <a:pt x="4953" y="14514"/>
                      <a:pt x="4829" y="15990"/>
                    </a:cubicBezTo>
                    <a:cubicBezTo>
                      <a:pt x="4829" y="15999"/>
                      <a:pt x="4829" y="16009"/>
                      <a:pt x="4829" y="16019"/>
                    </a:cubicBezTo>
                    <a:cubicBezTo>
                      <a:pt x="4934" y="16804"/>
                      <a:pt x="5442" y="17446"/>
                      <a:pt x="5729" y="17743"/>
                    </a:cubicBezTo>
                    <a:cubicBezTo>
                      <a:pt x="5604" y="17752"/>
                      <a:pt x="5483" y="17757"/>
                      <a:pt x="5365" y="17757"/>
                    </a:cubicBezTo>
                    <a:cubicBezTo>
                      <a:pt x="2939" y="17757"/>
                      <a:pt x="1946" y="15851"/>
                      <a:pt x="1763" y="14764"/>
                    </a:cubicBezTo>
                    <a:cubicBezTo>
                      <a:pt x="1581" y="13758"/>
                      <a:pt x="1696" y="11832"/>
                      <a:pt x="1696" y="11813"/>
                    </a:cubicBezTo>
                    <a:cubicBezTo>
                      <a:pt x="1706" y="11755"/>
                      <a:pt x="1667" y="11707"/>
                      <a:pt x="1619" y="11698"/>
                    </a:cubicBezTo>
                    <a:cubicBezTo>
                      <a:pt x="1150" y="11535"/>
                      <a:pt x="719" y="11276"/>
                      <a:pt x="355" y="10931"/>
                    </a:cubicBezTo>
                    <a:cubicBezTo>
                      <a:pt x="949" y="10740"/>
                      <a:pt x="1792" y="10155"/>
                      <a:pt x="2060" y="9935"/>
                    </a:cubicBezTo>
                    <a:cubicBezTo>
                      <a:pt x="2223" y="9811"/>
                      <a:pt x="2558" y="9389"/>
                      <a:pt x="3037" y="8805"/>
                    </a:cubicBezTo>
                    <a:cubicBezTo>
                      <a:pt x="3545" y="8182"/>
                      <a:pt x="4168" y="7406"/>
                      <a:pt x="4858" y="6630"/>
                    </a:cubicBezTo>
                    <a:cubicBezTo>
                      <a:pt x="6195" y="5132"/>
                      <a:pt x="8592" y="4907"/>
                      <a:pt x="9873" y="4907"/>
                    </a:cubicBezTo>
                    <a:cubicBezTo>
                      <a:pt x="10124" y="4907"/>
                      <a:pt x="10332" y="4915"/>
                      <a:pt x="10481" y="4925"/>
                    </a:cubicBezTo>
                    <a:cubicBezTo>
                      <a:pt x="10548" y="4925"/>
                      <a:pt x="10596" y="4877"/>
                      <a:pt x="10606" y="4810"/>
                    </a:cubicBezTo>
                    <a:cubicBezTo>
                      <a:pt x="10692" y="3401"/>
                      <a:pt x="12292" y="345"/>
                      <a:pt x="16498" y="240"/>
                    </a:cubicBezTo>
                    <a:lnTo>
                      <a:pt x="16498" y="240"/>
                    </a:lnTo>
                    <a:lnTo>
                      <a:pt x="16450" y="297"/>
                    </a:lnTo>
                    <a:cubicBezTo>
                      <a:pt x="15444" y="1485"/>
                      <a:pt x="13748" y="3488"/>
                      <a:pt x="11976" y="4580"/>
                    </a:cubicBezTo>
                    <a:cubicBezTo>
                      <a:pt x="11554" y="4848"/>
                      <a:pt x="11104" y="5068"/>
                      <a:pt x="10625" y="5212"/>
                    </a:cubicBezTo>
                    <a:cubicBezTo>
                      <a:pt x="10490" y="5257"/>
                      <a:pt x="10532" y="5445"/>
                      <a:pt x="10664" y="5445"/>
                    </a:cubicBezTo>
                    <a:cubicBezTo>
                      <a:pt x="10673" y="5445"/>
                      <a:pt x="10682" y="5444"/>
                      <a:pt x="10692" y="5442"/>
                    </a:cubicBezTo>
                    <a:cubicBezTo>
                      <a:pt x="11190" y="5289"/>
                      <a:pt x="11660" y="5068"/>
                      <a:pt x="12100" y="4790"/>
                    </a:cubicBezTo>
                    <a:cubicBezTo>
                      <a:pt x="13911" y="3670"/>
                      <a:pt x="15616" y="1648"/>
                      <a:pt x="16632" y="451"/>
                    </a:cubicBezTo>
                    <a:lnTo>
                      <a:pt x="16852" y="192"/>
                    </a:lnTo>
                    <a:cubicBezTo>
                      <a:pt x="16919" y="115"/>
                      <a:pt x="16871" y="0"/>
                      <a:pt x="16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6926910" y="1001217"/>
                <a:ext cx="1267346" cy="1466083"/>
              </a:xfrm>
              <a:custGeom>
                <a:avLst/>
                <a:gdLst/>
                <a:ahLst/>
                <a:cxnLst/>
                <a:rect l="l" t="t" r="r" b="b"/>
                <a:pathLst>
                  <a:path w="11638" h="13463" extrusionOk="0">
                    <a:moveTo>
                      <a:pt x="1174" y="1"/>
                    </a:moveTo>
                    <a:cubicBezTo>
                      <a:pt x="844" y="1"/>
                      <a:pt x="503" y="11"/>
                      <a:pt x="151" y="31"/>
                    </a:cubicBezTo>
                    <a:cubicBezTo>
                      <a:pt x="1" y="41"/>
                      <a:pt x="7" y="271"/>
                      <a:pt x="161" y="271"/>
                    </a:cubicBezTo>
                    <a:cubicBezTo>
                      <a:pt x="164" y="271"/>
                      <a:pt x="167" y="271"/>
                      <a:pt x="170" y="271"/>
                    </a:cubicBezTo>
                    <a:cubicBezTo>
                      <a:pt x="511" y="252"/>
                      <a:pt x="841" y="242"/>
                      <a:pt x="1161" y="242"/>
                    </a:cubicBezTo>
                    <a:cubicBezTo>
                      <a:pt x="3751" y="242"/>
                      <a:pt x="5638" y="864"/>
                      <a:pt x="6781" y="2100"/>
                    </a:cubicBezTo>
                    <a:cubicBezTo>
                      <a:pt x="7538" y="2924"/>
                      <a:pt x="8218" y="3777"/>
                      <a:pt x="8725" y="4400"/>
                    </a:cubicBezTo>
                    <a:cubicBezTo>
                      <a:pt x="9147" y="4927"/>
                      <a:pt x="9434" y="5291"/>
                      <a:pt x="9578" y="5406"/>
                    </a:cubicBezTo>
                    <a:cubicBezTo>
                      <a:pt x="9846" y="5626"/>
                      <a:pt x="10689" y="6210"/>
                      <a:pt x="11283" y="6402"/>
                    </a:cubicBezTo>
                    <a:cubicBezTo>
                      <a:pt x="10919" y="6737"/>
                      <a:pt x="10488" y="6996"/>
                      <a:pt x="10028" y="7159"/>
                    </a:cubicBezTo>
                    <a:cubicBezTo>
                      <a:pt x="9971" y="7178"/>
                      <a:pt x="9933" y="7226"/>
                      <a:pt x="9942" y="7283"/>
                    </a:cubicBezTo>
                    <a:cubicBezTo>
                      <a:pt x="9942" y="7303"/>
                      <a:pt x="10057" y="9228"/>
                      <a:pt x="9885" y="10234"/>
                    </a:cubicBezTo>
                    <a:cubicBezTo>
                      <a:pt x="9693" y="11321"/>
                      <a:pt x="8699" y="13227"/>
                      <a:pt x="6273" y="13227"/>
                    </a:cubicBezTo>
                    <a:cubicBezTo>
                      <a:pt x="6155" y="13227"/>
                      <a:pt x="6034" y="13223"/>
                      <a:pt x="5909" y="13214"/>
                    </a:cubicBezTo>
                    <a:cubicBezTo>
                      <a:pt x="6196" y="12917"/>
                      <a:pt x="6704" y="12265"/>
                      <a:pt x="6809" y="11480"/>
                    </a:cubicBezTo>
                    <a:cubicBezTo>
                      <a:pt x="6809" y="11470"/>
                      <a:pt x="6809" y="11460"/>
                      <a:pt x="6809" y="11451"/>
                    </a:cubicBezTo>
                    <a:cubicBezTo>
                      <a:pt x="6781" y="11125"/>
                      <a:pt x="6742" y="10761"/>
                      <a:pt x="6685" y="10407"/>
                    </a:cubicBezTo>
                    <a:cubicBezTo>
                      <a:pt x="6493" y="9209"/>
                      <a:pt x="6177" y="8069"/>
                      <a:pt x="5880" y="7513"/>
                    </a:cubicBezTo>
                    <a:cubicBezTo>
                      <a:pt x="5858" y="7470"/>
                      <a:pt x="5821" y="7452"/>
                      <a:pt x="5782" y="7452"/>
                    </a:cubicBezTo>
                    <a:cubicBezTo>
                      <a:pt x="5701" y="7452"/>
                      <a:pt x="5618" y="7531"/>
                      <a:pt x="5669" y="7628"/>
                    </a:cubicBezTo>
                    <a:cubicBezTo>
                      <a:pt x="5957" y="8155"/>
                      <a:pt x="6263" y="9286"/>
                      <a:pt x="6445" y="10445"/>
                    </a:cubicBezTo>
                    <a:cubicBezTo>
                      <a:pt x="6503" y="10790"/>
                      <a:pt x="6541" y="11135"/>
                      <a:pt x="6570" y="11460"/>
                    </a:cubicBezTo>
                    <a:cubicBezTo>
                      <a:pt x="6436" y="12447"/>
                      <a:pt x="5574" y="13204"/>
                      <a:pt x="5564" y="13214"/>
                    </a:cubicBezTo>
                    <a:cubicBezTo>
                      <a:pt x="5535" y="13242"/>
                      <a:pt x="5516" y="13290"/>
                      <a:pt x="5526" y="13338"/>
                    </a:cubicBezTo>
                    <a:cubicBezTo>
                      <a:pt x="5545" y="13376"/>
                      <a:pt x="5583" y="13415"/>
                      <a:pt x="5631" y="13424"/>
                    </a:cubicBezTo>
                    <a:cubicBezTo>
                      <a:pt x="5842" y="13444"/>
                      <a:pt x="6062" y="13463"/>
                      <a:pt x="6282" y="13463"/>
                    </a:cubicBezTo>
                    <a:cubicBezTo>
                      <a:pt x="8860" y="13463"/>
                      <a:pt x="9913" y="11432"/>
                      <a:pt x="10115" y="10272"/>
                    </a:cubicBezTo>
                    <a:cubicBezTo>
                      <a:pt x="10277" y="9362"/>
                      <a:pt x="10201" y="7762"/>
                      <a:pt x="10182" y="7360"/>
                    </a:cubicBezTo>
                    <a:cubicBezTo>
                      <a:pt x="10718" y="7159"/>
                      <a:pt x="11207" y="6833"/>
                      <a:pt x="11600" y="6412"/>
                    </a:cubicBezTo>
                    <a:cubicBezTo>
                      <a:pt x="11628" y="6383"/>
                      <a:pt x="11638" y="6335"/>
                      <a:pt x="11619" y="6297"/>
                    </a:cubicBezTo>
                    <a:cubicBezTo>
                      <a:pt x="11609" y="6249"/>
                      <a:pt x="11571" y="6220"/>
                      <a:pt x="11523" y="6220"/>
                    </a:cubicBezTo>
                    <a:cubicBezTo>
                      <a:pt x="11015" y="6134"/>
                      <a:pt x="10048" y="5482"/>
                      <a:pt x="9731" y="5224"/>
                    </a:cubicBezTo>
                    <a:cubicBezTo>
                      <a:pt x="9597" y="5118"/>
                      <a:pt x="9291" y="4735"/>
                      <a:pt x="8907" y="4256"/>
                    </a:cubicBezTo>
                    <a:cubicBezTo>
                      <a:pt x="8400" y="3624"/>
                      <a:pt x="7710" y="2762"/>
                      <a:pt x="6953" y="1938"/>
                    </a:cubicBezTo>
                    <a:cubicBezTo>
                      <a:pt x="5769" y="651"/>
                      <a:pt x="3827" y="1"/>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6441768" y="1562042"/>
                <a:ext cx="1221500" cy="773824"/>
              </a:xfrm>
              <a:custGeom>
                <a:avLst/>
                <a:gdLst/>
                <a:ahLst/>
                <a:cxnLst/>
                <a:rect l="l" t="t" r="r" b="b"/>
                <a:pathLst>
                  <a:path w="11217" h="7106" extrusionOk="0">
                    <a:moveTo>
                      <a:pt x="140" y="1"/>
                    </a:moveTo>
                    <a:cubicBezTo>
                      <a:pt x="71" y="1"/>
                      <a:pt x="1" y="54"/>
                      <a:pt x="17" y="141"/>
                    </a:cubicBezTo>
                    <a:cubicBezTo>
                      <a:pt x="56" y="351"/>
                      <a:pt x="94" y="553"/>
                      <a:pt x="142" y="744"/>
                    </a:cubicBezTo>
                    <a:cubicBezTo>
                      <a:pt x="448" y="2105"/>
                      <a:pt x="908" y="3149"/>
                      <a:pt x="1531" y="3848"/>
                    </a:cubicBezTo>
                    <a:cubicBezTo>
                      <a:pt x="3121" y="5640"/>
                      <a:pt x="5401" y="7106"/>
                      <a:pt x="5813" y="7106"/>
                    </a:cubicBezTo>
                    <a:cubicBezTo>
                      <a:pt x="5823" y="7106"/>
                      <a:pt x="5842" y="7106"/>
                      <a:pt x="5852" y="7096"/>
                    </a:cubicBezTo>
                    <a:cubicBezTo>
                      <a:pt x="5899" y="7086"/>
                      <a:pt x="5938" y="7048"/>
                      <a:pt x="5947" y="6991"/>
                    </a:cubicBezTo>
                    <a:cubicBezTo>
                      <a:pt x="5976" y="6809"/>
                      <a:pt x="5670" y="5841"/>
                      <a:pt x="5526" y="5410"/>
                    </a:cubicBezTo>
                    <a:cubicBezTo>
                      <a:pt x="5459" y="4404"/>
                      <a:pt x="5162" y="3034"/>
                      <a:pt x="5009" y="2363"/>
                    </a:cubicBezTo>
                    <a:lnTo>
                      <a:pt x="5009" y="2363"/>
                    </a:lnTo>
                    <a:cubicBezTo>
                      <a:pt x="6608" y="3848"/>
                      <a:pt x="8611" y="4758"/>
                      <a:pt x="8869" y="4758"/>
                    </a:cubicBezTo>
                    <a:lnTo>
                      <a:pt x="8879" y="4758"/>
                    </a:lnTo>
                    <a:cubicBezTo>
                      <a:pt x="8927" y="4758"/>
                      <a:pt x="8975" y="4730"/>
                      <a:pt x="8994" y="4691"/>
                    </a:cubicBezTo>
                    <a:cubicBezTo>
                      <a:pt x="9071" y="4567"/>
                      <a:pt x="8965" y="4155"/>
                      <a:pt x="8678" y="3455"/>
                    </a:cubicBezTo>
                    <a:lnTo>
                      <a:pt x="8678" y="3455"/>
                    </a:lnTo>
                    <a:cubicBezTo>
                      <a:pt x="9358" y="4184"/>
                      <a:pt x="10124" y="4825"/>
                      <a:pt x="10958" y="5372"/>
                    </a:cubicBezTo>
                    <a:cubicBezTo>
                      <a:pt x="10983" y="5391"/>
                      <a:pt x="11008" y="5400"/>
                      <a:pt x="11033" y="5400"/>
                    </a:cubicBezTo>
                    <a:cubicBezTo>
                      <a:pt x="11138" y="5400"/>
                      <a:pt x="11217" y="5241"/>
                      <a:pt x="11092" y="5170"/>
                    </a:cubicBezTo>
                    <a:cubicBezTo>
                      <a:pt x="10201" y="4557"/>
                      <a:pt x="9578" y="4107"/>
                      <a:pt x="8400" y="2804"/>
                    </a:cubicBezTo>
                    <a:cubicBezTo>
                      <a:pt x="8378" y="2776"/>
                      <a:pt x="8346" y="2761"/>
                      <a:pt x="8313" y="2761"/>
                    </a:cubicBezTo>
                    <a:cubicBezTo>
                      <a:pt x="8290" y="2761"/>
                      <a:pt x="8267" y="2769"/>
                      <a:pt x="8247" y="2785"/>
                    </a:cubicBezTo>
                    <a:cubicBezTo>
                      <a:pt x="8199" y="2814"/>
                      <a:pt x="8180" y="2881"/>
                      <a:pt x="8199" y="2929"/>
                    </a:cubicBezTo>
                    <a:cubicBezTo>
                      <a:pt x="8467" y="3532"/>
                      <a:pt x="8735" y="4251"/>
                      <a:pt x="8783" y="4509"/>
                    </a:cubicBezTo>
                    <a:cubicBezTo>
                      <a:pt x="8304" y="4356"/>
                      <a:pt x="6350" y="3398"/>
                      <a:pt x="4884" y="1913"/>
                    </a:cubicBezTo>
                    <a:cubicBezTo>
                      <a:pt x="4861" y="1890"/>
                      <a:pt x="4831" y="1877"/>
                      <a:pt x="4800" y="1877"/>
                    </a:cubicBezTo>
                    <a:cubicBezTo>
                      <a:pt x="4780" y="1877"/>
                      <a:pt x="4759" y="1883"/>
                      <a:pt x="4740" y="1894"/>
                    </a:cubicBezTo>
                    <a:cubicBezTo>
                      <a:pt x="4692" y="1923"/>
                      <a:pt x="4673" y="1980"/>
                      <a:pt x="4683" y="2028"/>
                    </a:cubicBezTo>
                    <a:cubicBezTo>
                      <a:pt x="4692" y="2047"/>
                      <a:pt x="5200" y="4097"/>
                      <a:pt x="5296" y="5448"/>
                    </a:cubicBezTo>
                    <a:cubicBezTo>
                      <a:pt x="5296" y="5458"/>
                      <a:pt x="5296" y="5467"/>
                      <a:pt x="5296" y="5477"/>
                    </a:cubicBezTo>
                    <a:cubicBezTo>
                      <a:pt x="5468" y="6004"/>
                      <a:pt x="5641" y="6588"/>
                      <a:pt x="5698" y="6837"/>
                    </a:cubicBezTo>
                    <a:cubicBezTo>
                      <a:pt x="5171" y="6627"/>
                      <a:pt x="3217" y="5381"/>
                      <a:pt x="1713" y="3685"/>
                    </a:cubicBezTo>
                    <a:cubicBezTo>
                      <a:pt x="1119" y="3024"/>
                      <a:pt x="678" y="2018"/>
                      <a:pt x="381" y="696"/>
                    </a:cubicBezTo>
                    <a:cubicBezTo>
                      <a:pt x="333" y="505"/>
                      <a:pt x="295" y="304"/>
                      <a:pt x="257" y="102"/>
                    </a:cubicBezTo>
                    <a:cubicBezTo>
                      <a:pt x="244" y="32"/>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422711" y="1272700"/>
                <a:ext cx="48895" cy="316020"/>
              </a:xfrm>
              <a:custGeom>
                <a:avLst/>
                <a:gdLst/>
                <a:ahLst/>
                <a:cxnLst/>
                <a:rect l="l" t="t" r="r" b="b"/>
                <a:pathLst>
                  <a:path w="449" h="2902" extrusionOk="0">
                    <a:moveTo>
                      <a:pt x="68" y="0"/>
                    </a:moveTo>
                    <a:cubicBezTo>
                      <a:pt x="39" y="0"/>
                      <a:pt x="10" y="29"/>
                      <a:pt x="10" y="67"/>
                    </a:cubicBezTo>
                    <a:cubicBezTo>
                      <a:pt x="1" y="527"/>
                      <a:pt x="20" y="977"/>
                      <a:pt x="48" y="1437"/>
                    </a:cubicBezTo>
                    <a:cubicBezTo>
                      <a:pt x="77" y="1897"/>
                      <a:pt x="125" y="2347"/>
                      <a:pt x="192" y="2807"/>
                    </a:cubicBezTo>
                    <a:cubicBezTo>
                      <a:pt x="204" y="2872"/>
                      <a:pt x="254" y="2901"/>
                      <a:pt x="306" y="2901"/>
                    </a:cubicBezTo>
                    <a:cubicBezTo>
                      <a:pt x="376" y="2901"/>
                      <a:pt x="448" y="2848"/>
                      <a:pt x="432" y="2759"/>
                    </a:cubicBezTo>
                    <a:cubicBezTo>
                      <a:pt x="345" y="2319"/>
                      <a:pt x="278" y="1868"/>
                      <a:pt x="231" y="1418"/>
                    </a:cubicBezTo>
                    <a:cubicBezTo>
                      <a:pt x="183" y="968"/>
                      <a:pt x="144" y="508"/>
                      <a:pt x="135" y="58"/>
                    </a:cubicBezTo>
                    <a:lnTo>
                      <a:pt x="125" y="67"/>
                    </a:lnTo>
                    <a:cubicBezTo>
                      <a:pt x="125" y="29"/>
                      <a:pt x="106" y="1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826179" y="1500950"/>
                <a:ext cx="155941" cy="292280"/>
              </a:xfrm>
              <a:custGeom>
                <a:avLst/>
                <a:gdLst/>
                <a:ahLst/>
                <a:cxnLst/>
                <a:rect l="l" t="t" r="r" b="b"/>
                <a:pathLst>
                  <a:path w="1432" h="2684" extrusionOk="0">
                    <a:moveTo>
                      <a:pt x="68" y="0"/>
                    </a:moveTo>
                    <a:cubicBezTo>
                      <a:pt x="34" y="0"/>
                      <a:pt x="1" y="27"/>
                      <a:pt x="13" y="69"/>
                    </a:cubicBezTo>
                    <a:cubicBezTo>
                      <a:pt x="137" y="520"/>
                      <a:pt x="300" y="960"/>
                      <a:pt x="482" y="1391"/>
                    </a:cubicBezTo>
                    <a:cubicBezTo>
                      <a:pt x="655" y="1842"/>
                      <a:pt x="894" y="2254"/>
                      <a:pt x="1172" y="2637"/>
                    </a:cubicBezTo>
                    <a:cubicBezTo>
                      <a:pt x="1200" y="2670"/>
                      <a:pt x="1232" y="2683"/>
                      <a:pt x="1264" y="2683"/>
                    </a:cubicBezTo>
                    <a:cubicBezTo>
                      <a:pt x="1353" y="2683"/>
                      <a:pt x="1432" y="2576"/>
                      <a:pt x="1354" y="2484"/>
                    </a:cubicBezTo>
                    <a:cubicBezTo>
                      <a:pt x="1067" y="2129"/>
                      <a:pt x="827" y="1736"/>
                      <a:pt x="635" y="1324"/>
                    </a:cubicBezTo>
                    <a:cubicBezTo>
                      <a:pt x="434" y="903"/>
                      <a:pt x="262" y="472"/>
                      <a:pt x="109" y="31"/>
                    </a:cubicBezTo>
                    <a:lnTo>
                      <a:pt x="118" y="31"/>
                    </a:lnTo>
                    <a:cubicBezTo>
                      <a:pt x="107" y="10"/>
                      <a:pt x="87"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7597396" y="1938285"/>
                <a:ext cx="277688" cy="215616"/>
              </a:xfrm>
              <a:custGeom>
                <a:avLst/>
                <a:gdLst/>
                <a:ahLst/>
                <a:cxnLst/>
                <a:rect l="l" t="t" r="r" b="b"/>
                <a:pathLst>
                  <a:path w="2550" h="1980" extrusionOk="0">
                    <a:moveTo>
                      <a:pt x="2164" y="1"/>
                    </a:moveTo>
                    <a:cubicBezTo>
                      <a:pt x="2095" y="1"/>
                      <a:pt x="2025" y="22"/>
                      <a:pt x="1965" y="68"/>
                    </a:cubicBezTo>
                    <a:lnTo>
                      <a:pt x="183" y="1361"/>
                    </a:lnTo>
                    <a:cubicBezTo>
                      <a:pt x="30" y="1476"/>
                      <a:pt x="1" y="1687"/>
                      <a:pt x="106" y="1840"/>
                    </a:cubicBezTo>
                    <a:cubicBezTo>
                      <a:pt x="175" y="1932"/>
                      <a:pt x="279" y="1979"/>
                      <a:pt x="384" y="1979"/>
                    </a:cubicBezTo>
                    <a:cubicBezTo>
                      <a:pt x="454" y="1979"/>
                      <a:pt x="524" y="1959"/>
                      <a:pt x="585" y="1917"/>
                    </a:cubicBezTo>
                    <a:lnTo>
                      <a:pt x="2367" y="623"/>
                    </a:lnTo>
                    <a:cubicBezTo>
                      <a:pt x="2521" y="508"/>
                      <a:pt x="2549" y="297"/>
                      <a:pt x="2444" y="144"/>
                    </a:cubicBezTo>
                    <a:cubicBezTo>
                      <a:pt x="2374" y="51"/>
                      <a:pt x="2270" y="1"/>
                      <a:pt x="2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7572459" y="1924564"/>
                <a:ext cx="335186" cy="242296"/>
              </a:xfrm>
              <a:custGeom>
                <a:avLst/>
                <a:gdLst/>
                <a:ahLst/>
                <a:cxnLst/>
                <a:rect l="l" t="t" r="r" b="b"/>
                <a:pathLst>
                  <a:path w="3078" h="2225" extrusionOk="0">
                    <a:moveTo>
                      <a:pt x="2395" y="241"/>
                    </a:moveTo>
                    <a:cubicBezTo>
                      <a:pt x="2615" y="241"/>
                      <a:pt x="2702" y="519"/>
                      <a:pt x="2529" y="653"/>
                    </a:cubicBezTo>
                    <a:lnTo>
                      <a:pt x="747" y="1947"/>
                    </a:lnTo>
                    <a:cubicBezTo>
                      <a:pt x="708" y="1970"/>
                      <a:pt x="662" y="1988"/>
                      <a:pt x="615" y="1988"/>
                    </a:cubicBezTo>
                    <a:cubicBezTo>
                      <a:pt x="605" y="1988"/>
                      <a:pt x="595" y="1987"/>
                      <a:pt x="584" y="1985"/>
                    </a:cubicBezTo>
                    <a:cubicBezTo>
                      <a:pt x="527" y="1975"/>
                      <a:pt x="469" y="1947"/>
                      <a:pt x="441" y="1899"/>
                    </a:cubicBezTo>
                    <a:cubicBezTo>
                      <a:pt x="402" y="1841"/>
                      <a:pt x="393" y="1784"/>
                      <a:pt x="393" y="1726"/>
                    </a:cubicBezTo>
                    <a:cubicBezTo>
                      <a:pt x="402" y="1669"/>
                      <a:pt x="441" y="1611"/>
                      <a:pt x="489" y="1583"/>
                    </a:cubicBezTo>
                    <a:lnTo>
                      <a:pt x="2271" y="289"/>
                    </a:lnTo>
                    <a:cubicBezTo>
                      <a:pt x="2309" y="261"/>
                      <a:pt x="2347" y="241"/>
                      <a:pt x="2395" y="241"/>
                    </a:cubicBezTo>
                    <a:close/>
                    <a:moveTo>
                      <a:pt x="2405" y="0"/>
                    </a:moveTo>
                    <a:cubicBezTo>
                      <a:pt x="2315" y="0"/>
                      <a:pt x="2220" y="30"/>
                      <a:pt x="2127" y="98"/>
                    </a:cubicBezTo>
                    <a:lnTo>
                      <a:pt x="345" y="1391"/>
                    </a:lnTo>
                    <a:cubicBezTo>
                      <a:pt x="0" y="1631"/>
                      <a:pt x="134" y="2167"/>
                      <a:pt x="546" y="2225"/>
                    </a:cubicBezTo>
                    <a:lnTo>
                      <a:pt x="623" y="2225"/>
                    </a:lnTo>
                    <a:cubicBezTo>
                      <a:pt x="719" y="2225"/>
                      <a:pt x="814" y="2196"/>
                      <a:pt x="891" y="2138"/>
                    </a:cubicBezTo>
                    <a:lnTo>
                      <a:pt x="2673" y="845"/>
                    </a:lnTo>
                    <a:cubicBezTo>
                      <a:pt x="3078" y="549"/>
                      <a:pt x="2793" y="0"/>
                      <a:pt x="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5983524" y="2888748"/>
                <a:ext cx="734512" cy="1329962"/>
              </a:xfrm>
              <a:custGeom>
                <a:avLst/>
                <a:gdLst/>
                <a:ahLst/>
                <a:cxnLst/>
                <a:rect l="l" t="t" r="r" b="b"/>
                <a:pathLst>
                  <a:path w="6745" h="12213" extrusionOk="0">
                    <a:moveTo>
                      <a:pt x="5921" y="0"/>
                    </a:moveTo>
                    <a:lnTo>
                      <a:pt x="4474" y="527"/>
                    </a:lnTo>
                    <a:cubicBezTo>
                      <a:pt x="4024" y="632"/>
                      <a:pt x="39" y="920"/>
                      <a:pt x="39" y="920"/>
                    </a:cubicBezTo>
                    <a:lnTo>
                      <a:pt x="0" y="4158"/>
                    </a:lnTo>
                    <a:cubicBezTo>
                      <a:pt x="1016" y="4627"/>
                      <a:pt x="2098" y="4934"/>
                      <a:pt x="3210" y="5078"/>
                    </a:cubicBezTo>
                    <a:cubicBezTo>
                      <a:pt x="2702" y="6505"/>
                      <a:pt x="1859" y="10031"/>
                      <a:pt x="1859" y="10031"/>
                    </a:cubicBezTo>
                    <a:cubicBezTo>
                      <a:pt x="1686" y="10328"/>
                      <a:pt x="1476" y="10941"/>
                      <a:pt x="1581" y="11085"/>
                    </a:cubicBezTo>
                    <a:cubicBezTo>
                      <a:pt x="1686" y="11219"/>
                      <a:pt x="2501" y="11669"/>
                      <a:pt x="3535" y="11985"/>
                    </a:cubicBezTo>
                    <a:cubicBezTo>
                      <a:pt x="4077" y="12144"/>
                      <a:pt x="4418" y="12213"/>
                      <a:pt x="4627" y="12213"/>
                    </a:cubicBezTo>
                    <a:cubicBezTo>
                      <a:pt x="4821" y="12213"/>
                      <a:pt x="4901" y="12154"/>
                      <a:pt x="4925" y="12052"/>
                    </a:cubicBezTo>
                    <a:cubicBezTo>
                      <a:pt x="4972" y="11841"/>
                      <a:pt x="6524" y="3545"/>
                      <a:pt x="6639" y="2922"/>
                    </a:cubicBezTo>
                    <a:cubicBezTo>
                      <a:pt x="6745" y="2309"/>
                      <a:pt x="6745" y="1686"/>
                      <a:pt x="6639" y="1073"/>
                    </a:cubicBezTo>
                    <a:cubicBezTo>
                      <a:pt x="6534" y="613"/>
                      <a:pt x="6160" y="38"/>
                      <a:pt x="6160" y="38"/>
                    </a:cubicBezTo>
                    <a:lnTo>
                      <a:pt x="5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971001" y="2874373"/>
                <a:ext cx="760647" cy="1357186"/>
              </a:xfrm>
              <a:custGeom>
                <a:avLst/>
                <a:gdLst/>
                <a:ahLst/>
                <a:cxnLst/>
                <a:rect l="l" t="t" r="r" b="b"/>
                <a:pathLst>
                  <a:path w="6985" h="12463" extrusionOk="0">
                    <a:moveTo>
                      <a:pt x="6045" y="247"/>
                    </a:moveTo>
                    <a:lnTo>
                      <a:pt x="6199" y="276"/>
                    </a:lnTo>
                    <a:cubicBezTo>
                      <a:pt x="6390" y="563"/>
                      <a:pt x="6534" y="889"/>
                      <a:pt x="6639" y="1224"/>
                    </a:cubicBezTo>
                    <a:cubicBezTo>
                      <a:pt x="6745" y="1818"/>
                      <a:pt x="6745" y="2431"/>
                      <a:pt x="6639" y="3025"/>
                    </a:cubicBezTo>
                    <a:cubicBezTo>
                      <a:pt x="6486" y="3830"/>
                      <a:pt x="4963" y="11964"/>
                      <a:pt x="4915" y="12146"/>
                    </a:cubicBezTo>
                    <a:cubicBezTo>
                      <a:pt x="4915" y="12165"/>
                      <a:pt x="4905" y="12184"/>
                      <a:pt x="4886" y="12194"/>
                    </a:cubicBezTo>
                    <a:cubicBezTo>
                      <a:pt x="4858" y="12211"/>
                      <a:pt x="4810" y="12219"/>
                      <a:pt x="4745" y="12219"/>
                    </a:cubicBezTo>
                    <a:cubicBezTo>
                      <a:pt x="4549" y="12219"/>
                      <a:pt x="4192" y="12143"/>
                      <a:pt x="3689" y="11993"/>
                    </a:cubicBezTo>
                    <a:cubicBezTo>
                      <a:pt x="2625" y="11676"/>
                      <a:pt x="1859" y="11236"/>
                      <a:pt x="1792" y="11140"/>
                    </a:cubicBezTo>
                    <a:cubicBezTo>
                      <a:pt x="1754" y="11044"/>
                      <a:pt x="1897" y="10527"/>
                      <a:pt x="2079" y="10220"/>
                    </a:cubicBezTo>
                    <a:cubicBezTo>
                      <a:pt x="2079" y="10211"/>
                      <a:pt x="2089" y="10201"/>
                      <a:pt x="2089" y="10191"/>
                    </a:cubicBezTo>
                    <a:cubicBezTo>
                      <a:pt x="2098" y="10153"/>
                      <a:pt x="2932" y="6647"/>
                      <a:pt x="3430" y="5238"/>
                    </a:cubicBezTo>
                    <a:cubicBezTo>
                      <a:pt x="3449" y="5210"/>
                      <a:pt x="3440" y="5171"/>
                      <a:pt x="3420" y="5133"/>
                    </a:cubicBezTo>
                    <a:cubicBezTo>
                      <a:pt x="3401" y="5104"/>
                      <a:pt x="3373" y="5085"/>
                      <a:pt x="3334" y="5085"/>
                    </a:cubicBezTo>
                    <a:cubicBezTo>
                      <a:pt x="2261" y="4941"/>
                      <a:pt x="1217" y="4654"/>
                      <a:pt x="240" y="4204"/>
                    </a:cubicBezTo>
                    <a:lnTo>
                      <a:pt x="278" y="1157"/>
                    </a:lnTo>
                    <a:cubicBezTo>
                      <a:pt x="930" y="1109"/>
                      <a:pt x="4196" y="860"/>
                      <a:pt x="4608" y="774"/>
                    </a:cubicBezTo>
                    <a:lnTo>
                      <a:pt x="4628" y="774"/>
                    </a:lnTo>
                    <a:lnTo>
                      <a:pt x="6045" y="247"/>
                    </a:lnTo>
                    <a:close/>
                    <a:moveTo>
                      <a:pt x="6026" y="0"/>
                    </a:moveTo>
                    <a:cubicBezTo>
                      <a:pt x="6017" y="0"/>
                      <a:pt x="6007" y="3"/>
                      <a:pt x="5998" y="8"/>
                    </a:cubicBezTo>
                    <a:lnTo>
                      <a:pt x="4561" y="535"/>
                    </a:lnTo>
                    <a:cubicBezTo>
                      <a:pt x="4091" y="640"/>
                      <a:pt x="192" y="927"/>
                      <a:pt x="154" y="927"/>
                    </a:cubicBezTo>
                    <a:cubicBezTo>
                      <a:pt x="87" y="927"/>
                      <a:pt x="39" y="985"/>
                      <a:pt x="39" y="1042"/>
                    </a:cubicBezTo>
                    <a:lnTo>
                      <a:pt x="0" y="4280"/>
                    </a:lnTo>
                    <a:cubicBezTo>
                      <a:pt x="0" y="4319"/>
                      <a:pt x="29" y="4367"/>
                      <a:pt x="67" y="4386"/>
                    </a:cubicBezTo>
                    <a:cubicBezTo>
                      <a:pt x="1045" y="4836"/>
                      <a:pt x="2089" y="5143"/>
                      <a:pt x="3162" y="5296"/>
                    </a:cubicBezTo>
                    <a:cubicBezTo>
                      <a:pt x="2673" y="6743"/>
                      <a:pt x="1926" y="9856"/>
                      <a:pt x="1859" y="10115"/>
                    </a:cubicBezTo>
                    <a:cubicBezTo>
                      <a:pt x="1715" y="10364"/>
                      <a:pt x="1447" y="11054"/>
                      <a:pt x="1600" y="11274"/>
                    </a:cubicBezTo>
                    <a:cubicBezTo>
                      <a:pt x="1725" y="11456"/>
                      <a:pt x="2577" y="11906"/>
                      <a:pt x="3622" y="12223"/>
                    </a:cubicBezTo>
                    <a:cubicBezTo>
                      <a:pt x="4196" y="12395"/>
                      <a:pt x="4532" y="12462"/>
                      <a:pt x="4743" y="12462"/>
                    </a:cubicBezTo>
                    <a:cubicBezTo>
                      <a:pt x="4838" y="12462"/>
                      <a:pt x="4925" y="12433"/>
                      <a:pt x="5011" y="12395"/>
                    </a:cubicBezTo>
                    <a:cubicBezTo>
                      <a:pt x="5087" y="12347"/>
                      <a:pt x="5135" y="12280"/>
                      <a:pt x="5155" y="12194"/>
                    </a:cubicBezTo>
                    <a:cubicBezTo>
                      <a:pt x="5202" y="11973"/>
                      <a:pt x="6774" y="3581"/>
                      <a:pt x="6869" y="3064"/>
                    </a:cubicBezTo>
                    <a:cubicBezTo>
                      <a:pt x="6984" y="2441"/>
                      <a:pt x="6984" y="1790"/>
                      <a:pt x="6869" y="1157"/>
                    </a:cubicBezTo>
                    <a:cubicBezTo>
                      <a:pt x="6764" y="688"/>
                      <a:pt x="6390" y="113"/>
                      <a:pt x="6371" y="94"/>
                    </a:cubicBezTo>
                    <a:cubicBezTo>
                      <a:pt x="6352" y="65"/>
                      <a:pt x="6323" y="46"/>
                      <a:pt x="6295" y="36"/>
                    </a:cubicBezTo>
                    <a:lnTo>
                      <a:pt x="6055" y="8"/>
                    </a:lnTo>
                    <a:cubicBezTo>
                      <a:pt x="6045" y="3"/>
                      <a:pt x="6036" y="0"/>
                      <a:pt x="6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5699735" y="2880471"/>
                <a:ext cx="288033" cy="398999"/>
              </a:xfrm>
              <a:custGeom>
                <a:avLst/>
                <a:gdLst/>
                <a:ahLst/>
                <a:cxnLst/>
                <a:rect l="l" t="t" r="r" b="b"/>
                <a:pathLst>
                  <a:path w="2645" h="3664" extrusionOk="0">
                    <a:moveTo>
                      <a:pt x="470" y="0"/>
                    </a:moveTo>
                    <a:cubicBezTo>
                      <a:pt x="358" y="0"/>
                      <a:pt x="255" y="89"/>
                      <a:pt x="202" y="383"/>
                    </a:cubicBezTo>
                    <a:cubicBezTo>
                      <a:pt x="125" y="852"/>
                      <a:pt x="470" y="2203"/>
                      <a:pt x="470" y="2203"/>
                    </a:cubicBezTo>
                    <a:cubicBezTo>
                      <a:pt x="470" y="2203"/>
                      <a:pt x="48" y="2356"/>
                      <a:pt x="29" y="2529"/>
                    </a:cubicBezTo>
                    <a:cubicBezTo>
                      <a:pt x="0" y="2701"/>
                      <a:pt x="135" y="2969"/>
                      <a:pt x="345" y="2998"/>
                    </a:cubicBezTo>
                    <a:cubicBezTo>
                      <a:pt x="518" y="3008"/>
                      <a:pt x="690" y="3046"/>
                      <a:pt x="844" y="3123"/>
                    </a:cubicBezTo>
                    <a:cubicBezTo>
                      <a:pt x="961" y="3204"/>
                      <a:pt x="1354" y="3664"/>
                      <a:pt x="1924" y="3664"/>
                    </a:cubicBezTo>
                    <a:cubicBezTo>
                      <a:pt x="1956" y="3664"/>
                      <a:pt x="1989" y="3662"/>
                      <a:pt x="2022" y="3659"/>
                    </a:cubicBezTo>
                    <a:cubicBezTo>
                      <a:pt x="2645" y="3611"/>
                      <a:pt x="2530" y="1820"/>
                      <a:pt x="2022" y="1331"/>
                    </a:cubicBezTo>
                    <a:cubicBezTo>
                      <a:pt x="2022" y="1331"/>
                      <a:pt x="863" y="172"/>
                      <a:pt x="681" y="76"/>
                    </a:cubicBezTo>
                    <a:cubicBezTo>
                      <a:pt x="614" y="35"/>
                      <a:pt x="540"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5686123" y="2868166"/>
                <a:ext cx="304803" cy="425461"/>
              </a:xfrm>
              <a:custGeom>
                <a:avLst/>
                <a:gdLst/>
                <a:ahLst/>
                <a:cxnLst/>
                <a:rect l="l" t="t" r="r" b="b"/>
                <a:pathLst>
                  <a:path w="2799" h="3907" extrusionOk="0">
                    <a:moveTo>
                      <a:pt x="595" y="237"/>
                    </a:moveTo>
                    <a:cubicBezTo>
                      <a:pt x="652" y="247"/>
                      <a:pt x="700" y="266"/>
                      <a:pt x="748" y="295"/>
                    </a:cubicBezTo>
                    <a:cubicBezTo>
                      <a:pt x="873" y="362"/>
                      <a:pt x="1620" y="1090"/>
                      <a:pt x="2070" y="1530"/>
                    </a:cubicBezTo>
                    <a:cubicBezTo>
                      <a:pt x="2396" y="1856"/>
                      <a:pt x="2559" y="2891"/>
                      <a:pt x="2377" y="3408"/>
                    </a:cubicBezTo>
                    <a:cubicBezTo>
                      <a:pt x="2310" y="3571"/>
                      <a:pt x="2233" y="3648"/>
                      <a:pt x="2137" y="3657"/>
                    </a:cubicBezTo>
                    <a:cubicBezTo>
                      <a:pt x="2110" y="3660"/>
                      <a:pt x="2083" y="3661"/>
                      <a:pt x="2056" y="3661"/>
                    </a:cubicBezTo>
                    <a:cubicBezTo>
                      <a:pt x="1636" y="3661"/>
                      <a:pt x="1312" y="3388"/>
                      <a:pt x="1141" y="3226"/>
                    </a:cubicBezTo>
                    <a:cubicBezTo>
                      <a:pt x="986" y="3081"/>
                      <a:pt x="780" y="2995"/>
                      <a:pt x="571" y="2995"/>
                    </a:cubicBezTo>
                    <a:cubicBezTo>
                      <a:pt x="560" y="2995"/>
                      <a:pt x="549" y="2996"/>
                      <a:pt x="537" y="2996"/>
                    </a:cubicBezTo>
                    <a:lnTo>
                      <a:pt x="490" y="2996"/>
                    </a:lnTo>
                    <a:cubicBezTo>
                      <a:pt x="346" y="2977"/>
                      <a:pt x="260" y="2776"/>
                      <a:pt x="269" y="2661"/>
                    </a:cubicBezTo>
                    <a:cubicBezTo>
                      <a:pt x="279" y="2603"/>
                      <a:pt x="461" y="2498"/>
                      <a:pt x="633" y="2431"/>
                    </a:cubicBezTo>
                    <a:lnTo>
                      <a:pt x="729" y="2393"/>
                    </a:lnTo>
                    <a:lnTo>
                      <a:pt x="700" y="2287"/>
                    </a:lnTo>
                    <a:cubicBezTo>
                      <a:pt x="614" y="1923"/>
                      <a:pt x="384" y="879"/>
                      <a:pt x="442" y="515"/>
                    </a:cubicBezTo>
                    <a:cubicBezTo>
                      <a:pt x="490" y="295"/>
                      <a:pt x="547" y="256"/>
                      <a:pt x="566" y="247"/>
                    </a:cubicBezTo>
                    <a:cubicBezTo>
                      <a:pt x="576" y="237"/>
                      <a:pt x="585" y="237"/>
                      <a:pt x="595" y="237"/>
                    </a:cubicBezTo>
                    <a:close/>
                    <a:moveTo>
                      <a:pt x="609" y="1"/>
                    </a:moveTo>
                    <a:cubicBezTo>
                      <a:pt x="559" y="1"/>
                      <a:pt x="509" y="9"/>
                      <a:pt x="461" y="26"/>
                    </a:cubicBezTo>
                    <a:cubicBezTo>
                      <a:pt x="327" y="84"/>
                      <a:pt x="250" y="237"/>
                      <a:pt x="212" y="477"/>
                    </a:cubicBezTo>
                    <a:cubicBezTo>
                      <a:pt x="135" y="889"/>
                      <a:pt x="365" y="1914"/>
                      <a:pt x="451" y="2249"/>
                    </a:cubicBezTo>
                    <a:cubicBezTo>
                      <a:pt x="288" y="2316"/>
                      <a:pt x="49" y="2450"/>
                      <a:pt x="30" y="2623"/>
                    </a:cubicBezTo>
                    <a:cubicBezTo>
                      <a:pt x="1" y="2843"/>
                      <a:pt x="154" y="3188"/>
                      <a:pt x="451" y="3226"/>
                    </a:cubicBezTo>
                    <a:lnTo>
                      <a:pt x="499" y="3236"/>
                    </a:lnTo>
                    <a:cubicBezTo>
                      <a:pt x="643" y="3245"/>
                      <a:pt x="777" y="3274"/>
                      <a:pt x="901" y="3341"/>
                    </a:cubicBezTo>
                    <a:cubicBezTo>
                      <a:pt x="911" y="3351"/>
                      <a:pt x="949" y="3379"/>
                      <a:pt x="978" y="3408"/>
                    </a:cubicBezTo>
                    <a:cubicBezTo>
                      <a:pt x="1170" y="3571"/>
                      <a:pt x="1553" y="3906"/>
                      <a:pt x="2061" y="3906"/>
                    </a:cubicBezTo>
                    <a:cubicBezTo>
                      <a:pt x="2089" y="3906"/>
                      <a:pt x="2128" y="3897"/>
                      <a:pt x="2156" y="3897"/>
                    </a:cubicBezTo>
                    <a:cubicBezTo>
                      <a:pt x="2291" y="3887"/>
                      <a:pt x="2482" y="3801"/>
                      <a:pt x="2597" y="3485"/>
                    </a:cubicBezTo>
                    <a:cubicBezTo>
                      <a:pt x="2798" y="2929"/>
                      <a:pt x="2655" y="1770"/>
                      <a:pt x="2233" y="1358"/>
                    </a:cubicBezTo>
                    <a:cubicBezTo>
                      <a:pt x="2032" y="1166"/>
                      <a:pt x="1045" y="189"/>
                      <a:pt x="863" y="84"/>
                    </a:cubicBezTo>
                    <a:cubicBezTo>
                      <a:pt x="789" y="28"/>
                      <a:pt x="700" y="1"/>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5877130" y="2959640"/>
                <a:ext cx="191006" cy="413265"/>
              </a:xfrm>
              <a:custGeom>
                <a:avLst/>
                <a:gdLst/>
                <a:ahLst/>
                <a:cxnLst/>
                <a:rect l="l" t="t" r="r" b="b"/>
                <a:pathLst>
                  <a:path w="1754" h="3795" extrusionOk="0">
                    <a:moveTo>
                      <a:pt x="1578" y="0"/>
                    </a:moveTo>
                    <a:cubicBezTo>
                      <a:pt x="1366" y="0"/>
                      <a:pt x="419" y="106"/>
                      <a:pt x="345" y="106"/>
                    </a:cubicBezTo>
                    <a:cubicBezTo>
                      <a:pt x="192" y="154"/>
                      <a:pt x="96" y="278"/>
                      <a:pt x="77" y="432"/>
                    </a:cubicBezTo>
                    <a:cubicBezTo>
                      <a:pt x="58" y="623"/>
                      <a:pt x="0" y="2942"/>
                      <a:pt x="19" y="3229"/>
                    </a:cubicBezTo>
                    <a:cubicBezTo>
                      <a:pt x="48" y="3517"/>
                      <a:pt x="48" y="3555"/>
                      <a:pt x="268" y="3651"/>
                    </a:cubicBezTo>
                    <a:cubicBezTo>
                      <a:pt x="594" y="3794"/>
                      <a:pt x="1102" y="3785"/>
                      <a:pt x="1178" y="3794"/>
                    </a:cubicBezTo>
                    <a:cubicBezTo>
                      <a:pt x="1265" y="3794"/>
                      <a:pt x="1380" y="3660"/>
                      <a:pt x="1380" y="3517"/>
                    </a:cubicBezTo>
                    <a:cubicBezTo>
                      <a:pt x="1389" y="3363"/>
                      <a:pt x="1725" y="221"/>
                      <a:pt x="1725" y="221"/>
                    </a:cubicBezTo>
                    <a:cubicBezTo>
                      <a:pt x="1725" y="221"/>
                      <a:pt x="1753" y="20"/>
                      <a:pt x="1600" y="1"/>
                    </a:cubicBezTo>
                    <a:cubicBezTo>
                      <a:pt x="1594" y="0"/>
                      <a:pt x="1586"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5863518" y="2947117"/>
                <a:ext cx="216052" cy="438311"/>
              </a:xfrm>
              <a:custGeom>
                <a:avLst/>
                <a:gdLst/>
                <a:ahLst/>
                <a:cxnLst/>
                <a:rect l="l" t="t" r="r" b="b"/>
                <a:pathLst>
                  <a:path w="1984" h="4025" extrusionOk="0">
                    <a:moveTo>
                      <a:pt x="1715" y="231"/>
                    </a:moveTo>
                    <a:cubicBezTo>
                      <a:pt x="1725" y="259"/>
                      <a:pt x="1735" y="278"/>
                      <a:pt x="1725" y="307"/>
                    </a:cubicBezTo>
                    <a:cubicBezTo>
                      <a:pt x="1725" y="307"/>
                      <a:pt x="1725" y="307"/>
                      <a:pt x="1725" y="317"/>
                    </a:cubicBezTo>
                    <a:cubicBezTo>
                      <a:pt x="1715" y="441"/>
                      <a:pt x="1399" y="3469"/>
                      <a:pt x="1390" y="3622"/>
                    </a:cubicBezTo>
                    <a:cubicBezTo>
                      <a:pt x="1380" y="3679"/>
                      <a:pt x="1351" y="3737"/>
                      <a:pt x="1303" y="3785"/>
                    </a:cubicBezTo>
                    <a:lnTo>
                      <a:pt x="1246" y="3785"/>
                    </a:lnTo>
                    <a:cubicBezTo>
                      <a:pt x="968" y="3785"/>
                      <a:pt x="700" y="3737"/>
                      <a:pt x="441" y="3651"/>
                    </a:cubicBezTo>
                    <a:cubicBezTo>
                      <a:pt x="288" y="3584"/>
                      <a:pt x="288" y="3593"/>
                      <a:pt x="269" y="3335"/>
                    </a:cubicBezTo>
                    <a:cubicBezTo>
                      <a:pt x="240" y="3076"/>
                      <a:pt x="298" y="757"/>
                      <a:pt x="326" y="556"/>
                    </a:cubicBezTo>
                    <a:cubicBezTo>
                      <a:pt x="336" y="461"/>
                      <a:pt x="393" y="384"/>
                      <a:pt x="480" y="346"/>
                    </a:cubicBezTo>
                    <a:lnTo>
                      <a:pt x="681" y="326"/>
                    </a:lnTo>
                    <a:cubicBezTo>
                      <a:pt x="939" y="298"/>
                      <a:pt x="1514" y="231"/>
                      <a:pt x="1687" y="231"/>
                    </a:cubicBezTo>
                    <a:close/>
                    <a:moveTo>
                      <a:pt x="1735" y="1"/>
                    </a:moveTo>
                    <a:cubicBezTo>
                      <a:pt x="1380" y="10"/>
                      <a:pt x="1016" y="39"/>
                      <a:pt x="662" y="87"/>
                    </a:cubicBezTo>
                    <a:lnTo>
                      <a:pt x="460" y="106"/>
                    </a:lnTo>
                    <a:cubicBezTo>
                      <a:pt x="259" y="154"/>
                      <a:pt x="106" y="326"/>
                      <a:pt x="87" y="537"/>
                    </a:cubicBezTo>
                    <a:cubicBezTo>
                      <a:pt x="58" y="748"/>
                      <a:pt x="1" y="3076"/>
                      <a:pt x="29" y="3354"/>
                    </a:cubicBezTo>
                    <a:cubicBezTo>
                      <a:pt x="48" y="3670"/>
                      <a:pt x="68" y="3756"/>
                      <a:pt x="345" y="3871"/>
                    </a:cubicBezTo>
                    <a:cubicBezTo>
                      <a:pt x="633" y="3976"/>
                      <a:pt x="930" y="4024"/>
                      <a:pt x="1236" y="4024"/>
                    </a:cubicBezTo>
                    <a:lnTo>
                      <a:pt x="1313" y="4024"/>
                    </a:lnTo>
                    <a:cubicBezTo>
                      <a:pt x="1371" y="4024"/>
                      <a:pt x="1428" y="4005"/>
                      <a:pt x="1476" y="3957"/>
                    </a:cubicBezTo>
                    <a:cubicBezTo>
                      <a:pt x="1572" y="3881"/>
                      <a:pt x="1620" y="3766"/>
                      <a:pt x="1629" y="3641"/>
                    </a:cubicBezTo>
                    <a:cubicBezTo>
                      <a:pt x="1639" y="3526"/>
                      <a:pt x="1850" y="1438"/>
                      <a:pt x="1965" y="355"/>
                    </a:cubicBezTo>
                    <a:cubicBezTo>
                      <a:pt x="1984" y="259"/>
                      <a:pt x="1965" y="173"/>
                      <a:pt x="1917" y="96"/>
                    </a:cubicBezTo>
                    <a:cubicBezTo>
                      <a:pt x="1869" y="39"/>
                      <a:pt x="1811" y="10"/>
                      <a:pt x="17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6318386" y="3135293"/>
                <a:ext cx="147229" cy="318089"/>
              </a:xfrm>
              <a:custGeom>
                <a:avLst/>
                <a:gdLst/>
                <a:ahLst/>
                <a:cxnLst/>
                <a:rect l="l" t="t" r="r" b="b"/>
                <a:pathLst>
                  <a:path w="1352" h="2921" extrusionOk="0">
                    <a:moveTo>
                      <a:pt x="1296" y="0"/>
                    </a:moveTo>
                    <a:cubicBezTo>
                      <a:pt x="1283" y="0"/>
                      <a:pt x="1271" y="5"/>
                      <a:pt x="1265" y="16"/>
                    </a:cubicBezTo>
                    <a:cubicBezTo>
                      <a:pt x="1102" y="217"/>
                      <a:pt x="959" y="428"/>
                      <a:pt x="834" y="649"/>
                    </a:cubicBezTo>
                    <a:cubicBezTo>
                      <a:pt x="719" y="878"/>
                      <a:pt x="604" y="1108"/>
                      <a:pt x="508" y="1338"/>
                    </a:cubicBezTo>
                    <a:cubicBezTo>
                      <a:pt x="403" y="1568"/>
                      <a:pt x="317" y="1808"/>
                      <a:pt x="230" y="2047"/>
                    </a:cubicBezTo>
                    <a:cubicBezTo>
                      <a:pt x="154" y="2287"/>
                      <a:pt x="77" y="2526"/>
                      <a:pt x="20" y="2785"/>
                    </a:cubicBezTo>
                    <a:lnTo>
                      <a:pt x="10" y="2775"/>
                    </a:lnTo>
                    <a:lnTo>
                      <a:pt x="10" y="2775"/>
                    </a:lnTo>
                    <a:cubicBezTo>
                      <a:pt x="1" y="2842"/>
                      <a:pt x="48" y="2910"/>
                      <a:pt x="106" y="2919"/>
                    </a:cubicBezTo>
                    <a:cubicBezTo>
                      <a:pt x="113" y="2920"/>
                      <a:pt x="120" y="2921"/>
                      <a:pt x="126" y="2921"/>
                    </a:cubicBezTo>
                    <a:cubicBezTo>
                      <a:pt x="186" y="2921"/>
                      <a:pt x="241" y="2884"/>
                      <a:pt x="250" y="2823"/>
                    </a:cubicBezTo>
                    <a:cubicBezTo>
                      <a:pt x="298" y="2584"/>
                      <a:pt x="355" y="2344"/>
                      <a:pt x="432" y="2105"/>
                    </a:cubicBezTo>
                    <a:cubicBezTo>
                      <a:pt x="499" y="1865"/>
                      <a:pt x="566" y="1626"/>
                      <a:pt x="662" y="1396"/>
                    </a:cubicBezTo>
                    <a:cubicBezTo>
                      <a:pt x="748" y="1166"/>
                      <a:pt x="844" y="936"/>
                      <a:pt x="949" y="706"/>
                    </a:cubicBezTo>
                    <a:cubicBezTo>
                      <a:pt x="1064" y="486"/>
                      <a:pt x="1189" y="275"/>
                      <a:pt x="1332" y="74"/>
                    </a:cubicBezTo>
                    <a:cubicBezTo>
                      <a:pt x="1351" y="55"/>
                      <a:pt x="1342" y="26"/>
                      <a:pt x="1323" y="7"/>
                    </a:cubicBezTo>
                    <a:cubicBezTo>
                      <a:pt x="1315" y="3"/>
                      <a:pt x="1305"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6316317" y="3141936"/>
                <a:ext cx="36263" cy="289449"/>
              </a:xfrm>
              <a:custGeom>
                <a:avLst/>
                <a:gdLst/>
                <a:ahLst/>
                <a:cxnLst/>
                <a:rect l="l" t="t" r="r" b="b"/>
                <a:pathLst>
                  <a:path w="333" h="2658" extrusionOk="0">
                    <a:moveTo>
                      <a:pt x="186" y="1"/>
                    </a:moveTo>
                    <a:cubicBezTo>
                      <a:pt x="163" y="1"/>
                      <a:pt x="142" y="18"/>
                      <a:pt x="135" y="41"/>
                    </a:cubicBezTo>
                    <a:cubicBezTo>
                      <a:pt x="77" y="252"/>
                      <a:pt x="39" y="453"/>
                      <a:pt x="29" y="674"/>
                    </a:cubicBezTo>
                    <a:cubicBezTo>
                      <a:pt x="0" y="875"/>
                      <a:pt x="0" y="1086"/>
                      <a:pt x="0" y="1297"/>
                    </a:cubicBezTo>
                    <a:cubicBezTo>
                      <a:pt x="10" y="1507"/>
                      <a:pt x="10" y="1718"/>
                      <a:pt x="29" y="1929"/>
                    </a:cubicBezTo>
                    <a:cubicBezTo>
                      <a:pt x="39" y="2140"/>
                      <a:pt x="58" y="2341"/>
                      <a:pt x="87" y="2552"/>
                    </a:cubicBezTo>
                    <a:cubicBezTo>
                      <a:pt x="87" y="2552"/>
                      <a:pt x="77" y="2561"/>
                      <a:pt x="77" y="2561"/>
                    </a:cubicBezTo>
                    <a:cubicBezTo>
                      <a:pt x="89" y="2627"/>
                      <a:pt x="141" y="2658"/>
                      <a:pt x="194" y="2658"/>
                    </a:cubicBezTo>
                    <a:cubicBezTo>
                      <a:pt x="263" y="2658"/>
                      <a:pt x="333" y="2606"/>
                      <a:pt x="317" y="2513"/>
                    </a:cubicBezTo>
                    <a:cubicBezTo>
                      <a:pt x="288" y="2322"/>
                      <a:pt x="259" y="2111"/>
                      <a:pt x="230" y="1910"/>
                    </a:cubicBezTo>
                    <a:cubicBezTo>
                      <a:pt x="211" y="1699"/>
                      <a:pt x="192" y="1498"/>
                      <a:pt x="182" y="1297"/>
                    </a:cubicBezTo>
                    <a:cubicBezTo>
                      <a:pt x="173" y="1086"/>
                      <a:pt x="163" y="885"/>
                      <a:pt x="173" y="674"/>
                    </a:cubicBezTo>
                    <a:cubicBezTo>
                      <a:pt x="173" y="473"/>
                      <a:pt x="202" y="271"/>
                      <a:pt x="240" y="70"/>
                    </a:cubicBezTo>
                    <a:cubicBezTo>
                      <a:pt x="249" y="41"/>
                      <a:pt x="230" y="13"/>
                      <a:pt x="202" y="3"/>
                    </a:cubicBezTo>
                    <a:cubicBezTo>
                      <a:pt x="196" y="1"/>
                      <a:pt x="191"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6166364" y="3967710"/>
                <a:ext cx="391485" cy="147120"/>
              </a:xfrm>
              <a:custGeom>
                <a:avLst/>
                <a:gdLst/>
                <a:ahLst/>
                <a:cxnLst/>
                <a:rect l="l" t="t" r="r" b="b"/>
                <a:pathLst>
                  <a:path w="3595" h="1351" extrusionOk="0">
                    <a:moveTo>
                      <a:pt x="175" y="1"/>
                    </a:moveTo>
                    <a:cubicBezTo>
                      <a:pt x="65" y="1"/>
                      <a:pt x="0" y="163"/>
                      <a:pt x="122" y="228"/>
                    </a:cubicBezTo>
                    <a:cubicBezTo>
                      <a:pt x="1157" y="755"/>
                      <a:pt x="2259" y="1129"/>
                      <a:pt x="3399" y="1349"/>
                    </a:cubicBezTo>
                    <a:lnTo>
                      <a:pt x="3418" y="1349"/>
                    </a:lnTo>
                    <a:cubicBezTo>
                      <a:pt x="3424" y="1350"/>
                      <a:pt x="3430" y="1350"/>
                      <a:pt x="3436" y="1350"/>
                    </a:cubicBezTo>
                    <a:cubicBezTo>
                      <a:pt x="3582" y="1350"/>
                      <a:pt x="3594" y="1128"/>
                      <a:pt x="3447" y="1110"/>
                    </a:cubicBezTo>
                    <a:cubicBezTo>
                      <a:pt x="2326" y="899"/>
                      <a:pt x="1243" y="525"/>
                      <a:pt x="237" y="17"/>
                    </a:cubicBezTo>
                    <a:cubicBezTo>
                      <a:pt x="216" y="6"/>
                      <a:pt x="19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7109205" y="2888748"/>
                <a:ext cx="734512" cy="1329962"/>
              </a:xfrm>
              <a:custGeom>
                <a:avLst/>
                <a:gdLst/>
                <a:ahLst/>
                <a:cxnLst/>
                <a:rect l="l" t="t" r="r" b="b"/>
                <a:pathLst>
                  <a:path w="6745" h="12213" extrusionOk="0">
                    <a:moveTo>
                      <a:pt x="824" y="0"/>
                    </a:moveTo>
                    <a:lnTo>
                      <a:pt x="585" y="38"/>
                    </a:lnTo>
                    <a:cubicBezTo>
                      <a:pt x="585" y="38"/>
                      <a:pt x="211" y="613"/>
                      <a:pt x="106" y="1073"/>
                    </a:cubicBezTo>
                    <a:cubicBezTo>
                      <a:pt x="0" y="1686"/>
                      <a:pt x="0" y="2309"/>
                      <a:pt x="106" y="2922"/>
                    </a:cubicBezTo>
                    <a:cubicBezTo>
                      <a:pt x="221" y="3545"/>
                      <a:pt x="1773" y="11841"/>
                      <a:pt x="1821" y="12052"/>
                    </a:cubicBezTo>
                    <a:cubicBezTo>
                      <a:pt x="1848" y="12154"/>
                      <a:pt x="1931" y="12213"/>
                      <a:pt x="2126" y="12213"/>
                    </a:cubicBezTo>
                    <a:cubicBezTo>
                      <a:pt x="2335" y="12213"/>
                      <a:pt x="2673" y="12144"/>
                      <a:pt x="3210" y="11985"/>
                    </a:cubicBezTo>
                    <a:cubicBezTo>
                      <a:pt x="4254" y="11669"/>
                      <a:pt x="5068" y="11219"/>
                      <a:pt x="5164" y="11085"/>
                    </a:cubicBezTo>
                    <a:cubicBezTo>
                      <a:pt x="5270" y="10941"/>
                      <a:pt x="5059" y="10328"/>
                      <a:pt x="4886" y="10031"/>
                    </a:cubicBezTo>
                    <a:cubicBezTo>
                      <a:pt x="4886" y="10031"/>
                      <a:pt x="4053" y="6505"/>
                      <a:pt x="3545" y="5078"/>
                    </a:cubicBezTo>
                    <a:cubicBezTo>
                      <a:pt x="4647" y="4934"/>
                      <a:pt x="5729" y="4627"/>
                      <a:pt x="6745" y="4158"/>
                    </a:cubicBezTo>
                    <a:lnTo>
                      <a:pt x="6707" y="920"/>
                    </a:lnTo>
                    <a:cubicBezTo>
                      <a:pt x="6707" y="920"/>
                      <a:pt x="2721" y="632"/>
                      <a:pt x="2271" y="527"/>
                    </a:cubicBezTo>
                    <a:lnTo>
                      <a:pt x="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0"/>
              <p:cNvSpPr/>
              <p:nvPr/>
            </p:nvSpPr>
            <p:spPr>
              <a:xfrm>
                <a:off x="7095593" y="2875462"/>
                <a:ext cx="760647" cy="1356097"/>
              </a:xfrm>
              <a:custGeom>
                <a:avLst/>
                <a:gdLst/>
                <a:ahLst/>
                <a:cxnLst/>
                <a:rect l="l" t="t" r="r" b="b"/>
                <a:pathLst>
                  <a:path w="6985" h="12453" extrusionOk="0">
                    <a:moveTo>
                      <a:pt x="940" y="247"/>
                    </a:moveTo>
                    <a:lnTo>
                      <a:pt x="2358" y="764"/>
                    </a:lnTo>
                    <a:lnTo>
                      <a:pt x="2377" y="764"/>
                    </a:lnTo>
                    <a:cubicBezTo>
                      <a:pt x="2789" y="860"/>
                      <a:pt x="6056" y="1099"/>
                      <a:pt x="6707" y="1147"/>
                    </a:cubicBezTo>
                    <a:lnTo>
                      <a:pt x="6745" y="4194"/>
                    </a:lnTo>
                    <a:cubicBezTo>
                      <a:pt x="5768" y="4644"/>
                      <a:pt x="4724" y="4941"/>
                      <a:pt x="3651" y="5075"/>
                    </a:cubicBezTo>
                    <a:cubicBezTo>
                      <a:pt x="3613" y="5075"/>
                      <a:pt x="3584" y="5094"/>
                      <a:pt x="3565" y="5123"/>
                    </a:cubicBezTo>
                    <a:cubicBezTo>
                      <a:pt x="3546" y="5161"/>
                      <a:pt x="3536" y="5200"/>
                      <a:pt x="3555" y="5228"/>
                    </a:cubicBezTo>
                    <a:cubicBezTo>
                      <a:pt x="4053" y="6637"/>
                      <a:pt x="4887" y="10143"/>
                      <a:pt x="4896" y="10181"/>
                    </a:cubicBezTo>
                    <a:cubicBezTo>
                      <a:pt x="4896" y="10191"/>
                      <a:pt x="4906" y="10201"/>
                      <a:pt x="4906" y="10210"/>
                    </a:cubicBezTo>
                    <a:cubicBezTo>
                      <a:pt x="5088" y="10517"/>
                      <a:pt x="5232" y="11034"/>
                      <a:pt x="5193" y="11130"/>
                    </a:cubicBezTo>
                    <a:cubicBezTo>
                      <a:pt x="5126" y="11226"/>
                      <a:pt x="4360" y="11666"/>
                      <a:pt x="3306" y="11983"/>
                    </a:cubicBezTo>
                    <a:cubicBezTo>
                      <a:pt x="2796" y="12133"/>
                      <a:pt x="2437" y="12209"/>
                      <a:pt x="2240" y="12209"/>
                    </a:cubicBezTo>
                    <a:cubicBezTo>
                      <a:pt x="2175" y="12209"/>
                      <a:pt x="2128" y="12201"/>
                      <a:pt x="2099" y="12184"/>
                    </a:cubicBezTo>
                    <a:cubicBezTo>
                      <a:pt x="2080" y="12174"/>
                      <a:pt x="2070" y="12155"/>
                      <a:pt x="2061" y="12136"/>
                    </a:cubicBezTo>
                    <a:cubicBezTo>
                      <a:pt x="2013" y="11925"/>
                      <a:pt x="442" y="3542"/>
                      <a:pt x="346" y="3025"/>
                    </a:cubicBezTo>
                    <a:cubicBezTo>
                      <a:pt x="240" y="2421"/>
                      <a:pt x="240" y="1808"/>
                      <a:pt x="346" y="1214"/>
                    </a:cubicBezTo>
                    <a:cubicBezTo>
                      <a:pt x="451" y="879"/>
                      <a:pt x="595" y="563"/>
                      <a:pt x="786" y="266"/>
                    </a:cubicBezTo>
                    <a:lnTo>
                      <a:pt x="940" y="247"/>
                    </a:lnTo>
                    <a:close/>
                    <a:moveTo>
                      <a:pt x="959" y="0"/>
                    </a:moveTo>
                    <a:cubicBezTo>
                      <a:pt x="949" y="0"/>
                      <a:pt x="940" y="2"/>
                      <a:pt x="930" y="7"/>
                    </a:cubicBezTo>
                    <a:lnTo>
                      <a:pt x="691" y="36"/>
                    </a:lnTo>
                    <a:cubicBezTo>
                      <a:pt x="662" y="46"/>
                      <a:pt x="624" y="65"/>
                      <a:pt x="604" y="93"/>
                    </a:cubicBezTo>
                    <a:cubicBezTo>
                      <a:pt x="595" y="113"/>
                      <a:pt x="221" y="687"/>
                      <a:pt x="116" y="1157"/>
                    </a:cubicBezTo>
                    <a:cubicBezTo>
                      <a:pt x="1" y="1789"/>
                      <a:pt x="1" y="2431"/>
                      <a:pt x="116" y="3063"/>
                    </a:cubicBezTo>
                    <a:cubicBezTo>
                      <a:pt x="212" y="3581"/>
                      <a:pt x="1783" y="11983"/>
                      <a:pt x="1831" y="12193"/>
                    </a:cubicBezTo>
                    <a:cubicBezTo>
                      <a:pt x="1850" y="12280"/>
                      <a:pt x="1898" y="12347"/>
                      <a:pt x="1974" y="12385"/>
                    </a:cubicBezTo>
                    <a:cubicBezTo>
                      <a:pt x="2061" y="12433"/>
                      <a:pt x="2147" y="12452"/>
                      <a:pt x="2243" y="12452"/>
                    </a:cubicBezTo>
                    <a:cubicBezTo>
                      <a:pt x="2453" y="12452"/>
                      <a:pt x="2789" y="12385"/>
                      <a:pt x="3373" y="12213"/>
                    </a:cubicBezTo>
                    <a:cubicBezTo>
                      <a:pt x="4417" y="11906"/>
                      <a:pt x="5260" y="11446"/>
                      <a:pt x="5395" y="11274"/>
                    </a:cubicBezTo>
                    <a:cubicBezTo>
                      <a:pt x="5548" y="11053"/>
                      <a:pt x="5270" y="10364"/>
                      <a:pt x="5126" y="10114"/>
                    </a:cubicBezTo>
                    <a:cubicBezTo>
                      <a:pt x="5059" y="9846"/>
                      <a:pt x="4322" y="6733"/>
                      <a:pt x="3823" y="5296"/>
                    </a:cubicBezTo>
                    <a:cubicBezTo>
                      <a:pt x="4896" y="5142"/>
                      <a:pt x="5941" y="4836"/>
                      <a:pt x="6918" y="4385"/>
                    </a:cubicBezTo>
                    <a:cubicBezTo>
                      <a:pt x="6966" y="4366"/>
                      <a:pt x="6985" y="4318"/>
                      <a:pt x="6985" y="4280"/>
                    </a:cubicBezTo>
                    <a:lnTo>
                      <a:pt x="6947" y="1042"/>
                    </a:lnTo>
                    <a:cubicBezTo>
                      <a:pt x="6947" y="975"/>
                      <a:pt x="6899" y="927"/>
                      <a:pt x="6841" y="927"/>
                    </a:cubicBezTo>
                    <a:cubicBezTo>
                      <a:pt x="6803" y="917"/>
                      <a:pt x="2904" y="630"/>
                      <a:pt x="2434" y="534"/>
                    </a:cubicBezTo>
                    <a:lnTo>
                      <a:pt x="988" y="7"/>
                    </a:lnTo>
                    <a:cubicBezTo>
                      <a:pt x="978" y="2"/>
                      <a:pt x="968"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7839477" y="2880471"/>
                <a:ext cx="288033" cy="398999"/>
              </a:xfrm>
              <a:custGeom>
                <a:avLst/>
                <a:gdLst/>
                <a:ahLst/>
                <a:cxnLst/>
                <a:rect l="l" t="t" r="r" b="b"/>
                <a:pathLst>
                  <a:path w="2645" h="3664" extrusionOk="0">
                    <a:moveTo>
                      <a:pt x="2180" y="0"/>
                    </a:moveTo>
                    <a:cubicBezTo>
                      <a:pt x="2109" y="0"/>
                      <a:pt x="2035" y="35"/>
                      <a:pt x="1965" y="76"/>
                    </a:cubicBezTo>
                    <a:cubicBezTo>
                      <a:pt x="1782" y="172"/>
                      <a:pt x="623" y="1331"/>
                      <a:pt x="623" y="1331"/>
                    </a:cubicBezTo>
                    <a:cubicBezTo>
                      <a:pt x="125" y="1820"/>
                      <a:pt x="1" y="3611"/>
                      <a:pt x="623" y="3659"/>
                    </a:cubicBezTo>
                    <a:cubicBezTo>
                      <a:pt x="656" y="3662"/>
                      <a:pt x="689" y="3664"/>
                      <a:pt x="721" y="3664"/>
                    </a:cubicBezTo>
                    <a:cubicBezTo>
                      <a:pt x="1291" y="3664"/>
                      <a:pt x="1684" y="3204"/>
                      <a:pt x="1811" y="3123"/>
                    </a:cubicBezTo>
                    <a:cubicBezTo>
                      <a:pt x="1965" y="3046"/>
                      <a:pt x="2127" y="3008"/>
                      <a:pt x="2300" y="2998"/>
                    </a:cubicBezTo>
                    <a:cubicBezTo>
                      <a:pt x="2520" y="2969"/>
                      <a:pt x="2645" y="2701"/>
                      <a:pt x="2626" y="2529"/>
                    </a:cubicBezTo>
                    <a:cubicBezTo>
                      <a:pt x="2597" y="2356"/>
                      <a:pt x="2185" y="2203"/>
                      <a:pt x="2185" y="2203"/>
                    </a:cubicBezTo>
                    <a:cubicBezTo>
                      <a:pt x="2185" y="2203"/>
                      <a:pt x="2530" y="852"/>
                      <a:pt x="2444" y="383"/>
                    </a:cubicBezTo>
                    <a:cubicBezTo>
                      <a:pt x="2391" y="89"/>
                      <a:pt x="2291" y="0"/>
                      <a:pt x="2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7836319" y="2868493"/>
                <a:ext cx="304803" cy="425135"/>
              </a:xfrm>
              <a:custGeom>
                <a:avLst/>
                <a:gdLst/>
                <a:ahLst/>
                <a:cxnLst/>
                <a:rect l="l" t="t" r="r" b="b"/>
                <a:pathLst>
                  <a:path w="2799" h="3904" extrusionOk="0">
                    <a:moveTo>
                      <a:pt x="2204" y="234"/>
                    </a:moveTo>
                    <a:cubicBezTo>
                      <a:pt x="2214" y="234"/>
                      <a:pt x="2233" y="234"/>
                      <a:pt x="2243" y="244"/>
                    </a:cubicBezTo>
                    <a:cubicBezTo>
                      <a:pt x="2262" y="244"/>
                      <a:pt x="2319" y="292"/>
                      <a:pt x="2358" y="512"/>
                    </a:cubicBezTo>
                    <a:cubicBezTo>
                      <a:pt x="2425" y="876"/>
                      <a:pt x="2195" y="1920"/>
                      <a:pt x="2099" y="2284"/>
                    </a:cubicBezTo>
                    <a:lnTo>
                      <a:pt x="2070" y="2390"/>
                    </a:lnTo>
                    <a:lnTo>
                      <a:pt x="2176" y="2428"/>
                    </a:lnTo>
                    <a:cubicBezTo>
                      <a:pt x="2348" y="2495"/>
                      <a:pt x="2530" y="2600"/>
                      <a:pt x="2540" y="2648"/>
                    </a:cubicBezTo>
                    <a:cubicBezTo>
                      <a:pt x="2559" y="2773"/>
                      <a:pt x="2453" y="2974"/>
                      <a:pt x="2319" y="2993"/>
                    </a:cubicBezTo>
                    <a:lnTo>
                      <a:pt x="2271" y="2993"/>
                    </a:lnTo>
                    <a:cubicBezTo>
                      <a:pt x="2099" y="3003"/>
                      <a:pt x="1926" y="3051"/>
                      <a:pt x="1773" y="3137"/>
                    </a:cubicBezTo>
                    <a:cubicBezTo>
                      <a:pt x="1735" y="3166"/>
                      <a:pt x="1697" y="3194"/>
                      <a:pt x="1658" y="3223"/>
                    </a:cubicBezTo>
                    <a:cubicBezTo>
                      <a:pt x="1487" y="3377"/>
                      <a:pt x="1162" y="3658"/>
                      <a:pt x="741" y="3658"/>
                    </a:cubicBezTo>
                    <a:cubicBezTo>
                      <a:pt x="715" y="3658"/>
                      <a:pt x="689" y="3656"/>
                      <a:pt x="662" y="3654"/>
                    </a:cubicBezTo>
                    <a:cubicBezTo>
                      <a:pt x="566" y="3645"/>
                      <a:pt x="480" y="3568"/>
                      <a:pt x="422" y="3405"/>
                    </a:cubicBezTo>
                    <a:cubicBezTo>
                      <a:pt x="240" y="2878"/>
                      <a:pt x="413" y="1844"/>
                      <a:pt x="739" y="1527"/>
                    </a:cubicBezTo>
                    <a:cubicBezTo>
                      <a:pt x="1179" y="1087"/>
                      <a:pt x="1936" y="359"/>
                      <a:pt x="2051" y="292"/>
                    </a:cubicBezTo>
                    <a:cubicBezTo>
                      <a:pt x="2099" y="263"/>
                      <a:pt x="2147" y="244"/>
                      <a:pt x="2204" y="234"/>
                    </a:cubicBezTo>
                    <a:close/>
                    <a:moveTo>
                      <a:pt x="2203" y="0"/>
                    </a:moveTo>
                    <a:cubicBezTo>
                      <a:pt x="2108" y="0"/>
                      <a:pt x="2014" y="32"/>
                      <a:pt x="1936" y="90"/>
                    </a:cubicBezTo>
                    <a:cubicBezTo>
                      <a:pt x="1754" y="186"/>
                      <a:pt x="767" y="1163"/>
                      <a:pt x="566" y="1355"/>
                    </a:cubicBezTo>
                    <a:cubicBezTo>
                      <a:pt x="145" y="1776"/>
                      <a:pt x="1" y="2926"/>
                      <a:pt x="202" y="3491"/>
                    </a:cubicBezTo>
                    <a:cubicBezTo>
                      <a:pt x="317" y="3808"/>
                      <a:pt x="509" y="3884"/>
                      <a:pt x="643" y="3903"/>
                    </a:cubicBezTo>
                    <a:lnTo>
                      <a:pt x="748" y="3903"/>
                    </a:lnTo>
                    <a:cubicBezTo>
                      <a:pt x="1256" y="3903"/>
                      <a:pt x="1629" y="3568"/>
                      <a:pt x="1811" y="3415"/>
                    </a:cubicBezTo>
                    <a:cubicBezTo>
                      <a:pt x="1850" y="3386"/>
                      <a:pt x="1888" y="3357"/>
                      <a:pt x="1898" y="3338"/>
                    </a:cubicBezTo>
                    <a:cubicBezTo>
                      <a:pt x="2022" y="3281"/>
                      <a:pt x="2156" y="3242"/>
                      <a:pt x="2300" y="3242"/>
                    </a:cubicBezTo>
                    <a:lnTo>
                      <a:pt x="2348" y="3233"/>
                    </a:lnTo>
                    <a:cubicBezTo>
                      <a:pt x="2655" y="3194"/>
                      <a:pt x="2798" y="2849"/>
                      <a:pt x="2770" y="2629"/>
                    </a:cubicBezTo>
                    <a:cubicBezTo>
                      <a:pt x="2741" y="2447"/>
                      <a:pt x="2501" y="2313"/>
                      <a:pt x="2348" y="2246"/>
                    </a:cubicBezTo>
                    <a:cubicBezTo>
                      <a:pt x="2434" y="1920"/>
                      <a:pt x="2664" y="895"/>
                      <a:pt x="2587" y="474"/>
                    </a:cubicBezTo>
                    <a:cubicBezTo>
                      <a:pt x="2549" y="234"/>
                      <a:pt x="2463" y="90"/>
                      <a:pt x="2338" y="23"/>
                    </a:cubicBezTo>
                    <a:cubicBezTo>
                      <a:pt x="2295" y="8"/>
                      <a:pt x="2249"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7759110" y="2959640"/>
                <a:ext cx="191115" cy="413265"/>
              </a:xfrm>
              <a:custGeom>
                <a:avLst/>
                <a:gdLst/>
                <a:ahLst/>
                <a:cxnLst/>
                <a:rect l="l" t="t" r="r" b="b"/>
                <a:pathLst>
                  <a:path w="1755" h="3795" extrusionOk="0">
                    <a:moveTo>
                      <a:pt x="178" y="0"/>
                    </a:moveTo>
                    <a:cubicBezTo>
                      <a:pt x="169" y="0"/>
                      <a:pt x="161" y="0"/>
                      <a:pt x="154" y="1"/>
                    </a:cubicBezTo>
                    <a:cubicBezTo>
                      <a:pt x="1" y="20"/>
                      <a:pt x="39" y="221"/>
                      <a:pt x="39" y="221"/>
                    </a:cubicBezTo>
                    <a:cubicBezTo>
                      <a:pt x="39" y="221"/>
                      <a:pt x="365" y="3363"/>
                      <a:pt x="375" y="3517"/>
                    </a:cubicBezTo>
                    <a:cubicBezTo>
                      <a:pt x="384" y="3660"/>
                      <a:pt x="499" y="3794"/>
                      <a:pt x="576" y="3794"/>
                    </a:cubicBezTo>
                    <a:cubicBezTo>
                      <a:pt x="662" y="3785"/>
                      <a:pt x="1170" y="3794"/>
                      <a:pt x="1486" y="3651"/>
                    </a:cubicBezTo>
                    <a:cubicBezTo>
                      <a:pt x="1706" y="3555"/>
                      <a:pt x="1716" y="3517"/>
                      <a:pt x="1735" y="3229"/>
                    </a:cubicBezTo>
                    <a:cubicBezTo>
                      <a:pt x="1754" y="2942"/>
                      <a:pt x="1697" y="623"/>
                      <a:pt x="1677" y="432"/>
                    </a:cubicBezTo>
                    <a:cubicBezTo>
                      <a:pt x="1668" y="278"/>
                      <a:pt x="1562" y="154"/>
                      <a:pt x="1419" y="106"/>
                    </a:cubicBezTo>
                    <a:cubicBezTo>
                      <a:pt x="1336" y="106"/>
                      <a:pt x="397"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7748765" y="2947117"/>
                <a:ext cx="214963" cy="438311"/>
              </a:xfrm>
              <a:custGeom>
                <a:avLst/>
                <a:gdLst/>
                <a:ahLst/>
                <a:cxnLst/>
                <a:rect l="l" t="t" r="r" b="b"/>
                <a:pathLst>
                  <a:path w="1974" h="4025" extrusionOk="0">
                    <a:moveTo>
                      <a:pt x="297" y="231"/>
                    </a:moveTo>
                    <a:lnTo>
                      <a:pt x="297" y="240"/>
                    </a:lnTo>
                    <a:cubicBezTo>
                      <a:pt x="460" y="240"/>
                      <a:pt x="1035" y="298"/>
                      <a:pt x="1293" y="326"/>
                    </a:cubicBezTo>
                    <a:lnTo>
                      <a:pt x="1504" y="346"/>
                    </a:lnTo>
                    <a:cubicBezTo>
                      <a:pt x="1581" y="384"/>
                      <a:pt x="1638" y="470"/>
                      <a:pt x="1648" y="556"/>
                    </a:cubicBezTo>
                    <a:cubicBezTo>
                      <a:pt x="1677" y="757"/>
                      <a:pt x="1734" y="3086"/>
                      <a:pt x="1715" y="3335"/>
                    </a:cubicBezTo>
                    <a:cubicBezTo>
                      <a:pt x="1686" y="3584"/>
                      <a:pt x="1686" y="3584"/>
                      <a:pt x="1533" y="3651"/>
                    </a:cubicBezTo>
                    <a:cubicBezTo>
                      <a:pt x="1274" y="3747"/>
                      <a:pt x="1006" y="3785"/>
                      <a:pt x="738" y="3785"/>
                    </a:cubicBezTo>
                    <a:lnTo>
                      <a:pt x="671" y="3785"/>
                    </a:lnTo>
                    <a:cubicBezTo>
                      <a:pt x="623" y="3747"/>
                      <a:pt x="594" y="3679"/>
                      <a:pt x="584" y="3622"/>
                    </a:cubicBezTo>
                    <a:cubicBezTo>
                      <a:pt x="584" y="3469"/>
                      <a:pt x="268" y="441"/>
                      <a:pt x="249" y="317"/>
                    </a:cubicBezTo>
                    <a:cubicBezTo>
                      <a:pt x="249" y="317"/>
                      <a:pt x="249" y="307"/>
                      <a:pt x="249" y="307"/>
                    </a:cubicBezTo>
                    <a:cubicBezTo>
                      <a:pt x="249" y="288"/>
                      <a:pt x="249" y="250"/>
                      <a:pt x="268" y="231"/>
                    </a:cubicBezTo>
                    <a:close/>
                    <a:moveTo>
                      <a:pt x="240" y="1"/>
                    </a:moveTo>
                    <a:cubicBezTo>
                      <a:pt x="173" y="1"/>
                      <a:pt x="105" y="39"/>
                      <a:pt x="67" y="96"/>
                    </a:cubicBezTo>
                    <a:cubicBezTo>
                      <a:pt x="19" y="173"/>
                      <a:pt x="0" y="259"/>
                      <a:pt x="10" y="346"/>
                    </a:cubicBezTo>
                    <a:cubicBezTo>
                      <a:pt x="125" y="1438"/>
                      <a:pt x="355" y="3517"/>
                      <a:pt x="355" y="3632"/>
                    </a:cubicBezTo>
                    <a:cubicBezTo>
                      <a:pt x="355" y="3756"/>
                      <a:pt x="412" y="3871"/>
                      <a:pt x="508" y="3957"/>
                    </a:cubicBezTo>
                    <a:cubicBezTo>
                      <a:pt x="546" y="3996"/>
                      <a:pt x="604" y="4024"/>
                      <a:pt x="661" y="4024"/>
                    </a:cubicBezTo>
                    <a:lnTo>
                      <a:pt x="747" y="4024"/>
                    </a:lnTo>
                    <a:cubicBezTo>
                      <a:pt x="1044" y="4024"/>
                      <a:pt x="1351" y="3976"/>
                      <a:pt x="1638" y="3871"/>
                    </a:cubicBezTo>
                    <a:cubicBezTo>
                      <a:pt x="1907" y="3747"/>
                      <a:pt x="1926" y="3660"/>
                      <a:pt x="1954" y="3354"/>
                    </a:cubicBezTo>
                    <a:cubicBezTo>
                      <a:pt x="1974" y="3076"/>
                      <a:pt x="1916" y="748"/>
                      <a:pt x="1887" y="528"/>
                    </a:cubicBezTo>
                    <a:cubicBezTo>
                      <a:pt x="1868" y="326"/>
                      <a:pt x="1725" y="154"/>
                      <a:pt x="1514" y="106"/>
                    </a:cubicBezTo>
                    <a:lnTo>
                      <a:pt x="1322" y="87"/>
                    </a:lnTo>
                    <a:cubicBezTo>
                      <a:pt x="958" y="39"/>
                      <a:pt x="604" y="1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7362721" y="3135402"/>
                <a:ext cx="147556" cy="319287"/>
              </a:xfrm>
              <a:custGeom>
                <a:avLst/>
                <a:gdLst/>
                <a:ahLst/>
                <a:cxnLst/>
                <a:rect l="l" t="t" r="r" b="b"/>
                <a:pathLst>
                  <a:path w="1355" h="2932" extrusionOk="0">
                    <a:moveTo>
                      <a:pt x="53" y="1"/>
                    </a:moveTo>
                    <a:cubicBezTo>
                      <a:pt x="41" y="1"/>
                      <a:pt x="29" y="6"/>
                      <a:pt x="20" y="15"/>
                    </a:cubicBezTo>
                    <a:cubicBezTo>
                      <a:pt x="0" y="25"/>
                      <a:pt x="0" y="54"/>
                      <a:pt x="10" y="73"/>
                    </a:cubicBezTo>
                    <a:cubicBezTo>
                      <a:pt x="154" y="274"/>
                      <a:pt x="278" y="494"/>
                      <a:pt x="393" y="715"/>
                    </a:cubicBezTo>
                    <a:cubicBezTo>
                      <a:pt x="499" y="935"/>
                      <a:pt x="604" y="1165"/>
                      <a:pt x="681" y="1395"/>
                    </a:cubicBezTo>
                    <a:cubicBezTo>
                      <a:pt x="767" y="1634"/>
                      <a:pt x="853" y="1874"/>
                      <a:pt x="920" y="2113"/>
                    </a:cubicBezTo>
                    <a:cubicBezTo>
                      <a:pt x="987" y="2353"/>
                      <a:pt x="1045" y="2592"/>
                      <a:pt x="1093" y="2832"/>
                    </a:cubicBezTo>
                    <a:lnTo>
                      <a:pt x="1093" y="2841"/>
                    </a:lnTo>
                    <a:cubicBezTo>
                      <a:pt x="1108" y="2904"/>
                      <a:pt x="1158" y="2932"/>
                      <a:pt x="1208" y="2932"/>
                    </a:cubicBezTo>
                    <a:cubicBezTo>
                      <a:pt x="1280" y="2932"/>
                      <a:pt x="1355" y="2875"/>
                      <a:pt x="1332" y="2784"/>
                    </a:cubicBezTo>
                    <a:cubicBezTo>
                      <a:pt x="1265" y="2525"/>
                      <a:pt x="1188" y="2286"/>
                      <a:pt x="1112" y="2046"/>
                    </a:cubicBezTo>
                    <a:cubicBezTo>
                      <a:pt x="1025" y="1807"/>
                      <a:pt x="939" y="1577"/>
                      <a:pt x="843" y="1337"/>
                    </a:cubicBezTo>
                    <a:cubicBezTo>
                      <a:pt x="738" y="1107"/>
                      <a:pt x="623" y="877"/>
                      <a:pt x="508" y="657"/>
                    </a:cubicBezTo>
                    <a:cubicBezTo>
                      <a:pt x="384" y="437"/>
                      <a:pt x="240" y="216"/>
                      <a:pt x="87" y="15"/>
                    </a:cubicBezTo>
                    <a:cubicBezTo>
                      <a:pt x="77" y="6"/>
                      <a:pt x="65" y="1"/>
                      <a:pt x="53"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7475430" y="3142263"/>
                <a:ext cx="35500" cy="289231"/>
              </a:xfrm>
              <a:custGeom>
                <a:avLst/>
                <a:gdLst/>
                <a:ahLst/>
                <a:cxnLst/>
                <a:rect l="l" t="t" r="r" b="b"/>
                <a:pathLst>
                  <a:path w="326" h="2656" extrusionOk="0">
                    <a:moveTo>
                      <a:pt x="134" y="0"/>
                    </a:moveTo>
                    <a:cubicBezTo>
                      <a:pt x="105" y="10"/>
                      <a:pt x="86" y="38"/>
                      <a:pt x="86" y="67"/>
                    </a:cubicBezTo>
                    <a:cubicBezTo>
                      <a:pt x="134" y="268"/>
                      <a:pt x="153" y="470"/>
                      <a:pt x="163" y="671"/>
                    </a:cubicBezTo>
                    <a:cubicBezTo>
                      <a:pt x="173" y="882"/>
                      <a:pt x="163" y="1083"/>
                      <a:pt x="153" y="1294"/>
                    </a:cubicBezTo>
                    <a:cubicBezTo>
                      <a:pt x="144" y="1495"/>
                      <a:pt x="125" y="1705"/>
                      <a:pt x="96" y="1907"/>
                    </a:cubicBezTo>
                    <a:cubicBezTo>
                      <a:pt x="77" y="2108"/>
                      <a:pt x="48" y="2319"/>
                      <a:pt x="10" y="2520"/>
                    </a:cubicBezTo>
                    <a:lnTo>
                      <a:pt x="10" y="2529"/>
                    </a:lnTo>
                    <a:cubicBezTo>
                      <a:pt x="0" y="2587"/>
                      <a:pt x="48" y="2654"/>
                      <a:pt x="115" y="2654"/>
                    </a:cubicBezTo>
                    <a:cubicBezTo>
                      <a:pt x="121" y="2655"/>
                      <a:pt x="127" y="2655"/>
                      <a:pt x="132" y="2655"/>
                    </a:cubicBezTo>
                    <a:cubicBezTo>
                      <a:pt x="192" y="2655"/>
                      <a:pt x="240" y="2611"/>
                      <a:pt x="249" y="2558"/>
                    </a:cubicBezTo>
                    <a:cubicBezTo>
                      <a:pt x="268" y="2347"/>
                      <a:pt x="287" y="2137"/>
                      <a:pt x="307" y="1926"/>
                    </a:cubicBezTo>
                    <a:cubicBezTo>
                      <a:pt x="316" y="1715"/>
                      <a:pt x="326" y="1504"/>
                      <a:pt x="326" y="1294"/>
                    </a:cubicBezTo>
                    <a:cubicBezTo>
                      <a:pt x="326" y="1092"/>
                      <a:pt x="326" y="882"/>
                      <a:pt x="307" y="671"/>
                    </a:cubicBezTo>
                    <a:cubicBezTo>
                      <a:pt x="287" y="460"/>
                      <a:pt x="249" y="249"/>
                      <a:pt x="201" y="38"/>
                    </a:cubicBezTo>
                    <a:cubicBezTo>
                      <a:pt x="192" y="10"/>
                      <a:pt x="163" y="0"/>
                      <a:pt x="1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7269504" y="3967819"/>
                <a:ext cx="391485" cy="147011"/>
              </a:xfrm>
              <a:custGeom>
                <a:avLst/>
                <a:gdLst/>
                <a:ahLst/>
                <a:cxnLst/>
                <a:rect l="l" t="t" r="r" b="b"/>
                <a:pathLst>
                  <a:path w="3595" h="1350" extrusionOk="0">
                    <a:moveTo>
                      <a:pt x="3417" y="0"/>
                    </a:moveTo>
                    <a:cubicBezTo>
                      <a:pt x="3398" y="0"/>
                      <a:pt x="3378" y="5"/>
                      <a:pt x="3357" y="16"/>
                    </a:cubicBezTo>
                    <a:cubicBezTo>
                      <a:pt x="2351" y="524"/>
                      <a:pt x="1268" y="898"/>
                      <a:pt x="157" y="1109"/>
                    </a:cubicBezTo>
                    <a:cubicBezTo>
                      <a:pt x="0" y="1127"/>
                      <a:pt x="12" y="1349"/>
                      <a:pt x="158" y="1349"/>
                    </a:cubicBezTo>
                    <a:cubicBezTo>
                      <a:pt x="164" y="1349"/>
                      <a:pt x="170" y="1349"/>
                      <a:pt x="176" y="1348"/>
                    </a:cubicBezTo>
                    <a:lnTo>
                      <a:pt x="195" y="1348"/>
                    </a:lnTo>
                    <a:cubicBezTo>
                      <a:pt x="1335" y="1128"/>
                      <a:pt x="2437" y="754"/>
                      <a:pt x="3472" y="227"/>
                    </a:cubicBezTo>
                    <a:cubicBezTo>
                      <a:pt x="3595" y="170"/>
                      <a:pt x="3528" y="0"/>
                      <a:pt x="3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6726319" y="3338824"/>
                <a:ext cx="374606" cy="408582"/>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6712707" y="3325974"/>
                <a:ext cx="401831" cy="435044"/>
              </a:xfrm>
              <a:custGeom>
                <a:avLst/>
                <a:gdLst/>
                <a:ahLst/>
                <a:cxnLst/>
                <a:rect l="l" t="t" r="r" b="b"/>
                <a:pathLst>
                  <a:path w="3690" h="3995" extrusionOk="0">
                    <a:moveTo>
                      <a:pt x="2953" y="237"/>
                    </a:moveTo>
                    <a:cubicBezTo>
                      <a:pt x="2959" y="237"/>
                      <a:pt x="2965" y="238"/>
                      <a:pt x="2971" y="239"/>
                    </a:cubicBezTo>
                    <a:cubicBezTo>
                      <a:pt x="3124" y="277"/>
                      <a:pt x="3239" y="727"/>
                      <a:pt x="3095" y="1350"/>
                    </a:cubicBezTo>
                    <a:cubicBezTo>
                      <a:pt x="3067" y="1446"/>
                      <a:pt x="3038" y="1551"/>
                      <a:pt x="3000" y="1647"/>
                    </a:cubicBezTo>
                    <a:cubicBezTo>
                      <a:pt x="2990" y="1695"/>
                      <a:pt x="3000" y="1743"/>
                      <a:pt x="3038" y="1781"/>
                    </a:cubicBezTo>
                    <a:cubicBezTo>
                      <a:pt x="3287" y="1963"/>
                      <a:pt x="3440" y="2251"/>
                      <a:pt x="3450" y="2567"/>
                    </a:cubicBezTo>
                    <a:cubicBezTo>
                      <a:pt x="3450" y="3218"/>
                      <a:pt x="2731" y="3755"/>
                      <a:pt x="1850" y="3755"/>
                    </a:cubicBezTo>
                    <a:cubicBezTo>
                      <a:pt x="969" y="3755"/>
                      <a:pt x="250" y="3218"/>
                      <a:pt x="250" y="2567"/>
                    </a:cubicBezTo>
                    <a:cubicBezTo>
                      <a:pt x="260" y="2251"/>
                      <a:pt x="403" y="1963"/>
                      <a:pt x="652" y="1781"/>
                    </a:cubicBezTo>
                    <a:cubicBezTo>
                      <a:pt x="691" y="1743"/>
                      <a:pt x="710" y="1695"/>
                      <a:pt x="691" y="1647"/>
                    </a:cubicBezTo>
                    <a:cubicBezTo>
                      <a:pt x="652" y="1551"/>
                      <a:pt x="624" y="1446"/>
                      <a:pt x="604" y="1350"/>
                    </a:cubicBezTo>
                    <a:cubicBezTo>
                      <a:pt x="451" y="718"/>
                      <a:pt x="576" y="277"/>
                      <a:pt x="719" y="239"/>
                    </a:cubicBezTo>
                    <a:lnTo>
                      <a:pt x="739" y="239"/>
                    </a:lnTo>
                    <a:cubicBezTo>
                      <a:pt x="901" y="239"/>
                      <a:pt x="1189" y="584"/>
                      <a:pt x="1333" y="1178"/>
                    </a:cubicBezTo>
                    <a:cubicBezTo>
                      <a:pt x="1342" y="1226"/>
                      <a:pt x="1352" y="1264"/>
                      <a:pt x="1361" y="1312"/>
                    </a:cubicBezTo>
                    <a:cubicBezTo>
                      <a:pt x="1370" y="1372"/>
                      <a:pt x="1417" y="1409"/>
                      <a:pt x="1475" y="1409"/>
                    </a:cubicBezTo>
                    <a:cubicBezTo>
                      <a:pt x="1482" y="1409"/>
                      <a:pt x="1489" y="1409"/>
                      <a:pt x="1495" y="1408"/>
                    </a:cubicBezTo>
                    <a:cubicBezTo>
                      <a:pt x="1610" y="1388"/>
                      <a:pt x="1728" y="1379"/>
                      <a:pt x="1846" y="1379"/>
                    </a:cubicBezTo>
                    <a:cubicBezTo>
                      <a:pt x="1965" y="1379"/>
                      <a:pt x="2085" y="1388"/>
                      <a:pt x="2204" y="1408"/>
                    </a:cubicBezTo>
                    <a:cubicBezTo>
                      <a:pt x="2211" y="1409"/>
                      <a:pt x="2218" y="1409"/>
                      <a:pt x="2225" y="1409"/>
                    </a:cubicBezTo>
                    <a:cubicBezTo>
                      <a:pt x="2283" y="1409"/>
                      <a:pt x="2330" y="1372"/>
                      <a:pt x="2338" y="1312"/>
                    </a:cubicBezTo>
                    <a:cubicBezTo>
                      <a:pt x="2348" y="1264"/>
                      <a:pt x="2358" y="1226"/>
                      <a:pt x="2367" y="1178"/>
                    </a:cubicBezTo>
                    <a:cubicBezTo>
                      <a:pt x="2515" y="579"/>
                      <a:pt x="2804" y="237"/>
                      <a:pt x="2953" y="237"/>
                    </a:cubicBezTo>
                    <a:close/>
                    <a:moveTo>
                      <a:pt x="2955" y="1"/>
                    </a:moveTo>
                    <a:cubicBezTo>
                      <a:pt x="2638" y="1"/>
                      <a:pt x="2289" y="453"/>
                      <a:pt x="2137" y="1120"/>
                    </a:cubicBezTo>
                    <a:cubicBezTo>
                      <a:pt x="2128" y="1130"/>
                      <a:pt x="2128" y="1149"/>
                      <a:pt x="2128" y="1159"/>
                    </a:cubicBezTo>
                    <a:cubicBezTo>
                      <a:pt x="2032" y="1149"/>
                      <a:pt x="1939" y="1144"/>
                      <a:pt x="1846" y="1144"/>
                    </a:cubicBezTo>
                    <a:cubicBezTo>
                      <a:pt x="1754" y="1144"/>
                      <a:pt x="1663" y="1149"/>
                      <a:pt x="1572" y="1159"/>
                    </a:cubicBezTo>
                    <a:cubicBezTo>
                      <a:pt x="1562" y="1149"/>
                      <a:pt x="1562" y="1130"/>
                      <a:pt x="1562" y="1120"/>
                    </a:cubicBezTo>
                    <a:cubicBezTo>
                      <a:pt x="1402" y="461"/>
                      <a:pt x="1060" y="1"/>
                      <a:pt x="735" y="1"/>
                    </a:cubicBezTo>
                    <a:cubicBezTo>
                      <a:pt x="711" y="1"/>
                      <a:pt x="686" y="3"/>
                      <a:pt x="662" y="9"/>
                    </a:cubicBezTo>
                    <a:cubicBezTo>
                      <a:pt x="327" y="86"/>
                      <a:pt x="193" y="689"/>
                      <a:pt x="365" y="1408"/>
                    </a:cubicBezTo>
                    <a:cubicBezTo>
                      <a:pt x="384" y="1484"/>
                      <a:pt x="413" y="1570"/>
                      <a:pt x="442" y="1657"/>
                    </a:cubicBezTo>
                    <a:cubicBezTo>
                      <a:pt x="173" y="1887"/>
                      <a:pt x="10" y="2212"/>
                      <a:pt x="1" y="2567"/>
                    </a:cubicBezTo>
                    <a:cubicBezTo>
                      <a:pt x="1" y="3352"/>
                      <a:pt x="834" y="3994"/>
                      <a:pt x="1850" y="3994"/>
                    </a:cubicBezTo>
                    <a:cubicBezTo>
                      <a:pt x="2865" y="3994"/>
                      <a:pt x="3689" y="3352"/>
                      <a:pt x="3689" y="2567"/>
                    </a:cubicBezTo>
                    <a:cubicBezTo>
                      <a:pt x="3680" y="2212"/>
                      <a:pt x="3526" y="1887"/>
                      <a:pt x="3258" y="1657"/>
                    </a:cubicBezTo>
                    <a:cubicBezTo>
                      <a:pt x="3287" y="1570"/>
                      <a:pt x="3306" y="1484"/>
                      <a:pt x="3325" y="1408"/>
                    </a:cubicBezTo>
                    <a:cubicBezTo>
                      <a:pt x="3498" y="689"/>
                      <a:pt x="3373" y="95"/>
                      <a:pt x="3028" y="9"/>
                    </a:cubicBezTo>
                    <a:cubicBezTo>
                      <a:pt x="3004" y="3"/>
                      <a:pt x="2980" y="1"/>
                      <a:pt x="29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6017936" y="2605939"/>
                <a:ext cx="73179" cy="170206"/>
              </a:xfrm>
              <a:custGeom>
                <a:avLst/>
                <a:gdLst/>
                <a:ahLst/>
                <a:cxnLst/>
                <a:rect l="l" t="t" r="r" b="b"/>
                <a:pathLst>
                  <a:path w="672" h="1563" extrusionOk="0">
                    <a:moveTo>
                      <a:pt x="336" y="1"/>
                    </a:moveTo>
                    <a:cubicBezTo>
                      <a:pt x="154" y="1"/>
                      <a:pt x="0" y="145"/>
                      <a:pt x="0" y="336"/>
                    </a:cubicBezTo>
                    <a:lnTo>
                      <a:pt x="0" y="1227"/>
                    </a:lnTo>
                    <a:cubicBezTo>
                      <a:pt x="0" y="1413"/>
                      <a:pt x="145" y="1563"/>
                      <a:pt x="320" y="1563"/>
                    </a:cubicBezTo>
                    <a:cubicBezTo>
                      <a:pt x="325" y="1563"/>
                      <a:pt x="330" y="1563"/>
                      <a:pt x="336" y="1562"/>
                    </a:cubicBezTo>
                    <a:cubicBezTo>
                      <a:pt x="518" y="1562"/>
                      <a:pt x="671" y="1419"/>
                      <a:pt x="671" y="1227"/>
                    </a:cubicBezTo>
                    <a:lnTo>
                      <a:pt x="671" y="336"/>
                    </a:lnTo>
                    <a:cubicBezTo>
                      <a:pt x="671" y="145"/>
                      <a:pt x="518"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6004324" y="2595594"/>
                <a:ext cx="99314" cy="194164"/>
              </a:xfrm>
              <a:custGeom>
                <a:avLst/>
                <a:gdLst/>
                <a:ahLst/>
                <a:cxnLst/>
                <a:rect l="l" t="t" r="r" b="b"/>
                <a:pathLst>
                  <a:path w="912" h="1783" extrusionOk="0">
                    <a:moveTo>
                      <a:pt x="461" y="211"/>
                    </a:moveTo>
                    <a:cubicBezTo>
                      <a:pt x="576" y="211"/>
                      <a:pt x="672" y="307"/>
                      <a:pt x="672" y="431"/>
                    </a:cubicBezTo>
                    <a:lnTo>
                      <a:pt x="672" y="1322"/>
                    </a:lnTo>
                    <a:cubicBezTo>
                      <a:pt x="686" y="1480"/>
                      <a:pt x="573" y="1559"/>
                      <a:pt x="461" y="1559"/>
                    </a:cubicBezTo>
                    <a:cubicBezTo>
                      <a:pt x="348" y="1559"/>
                      <a:pt x="236" y="1480"/>
                      <a:pt x="250" y="1322"/>
                    </a:cubicBezTo>
                    <a:lnTo>
                      <a:pt x="250" y="431"/>
                    </a:lnTo>
                    <a:cubicBezTo>
                      <a:pt x="250" y="307"/>
                      <a:pt x="346" y="211"/>
                      <a:pt x="461" y="211"/>
                    </a:cubicBezTo>
                    <a:close/>
                    <a:moveTo>
                      <a:pt x="461" y="0"/>
                    </a:moveTo>
                    <a:cubicBezTo>
                      <a:pt x="243" y="0"/>
                      <a:pt x="25" y="144"/>
                      <a:pt x="10" y="431"/>
                    </a:cubicBezTo>
                    <a:lnTo>
                      <a:pt x="10" y="1322"/>
                    </a:lnTo>
                    <a:cubicBezTo>
                      <a:pt x="1" y="1581"/>
                      <a:pt x="212" y="1782"/>
                      <a:pt x="461" y="1782"/>
                    </a:cubicBezTo>
                    <a:cubicBezTo>
                      <a:pt x="710" y="1782"/>
                      <a:pt x="911" y="1581"/>
                      <a:pt x="911" y="1322"/>
                    </a:cubicBezTo>
                    <a:lnTo>
                      <a:pt x="911" y="431"/>
                    </a:lnTo>
                    <a:cubicBezTo>
                      <a:pt x="897" y="144"/>
                      <a:pt x="679" y="0"/>
                      <a:pt x="461"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7736242" y="2605939"/>
                <a:ext cx="73070" cy="170206"/>
              </a:xfrm>
              <a:custGeom>
                <a:avLst/>
                <a:gdLst/>
                <a:ahLst/>
                <a:cxnLst/>
                <a:rect l="l" t="t" r="r" b="b"/>
                <a:pathLst>
                  <a:path w="671" h="1563" extrusionOk="0">
                    <a:moveTo>
                      <a:pt x="335" y="1"/>
                    </a:moveTo>
                    <a:cubicBezTo>
                      <a:pt x="153" y="1"/>
                      <a:pt x="0" y="145"/>
                      <a:pt x="0" y="336"/>
                    </a:cubicBezTo>
                    <a:lnTo>
                      <a:pt x="0" y="1227"/>
                    </a:lnTo>
                    <a:cubicBezTo>
                      <a:pt x="0" y="1419"/>
                      <a:pt x="153" y="1562"/>
                      <a:pt x="335" y="1562"/>
                    </a:cubicBezTo>
                    <a:cubicBezTo>
                      <a:pt x="341" y="1563"/>
                      <a:pt x="347" y="1563"/>
                      <a:pt x="352" y="1563"/>
                    </a:cubicBezTo>
                    <a:cubicBezTo>
                      <a:pt x="535" y="1563"/>
                      <a:pt x="671" y="1413"/>
                      <a:pt x="671" y="1227"/>
                    </a:cubicBezTo>
                    <a:lnTo>
                      <a:pt x="671" y="336"/>
                    </a:lnTo>
                    <a:cubicBezTo>
                      <a:pt x="671" y="145"/>
                      <a:pt x="5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7723718" y="2595594"/>
                <a:ext cx="99205" cy="194164"/>
              </a:xfrm>
              <a:custGeom>
                <a:avLst/>
                <a:gdLst/>
                <a:ahLst/>
                <a:cxnLst/>
                <a:rect l="l" t="t" r="r" b="b"/>
                <a:pathLst>
                  <a:path w="911" h="1783" extrusionOk="0">
                    <a:moveTo>
                      <a:pt x="450" y="211"/>
                    </a:moveTo>
                    <a:cubicBezTo>
                      <a:pt x="575" y="211"/>
                      <a:pt x="671" y="307"/>
                      <a:pt x="671" y="431"/>
                    </a:cubicBezTo>
                    <a:lnTo>
                      <a:pt x="671" y="1322"/>
                    </a:lnTo>
                    <a:cubicBezTo>
                      <a:pt x="680" y="1480"/>
                      <a:pt x="565" y="1559"/>
                      <a:pt x="452" y="1559"/>
                    </a:cubicBezTo>
                    <a:cubicBezTo>
                      <a:pt x="338" y="1559"/>
                      <a:pt x="225" y="1480"/>
                      <a:pt x="240" y="1322"/>
                    </a:cubicBezTo>
                    <a:lnTo>
                      <a:pt x="240" y="431"/>
                    </a:lnTo>
                    <a:cubicBezTo>
                      <a:pt x="240" y="307"/>
                      <a:pt x="335" y="211"/>
                      <a:pt x="450" y="211"/>
                    </a:cubicBezTo>
                    <a:close/>
                    <a:moveTo>
                      <a:pt x="455" y="0"/>
                    </a:moveTo>
                    <a:cubicBezTo>
                      <a:pt x="235" y="0"/>
                      <a:pt x="15" y="144"/>
                      <a:pt x="0" y="431"/>
                    </a:cubicBezTo>
                    <a:lnTo>
                      <a:pt x="0" y="1322"/>
                    </a:lnTo>
                    <a:cubicBezTo>
                      <a:pt x="0" y="1581"/>
                      <a:pt x="201" y="1782"/>
                      <a:pt x="450" y="1782"/>
                    </a:cubicBezTo>
                    <a:cubicBezTo>
                      <a:pt x="709" y="1782"/>
                      <a:pt x="910" y="1581"/>
                      <a:pt x="910" y="1322"/>
                    </a:cubicBezTo>
                    <a:lnTo>
                      <a:pt x="910" y="431"/>
                    </a:lnTo>
                    <a:cubicBezTo>
                      <a:pt x="896" y="144"/>
                      <a:pt x="676" y="0"/>
                      <a:pt x="4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30"/>
            <p:cNvSpPr/>
            <p:nvPr/>
          </p:nvSpPr>
          <p:spPr>
            <a:xfrm>
              <a:off x="8635961" y="3297050"/>
              <a:ext cx="393776" cy="37965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386171" y="3193733"/>
              <a:ext cx="1509540" cy="907839"/>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0"/>
            <p:cNvSpPr/>
            <p:nvPr/>
          </p:nvSpPr>
          <p:spPr>
            <a:xfrm flipH="1">
              <a:off x="7560583" y="86699"/>
              <a:ext cx="1850878" cy="1113120"/>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 xmlns:a16="http://schemas.microsoft.com/office/drawing/2014/main" id="{805ABD3B-1C16-4834-A17E-654ADD6A19F2}"/>
              </a:ext>
            </a:extLst>
          </p:cNvPr>
          <p:cNvSpPr/>
          <p:nvPr/>
        </p:nvSpPr>
        <p:spPr>
          <a:xfrm>
            <a:off x="467047" y="1604044"/>
            <a:ext cx="5184216" cy="2404224"/>
          </a:xfrm>
          <a:prstGeom prst="roundRect">
            <a:avLst/>
          </a:prstGeom>
          <a:solidFill>
            <a:srgbClr val="FFFFFF">
              <a:alpha val="80000"/>
            </a:srgbClr>
          </a:solidFill>
          <a:ln w="38100">
            <a:prstDash val="lgDash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68" name="Google Shape;368;p30"/>
          <p:cNvSpPr txBox="1">
            <a:spLocks noGrp="1"/>
          </p:cNvSpPr>
          <p:nvPr>
            <p:ph type="ctrTitle"/>
          </p:nvPr>
        </p:nvSpPr>
        <p:spPr>
          <a:xfrm>
            <a:off x="316390" y="1851691"/>
            <a:ext cx="5058290" cy="18268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4"/>
                </a:solidFill>
                <a:latin typeface="#9Slide07 SVNUT Triumph Press" panose="00000500000000000000" pitchFamily="2" charset="0"/>
                <a:ea typeface="Lilita One"/>
                <a:cs typeface="Lilita One"/>
                <a:sym typeface="Lilita One"/>
              </a:rPr>
              <a:t>T</a:t>
            </a:r>
            <a:r>
              <a:rPr lang="en" sz="4400" dirty="0">
                <a:solidFill>
                  <a:schemeClr val="accent4"/>
                </a:solidFill>
                <a:latin typeface="#9Slide07 SVNUT Triumph Press" panose="00000500000000000000" pitchFamily="2" charset="0"/>
                <a:ea typeface="Lilita One"/>
                <a:cs typeface="Lilita One"/>
                <a:sym typeface="Lilita One"/>
              </a:rPr>
              <a:t>ập làm văn</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rgbClr val="00B050"/>
                </a:solidFill>
                <a:effectLst>
                  <a:outerShdw blurRad="38100" dist="38100" dir="2700000" algn="tl">
                    <a:srgbClr val="000000">
                      <a:alpha val="43137"/>
                    </a:srgbClr>
                  </a:outerShdw>
                </a:effectLst>
                <a:latin typeface="#9Slide07 SVNUT Triumph Press" panose="00000500000000000000" pitchFamily="2" charset="0"/>
                <a:ea typeface="Lilita One"/>
                <a:cs typeface="Lilita One"/>
                <a:sym typeface="Lilita One"/>
              </a:rPr>
              <a:t>Ôn tập về tả đồ vật</a:t>
            </a:r>
            <a:r>
              <a:rPr lang="en" sz="4400" dirty="0">
                <a:solidFill>
                  <a:schemeClr val="accent4"/>
                </a:solidFill>
                <a:latin typeface="#9Slide07 SVNUT Triumph Press" panose="00000500000000000000" pitchFamily="2" charset="0"/>
                <a:ea typeface="Lilita One"/>
                <a:cs typeface="Lilita One"/>
                <a:sym typeface="Lilita One"/>
              </a:rPr>
              <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chemeClr val="accent4"/>
                </a:solidFill>
                <a:latin typeface="#9Slide07 SVNUT Triumph Press" panose="00000500000000000000" pitchFamily="2" charset="0"/>
                <a:ea typeface="Lilita One"/>
                <a:cs typeface="Lilita One"/>
                <a:sym typeface="Lilita One"/>
              </a:rPr>
              <a:t>                  </a:t>
            </a:r>
            <a:r>
              <a:rPr lang="en" sz="2800" dirty="0">
                <a:solidFill>
                  <a:schemeClr val="accent4"/>
                </a:solidFill>
                <a:latin typeface="#9Slide07 SVNUT Triumph Press" panose="00000500000000000000" pitchFamily="2" charset="0"/>
                <a:ea typeface="Lilita One"/>
                <a:cs typeface="Lilita One"/>
                <a:sym typeface="Lilita One"/>
              </a:rPr>
              <a:t>trang 63</a:t>
            </a:r>
            <a:endParaRPr sz="4400" dirty="0">
              <a:solidFill>
                <a:schemeClr val="accent4"/>
              </a:solidFill>
              <a:latin typeface="#9Slide07 SVNUT Triumph Press" panose="00000500000000000000" pitchFamily="2" charset="0"/>
              <a:ea typeface="Lilita One"/>
              <a:cs typeface="Lilita One"/>
              <a:sym typeface="Lilita One"/>
            </a:endParaRPr>
          </a:p>
        </p:txBody>
      </p:sp>
      <p:grpSp>
        <p:nvGrpSpPr>
          <p:cNvPr id="7" name="Group 6">
            <a:extLst>
              <a:ext uri="{FF2B5EF4-FFF2-40B4-BE49-F238E27FC236}">
                <a16:creationId xmlns="" xmlns:a16="http://schemas.microsoft.com/office/drawing/2014/main" id="{DEECBF82-1E1E-4355-893D-951B63F68B1F}"/>
              </a:ext>
            </a:extLst>
          </p:cNvPr>
          <p:cNvGrpSpPr/>
          <p:nvPr/>
        </p:nvGrpSpPr>
        <p:grpSpPr>
          <a:xfrm>
            <a:off x="324372" y="3711906"/>
            <a:ext cx="775937" cy="790698"/>
            <a:chOff x="324372" y="3711906"/>
            <a:chExt cx="775937" cy="790698"/>
          </a:xfrm>
        </p:grpSpPr>
        <p:sp>
          <p:nvSpPr>
            <p:cNvPr id="364" name="Google Shape;364;p30"/>
            <p:cNvSpPr/>
            <p:nvPr/>
          </p:nvSpPr>
          <p:spPr>
            <a:xfrm>
              <a:off x="324372" y="4055606"/>
              <a:ext cx="463639" cy="4469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810262" y="3711906"/>
              <a:ext cx="290047" cy="27959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barn(inVertical)">
                                      <p:cBhvr>
                                        <p:cTn id="2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0" name="Đường kết nối Mũi tên Thẳng 132">
            <a:extLst>
              <a:ext uri="{FF2B5EF4-FFF2-40B4-BE49-F238E27FC236}">
                <a16:creationId xmlns="" xmlns:a16="http://schemas.microsoft.com/office/drawing/2014/main" id="{C768E125-69B2-486A-A64C-FBB737247311}"/>
              </a:ext>
            </a:extLst>
          </p:cNvPr>
          <p:cNvCxnSpPr>
            <a:cxnSpLocks/>
          </p:cNvCxnSpPr>
          <p:nvPr/>
        </p:nvCxnSpPr>
        <p:spPr>
          <a:xfrm>
            <a:off x="3266132" y="816489"/>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Google Shape;3630;p40">
            <a:extLst>
              <a:ext uri="{FF2B5EF4-FFF2-40B4-BE49-F238E27FC236}">
                <a16:creationId xmlns="" xmlns:a16="http://schemas.microsoft.com/office/drawing/2014/main" id="{1068C41D-5FA2-4A25-B06A-47C30FE00174}"/>
              </a:ext>
            </a:extLst>
          </p:cNvPr>
          <p:cNvSpPr/>
          <p:nvPr/>
        </p:nvSpPr>
        <p:spPr>
          <a:xfrm>
            <a:off x="1607694" y="422307"/>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trực</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sp>
        <p:nvSpPr>
          <p:cNvPr id="23" name="Google Shape;3630;p40">
            <a:extLst>
              <a:ext uri="{FF2B5EF4-FFF2-40B4-BE49-F238E27FC236}">
                <a16:creationId xmlns="" xmlns:a16="http://schemas.microsoft.com/office/drawing/2014/main" id="{2B0DC874-C4DE-46D3-8190-65B96B65F34B}"/>
              </a:ext>
            </a:extLst>
          </p:cNvPr>
          <p:cNvSpPr/>
          <p:nvPr/>
        </p:nvSpPr>
        <p:spPr>
          <a:xfrm>
            <a:off x="280650" y="1745914"/>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MỞ BÀI</a:t>
            </a:r>
            <a:endParaRPr sz="2400" b="1" dirty="0">
              <a:solidFill>
                <a:schemeClr val="tx1"/>
              </a:solidFill>
            </a:endParaRPr>
          </a:p>
        </p:txBody>
      </p:sp>
      <p:cxnSp>
        <p:nvCxnSpPr>
          <p:cNvPr id="64" name="Đường kết nối: Mũi tên Gấp khúc 18">
            <a:extLst>
              <a:ext uri="{FF2B5EF4-FFF2-40B4-BE49-F238E27FC236}">
                <a16:creationId xmlns="" xmlns:a16="http://schemas.microsoft.com/office/drawing/2014/main" id="{C40DC184-BA2C-4B83-A0CD-28D7DF05AB36}"/>
              </a:ext>
            </a:extLst>
          </p:cNvPr>
          <p:cNvCxnSpPr/>
          <p:nvPr/>
        </p:nvCxnSpPr>
        <p:spPr>
          <a:xfrm rot="5400000" flipH="1" flipV="1">
            <a:off x="884706" y="96930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 xmlns:a16="http://schemas.microsoft.com/office/drawing/2014/main" id="{6B2A78CE-1434-4578-B2B0-796712EE6B68}"/>
              </a:ext>
            </a:extLst>
          </p:cNvPr>
          <p:cNvCxnSpPr>
            <a:cxnSpLocks/>
          </p:cNvCxnSpPr>
          <p:nvPr/>
        </p:nvCxnSpPr>
        <p:spPr>
          <a:xfrm rot="16200000" flipH="1">
            <a:off x="945438" y="290381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66" name="Google Shape;3630;p40">
            <a:extLst>
              <a:ext uri="{FF2B5EF4-FFF2-40B4-BE49-F238E27FC236}">
                <a16:creationId xmlns="" xmlns:a16="http://schemas.microsoft.com/office/drawing/2014/main" id="{C58CBD7A-88F0-4B7E-9011-9D463976D107}"/>
              </a:ext>
            </a:extLst>
          </p:cNvPr>
          <p:cNvSpPr/>
          <p:nvPr/>
        </p:nvSpPr>
        <p:spPr>
          <a:xfrm>
            <a:off x="1708541" y="3171889"/>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gián</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cxnSp>
        <p:nvCxnSpPr>
          <p:cNvPr id="67" name="Đường kết nối Mũi tên Thẳng 58">
            <a:extLst>
              <a:ext uri="{FF2B5EF4-FFF2-40B4-BE49-F238E27FC236}">
                <a16:creationId xmlns="" xmlns:a16="http://schemas.microsoft.com/office/drawing/2014/main" id="{AF75455A-207A-4B31-A0FA-BD38EB4CF467}"/>
              </a:ext>
            </a:extLst>
          </p:cNvPr>
          <p:cNvCxnSpPr>
            <a:cxnSpLocks/>
          </p:cNvCxnSpPr>
          <p:nvPr/>
        </p:nvCxnSpPr>
        <p:spPr>
          <a:xfrm>
            <a:off x="3349532" y="3552908"/>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8" name="Google Shape;3630;p40">
            <a:extLst>
              <a:ext uri="{FF2B5EF4-FFF2-40B4-BE49-F238E27FC236}">
                <a16:creationId xmlns="" xmlns:a16="http://schemas.microsoft.com/office/drawing/2014/main" id="{FE3687D4-AEA2-4057-887F-F408039A5832}"/>
              </a:ext>
            </a:extLst>
          </p:cNvPr>
          <p:cNvSpPr/>
          <p:nvPr/>
        </p:nvSpPr>
        <p:spPr>
          <a:xfrm>
            <a:off x="4145273" y="3002097"/>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 xmlns:a16="http://schemas.microsoft.com/office/drawing/2014/main" id="{7E8F3A62-4093-4501-A21B-0EDF0E130472}"/>
              </a:ext>
            </a:extLst>
          </p:cNvPr>
          <p:cNvSpPr/>
          <p:nvPr/>
        </p:nvSpPr>
        <p:spPr>
          <a:xfrm>
            <a:off x="6523928" y="2694662"/>
            <a:ext cx="2620072" cy="1694668"/>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lvl="0" algn="ctr"/>
            <a:r>
              <a:rPr lang="en-US" sz="2400" dirty="0" err="1"/>
              <a:t>Nói</a:t>
            </a:r>
            <a:r>
              <a:rPr lang="en-US" sz="2400" dirty="0"/>
              <a:t> </a:t>
            </a:r>
            <a:r>
              <a:rPr lang="en-US" sz="2400" dirty="0" err="1"/>
              <a:t>chuyện</a:t>
            </a:r>
            <a:r>
              <a:rPr lang="en-US" sz="2400" dirty="0"/>
              <a:t> </a:t>
            </a:r>
            <a:r>
              <a:rPr lang="en-US" sz="2400" dirty="0" err="1"/>
              <a:t>khác</a:t>
            </a:r>
            <a:r>
              <a:rPr lang="en-US" sz="2400" dirty="0"/>
              <a:t> </a:t>
            </a:r>
            <a:r>
              <a:rPr lang="en-US" sz="2400" dirty="0" err="1"/>
              <a:t>để</a:t>
            </a:r>
            <a:r>
              <a:rPr lang="en-US" sz="2400" dirty="0"/>
              <a:t> </a:t>
            </a:r>
            <a:r>
              <a:rPr lang="en-US" sz="2400" dirty="0" err="1"/>
              <a:t>dẫn</a:t>
            </a:r>
            <a:r>
              <a:rPr lang="en-US" sz="2400" dirty="0"/>
              <a:t> </a:t>
            </a:r>
            <a:r>
              <a:rPr lang="en-US" sz="2400" dirty="0" err="1"/>
              <a:t>vào</a:t>
            </a:r>
            <a:r>
              <a:rPr lang="en-US" sz="2400" dirty="0"/>
              <a:t> </a:t>
            </a:r>
            <a:r>
              <a:rPr lang="en-US" sz="2400" dirty="0" err="1"/>
              <a:t>đồ</a:t>
            </a:r>
            <a:r>
              <a:rPr lang="en-US" sz="2400" dirty="0"/>
              <a:t> </a:t>
            </a:r>
            <a:r>
              <a:rPr lang="en-US" sz="2400" dirty="0" err="1"/>
              <a:t>vật</a:t>
            </a:r>
            <a:r>
              <a:rPr lang="en-US" sz="2400" dirty="0"/>
              <a:t> </a:t>
            </a:r>
            <a:r>
              <a:rPr lang="en-US" sz="2400" dirty="0" err="1"/>
              <a:t>định</a:t>
            </a:r>
            <a:r>
              <a:rPr lang="en-US" sz="2400" dirty="0"/>
              <a:t> </a:t>
            </a:r>
            <a:r>
              <a:rPr lang="en-US" sz="2400" dirty="0" err="1"/>
              <a:t>tả</a:t>
            </a:r>
            <a:r>
              <a:rPr lang="en-US" sz="2400" dirty="0"/>
              <a:t>.</a:t>
            </a:r>
            <a:endParaRPr sz="2400" b="1" dirty="0"/>
          </a:p>
        </p:txBody>
      </p:sp>
      <p:cxnSp>
        <p:nvCxnSpPr>
          <p:cNvPr id="75" name="Đường kết nối Mũi tên Thẳng 115">
            <a:extLst>
              <a:ext uri="{FF2B5EF4-FFF2-40B4-BE49-F238E27FC236}">
                <a16:creationId xmlns="" xmlns:a16="http://schemas.microsoft.com/office/drawing/2014/main" id="{051EFFB7-3D84-4FBC-B461-F805B0AB1A53}"/>
              </a:ext>
            </a:extLst>
          </p:cNvPr>
          <p:cNvCxnSpPr>
            <a:cxnSpLocks/>
          </p:cNvCxnSpPr>
          <p:nvPr/>
        </p:nvCxnSpPr>
        <p:spPr>
          <a:xfrm>
            <a:off x="6258683" y="3439590"/>
            <a:ext cx="410066" cy="0"/>
          </a:xfrm>
          <a:prstGeom prst="straightConnector1">
            <a:avLst/>
          </a:prstGeom>
          <a:ln>
            <a:solidFill>
              <a:schemeClr val="bg1">
                <a:lumMod val="50000"/>
                <a:lumOff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0" name="Google Shape;3630;p40">
            <a:extLst>
              <a:ext uri="{FF2B5EF4-FFF2-40B4-BE49-F238E27FC236}">
                <a16:creationId xmlns="" xmlns:a16="http://schemas.microsoft.com/office/drawing/2014/main" id="{82937FFC-80AF-4B54-A892-8F39C4F71DC4}"/>
              </a:ext>
            </a:extLst>
          </p:cNvPr>
          <p:cNvSpPr/>
          <p:nvPr/>
        </p:nvSpPr>
        <p:spPr>
          <a:xfrm>
            <a:off x="4087258" y="564265"/>
            <a:ext cx="4752917"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ngay</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Tree>
    <p:extLst>
      <p:ext uri="{BB962C8B-B14F-4D97-AF65-F5344CB8AC3E}">
        <p14:creationId xmlns:p14="http://schemas.microsoft.com/office/powerpoint/2010/main" val="1533743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500"/>
                                        <p:tgtEl>
                                          <p:spTgt spid="6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inVertical)">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inVertical)">
                                      <p:cBhvr>
                                        <p:cTn id="31" dur="500"/>
                                        <p:tgtEl>
                                          <p:spTgt spid="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barn(inVertical)">
                                      <p:cBhvr>
                                        <p:cTn id="39" dur="500"/>
                                        <p:tgtEl>
                                          <p:spTgt spid="7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6" grpId="0" animBg="1"/>
      <p:bldP spid="68" grpId="0" animBg="1"/>
      <p:bldP spid="70"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756940" y="-1049396"/>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533;p34">
            <a:extLst>
              <a:ext uri="{FF2B5EF4-FFF2-40B4-BE49-F238E27FC236}">
                <a16:creationId xmlns="" xmlns:a16="http://schemas.microsoft.com/office/drawing/2014/main" id="{BACE064B-BCEB-4CC1-96F7-772033FDAE92}"/>
              </a:ext>
            </a:extLst>
          </p:cNvPr>
          <p:cNvSpPr/>
          <p:nvPr/>
        </p:nvSpPr>
        <p:spPr>
          <a:xfrm flipH="1">
            <a:off x="791243" y="1095943"/>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1" name="Đường kết nối Mũi tên Thẳng 132">
            <a:extLst>
              <a:ext uri="{FF2B5EF4-FFF2-40B4-BE49-F238E27FC236}">
                <a16:creationId xmlns="" xmlns:a16="http://schemas.microsoft.com/office/drawing/2014/main" id="{797E7514-DB6E-42A3-81B5-8E5B6C7649A5}"/>
              </a:ext>
            </a:extLst>
          </p:cNvPr>
          <p:cNvCxnSpPr>
            <a:cxnSpLocks/>
          </p:cNvCxnSpPr>
          <p:nvPr/>
        </p:nvCxnSpPr>
        <p:spPr>
          <a:xfrm>
            <a:off x="3140576" y="1083992"/>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Google Shape;3630;p40">
            <a:extLst>
              <a:ext uri="{FF2B5EF4-FFF2-40B4-BE49-F238E27FC236}">
                <a16:creationId xmlns="" xmlns:a16="http://schemas.microsoft.com/office/drawing/2014/main" id="{D47753EE-61FA-4A74-9B90-8C513B15C07A}"/>
              </a:ext>
            </a:extLst>
          </p:cNvPr>
          <p:cNvSpPr/>
          <p:nvPr/>
        </p:nvSpPr>
        <p:spPr>
          <a:xfrm>
            <a:off x="1482138" y="689810"/>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bao </a:t>
            </a:r>
            <a:r>
              <a:rPr lang="en-US" sz="2400" b="1" dirty="0" err="1">
                <a:solidFill>
                  <a:schemeClr val="tx1"/>
                </a:solidFill>
              </a:rPr>
              <a:t>quát</a:t>
            </a:r>
            <a:endParaRPr lang="en-US" sz="2400" b="1" dirty="0">
              <a:solidFill>
                <a:schemeClr val="tx1"/>
              </a:solidFill>
            </a:endParaRPr>
          </a:p>
        </p:txBody>
      </p:sp>
      <p:sp>
        <p:nvSpPr>
          <p:cNvPr id="23" name="Google Shape;3630;p40">
            <a:extLst>
              <a:ext uri="{FF2B5EF4-FFF2-40B4-BE49-F238E27FC236}">
                <a16:creationId xmlns="" xmlns:a16="http://schemas.microsoft.com/office/drawing/2014/main" id="{5EBB3D7B-EFB8-4E5A-9E1E-FB259E77DF30}"/>
              </a:ext>
            </a:extLst>
          </p:cNvPr>
          <p:cNvSpPr/>
          <p:nvPr/>
        </p:nvSpPr>
        <p:spPr>
          <a:xfrm>
            <a:off x="155094" y="2013417"/>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THÂN BÀI</a:t>
            </a:r>
            <a:endParaRPr sz="2400" b="1" dirty="0">
              <a:solidFill>
                <a:schemeClr val="tx1"/>
              </a:solidFill>
            </a:endParaRPr>
          </a:p>
        </p:txBody>
      </p:sp>
      <p:cxnSp>
        <p:nvCxnSpPr>
          <p:cNvPr id="24" name="Đường kết nối: Mũi tên Gấp khúc 18">
            <a:extLst>
              <a:ext uri="{FF2B5EF4-FFF2-40B4-BE49-F238E27FC236}">
                <a16:creationId xmlns="" xmlns:a16="http://schemas.microsoft.com/office/drawing/2014/main" id="{41A1ED55-3EE1-40E9-94E1-AFC318D2C2A1}"/>
              </a:ext>
            </a:extLst>
          </p:cNvPr>
          <p:cNvCxnSpPr/>
          <p:nvPr/>
        </p:nvCxnSpPr>
        <p:spPr>
          <a:xfrm rot="5400000" flipH="1" flipV="1">
            <a:off x="759150" y="1236809"/>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Đường kết nối: Mũi tên Gấp khúc 21">
            <a:extLst>
              <a:ext uri="{FF2B5EF4-FFF2-40B4-BE49-F238E27FC236}">
                <a16:creationId xmlns="" xmlns:a16="http://schemas.microsoft.com/office/drawing/2014/main" id="{F71007A1-E51A-40CA-B4A6-C2D9C49A0BFB}"/>
              </a:ext>
            </a:extLst>
          </p:cNvPr>
          <p:cNvCxnSpPr>
            <a:cxnSpLocks/>
          </p:cNvCxnSpPr>
          <p:nvPr/>
        </p:nvCxnSpPr>
        <p:spPr>
          <a:xfrm rot="16200000" flipH="1">
            <a:off x="819882" y="3171317"/>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Google Shape;3630;p40">
            <a:extLst>
              <a:ext uri="{FF2B5EF4-FFF2-40B4-BE49-F238E27FC236}">
                <a16:creationId xmlns="" xmlns:a16="http://schemas.microsoft.com/office/drawing/2014/main" id="{86FA649B-9039-4356-A616-75216340DB59}"/>
              </a:ext>
            </a:extLst>
          </p:cNvPr>
          <p:cNvSpPr/>
          <p:nvPr/>
        </p:nvSpPr>
        <p:spPr>
          <a:xfrm>
            <a:off x="1582985" y="3439392"/>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chi </a:t>
            </a:r>
            <a:r>
              <a:rPr lang="en-US" sz="2400" b="1" dirty="0" err="1">
                <a:solidFill>
                  <a:schemeClr val="tx1"/>
                </a:solidFill>
              </a:rPr>
              <a:t>tiết</a:t>
            </a:r>
            <a:endParaRPr lang="en-US" sz="2400" b="1" dirty="0">
              <a:solidFill>
                <a:schemeClr val="tx1"/>
              </a:solidFill>
            </a:endParaRPr>
          </a:p>
        </p:txBody>
      </p:sp>
      <p:cxnSp>
        <p:nvCxnSpPr>
          <p:cNvPr id="27" name="Đường kết nối Mũi tên Thẳng 58">
            <a:extLst>
              <a:ext uri="{FF2B5EF4-FFF2-40B4-BE49-F238E27FC236}">
                <a16:creationId xmlns="" xmlns:a16="http://schemas.microsoft.com/office/drawing/2014/main" id="{FD3F805E-EA5F-4415-93BE-807F4D205104}"/>
              </a:ext>
            </a:extLst>
          </p:cNvPr>
          <p:cNvCxnSpPr>
            <a:cxnSpLocks/>
          </p:cNvCxnSpPr>
          <p:nvPr/>
        </p:nvCxnSpPr>
        <p:spPr>
          <a:xfrm>
            <a:off x="3223976" y="3820411"/>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Google Shape;3630;p40">
            <a:extLst>
              <a:ext uri="{FF2B5EF4-FFF2-40B4-BE49-F238E27FC236}">
                <a16:creationId xmlns="" xmlns:a16="http://schemas.microsoft.com/office/drawing/2014/main" id="{04D792FD-D55F-4AFF-8AE3-DCE9CD3B2362}"/>
              </a:ext>
            </a:extLst>
          </p:cNvPr>
          <p:cNvSpPr/>
          <p:nvPr/>
        </p:nvSpPr>
        <p:spPr>
          <a:xfrm>
            <a:off x="4019717" y="3269600"/>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
        <p:nvSpPr>
          <p:cNvPr id="29" name="Google Shape;3630;p40">
            <a:extLst>
              <a:ext uri="{FF2B5EF4-FFF2-40B4-BE49-F238E27FC236}">
                <a16:creationId xmlns="" xmlns:a16="http://schemas.microsoft.com/office/drawing/2014/main" id="{8F4E5B47-8574-4F06-BB74-35BA54011773}"/>
              </a:ext>
            </a:extLst>
          </p:cNvPr>
          <p:cNvSpPr/>
          <p:nvPr/>
        </p:nvSpPr>
        <p:spPr>
          <a:xfrm>
            <a:off x="6466954" y="2063367"/>
            <a:ext cx="2516844" cy="12530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ngoài</a:t>
            </a:r>
            <a:r>
              <a:rPr lang="en-US" sz="2400" b="1" dirty="0"/>
              <a:t> </a:t>
            </a:r>
            <a:r>
              <a:rPr lang="en-US" sz="2400" b="1" dirty="0" err="1"/>
              <a:t>vào</a:t>
            </a:r>
            <a:r>
              <a:rPr lang="en-US" sz="2400" b="1" dirty="0"/>
              <a:t> </a:t>
            </a:r>
            <a:r>
              <a:rPr lang="en-US" sz="2400" b="1" dirty="0" err="1"/>
              <a:t>trong</a:t>
            </a:r>
            <a:endParaRPr sz="2400" b="1" dirty="0"/>
          </a:p>
        </p:txBody>
      </p:sp>
      <p:sp>
        <p:nvSpPr>
          <p:cNvPr id="31" name="Google Shape;3630;p40">
            <a:extLst>
              <a:ext uri="{FF2B5EF4-FFF2-40B4-BE49-F238E27FC236}">
                <a16:creationId xmlns="" xmlns:a16="http://schemas.microsoft.com/office/drawing/2014/main" id="{E13556D7-0F5E-46DC-B9FF-CF8745725C43}"/>
              </a:ext>
            </a:extLst>
          </p:cNvPr>
          <p:cNvSpPr/>
          <p:nvPr/>
        </p:nvSpPr>
        <p:spPr>
          <a:xfrm>
            <a:off x="6466953" y="4005367"/>
            <a:ext cx="2516845"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trên</a:t>
            </a:r>
            <a:r>
              <a:rPr lang="en-US" sz="2400" b="1" dirty="0"/>
              <a:t> </a:t>
            </a:r>
            <a:r>
              <a:rPr lang="en-US" sz="2400" b="1" dirty="0" err="1"/>
              <a:t>xuống</a:t>
            </a:r>
            <a:r>
              <a:rPr lang="en-US" sz="2400" b="1" dirty="0"/>
              <a:t> </a:t>
            </a:r>
            <a:r>
              <a:rPr lang="en-US" sz="2400" b="1" dirty="0" err="1"/>
              <a:t>dưới</a:t>
            </a:r>
            <a:endParaRPr sz="2400" b="1" dirty="0"/>
          </a:p>
        </p:txBody>
      </p:sp>
      <p:cxnSp>
        <p:nvCxnSpPr>
          <p:cNvPr id="32" name="Đường kết nối: Mũi tên Gấp khúc 113">
            <a:extLst>
              <a:ext uri="{FF2B5EF4-FFF2-40B4-BE49-F238E27FC236}">
                <a16:creationId xmlns="" xmlns:a16="http://schemas.microsoft.com/office/drawing/2014/main" id="{A272E0F3-F058-480E-A18E-EE947E349ACF}"/>
              </a:ext>
            </a:extLst>
          </p:cNvPr>
          <p:cNvCxnSpPr>
            <a:cxnSpLocks/>
          </p:cNvCxnSpPr>
          <p:nvPr/>
        </p:nvCxnSpPr>
        <p:spPr>
          <a:xfrm flipV="1">
            <a:off x="5070940" y="2532733"/>
            <a:ext cx="1396014" cy="736869"/>
          </a:xfrm>
          <a:prstGeom prst="bentConnector3">
            <a:avLst>
              <a:gd name="adj1" fmla="val 874"/>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33" name="Đường kết nối: Mũi tên Gấp khúc 114">
            <a:extLst>
              <a:ext uri="{FF2B5EF4-FFF2-40B4-BE49-F238E27FC236}">
                <a16:creationId xmlns="" xmlns:a16="http://schemas.microsoft.com/office/drawing/2014/main" id="{91B70A79-905C-43A6-8670-42E7EBC77BB2}"/>
              </a:ext>
            </a:extLst>
          </p:cNvPr>
          <p:cNvCxnSpPr>
            <a:cxnSpLocks/>
          </p:cNvCxnSpPr>
          <p:nvPr/>
        </p:nvCxnSpPr>
        <p:spPr>
          <a:xfrm>
            <a:off x="5070940" y="4343929"/>
            <a:ext cx="1396014" cy="534208"/>
          </a:xfrm>
          <a:prstGeom prst="bentConnector3">
            <a:avLst>
              <a:gd name="adj1" fmla="val 2512"/>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35" name="Google Shape;3630;p40">
            <a:extLst>
              <a:ext uri="{FF2B5EF4-FFF2-40B4-BE49-F238E27FC236}">
                <a16:creationId xmlns="" xmlns:a16="http://schemas.microsoft.com/office/drawing/2014/main" id="{5799749D-2969-42D7-8429-7226EA1B6412}"/>
              </a:ext>
            </a:extLst>
          </p:cNvPr>
          <p:cNvSpPr/>
          <p:nvPr/>
        </p:nvSpPr>
        <p:spPr>
          <a:xfrm>
            <a:off x="3834025" y="533286"/>
            <a:ext cx="4899885" cy="11014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Hình</a:t>
            </a:r>
            <a:r>
              <a:rPr lang="en-US" sz="2400" b="1" dirty="0">
                <a:solidFill>
                  <a:schemeClr val="bg1"/>
                </a:solidFill>
              </a:rPr>
              <a:t> </a:t>
            </a:r>
            <a:r>
              <a:rPr lang="en-US" sz="2400" b="1" dirty="0" err="1">
                <a:solidFill>
                  <a:schemeClr val="bg1"/>
                </a:solidFill>
              </a:rPr>
              <a:t>dáng</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a:t>
            </a:r>
            <a:r>
              <a:rPr lang="en-US" sz="2400" b="1" dirty="0" err="1">
                <a:solidFill>
                  <a:schemeClr val="bg1"/>
                </a:solidFill>
              </a:rPr>
              <a:t>màu</a:t>
            </a:r>
            <a:r>
              <a:rPr lang="en-US" sz="2400" b="1" dirty="0">
                <a:solidFill>
                  <a:schemeClr val="bg1"/>
                </a:solidFill>
              </a:rPr>
              <a:t> </a:t>
            </a:r>
            <a:r>
              <a:rPr lang="en-US" sz="2400" b="1" dirty="0" err="1">
                <a:solidFill>
                  <a:schemeClr val="bg1"/>
                </a:solidFill>
              </a:rPr>
              <a:t>sắc</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liệu</a:t>
            </a:r>
            <a:endParaRPr sz="2400" b="1" dirty="0">
              <a:solidFill>
                <a:schemeClr val="bg1"/>
              </a:solidFill>
            </a:endParaRPr>
          </a:p>
        </p:txBody>
      </p:sp>
    </p:spTree>
    <p:extLst>
      <p:ext uri="{BB962C8B-B14F-4D97-AF65-F5344CB8AC3E}">
        <p14:creationId xmlns:p14="http://schemas.microsoft.com/office/powerpoint/2010/main" val="3410245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9" grpId="0" animBg="1"/>
      <p:bldP spid="31"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3630;p40">
            <a:extLst>
              <a:ext uri="{FF2B5EF4-FFF2-40B4-BE49-F238E27FC236}">
                <a16:creationId xmlns="" xmlns:a16="http://schemas.microsoft.com/office/drawing/2014/main" id="{4288A5C2-6D72-4C4E-B98D-12891D063927}"/>
              </a:ext>
            </a:extLst>
          </p:cNvPr>
          <p:cNvSpPr/>
          <p:nvPr/>
        </p:nvSpPr>
        <p:spPr>
          <a:xfrm>
            <a:off x="1880564" y="495612"/>
            <a:ext cx="2599697"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
        <p:nvSpPr>
          <p:cNvPr id="21" name="Google Shape;3630;p40">
            <a:extLst>
              <a:ext uri="{FF2B5EF4-FFF2-40B4-BE49-F238E27FC236}">
                <a16:creationId xmlns="" xmlns:a16="http://schemas.microsoft.com/office/drawing/2014/main" id="{33A3CF28-1FC8-43D1-B3A1-BB20B2ADAB3B}"/>
              </a:ext>
            </a:extLst>
          </p:cNvPr>
          <p:cNvSpPr/>
          <p:nvPr/>
        </p:nvSpPr>
        <p:spPr>
          <a:xfrm>
            <a:off x="5290438" y="437931"/>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3" name="Google Shape;3630;p40">
            <a:extLst>
              <a:ext uri="{FF2B5EF4-FFF2-40B4-BE49-F238E27FC236}">
                <a16:creationId xmlns="" xmlns:a16="http://schemas.microsoft.com/office/drawing/2014/main" id="{E1A4CF52-9018-49F9-AA02-037D798F88A1}"/>
              </a:ext>
            </a:extLst>
          </p:cNvPr>
          <p:cNvSpPr/>
          <p:nvPr/>
        </p:nvSpPr>
        <p:spPr>
          <a:xfrm>
            <a:off x="521253" y="1798473"/>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sz="2400" b="1" dirty="0">
              <a:solidFill>
                <a:schemeClr val="tx1"/>
              </a:solidFill>
            </a:endParaRPr>
          </a:p>
        </p:txBody>
      </p:sp>
      <p:cxnSp>
        <p:nvCxnSpPr>
          <p:cNvPr id="64" name="Đường kết nối: Mũi tên Gấp khúc 18">
            <a:extLst>
              <a:ext uri="{FF2B5EF4-FFF2-40B4-BE49-F238E27FC236}">
                <a16:creationId xmlns="" xmlns:a16="http://schemas.microsoft.com/office/drawing/2014/main" id="{458C0564-B374-4843-BA37-501B9B505760}"/>
              </a:ext>
            </a:extLst>
          </p:cNvPr>
          <p:cNvCxnSpPr/>
          <p:nvPr/>
        </p:nvCxnSpPr>
        <p:spPr>
          <a:xfrm rot="5400000" flipH="1" flipV="1">
            <a:off x="1125309" y="1021865"/>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 xmlns:a16="http://schemas.microsoft.com/office/drawing/2014/main" id="{6DFF413D-A30E-4305-9A10-FDAE14FBA6F9}"/>
              </a:ext>
            </a:extLst>
          </p:cNvPr>
          <p:cNvCxnSpPr>
            <a:cxnSpLocks/>
          </p:cNvCxnSpPr>
          <p:nvPr/>
        </p:nvCxnSpPr>
        <p:spPr>
          <a:xfrm rot="16200000" flipH="1">
            <a:off x="1186041" y="2956373"/>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Đường kết nối Mũi tên Thẳng 62">
            <a:extLst>
              <a:ext uri="{FF2B5EF4-FFF2-40B4-BE49-F238E27FC236}">
                <a16:creationId xmlns="" xmlns:a16="http://schemas.microsoft.com/office/drawing/2014/main" id="{D67A34B7-BE3C-4966-9E14-89FC5988622F}"/>
              </a:ext>
            </a:extLst>
          </p:cNvPr>
          <p:cNvCxnSpPr>
            <a:cxnSpLocks/>
          </p:cNvCxnSpPr>
          <p:nvPr/>
        </p:nvCxnSpPr>
        <p:spPr>
          <a:xfrm>
            <a:off x="4447995" y="922756"/>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7" name="Google Shape;3630;p40">
            <a:extLst>
              <a:ext uri="{FF2B5EF4-FFF2-40B4-BE49-F238E27FC236}">
                <a16:creationId xmlns="" xmlns:a16="http://schemas.microsoft.com/office/drawing/2014/main" id="{D59A9D7A-E75B-4104-8D74-ADA196D727E5}"/>
              </a:ext>
            </a:extLst>
          </p:cNvPr>
          <p:cNvSpPr/>
          <p:nvPr/>
        </p:nvSpPr>
        <p:spPr>
          <a:xfrm>
            <a:off x="5290438" y="2553398"/>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68" name="Google Shape;3630;p40">
            <a:extLst>
              <a:ext uri="{FF2B5EF4-FFF2-40B4-BE49-F238E27FC236}">
                <a16:creationId xmlns="" xmlns:a16="http://schemas.microsoft.com/office/drawing/2014/main" id="{54A8AADF-13AA-4550-913D-BFAF90D0A085}"/>
              </a:ext>
            </a:extLst>
          </p:cNvPr>
          <p:cNvSpPr/>
          <p:nvPr/>
        </p:nvSpPr>
        <p:spPr>
          <a:xfrm>
            <a:off x="5290437" y="3666898"/>
            <a:ext cx="3693361" cy="126335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Liên</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việc</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bản</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giữ</a:t>
            </a:r>
            <a:r>
              <a:rPr lang="en-US" sz="2400" b="1" dirty="0">
                <a:solidFill>
                  <a:schemeClr val="bg1"/>
                </a:solidFill>
              </a:rPr>
              <a:t> </a:t>
            </a:r>
            <a:r>
              <a:rPr lang="en-US" sz="2400" b="1" dirty="0" err="1">
                <a:solidFill>
                  <a:schemeClr val="bg1"/>
                </a:solidFill>
              </a:rPr>
              <a:t>gìn</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đó</a:t>
            </a:r>
            <a:endParaRPr sz="2400" b="1" dirty="0">
              <a:solidFill>
                <a:schemeClr val="bg1"/>
              </a:solidFill>
            </a:endParaRPr>
          </a:p>
        </p:txBody>
      </p:sp>
      <p:cxnSp>
        <p:nvCxnSpPr>
          <p:cNvPr id="69" name="Đường kết nối Mũi tên Thẳng 75">
            <a:extLst>
              <a:ext uri="{FF2B5EF4-FFF2-40B4-BE49-F238E27FC236}">
                <a16:creationId xmlns="" xmlns:a16="http://schemas.microsoft.com/office/drawing/2014/main" id="{EB871EB1-7CE3-4790-B1EF-5B63FFAFC98C}"/>
              </a:ext>
            </a:extLst>
          </p:cNvPr>
          <p:cNvCxnSpPr>
            <a:cxnSpLocks/>
          </p:cNvCxnSpPr>
          <p:nvPr/>
        </p:nvCxnSpPr>
        <p:spPr>
          <a:xfrm flipV="1">
            <a:off x="4387928" y="2934292"/>
            <a:ext cx="902510" cy="6483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0" name="Đường kết nối Mũi tên Thẳng 76">
            <a:extLst>
              <a:ext uri="{FF2B5EF4-FFF2-40B4-BE49-F238E27FC236}">
                <a16:creationId xmlns="" xmlns:a16="http://schemas.microsoft.com/office/drawing/2014/main" id="{0FDDDE83-4271-4AEA-95F7-6FEFF19C9A45}"/>
              </a:ext>
            </a:extLst>
          </p:cNvPr>
          <p:cNvCxnSpPr>
            <a:cxnSpLocks/>
          </p:cNvCxnSpPr>
          <p:nvPr/>
        </p:nvCxnSpPr>
        <p:spPr>
          <a:xfrm>
            <a:off x="4387928" y="3815721"/>
            <a:ext cx="902509" cy="4050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1" name="Google Shape;3630;p40">
            <a:extLst>
              <a:ext uri="{FF2B5EF4-FFF2-40B4-BE49-F238E27FC236}">
                <a16:creationId xmlns="" xmlns:a16="http://schemas.microsoft.com/office/drawing/2014/main" id="{8DDFF705-964A-410B-A6AB-6C6D50DDE531}"/>
              </a:ext>
            </a:extLst>
          </p:cNvPr>
          <p:cNvSpPr/>
          <p:nvPr/>
        </p:nvSpPr>
        <p:spPr>
          <a:xfrm>
            <a:off x="1848297" y="3249099"/>
            <a:ext cx="259969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p>
          <a:p>
            <a:pPr marL="0" lvl="0" indent="0" algn="ctr" rtl="0">
              <a:spcBef>
                <a:spcPts val="0"/>
              </a:spcBef>
              <a:spcAft>
                <a:spcPts val="0"/>
              </a:spcAft>
              <a:buNone/>
            </a:pPr>
            <a:r>
              <a:rPr lang="en-US" sz="2400" b="1" dirty="0" err="1">
                <a:solidFill>
                  <a:schemeClr val="tx1"/>
                </a:solidFill>
              </a:rPr>
              <a:t>không</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Tree>
    <p:extLst>
      <p:ext uri="{BB962C8B-B14F-4D97-AF65-F5344CB8AC3E}">
        <p14:creationId xmlns:p14="http://schemas.microsoft.com/office/powerpoint/2010/main" val="1305018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7" grpId="0" animBg="1"/>
      <p:bldP spid="68"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13" name="Đường kết nối Mũi tên Thẳng 132">
            <a:extLst>
              <a:ext uri="{FF2B5EF4-FFF2-40B4-BE49-F238E27FC236}">
                <a16:creationId xmlns="" xmlns:a16="http://schemas.microsoft.com/office/drawing/2014/main" id="{512088FD-CF3B-4B82-B061-51FFA724D16F}"/>
              </a:ext>
            </a:extLst>
          </p:cNvPr>
          <p:cNvCxnSpPr>
            <a:cxnSpLocks/>
          </p:cNvCxnSpPr>
          <p:nvPr/>
        </p:nvCxnSpPr>
        <p:spPr>
          <a:xfrm>
            <a:off x="3358042" y="758430"/>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Đường kết nối: Mũi tên Gấp khúc 134">
            <a:extLst>
              <a:ext uri="{FF2B5EF4-FFF2-40B4-BE49-F238E27FC236}">
                <a16:creationId xmlns="" xmlns:a16="http://schemas.microsoft.com/office/drawing/2014/main" id="{48AE6339-80DD-4D48-B76E-749090A6A976}"/>
              </a:ext>
            </a:extLst>
          </p:cNvPr>
          <p:cNvCxnSpPr>
            <a:cxnSpLocks/>
          </p:cNvCxnSpPr>
          <p:nvPr/>
        </p:nvCxnSpPr>
        <p:spPr>
          <a:xfrm flipV="1">
            <a:off x="3423296" y="1749405"/>
            <a:ext cx="1211532" cy="582738"/>
          </a:xfrm>
          <a:prstGeom prst="bentConnector3">
            <a:avLst>
              <a:gd name="adj1" fmla="val 94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Đường kết nối: Mũi tên Gấp khúc 138">
            <a:extLst>
              <a:ext uri="{FF2B5EF4-FFF2-40B4-BE49-F238E27FC236}">
                <a16:creationId xmlns="" xmlns:a16="http://schemas.microsoft.com/office/drawing/2014/main" id="{B90E63EE-E915-4B2C-965E-DA4ECCF6E3CB}"/>
              </a:ext>
            </a:extLst>
          </p:cNvPr>
          <p:cNvCxnSpPr>
            <a:cxnSpLocks/>
          </p:cNvCxnSpPr>
          <p:nvPr/>
        </p:nvCxnSpPr>
        <p:spPr>
          <a:xfrm>
            <a:off x="3425570" y="2763683"/>
            <a:ext cx="1209258" cy="377139"/>
          </a:xfrm>
          <a:prstGeom prst="bentConnector3">
            <a:avLst>
              <a:gd name="adj1" fmla="val 849"/>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Đường kết nối Mũi tên Thẳng 141">
            <a:extLst>
              <a:ext uri="{FF2B5EF4-FFF2-40B4-BE49-F238E27FC236}">
                <a16:creationId xmlns="" xmlns:a16="http://schemas.microsoft.com/office/drawing/2014/main" id="{E2F2D89D-3DD8-4280-9F49-3F19541FC3E5}"/>
              </a:ext>
            </a:extLst>
          </p:cNvPr>
          <p:cNvCxnSpPr>
            <a:cxnSpLocks/>
          </p:cNvCxnSpPr>
          <p:nvPr/>
        </p:nvCxnSpPr>
        <p:spPr>
          <a:xfrm flipV="1">
            <a:off x="3358042" y="4281903"/>
            <a:ext cx="671020" cy="12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Google Shape;3630;p40">
            <a:extLst>
              <a:ext uri="{FF2B5EF4-FFF2-40B4-BE49-F238E27FC236}">
                <a16:creationId xmlns="" xmlns:a16="http://schemas.microsoft.com/office/drawing/2014/main" id="{C80B46D5-EEF6-489F-8794-BB7209175410}"/>
              </a:ext>
            </a:extLst>
          </p:cNvPr>
          <p:cNvSpPr/>
          <p:nvPr/>
        </p:nvSpPr>
        <p:spPr>
          <a:xfrm>
            <a:off x="1869262" y="534806"/>
            <a:ext cx="1488780"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8" name="Google Shape;3630;p40">
            <a:extLst>
              <a:ext uri="{FF2B5EF4-FFF2-40B4-BE49-F238E27FC236}">
                <a16:creationId xmlns="" xmlns:a16="http://schemas.microsoft.com/office/drawing/2014/main" id="{277080BF-10D9-4F05-9A32-359158BB9885}"/>
              </a:ext>
            </a:extLst>
          </p:cNvPr>
          <p:cNvSpPr/>
          <p:nvPr/>
        </p:nvSpPr>
        <p:spPr>
          <a:xfrm>
            <a:off x="2613652" y="2312124"/>
            <a:ext cx="1658438"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Thân</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9" name="Google Shape;3630;p40">
            <a:extLst>
              <a:ext uri="{FF2B5EF4-FFF2-40B4-BE49-F238E27FC236}">
                <a16:creationId xmlns="" xmlns:a16="http://schemas.microsoft.com/office/drawing/2014/main" id="{6474C2F0-7226-4CE6-8D8F-67599A3F4F05}"/>
              </a:ext>
            </a:extLst>
          </p:cNvPr>
          <p:cNvSpPr/>
          <p:nvPr/>
        </p:nvSpPr>
        <p:spPr>
          <a:xfrm>
            <a:off x="1869262" y="4056834"/>
            <a:ext cx="1496136"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23" name="Google Shape;3630;p40">
            <a:extLst>
              <a:ext uri="{FF2B5EF4-FFF2-40B4-BE49-F238E27FC236}">
                <a16:creationId xmlns="" xmlns:a16="http://schemas.microsoft.com/office/drawing/2014/main" id="{6F556A51-7535-4BDF-98D7-F4F218E1311C}"/>
              </a:ext>
            </a:extLst>
          </p:cNvPr>
          <p:cNvSpPr/>
          <p:nvPr/>
        </p:nvSpPr>
        <p:spPr>
          <a:xfrm>
            <a:off x="4029062" y="3997167"/>
            <a:ext cx="4994672"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5" name="Google Shape;3630;p40">
            <a:extLst>
              <a:ext uri="{FF2B5EF4-FFF2-40B4-BE49-F238E27FC236}">
                <a16:creationId xmlns="" xmlns:a16="http://schemas.microsoft.com/office/drawing/2014/main" id="{5C9F0CD8-CDF7-4376-81F5-E67F5545FEB1}"/>
              </a:ext>
            </a:extLst>
          </p:cNvPr>
          <p:cNvSpPr/>
          <p:nvPr/>
        </p:nvSpPr>
        <p:spPr>
          <a:xfrm>
            <a:off x="515989" y="1794830"/>
            <a:ext cx="1658437"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Cấu</a:t>
            </a:r>
            <a:r>
              <a:rPr lang="en-US" sz="2400" b="1" dirty="0">
                <a:solidFill>
                  <a:schemeClr val="tx1"/>
                </a:solidFill>
              </a:rPr>
              <a:t> </a:t>
            </a:r>
            <a:r>
              <a:rPr lang="en-US" sz="2400" b="1" dirty="0" err="1">
                <a:solidFill>
                  <a:schemeClr val="tx1"/>
                </a:solidFill>
              </a:rPr>
              <a:t>tạo</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văn</a:t>
            </a:r>
            <a:r>
              <a:rPr lang="en-US" sz="2400" b="1" dirty="0">
                <a:solidFill>
                  <a:schemeClr val="tx1"/>
                </a:solidFill>
              </a:rPr>
              <a:t> </a:t>
            </a:r>
            <a:r>
              <a:rPr lang="en-US" sz="2400" b="1" dirty="0" err="1">
                <a:solidFill>
                  <a:schemeClr val="tx1"/>
                </a:solidFill>
              </a:rPr>
              <a:t>tả</a:t>
            </a:r>
            <a:r>
              <a:rPr lang="en-US" sz="2400" b="1" dirty="0">
                <a:solidFill>
                  <a:schemeClr val="tx1"/>
                </a:solidFill>
              </a:rPr>
              <a:t> </a:t>
            </a:r>
            <a:r>
              <a:rPr lang="en-US" sz="2400" b="1" dirty="0" err="1">
                <a:solidFill>
                  <a:schemeClr val="tx1"/>
                </a:solidFill>
              </a:rPr>
              <a:t>đồ</a:t>
            </a:r>
            <a:r>
              <a:rPr lang="en-US" sz="2400" b="1" dirty="0">
                <a:solidFill>
                  <a:schemeClr val="tx1"/>
                </a:solidFill>
              </a:rPr>
              <a:t> </a:t>
            </a:r>
            <a:r>
              <a:rPr lang="en-US" sz="2400" b="1" dirty="0" err="1">
                <a:solidFill>
                  <a:schemeClr val="tx1"/>
                </a:solidFill>
              </a:rPr>
              <a:t>vật</a:t>
            </a:r>
            <a:endParaRPr sz="2400" b="1" dirty="0">
              <a:solidFill>
                <a:schemeClr val="tx1"/>
              </a:solidFill>
            </a:endParaRPr>
          </a:p>
        </p:txBody>
      </p:sp>
      <p:cxnSp>
        <p:nvCxnSpPr>
          <p:cNvPr id="66" name="Đường kết nối: Mũi tên Gấp khúc 18">
            <a:extLst>
              <a:ext uri="{FF2B5EF4-FFF2-40B4-BE49-F238E27FC236}">
                <a16:creationId xmlns="" xmlns:a16="http://schemas.microsoft.com/office/drawing/2014/main" id="{1039A2FF-2F86-43CA-B23A-5A72778CB52E}"/>
              </a:ext>
            </a:extLst>
          </p:cNvPr>
          <p:cNvCxnSpPr/>
          <p:nvPr/>
        </p:nvCxnSpPr>
        <p:spPr>
          <a:xfrm rot="5400000" flipH="1" flipV="1">
            <a:off x="1114007" y="98027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7" name="Đường kết nối: Mũi tên Gấp khúc 21">
            <a:extLst>
              <a:ext uri="{FF2B5EF4-FFF2-40B4-BE49-F238E27FC236}">
                <a16:creationId xmlns="" xmlns:a16="http://schemas.microsoft.com/office/drawing/2014/main" id="{B9E7943A-4521-4C9E-A528-CBCE1A4B00FB}"/>
              </a:ext>
            </a:extLst>
          </p:cNvPr>
          <p:cNvCxnSpPr>
            <a:cxnSpLocks/>
          </p:cNvCxnSpPr>
          <p:nvPr/>
        </p:nvCxnSpPr>
        <p:spPr>
          <a:xfrm rot="16200000" flipH="1">
            <a:off x="1207008" y="363234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8" name="Đường kết nối Mũi tên Thẳng 27">
            <a:extLst>
              <a:ext uri="{FF2B5EF4-FFF2-40B4-BE49-F238E27FC236}">
                <a16:creationId xmlns="" xmlns:a16="http://schemas.microsoft.com/office/drawing/2014/main" id="{D4DC81FF-7703-4AC8-AFFB-E314D1750813}"/>
              </a:ext>
            </a:extLst>
          </p:cNvPr>
          <p:cNvCxnSpPr/>
          <p:nvPr/>
        </p:nvCxnSpPr>
        <p:spPr>
          <a:xfrm>
            <a:off x="2174426" y="2533890"/>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9" name="Google Shape;3630;p40">
            <a:extLst>
              <a:ext uri="{FF2B5EF4-FFF2-40B4-BE49-F238E27FC236}">
                <a16:creationId xmlns="" xmlns:a16="http://schemas.microsoft.com/office/drawing/2014/main" id="{3733B90E-3211-4641-8709-BEFC9915225D}"/>
              </a:ext>
            </a:extLst>
          </p:cNvPr>
          <p:cNvSpPr/>
          <p:nvPr/>
        </p:nvSpPr>
        <p:spPr>
          <a:xfrm>
            <a:off x="4101305" y="502222"/>
            <a:ext cx="4214283"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 xmlns:a16="http://schemas.microsoft.com/office/drawing/2014/main" id="{21B2E7B8-97AA-45B3-9CE4-1DDF06387E60}"/>
              </a:ext>
            </a:extLst>
          </p:cNvPr>
          <p:cNvSpPr/>
          <p:nvPr/>
        </p:nvSpPr>
        <p:spPr>
          <a:xfrm>
            <a:off x="4630376" y="1500666"/>
            <a:ext cx="3676704"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bao </a:t>
            </a:r>
            <a:r>
              <a:rPr lang="en-US" sz="2400" b="1" dirty="0" err="1">
                <a:solidFill>
                  <a:schemeClr val="bg1"/>
                </a:solidFill>
              </a:rPr>
              <a:t>quát</a:t>
            </a:r>
            <a:endParaRPr sz="2400" b="1" dirty="0">
              <a:solidFill>
                <a:schemeClr val="bg1"/>
              </a:solidFill>
            </a:endParaRPr>
          </a:p>
        </p:txBody>
      </p:sp>
      <p:sp>
        <p:nvSpPr>
          <p:cNvPr id="71" name="Google Shape;3630;p40">
            <a:extLst>
              <a:ext uri="{FF2B5EF4-FFF2-40B4-BE49-F238E27FC236}">
                <a16:creationId xmlns="" xmlns:a16="http://schemas.microsoft.com/office/drawing/2014/main" id="{23DB46B1-010F-4C7D-9D37-FFA754CB519D}"/>
              </a:ext>
            </a:extLst>
          </p:cNvPr>
          <p:cNvSpPr/>
          <p:nvPr/>
        </p:nvSpPr>
        <p:spPr>
          <a:xfrm>
            <a:off x="4572000" y="2815004"/>
            <a:ext cx="3698038"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Tree>
    <p:extLst>
      <p:ext uri="{BB962C8B-B14F-4D97-AF65-F5344CB8AC3E}">
        <p14:creationId xmlns:p14="http://schemas.microsoft.com/office/powerpoint/2010/main" val="15622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inVertical)">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arn(inVertical)">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P spid="69" grpId="0" animBg="1"/>
      <p:bldP spid="70" grpId="0" animBg="1"/>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sp>
        <p:nvSpPr>
          <p:cNvPr id="105" name="Speech Bubble: Oval 104">
            <a:extLst>
              <a:ext uri="{FF2B5EF4-FFF2-40B4-BE49-F238E27FC236}">
                <a16:creationId xmlns="" xmlns:a16="http://schemas.microsoft.com/office/drawing/2014/main" id="{6AA534FE-1C4A-4E20-8ADE-B9FD52B25655}"/>
              </a:ext>
            </a:extLst>
          </p:cNvPr>
          <p:cNvSpPr/>
          <p:nvPr/>
        </p:nvSpPr>
        <p:spPr>
          <a:xfrm>
            <a:off x="282158" y="378627"/>
            <a:ext cx="3007177" cy="2227385"/>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A!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Em</a:t>
            </a: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biết</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cách</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làm</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
        <p:nvSpPr>
          <p:cNvPr id="208" name="Speech Bubble: Oval 207">
            <a:extLst>
              <a:ext uri="{FF2B5EF4-FFF2-40B4-BE49-F238E27FC236}">
                <a16:creationId xmlns="" xmlns:a16="http://schemas.microsoft.com/office/drawing/2014/main" id="{21FDC879-BC6E-4A20-B77E-863D583ABC91}"/>
              </a:ext>
            </a:extLst>
          </p:cNvPr>
          <p:cNvSpPr/>
          <p:nvPr/>
        </p:nvSpPr>
        <p:spPr>
          <a:xfrm>
            <a:off x="3502982" y="-49068"/>
            <a:ext cx="5269432" cy="2227385"/>
          </a:xfrm>
          <a:prstGeom prst="wedgeEllipseCallout">
            <a:avLst>
              <a:gd name="adj1" fmla="val 17472"/>
              <a:gd name="adj2" fmla="val 62009"/>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Vừa</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đã</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ôn</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giờ</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hãy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trồng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nhé</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grpSp>
        <p:nvGrpSpPr>
          <p:cNvPr id="209" name="Google Shape;2109;p65">
            <a:extLst>
              <a:ext uri="{FF2B5EF4-FFF2-40B4-BE49-F238E27FC236}">
                <a16:creationId xmlns="" xmlns:a16="http://schemas.microsoft.com/office/drawing/2014/main" id="{4D99CB22-21A2-4ACD-B85D-DB8E353AD28E}"/>
              </a:ext>
            </a:extLst>
          </p:cNvPr>
          <p:cNvGrpSpPr/>
          <p:nvPr/>
        </p:nvGrpSpPr>
        <p:grpSpPr>
          <a:xfrm>
            <a:off x="7041728" y="1945823"/>
            <a:ext cx="1957753" cy="3162300"/>
            <a:chOff x="7021150" y="1817150"/>
            <a:chExt cx="1568494" cy="2359847"/>
          </a:xfrm>
        </p:grpSpPr>
        <p:sp>
          <p:nvSpPr>
            <p:cNvPr id="210" name="Google Shape;2110;p65">
              <a:extLst>
                <a:ext uri="{FF2B5EF4-FFF2-40B4-BE49-F238E27FC236}">
                  <a16:creationId xmlns=""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1;p65">
              <a:extLst>
                <a:ext uri="{FF2B5EF4-FFF2-40B4-BE49-F238E27FC236}">
                  <a16:creationId xmlns=""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12;p65">
              <a:extLst>
                <a:ext uri="{FF2B5EF4-FFF2-40B4-BE49-F238E27FC236}">
                  <a16:creationId xmlns=""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13;p65">
              <a:extLst>
                <a:ext uri="{FF2B5EF4-FFF2-40B4-BE49-F238E27FC236}">
                  <a16:creationId xmlns=""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14;p65">
              <a:extLst>
                <a:ext uri="{FF2B5EF4-FFF2-40B4-BE49-F238E27FC236}">
                  <a16:creationId xmlns=""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15;p65">
              <a:extLst>
                <a:ext uri="{FF2B5EF4-FFF2-40B4-BE49-F238E27FC236}">
                  <a16:creationId xmlns=""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16;p65">
              <a:extLst>
                <a:ext uri="{FF2B5EF4-FFF2-40B4-BE49-F238E27FC236}">
                  <a16:creationId xmlns=""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17;p65">
              <a:extLst>
                <a:ext uri="{FF2B5EF4-FFF2-40B4-BE49-F238E27FC236}">
                  <a16:creationId xmlns=""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18;p65">
              <a:extLst>
                <a:ext uri="{FF2B5EF4-FFF2-40B4-BE49-F238E27FC236}">
                  <a16:creationId xmlns=""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19;p65">
              <a:extLst>
                <a:ext uri="{FF2B5EF4-FFF2-40B4-BE49-F238E27FC236}">
                  <a16:creationId xmlns=""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120;p65">
              <a:extLst>
                <a:ext uri="{FF2B5EF4-FFF2-40B4-BE49-F238E27FC236}">
                  <a16:creationId xmlns=""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121;p65">
              <a:extLst>
                <a:ext uri="{FF2B5EF4-FFF2-40B4-BE49-F238E27FC236}">
                  <a16:creationId xmlns=""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122;p65">
              <a:extLst>
                <a:ext uri="{FF2B5EF4-FFF2-40B4-BE49-F238E27FC236}">
                  <a16:creationId xmlns=""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123;p65">
              <a:extLst>
                <a:ext uri="{FF2B5EF4-FFF2-40B4-BE49-F238E27FC236}">
                  <a16:creationId xmlns=""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124;p65">
              <a:extLst>
                <a:ext uri="{FF2B5EF4-FFF2-40B4-BE49-F238E27FC236}">
                  <a16:creationId xmlns=""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125;p65">
              <a:extLst>
                <a:ext uri="{FF2B5EF4-FFF2-40B4-BE49-F238E27FC236}">
                  <a16:creationId xmlns=""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126;p65">
              <a:extLst>
                <a:ext uri="{FF2B5EF4-FFF2-40B4-BE49-F238E27FC236}">
                  <a16:creationId xmlns=""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127;p65">
              <a:extLst>
                <a:ext uri="{FF2B5EF4-FFF2-40B4-BE49-F238E27FC236}">
                  <a16:creationId xmlns=""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128;p65">
              <a:extLst>
                <a:ext uri="{FF2B5EF4-FFF2-40B4-BE49-F238E27FC236}">
                  <a16:creationId xmlns=""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129;p65">
              <a:extLst>
                <a:ext uri="{FF2B5EF4-FFF2-40B4-BE49-F238E27FC236}">
                  <a16:creationId xmlns=""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130;p65">
              <a:extLst>
                <a:ext uri="{FF2B5EF4-FFF2-40B4-BE49-F238E27FC236}">
                  <a16:creationId xmlns=""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131;p65">
              <a:extLst>
                <a:ext uri="{FF2B5EF4-FFF2-40B4-BE49-F238E27FC236}">
                  <a16:creationId xmlns=""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132;p65">
              <a:extLst>
                <a:ext uri="{FF2B5EF4-FFF2-40B4-BE49-F238E27FC236}">
                  <a16:creationId xmlns=""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133;p65">
              <a:extLst>
                <a:ext uri="{FF2B5EF4-FFF2-40B4-BE49-F238E27FC236}">
                  <a16:creationId xmlns=""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134;p65">
              <a:extLst>
                <a:ext uri="{FF2B5EF4-FFF2-40B4-BE49-F238E27FC236}">
                  <a16:creationId xmlns=""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135;p65">
              <a:extLst>
                <a:ext uri="{FF2B5EF4-FFF2-40B4-BE49-F238E27FC236}">
                  <a16:creationId xmlns=""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136;p65">
              <a:extLst>
                <a:ext uri="{FF2B5EF4-FFF2-40B4-BE49-F238E27FC236}">
                  <a16:creationId xmlns=""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137;p65">
              <a:extLst>
                <a:ext uri="{FF2B5EF4-FFF2-40B4-BE49-F238E27FC236}">
                  <a16:creationId xmlns=""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138;p65">
              <a:extLst>
                <a:ext uri="{FF2B5EF4-FFF2-40B4-BE49-F238E27FC236}">
                  <a16:creationId xmlns=""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139;p65">
              <a:extLst>
                <a:ext uri="{FF2B5EF4-FFF2-40B4-BE49-F238E27FC236}">
                  <a16:creationId xmlns=""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140;p65">
              <a:extLst>
                <a:ext uri="{FF2B5EF4-FFF2-40B4-BE49-F238E27FC236}">
                  <a16:creationId xmlns=""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141;p65">
              <a:extLst>
                <a:ext uri="{FF2B5EF4-FFF2-40B4-BE49-F238E27FC236}">
                  <a16:creationId xmlns=""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142;p65">
              <a:extLst>
                <a:ext uri="{FF2B5EF4-FFF2-40B4-BE49-F238E27FC236}">
                  <a16:creationId xmlns=""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143;p65">
              <a:extLst>
                <a:ext uri="{FF2B5EF4-FFF2-40B4-BE49-F238E27FC236}">
                  <a16:creationId xmlns=""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144;p65">
              <a:extLst>
                <a:ext uri="{FF2B5EF4-FFF2-40B4-BE49-F238E27FC236}">
                  <a16:creationId xmlns=""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145;p65">
              <a:extLst>
                <a:ext uri="{FF2B5EF4-FFF2-40B4-BE49-F238E27FC236}">
                  <a16:creationId xmlns=""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146;p65">
              <a:extLst>
                <a:ext uri="{FF2B5EF4-FFF2-40B4-BE49-F238E27FC236}">
                  <a16:creationId xmlns=""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147;p65">
              <a:extLst>
                <a:ext uri="{FF2B5EF4-FFF2-40B4-BE49-F238E27FC236}">
                  <a16:creationId xmlns=""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148;p65">
              <a:extLst>
                <a:ext uri="{FF2B5EF4-FFF2-40B4-BE49-F238E27FC236}">
                  <a16:creationId xmlns=""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149;p65">
              <a:extLst>
                <a:ext uri="{FF2B5EF4-FFF2-40B4-BE49-F238E27FC236}">
                  <a16:creationId xmlns=""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150;p65">
              <a:extLst>
                <a:ext uri="{FF2B5EF4-FFF2-40B4-BE49-F238E27FC236}">
                  <a16:creationId xmlns=""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151;p65">
              <a:extLst>
                <a:ext uri="{FF2B5EF4-FFF2-40B4-BE49-F238E27FC236}">
                  <a16:creationId xmlns=""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152;p65">
              <a:extLst>
                <a:ext uri="{FF2B5EF4-FFF2-40B4-BE49-F238E27FC236}">
                  <a16:creationId xmlns=""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153;p65">
              <a:extLst>
                <a:ext uri="{FF2B5EF4-FFF2-40B4-BE49-F238E27FC236}">
                  <a16:creationId xmlns=""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154;p65">
              <a:extLst>
                <a:ext uri="{FF2B5EF4-FFF2-40B4-BE49-F238E27FC236}">
                  <a16:creationId xmlns=""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155;p65">
              <a:extLst>
                <a:ext uri="{FF2B5EF4-FFF2-40B4-BE49-F238E27FC236}">
                  <a16:creationId xmlns=""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156;p65">
              <a:extLst>
                <a:ext uri="{FF2B5EF4-FFF2-40B4-BE49-F238E27FC236}">
                  <a16:creationId xmlns=""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157;p65">
              <a:extLst>
                <a:ext uri="{FF2B5EF4-FFF2-40B4-BE49-F238E27FC236}">
                  <a16:creationId xmlns=""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158;p65">
              <a:extLst>
                <a:ext uri="{FF2B5EF4-FFF2-40B4-BE49-F238E27FC236}">
                  <a16:creationId xmlns=""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159;p65">
              <a:extLst>
                <a:ext uri="{FF2B5EF4-FFF2-40B4-BE49-F238E27FC236}">
                  <a16:creationId xmlns=""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160;p65">
              <a:extLst>
                <a:ext uri="{FF2B5EF4-FFF2-40B4-BE49-F238E27FC236}">
                  <a16:creationId xmlns=""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161;p65">
              <a:extLst>
                <a:ext uri="{FF2B5EF4-FFF2-40B4-BE49-F238E27FC236}">
                  <a16:creationId xmlns=""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162;p65">
              <a:extLst>
                <a:ext uri="{FF2B5EF4-FFF2-40B4-BE49-F238E27FC236}">
                  <a16:creationId xmlns=""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163;p65">
              <a:extLst>
                <a:ext uri="{FF2B5EF4-FFF2-40B4-BE49-F238E27FC236}">
                  <a16:creationId xmlns=""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164;p65">
              <a:extLst>
                <a:ext uri="{FF2B5EF4-FFF2-40B4-BE49-F238E27FC236}">
                  <a16:creationId xmlns=""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165;p65">
              <a:extLst>
                <a:ext uri="{FF2B5EF4-FFF2-40B4-BE49-F238E27FC236}">
                  <a16:creationId xmlns=""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166;p65">
              <a:extLst>
                <a:ext uri="{FF2B5EF4-FFF2-40B4-BE49-F238E27FC236}">
                  <a16:creationId xmlns=""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167;p65">
              <a:extLst>
                <a:ext uri="{FF2B5EF4-FFF2-40B4-BE49-F238E27FC236}">
                  <a16:creationId xmlns=""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168;p65">
              <a:extLst>
                <a:ext uri="{FF2B5EF4-FFF2-40B4-BE49-F238E27FC236}">
                  <a16:creationId xmlns=""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169;p65">
              <a:extLst>
                <a:ext uri="{FF2B5EF4-FFF2-40B4-BE49-F238E27FC236}">
                  <a16:creationId xmlns=""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170;p65">
              <a:extLst>
                <a:ext uri="{FF2B5EF4-FFF2-40B4-BE49-F238E27FC236}">
                  <a16:creationId xmlns=""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171;p65">
              <a:extLst>
                <a:ext uri="{FF2B5EF4-FFF2-40B4-BE49-F238E27FC236}">
                  <a16:creationId xmlns=""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172;p65">
              <a:extLst>
                <a:ext uri="{FF2B5EF4-FFF2-40B4-BE49-F238E27FC236}">
                  <a16:creationId xmlns=""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173;p65">
              <a:extLst>
                <a:ext uri="{FF2B5EF4-FFF2-40B4-BE49-F238E27FC236}">
                  <a16:creationId xmlns=""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174;p65">
              <a:extLst>
                <a:ext uri="{FF2B5EF4-FFF2-40B4-BE49-F238E27FC236}">
                  <a16:creationId xmlns=""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175;p65">
              <a:extLst>
                <a:ext uri="{FF2B5EF4-FFF2-40B4-BE49-F238E27FC236}">
                  <a16:creationId xmlns=""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176;p65">
              <a:extLst>
                <a:ext uri="{FF2B5EF4-FFF2-40B4-BE49-F238E27FC236}">
                  <a16:creationId xmlns=""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177;p65">
              <a:extLst>
                <a:ext uri="{FF2B5EF4-FFF2-40B4-BE49-F238E27FC236}">
                  <a16:creationId xmlns=""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178;p65">
              <a:extLst>
                <a:ext uri="{FF2B5EF4-FFF2-40B4-BE49-F238E27FC236}">
                  <a16:creationId xmlns=""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179;p65">
              <a:extLst>
                <a:ext uri="{FF2B5EF4-FFF2-40B4-BE49-F238E27FC236}">
                  <a16:creationId xmlns=""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180;p65">
              <a:extLst>
                <a:ext uri="{FF2B5EF4-FFF2-40B4-BE49-F238E27FC236}">
                  <a16:creationId xmlns=""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181;p65">
              <a:extLst>
                <a:ext uri="{FF2B5EF4-FFF2-40B4-BE49-F238E27FC236}">
                  <a16:creationId xmlns=""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182;p65">
              <a:extLst>
                <a:ext uri="{FF2B5EF4-FFF2-40B4-BE49-F238E27FC236}">
                  <a16:creationId xmlns=""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183;p65">
              <a:extLst>
                <a:ext uri="{FF2B5EF4-FFF2-40B4-BE49-F238E27FC236}">
                  <a16:creationId xmlns=""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184;p65">
              <a:extLst>
                <a:ext uri="{FF2B5EF4-FFF2-40B4-BE49-F238E27FC236}">
                  <a16:creationId xmlns=""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185;p65">
              <a:extLst>
                <a:ext uri="{FF2B5EF4-FFF2-40B4-BE49-F238E27FC236}">
                  <a16:creationId xmlns=""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186;p65">
              <a:extLst>
                <a:ext uri="{FF2B5EF4-FFF2-40B4-BE49-F238E27FC236}">
                  <a16:creationId xmlns=""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187;p65">
              <a:extLst>
                <a:ext uri="{FF2B5EF4-FFF2-40B4-BE49-F238E27FC236}">
                  <a16:creationId xmlns=""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188;p65">
              <a:extLst>
                <a:ext uri="{FF2B5EF4-FFF2-40B4-BE49-F238E27FC236}">
                  <a16:creationId xmlns=""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189;p65">
              <a:extLst>
                <a:ext uri="{FF2B5EF4-FFF2-40B4-BE49-F238E27FC236}">
                  <a16:creationId xmlns=""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190;p65">
              <a:extLst>
                <a:ext uri="{FF2B5EF4-FFF2-40B4-BE49-F238E27FC236}">
                  <a16:creationId xmlns=""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191;p65">
              <a:extLst>
                <a:ext uri="{FF2B5EF4-FFF2-40B4-BE49-F238E27FC236}">
                  <a16:creationId xmlns=""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192;p65">
              <a:extLst>
                <a:ext uri="{FF2B5EF4-FFF2-40B4-BE49-F238E27FC236}">
                  <a16:creationId xmlns=""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193;p65">
              <a:extLst>
                <a:ext uri="{FF2B5EF4-FFF2-40B4-BE49-F238E27FC236}">
                  <a16:creationId xmlns=""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194;p65">
              <a:extLst>
                <a:ext uri="{FF2B5EF4-FFF2-40B4-BE49-F238E27FC236}">
                  <a16:creationId xmlns=""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195;p65">
              <a:extLst>
                <a:ext uri="{FF2B5EF4-FFF2-40B4-BE49-F238E27FC236}">
                  <a16:creationId xmlns=""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196;p65">
              <a:extLst>
                <a:ext uri="{FF2B5EF4-FFF2-40B4-BE49-F238E27FC236}">
                  <a16:creationId xmlns=""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197;p65">
              <a:extLst>
                <a:ext uri="{FF2B5EF4-FFF2-40B4-BE49-F238E27FC236}">
                  <a16:creationId xmlns=""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198;p65">
              <a:extLst>
                <a:ext uri="{FF2B5EF4-FFF2-40B4-BE49-F238E27FC236}">
                  <a16:creationId xmlns=""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199;p65">
              <a:extLst>
                <a:ext uri="{FF2B5EF4-FFF2-40B4-BE49-F238E27FC236}">
                  <a16:creationId xmlns=""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2200;p65">
              <a:extLst>
                <a:ext uri="{FF2B5EF4-FFF2-40B4-BE49-F238E27FC236}">
                  <a16:creationId xmlns=""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2201;p65">
              <a:extLst>
                <a:ext uri="{FF2B5EF4-FFF2-40B4-BE49-F238E27FC236}">
                  <a16:creationId xmlns=""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2202;p65">
              <a:extLst>
                <a:ext uri="{FF2B5EF4-FFF2-40B4-BE49-F238E27FC236}">
                  <a16:creationId xmlns=""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2203;p65">
              <a:extLst>
                <a:ext uri="{FF2B5EF4-FFF2-40B4-BE49-F238E27FC236}">
                  <a16:creationId xmlns=""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2204;p65">
              <a:extLst>
                <a:ext uri="{FF2B5EF4-FFF2-40B4-BE49-F238E27FC236}">
                  <a16:creationId xmlns=""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2205;p65">
              <a:extLst>
                <a:ext uri="{FF2B5EF4-FFF2-40B4-BE49-F238E27FC236}">
                  <a16:creationId xmlns=""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2206;p65">
              <a:extLst>
                <a:ext uri="{FF2B5EF4-FFF2-40B4-BE49-F238E27FC236}">
                  <a16:creationId xmlns=""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2207;p65">
              <a:extLst>
                <a:ext uri="{FF2B5EF4-FFF2-40B4-BE49-F238E27FC236}">
                  <a16:creationId xmlns=""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2208;p65">
              <a:extLst>
                <a:ext uri="{FF2B5EF4-FFF2-40B4-BE49-F238E27FC236}">
                  <a16:creationId xmlns=""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7" name="Picture 106" descr="A picture containing vector graphics&#10;&#10;Description automatically generated">
            <a:extLst>
              <a:ext uri="{FF2B5EF4-FFF2-40B4-BE49-F238E27FC236}">
                <a16:creationId xmlns="" xmlns:a16="http://schemas.microsoft.com/office/drawing/2014/main" id="{1D798BBC-5F36-48F0-BD7E-E682B347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271">
            <a:off x="3331367" y="2231186"/>
            <a:ext cx="2775398" cy="2759397"/>
          </a:xfrm>
          <a:prstGeom prst="rect">
            <a:avLst/>
          </a:prstGeom>
        </p:spPr>
      </p:pic>
      <p:grpSp>
        <p:nvGrpSpPr>
          <p:cNvPr id="4" name="Group 3">
            <a:extLst>
              <a:ext uri="{FF2B5EF4-FFF2-40B4-BE49-F238E27FC236}">
                <a16:creationId xmlns="" xmlns:a16="http://schemas.microsoft.com/office/drawing/2014/main" id="{7BADA610-70BC-4B7A-BB33-B0D11645C5B4}"/>
              </a:ext>
            </a:extLst>
          </p:cNvPr>
          <p:cNvGrpSpPr/>
          <p:nvPr/>
        </p:nvGrpSpPr>
        <p:grpSpPr>
          <a:xfrm>
            <a:off x="665718" y="2714617"/>
            <a:ext cx="3210843" cy="3198209"/>
            <a:chOff x="665718" y="2714617"/>
            <a:chExt cx="3210843" cy="3198209"/>
          </a:xfrm>
        </p:grpSpPr>
        <p:pic>
          <p:nvPicPr>
            <p:cNvPr id="103" name="Picture 102">
              <a:extLst>
                <a:ext uri="{FF2B5EF4-FFF2-40B4-BE49-F238E27FC236}">
                  <a16:creationId xmlns="" xmlns:a16="http://schemas.microsoft.com/office/drawing/2014/main" id="{03FE6C29-BE91-494C-9A71-682AD1A8CC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665718" y="2852907"/>
              <a:ext cx="3210843" cy="3059919"/>
            </a:xfrm>
            <a:prstGeom prst="rect">
              <a:avLst/>
            </a:prstGeom>
          </p:spPr>
        </p:pic>
        <p:pic>
          <p:nvPicPr>
            <p:cNvPr id="2" name="Picture 1">
              <a:extLst>
                <a:ext uri="{FF2B5EF4-FFF2-40B4-BE49-F238E27FC236}">
                  <a16:creationId xmlns="" xmlns:a16="http://schemas.microsoft.com/office/drawing/2014/main" id="{16E538FE-7B3C-40E4-AD38-A7E4B50BAAD2}"/>
                </a:ext>
              </a:extLst>
            </p:cNvPr>
            <p:cNvPicPr>
              <a:picLocks noChangeAspect="1"/>
            </p:cNvPicPr>
            <p:nvPr/>
          </p:nvPicPr>
          <p:blipFill>
            <a:blip r:embed="rId7"/>
            <a:stretch>
              <a:fillRect/>
            </a:stretch>
          </p:blipFill>
          <p:spPr>
            <a:xfrm>
              <a:off x="961373" y="3972981"/>
              <a:ext cx="841605" cy="421679"/>
            </a:xfrm>
            <a:prstGeom prst="rect">
              <a:avLst/>
            </a:prstGeom>
          </p:spPr>
        </p:pic>
        <p:pic>
          <p:nvPicPr>
            <p:cNvPr id="3" name="Picture 2">
              <a:extLst>
                <a:ext uri="{FF2B5EF4-FFF2-40B4-BE49-F238E27FC236}">
                  <a16:creationId xmlns="" xmlns:a16="http://schemas.microsoft.com/office/drawing/2014/main" id="{7E6B1401-6200-4894-A28F-F94B1E1A10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3003" y1="44089" x2="49840" y2="39776"/>
                          <a14:foregroundMark x1="49840" y1="39776" x2="50958" y2="39776"/>
                        </a14:backgroundRemoval>
                      </a14:imgEffect>
                    </a14:imgLayer>
                  </a14:imgProps>
                </a:ext>
              </a:extLst>
            </a:blip>
            <a:stretch>
              <a:fillRect/>
            </a:stretch>
          </p:blipFill>
          <p:spPr>
            <a:xfrm>
              <a:off x="1417527" y="2714617"/>
              <a:ext cx="2393506" cy="2393506"/>
            </a:xfrm>
            <a:prstGeom prst="rect">
              <a:avLst/>
            </a:prstGeom>
          </p:spPr>
        </p:pic>
      </p:grpSp>
      <p:sp>
        <p:nvSpPr>
          <p:cNvPr id="111" name="Speech Bubble: Oval 110">
            <a:extLst>
              <a:ext uri="{FF2B5EF4-FFF2-40B4-BE49-F238E27FC236}">
                <a16:creationId xmlns="" xmlns:a16="http://schemas.microsoft.com/office/drawing/2014/main" id="{6BE5B51D-FFDE-49BC-B746-38C92469E2FF}"/>
              </a:ext>
            </a:extLst>
          </p:cNvPr>
          <p:cNvSpPr/>
          <p:nvPr/>
        </p:nvSpPr>
        <p:spPr>
          <a:xfrm>
            <a:off x="961373" y="1196451"/>
            <a:ext cx="2314434" cy="1375299"/>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Vâng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ạ !</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Tree>
    <p:extLst>
      <p:ext uri="{BB962C8B-B14F-4D97-AF65-F5344CB8AC3E}">
        <p14:creationId xmlns:p14="http://schemas.microsoft.com/office/powerpoint/2010/main" val="41222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05"/>
                                        </p:tgtEl>
                                      </p:cBhvr>
                                    </p:animEffect>
                                    <p:set>
                                      <p:cBhvr>
                                        <p:cTn id="13" dur="1" fill="hold">
                                          <p:stCondLst>
                                            <p:cond delay="499"/>
                                          </p:stCondLst>
                                        </p:cTn>
                                        <p:tgtEl>
                                          <p:spTgt spid="10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08"/>
                                        </p:tgtEl>
                                        <p:attrNameLst>
                                          <p:attrName>style.visibility</p:attrName>
                                        </p:attrNameLst>
                                      </p:cBhvr>
                                      <p:to>
                                        <p:strVal val="visible"/>
                                      </p:to>
                                    </p:set>
                                    <p:anim calcmode="lin" valueType="num">
                                      <p:cBhvr>
                                        <p:cTn id="18" dur="500" fill="hold"/>
                                        <p:tgtEl>
                                          <p:spTgt spid="208"/>
                                        </p:tgtEl>
                                        <p:attrNameLst>
                                          <p:attrName>ppt_w</p:attrName>
                                        </p:attrNameLst>
                                      </p:cBhvr>
                                      <p:tavLst>
                                        <p:tav tm="0">
                                          <p:val>
                                            <p:fltVal val="0"/>
                                          </p:val>
                                        </p:tav>
                                        <p:tav tm="100000">
                                          <p:val>
                                            <p:strVal val="#ppt_w"/>
                                          </p:val>
                                        </p:tav>
                                      </p:tavLst>
                                    </p:anim>
                                    <p:anim calcmode="lin" valueType="num">
                                      <p:cBhvr>
                                        <p:cTn id="19"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08"/>
                                        </p:tgtEl>
                                      </p:cBhvr>
                                    </p:animEffect>
                                    <p:set>
                                      <p:cBhvr>
                                        <p:cTn id="24" dur="1" fill="hold">
                                          <p:stCondLst>
                                            <p:cond delay="499"/>
                                          </p:stCondLst>
                                        </p:cTn>
                                        <p:tgtEl>
                                          <p:spTgt spid="20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anim calcmode="lin" valueType="num">
                                      <p:cBhvr>
                                        <p:cTn id="29" dur="500" fill="hold"/>
                                        <p:tgtEl>
                                          <p:spTgt spid="111"/>
                                        </p:tgtEl>
                                        <p:attrNameLst>
                                          <p:attrName>ppt_w</p:attrName>
                                        </p:attrNameLst>
                                      </p:cBhvr>
                                      <p:tavLst>
                                        <p:tav tm="0">
                                          <p:val>
                                            <p:fltVal val="0"/>
                                          </p:val>
                                        </p:tav>
                                        <p:tav tm="100000">
                                          <p:val>
                                            <p:strVal val="#ppt_w"/>
                                          </p:val>
                                        </p:tav>
                                      </p:tavLst>
                                    </p:anim>
                                    <p:anim calcmode="lin" valueType="num">
                                      <p:cBhvr>
                                        <p:cTn id="30" dur="5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11"/>
                                        </p:tgtEl>
                                      </p:cBhvr>
                                    </p:animEffect>
                                    <p:set>
                                      <p:cBhvr>
                                        <p:cTn id="3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P spid="111" grpId="0" animBg="1"/>
      <p:bldP spid="1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2400" y="184446"/>
            <a:ext cx="4258499" cy="2045602"/>
          </a:xfrm>
          <a:prstGeom prst="wedgeRoundRectCallout">
            <a:avLst>
              <a:gd name="adj1" fmla="val -3868"/>
              <a:gd name="adj2" fmla="val 82290"/>
              <a:gd name="adj3" fmla="val 16667"/>
            </a:avLst>
          </a:prstGeom>
          <a:solidFill>
            <a:schemeClr val="accent2">
              <a:lumMod val="40000"/>
              <a:lumOff val="60000"/>
            </a:schemeClr>
          </a:solid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800" b="1" kern="1200" dirty="0" err="1">
                <a:solidFill>
                  <a:srgbClr val="663F0D"/>
                </a:solidFill>
                <a:latin typeface="+mj-lt"/>
                <a:cs typeface="Calibri" panose="020F0502020204030204" pitchFamily="34" charset="0"/>
              </a:rPr>
              <a:t>Các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bạn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hãy</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cùng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chúng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mình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trồng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hoa</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bằng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cách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thực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hiện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nhiệm</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vụ</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sau</a:t>
            </a:r>
            <a:r>
              <a:rPr lang="en-US" sz="2800" b="1" kern="1200" dirty="0">
                <a:solidFill>
                  <a:srgbClr val="663F0D"/>
                </a:solidFill>
                <a:latin typeface="+mj-lt"/>
                <a:cs typeface="Calibri" panose="020F0502020204030204" pitchFamily="34" charset="0"/>
              </a:rPr>
              <a:t>.</a:t>
            </a:r>
          </a:p>
        </p:txBody>
      </p:sp>
      <p:pic>
        <p:nvPicPr>
          <p:cNvPr id="6" name="Picture 5"/>
          <p:cNvPicPr>
            <a:picLocks noChangeAspect="1"/>
          </p:cNvPicPr>
          <p:nvPr/>
        </p:nvPicPr>
        <p:blipFill rotWithShape="1">
          <a:blip r:embed="rId2">
            <a:clrChange>
              <a:clrFrom>
                <a:srgbClr val="40A57D"/>
              </a:clrFrom>
              <a:clrTo>
                <a:srgbClr val="40A57D">
                  <a:alpha val="0"/>
                </a:srgbClr>
              </a:clrTo>
            </a:clrChange>
            <a:extLst>
              <a:ext uri="{BEBA8EAE-BF5A-486C-A8C5-ECC9F3942E4B}">
                <a14:imgProps xmlns:a14="http://schemas.microsoft.com/office/drawing/2010/main">
                  <a14:imgLayer r:embed="rId3">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grpSp>
        <p:nvGrpSpPr>
          <p:cNvPr id="98" name="Google Shape;391;p32">
            <a:extLst>
              <a:ext uri="{FF2B5EF4-FFF2-40B4-BE49-F238E27FC236}">
                <a16:creationId xmlns="" xmlns:a16="http://schemas.microsoft.com/office/drawing/2014/main" id="{3D187DF2-69AF-48FE-922C-5F886E96B3B8}"/>
              </a:ext>
            </a:extLst>
          </p:cNvPr>
          <p:cNvGrpSpPr/>
          <p:nvPr/>
        </p:nvGrpSpPr>
        <p:grpSpPr>
          <a:xfrm>
            <a:off x="2887800" y="2699097"/>
            <a:ext cx="1319502" cy="2098538"/>
            <a:chOff x="5856144" y="537213"/>
            <a:chExt cx="2792554" cy="4069075"/>
          </a:xfrm>
        </p:grpSpPr>
        <p:sp>
          <p:nvSpPr>
            <p:cNvPr id="99" name="Google Shape;392;p32">
              <a:extLst>
                <a:ext uri="{FF2B5EF4-FFF2-40B4-BE49-F238E27FC236}">
                  <a16:creationId xmlns="" xmlns:a16="http://schemas.microsoft.com/office/drawing/2014/main" id="{A9ACBD0B-CEBB-4AE7-AE54-62E71AD570FF}"/>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393;p32">
              <a:extLst>
                <a:ext uri="{FF2B5EF4-FFF2-40B4-BE49-F238E27FC236}">
                  <a16:creationId xmlns="" xmlns:a16="http://schemas.microsoft.com/office/drawing/2014/main" id="{A23D7F2A-FEE9-4E7D-9642-5BB0472058D2}"/>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394;p32">
              <a:extLst>
                <a:ext uri="{FF2B5EF4-FFF2-40B4-BE49-F238E27FC236}">
                  <a16:creationId xmlns="" xmlns:a16="http://schemas.microsoft.com/office/drawing/2014/main" id="{FF63A83F-2178-485A-BF3F-423F5B3CE2D0}"/>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395;p32">
              <a:extLst>
                <a:ext uri="{FF2B5EF4-FFF2-40B4-BE49-F238E27FC236}">
                  <a16:creationId xmlns="" xmlns:a16="http://schemas.microsoft.com/office/drawing/2014/main" id="{7D206EA6-4F2E-4C29-9DDE-56BFC6FFBEAA}"/>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396;p32">
              <a:extLst>
                <a:ext uri="{FF2B5EF4-FFF2-40B4-BE49-F238E27FC236}">
                  <a16:creationId xmlns="" xmlns:a16="http://schemas.microsoft.com/office/drawing/2014/main" id="{DBDC3294-7D02-48D5-ABD9-72454A03A4AC}"/>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97;p32">
              <a:extLst>
                <a:ext uri="{FF2B5EF4-FFF2-40B4-BE49-F238E27FC236}">
                  <a16:creationId xmlns="" xmlns:a16="http://schemas.microsoft.com/office/drawing/2014/main" id="{30E02835-01EE-4678-A195-20A2D9221FA2}"/>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98;p32">
              <a:extLst>
                <a:ext uri="{FF2B5EF4-FFF2-40B4-BE49-F238E27FC236}">
                  <a16:creationId xmlns="" xmlns:a16="http://schemas.microsoft.com/office/drawing/2014/main" id="{B39B2A97-C801-41C5-A673-27FC6621C660}"/>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99;p32">
              <a:extLst>
                <a:ext uri="{FF2B5EF4-FFF2-40B4-BE49-F238E27FC236}">
                  <a16:creationId xmlns="" xmlns:a16="http://schemas.microsoft.com/office/drawing/2014/main" id="{F19F6CB6-7DA4-4637-B7CC-968228E67B15}"/>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0;p32">
              <a:extLst>
                <a:ext uri="{FF2B5EF4-FFF2-40B4-BE49-F238E27FC236}">
                  <a16:creationId xmlns="" xmlns:a16="http://schemas.microsoft.com/office/drawing/2014/main" id="{177DED03-69CE-45D3-9F68-98D91E5F57E3}"/>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1;p32">
              <a:extLst>
                <a:ext uri="{FF2B5EF4-FFF2-40B4-BE49-F238E27FC236}">
                  <a16:creationId xmlns="" xmlns:a16="http://schemas.microsoft.com/office/drawing/2014/main" id="{A00BEC3D-8BE3-40BD-9F1E-ED25006E5C3F}"/>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2;p32">
              <a:extLst>
                <a:ext uri="{FF2B5EF4-FFF2-40B4-BE49-F238E27FC236}">
                  <a16:creationId xmlns="" xmlns:a16="http://schemas.microsoft.com/office/drawing/2014/main" id="{B19BA869-D6CA-4F53-B1B4-33B9D0F20AD5}"/>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3;p32">
              <a:extLst>
                <a:ext uri="{FF2B5EF4-FFF2-40B4-BE49-F238E27FC236}">
                  <a16:creationId xmlns="" xmlns:a16="http://schemas.microsoft.com/office/drawing/2014/main" id="{B1A86604-BEF6-4928-96CC-E9BB431675AF}"/>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4;p32">
              <a:extLst>
                <a:ext uri="{FF2B5EF4-FFF2-40B4-BE49-F238E27FC236}">
                  <a16:creationId xmlns="" xmlns:a16="http://schemas.microsoft.com/office/drawing/2014/main" id="{40CDD0AC-0285-408B-AC2C-F1E9067ED109}"/>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5;p32">
              <a:extLst>
                <a:ext uri="{FF2B5EF4-FFF2-40B4-BE49-F238E27FC236}">
                  <a16:creationId xmlns="" xmlns:a16="http://schemas.microsoft.com/office/drawing/2014/main" id="{1B22F286-4C1A-4450-B8E7-C90D097098F4}"/>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6;p32">
              <a:extLst>
                <a:ext uri="{FF2B5EF4-FFF2-40B4-BE49-F238E27FC236}">
                  <a16:creationId xmlns="" xmlns:a16="http://schemas.microsoft.com/office/drawing/2014/main" id="{AF7D6559-B1B5-435A-AEE1-694C985ABD2B}"/>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7;p32">
              <a:extLst>
                <a:ext uri="{FF2B5EF4-FFF2-40B4-BE49-F238E27FC236}">
                  <a16:creationId xmlns="" xmlns:a16="http://schemas.microsoft.com/office/drawing/2014/main" id="{BB97CAC9-605A-4D94-BE5B-6CBE9EF84DEC}"/>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8;p32">
              <a:extLst>
                <a:ext uri="{FF2B5EF4-FFF2-40B4-BE49-F238E27FC236}">
                  <a16:creationId xmlns="" xmlns:a16="http://schemas.microsoft.com/office/drawing/2014/main" id="{3B36A51F-D810-4739-A33E-CEF266B269C3}"/>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09;p32">
              <a:extLst>
                <a:ext uri="{FF2B5EF4-FFF2-40B4-BE49-F238E27FC236}">
                  <a16:creationId xmlns="" xmlns:a16="http://schemas.microsoft.com/office/drawing/2014/main" id="{326313CE-53A0-47C2-B434-1DF2FE4E7C03}"/>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p32">
              <a:extLst>
                <a:ext uri="{FF2B5EF4-FFF2-40B4-BE49-F238E27FC236}">
                  <a16:creationId xmlns="" xmlns:a16="http://schemas.microsoft.com/office/drawing/2014/main" id="{9363ECC3-6687-4344-8593-5F9BB00F6D7E}"/>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1;p32">
              <a:extLst>
                <a:ext uri="{FF2B5EF4-FFF2-40B4-BE49-F238E27FC236}">
                  <a16:creationId xmlns="" xmlns:a16="http://schemas.microsoft.com/office/drawing/2014/main" id="{06E3AFF8-78BA-445A-99EE-7E51F5E49F29}"/>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2;p32">
              <a:extLst>
                <a:ext uri="{FF2B5EF4-FFF2-40B4-BE49-F238E27FC236}">
                  <a16:creationId xmlns="" xmlns:a16="http://schemas.microsoft.com/office/drawing/2014/main" id="{037CBAD4-1029-48D1-97F7-30ECBAB92758}"/>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3;p32">
              <a:extLst>
                <a:ext uri="{FF2B5EF4-FFF2-40B4-BE49-F238E27FC236}">
                  <a16:creationId xmlns="" xmlns:a16="http://schemas.microsoft.com/office/drawing/2014/main" id="{CD04C05A-F9AD-4F2E-944B-FA2D043E611C}"/>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4;p32">
              <a:extLst>
                <a:ext uri="{FF2B5EF4-FFF2-40B4-BE49-F238E27FC236}">
                  <a16:creationId xmlns="" xmlns:a16="http://schemas.microsoft.com/office/drawing/2014/main" id="{560E605A-393A-43FB-8047-518AA2C84DB3}"/>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5;p32">
              <a:extLst>
                <a:ext uri="{FF2B5EF4-FFF2-40B4-BE49-F238E27FC236}">
                  <a16:creationId xmlns="" xmlns:a16="http://schemas.microsoft.com/office/drawing/2014/main" id="{5E1FD060-AC1A-438D-8F38-E11D37500C68}"/>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6;p32">
              <a:extLst>
                <a:ext uri="{FF2B5EF4-FFF2-40B4-BE49-F238E27FC236}">
                  <a16:creationId xmlns="" xmlns:a16="http://schemas.microsoft.com/office/drawing/2014/main" id="{FA4D9350-9257-4418-8016-2FD164973426}"/>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7;p32">
              <a:extLst>
                <a:ext uri="{FF2B5EF4-FFF2-40B4-BE49-F238E27FC236}">
                  <a16:creationId xmlns="" xmlns:a16="http://schemas.microsoft.com/office/drawing/2014/main" id="{223BEE7C-D5EC-43AA-92D6-16095277BDEC}"/>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8;p32">
              <a:extLst>
                <a:ext uri="{FF2B5EF4-FFF2-40B4-BE49-F238E27FC236}">
                  <a16:creationId xmlns="" xmlns:a16="http://schemas.microsoft.com/office/drawing/2014/main" id="{2B5E1BB6-47D7-4D76-9AE8-A511E215A039}"/>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9;p32">
              <a:extLst>
                <a:ext uri="{FF2B5EF4-FFF2-40B4-BE49-F238E27FC236}">
                  <a16:creationId xmlns="" xmlns:a16="http://schemas.microsoft.com/office/drawing/2014/main" id="{532C211C-32EC-4B23-956D-FB08F7C57867}"/>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0;p32">
              <a:extLst>
                <a:ext uri="{FF2B5EF4-FFF2-40B4-BE49-F238E27FC236}">
                  <a16:creationId xmlns="" xmlns:a16="http://schemas.microsoft.com/office/drawing/2014/main" id="{DCDE4681-6E90-4CAB-8BBB-A793EFC0DD76}"/>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1;p32">
              <a:extLst>
                <a:ext uri="{FF2B5EF4-FFF2-40B4-BE49-F238E27FC236}">
                  <a16:creationId xmlns="" xmlns:a16="http://schemas.microsoft.com/office/drawing/2014/main" id="{4D672FA3-EC8A-46EC-81AF-175B8ECBD60B}"/>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2;p32">
              <a:extLst>
                <a:ext uri="{FF2B5EF4-FFF2-40B4-BE49-F238E27FC236}">
                  <a16:creationId xmlns="" xmlns:a16="http://schemas.microsoft.com/office/drawing/2014/main" id="{36C62892-42B2-41D6-BC21-40AFB53E2F11}"/>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23;p32">
              <a:extLst>
                <a:ext uri="{FF2B5EF4-FFF2-40B4-BE49-F238E27FC236}">
                  <a16:creationId xmlns="" xmlns:a16="http://schemas.microsoft.com/office/drawing/2014/main" id="{18C6D4C0-7950-4B9C-A7FF-ABAD1562F3E6}"/>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24;p32">
              <a:extLst>
                <a:ext uri="{FF2B5EF4-FFF2-40B4-BE49-F238E27FC236}">
                  <a16:creationId xmlns="" xmlns:a16="http://schemas.microsoft.com/office/drawing/2014/main" id="{6BBFA67E-92C9-4B6F-B749-C25C154DA1AC}"/>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25;p32">
              <a:extLst>
                <a:ext uri="{FF2B5EF4-FFF2-40B4-BE49-F238E27FC236}">
                  <a16:creationId xmlns="" xmlns:a16="http://schemas.microsoft.com/office/drawing/2014/main" id="{0A9A3369-4A54-4419-94C2-196A889155CD}"/>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26;p32">
              <a:extLst>
                <a:ext uri="{FF2B5EF4-FFF2-40B4-BE49-F238E27FC236}">
                  <a16:creationId xmlns="" xmlns:a16="http://schemas.microsoft.com/office/drawing/2014/main" id="{EF34C102-10DD-46CA-804F-AE2D12400B2A}"/>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27;p32">
              <a:extLst>
                <a:ext uri="{FF2B5EF4-FFF2-40B4-BE49-F238E27FC236}">
                  <a16:creationId xmlns="" xmlns:a16="http://schemas.microsoft.com/office/drawing/2014/main" id="{453CA461-96FB-48F8-BC27-937C312F3B82}"/>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28;p32">
              <a:extLst>
                <a:ext uri="{FF2B5EF4-FFF2-40B4-BE49-F238E27FC236}">
                  <a16:creationId xmlns="" xmlns:a16="http://schemas.microsoft.com/office/drawing/2014/main" id="{21D5C3DE-6289-4DB4-AE4B-460B8FC79C8B}"/>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29;p32">
              <a:extLst>
                <a:ext uri="{FF2B5EF4-FFF2-40B4-BE49-F238E27FC236}">
                  <a16:creationId xmlns="" xmlns:a16="http://schemas.microsoft.com/office/drawing/2014/main" id="{4141B4F9-9934-44B7-99F1-4FCF04AC8151}"/>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0;p32">
              <a:extLst>
                <a:ext uri="{FF2B5EF4-FFF2-40B4-BE49-F238E27FC236}">
                  <a16:creationId xmlns="" xmlns:a16="http://schemas.microsoft.com/office/drawing/2014/main" id="{075F47F8-A21F-44F6-BF01-9587CDD5A41A}"/>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1;p32">
              <a:extLst>
                <a:ext uri="{FF2B5EF4-FFF2-40B4-BE49-F238E27FC236}">
                  <a16:creationId xmlns="" xmlns:a16="http://schemas.microsoft.com/office/drawing/2014/main" id="{61CC14D1-87F6-49AC-BF68-C7A8D305FC75}"/>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2;p32">
              <a:extLst>
                <a:ext uri="{FF2B5EF4-FFF2-40B4-BE49-F238E27FC236}">
                  <a16:creationId xmlns="" xmlns:a16="http://schemas.microsoft.com/office/drawing/2014/main" id="{B5473C87-D455-4513-A9DE-587901AA284F}"/>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33;p32">
              <a:extLst>
                <a:ext uri="{FF2B5EF4-FFF2-40B4-BE49-F238E27FC236}">
                  <a16:creationId xmlns="" xmlns:a16="http://schemas.microsoft.com/office/drawing/2014/main" id="{DFF47B45-84F1-4A73-BCB8-EBE68C10F681}"/>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34;p32">
              <a:extLst>
                <a:ext uri="{FF2B5EF4-FFF2-40B4-BE49-F238E27FC236}">
                  <a16:creationId xmlns="" xmlns:a16="http://schemas.microsoft.com/office/drawing/2014/main" id="{F696787C-F057-4A2A-ABB1-BDB5C9641A31}"/>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35;p32">
              <a:extLst>
                <a:ext uri="{FF2B5EF4-FFF2-40B4-BE49-F238E27FC236}">
                  <a16:creationId xmlns="" xmlns:a16="http://schemas.microsoft.com/office/drawing/2014/main" id="{F9C91CA7-5932-4149-B58E-2F8AB107C6F2}"/>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36;p32">
              <a:extLst>
                <a:ext uri="{FF2B5EF4-FFF2-40B4-BE49-F238E27FC236}">
                  <a16:creationId xmlns="" xmlns:a16="http://schemas.microsoft.com/office/drawing/2014/main" id="{CBD8E453-5FE3-4F7C-8B59-656C2203EF83}"/>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37;p32">
              <a:extLst>
                <a:ext uri="{FF2B5EF4-FFF2-40B4-BE49-F238E27FC236}">
                  <a16:creationId xmlns="" xmlns:a16="http://schemas.microsoft.com/office/drawing/2014/main" id="{727152D1-7FBA-4B35-A827-6D3B779E5A2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38;p32">
              <a:extLst>
                <a:ext uri="{FF2B5EF4-FFF2-40B4-BE49-F238E27FC236}">
                  <a16:creationId xmlns="" xmlns:a16="http://schemas.microsoft.com/office/drawing/2014/main" id="{B249A311-E67A-4862-85A0-51BCD6EA680E}"/>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39;p32">
              <a:extLst>
                <a:ext uri="{FF2B5EF4-FFF2-40B4-BE49-F238E27FC236}">
                  <a16:creationId xmlns="" xmlns:a16="http://schemas.microsoft.com/office/drawing/2014/main" id="{F9BF84CC-291A-4FC0-A1D5-5521829F0C84}"/>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40;p32">
              <a:extLst>
                <a:ext uri="{FF2B5EF4-FFF2-40B4-BE49-F238E27FC236}">
                  <a16:creationId xmlns="" xmlns:a16="http://schemas.microsoft.com/office/drawing/2014/main" id="{3C62E205-8093-4CCC-A43C-63AAF7B52AD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41;p32">
              <a:extLst>
                <a:ext uri="{FF2B5EF4-FFF2-40B4-BE49-F238E27FC236}">
                  <a16:creationId xmlns="" xmlns:a16="http://schemas.microsoft.com/office/drawing/2014/main" id="{AA44A0EA-4A0D-4879-8255-5E06203E4457}"/>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42;p32">
              <a:extLst>
                <a:ext uri="{FF2B5EF4-FFF2-40B4-BE49-F238E27FC236}">
                  <a16:creationId xmlns="" xmlns:a16="http://schemas.microsoft.com/office/drawing/2014/main" id="{D0D3E5FC-74EE-4AD5-84FF-B0C1D139ED27}"/>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43;p32">
              <a:extLst>
                <a:ext uri="{FF2B5EF4-FFF2-40B4-BE49-F238E27FC236}">
                  <a16:creationId xmlns="" xmlns:a16="http://schemas.microsoft.com/office/drawing/2014/main" id="{B976DF9D-1DCD-4552-8AE0-30EF48AC6D0A}"/>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44;p32">
              <a:extLst>
                <a:ext uri="{FF2B5EF4-FFF2-40B4-BE49-F238E27FC236}">
                  <a16:creationId xmlns="" xmlns:a16="http://schemas.microsoft.com/office/drawing/2014/main" id="{217944A3-9C9E-4678-A0C6-47E3724D0613}"/>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45;p32">
              <a:extLst>
                <a:ext uri="{FF2B5EF4-FFF2-40B4-BE49-F238E27FC236}">
                  <a16:creationId xmlns="" xmlns:a16="http://schemas.microsoft.com/office/drawing/2014/main" id="{918DBBA4-5273-4FA8-B52D-340B4754AE8A}"/>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46;p32">
              <a:extLst>
                <a:ext uri="{FF2B5EF4-FFF2-40B4-BE49-F238E27FC236}">
                  <a16:creationId xmlns="" xmlns:a16="http://schemas.microsoft.com/office/drawing/2014/main" id="{5CB81969-3990-42AB-8D57-77127E853CC3}"/>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47;p32">
              <a:extLst>
                <a:ext uri="{FF2B5EF4-FFF2-40B4-BE49-F238E27FC236}">
                  <a16:creationId xmlns="" xmlns:a16="http://schemas.microsoft.com/office/drawing/2014/main" id="{F76F5584-ACBE-416A-989D-10B4E7936C71}"/>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48;p32">
              <a:extLst>
                <a:ext uri="{FF2B5EF4-FFF2-40B4-BE49-F238E27FC236}">
                  <a16:creationId xmlns="" xmlns:a16="http://schemas.microsoft.com/office/drawing/2014/main" id="{3D0D749F-D0F3-42AF-BD6E-343E898CB984}"/>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49;p32">
              <a:extLst>
                <a:ext uri="{FF2B5EF4-FFF2-40B4-BE49-F238E27FC236}">
                  <a16:creationId xmlns="" xmlns:a16="http://schemas.microsoft.com/office/drawing/2014/main" id="{8966C6DC-BD5B-4DDA-9451-2EE3FC08E784}"/>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50;p32">
              <a:extLst>
                <a:ext uri="{FF2B5EF4-FFF2-40B4-BE49-F238E27FC236}">
                  <a16:creationId xmlns="" xmlns:a16="http://schemas.microsoft.com/office/drawing/2014/main" id="{894A970F-FBDB-4063-8E1A-574FC249036A}"/>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51;p32">
              <a:extLst>
                <a:ext uri="{FF2B5EF4-FFF2-40B4-BE49-F238E27FC236}">
                  <a16:creationId xmlns="" xmlns:a16="http://schemas.microsoft.com/office/drawing/2014/main" id="{8F61C91B-98DD-4448-A422-2F1A7D77BEAB}"/>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52;p32">
              <a:extLst>
                <a:ext uri="{FF2B5EF4-FFF2-40B4-BE49-F238E27FC236}">
                  <a16:creationId xmlns="" xmlns:a16="http://schemas.microsoft.com/office/drawing/2014/main" id="{DF867537-6028-424B-AE83-5E9871A43C4F}"/>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53;p32">
              <a:extLst>
                <a:ext uri="{FF2B5EF4-FFF2-40B4-BE49-F238E27FC236}">
                  <a16:creationId xmlns="" xmlns:a16="http://schemas.microsoft.com/office/drawing/2014/main" id="{BC7D199C-C472-4DAD-B19B-D3EBDB3335DA}"/>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54;p32">
              <a:extLst>
                <a:ext uri="{FF2B5EF4-FFF2-40B4-BE49-F238E27FC236}">
                  <a16:creationId xmlns="" xmlns:a16="http://schemas.microsoft.com/office/drawing/2014/main" id="{E0A9950A-5725-4225-9970-104B4A8853FC}"/>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55;p32">
              <a:extLst>
                <a:ext uri="{FF2B5EF4-FFF2-40B4-BE49-F238E27FC236}">
                  <a16:creationId xmlns="" xmlns:a16="http://schemas.microsoft.com/office/drawing/2014/main" id="{B6CA6D6A-A01B-4959-83E5-5E58F7D85723}"/>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56;p32">
              <a:extLst>
                <a:ext uri="{FF2B5EF4-FFF2-40B4-BE49-F238E27FC236}">
                  <a16:creationId xmlns="" xmlns:a16="http://schemas.microsoft.com/office/drawing/2014/main" id="{56B705A9-F388-422F-A8BA-4DFE1A5EF4CC}"/>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57;p32">
              <a:extLst>
                <a:ext uri="{FF2B5EF4-FFF2-40B4-BE49-F238E27FC236}">
                  <a16:creationId xmlns="" xmlns:a16="http://schemas.microsoft.com/office/drawing/2014/main" id="{B93494D4-8AFA-483B-A7FC-E57DF77D9887}"/>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58;p32">
              <a:extLst>
                <a:ext uri="{FF2B5EF4-FFF2-40B4-BE49-F238E27FC236}">
                  <a16:creationId xmlns="" xmlns:a16="http://schemas.microsoft.com/office/drawing/2014/main" id="{9C34183E-7082-4FC4-92D9-D96F4FF4710D}"/>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59;p32">
              <a:extLst>
                <a:ext uri="{FF2B5EF4-FFF2-40B4-BE49-F238E27FC236}">
                  <a16:creationId xmlns="" xmlns:a16="http://schemas.microsoft.com/office/drawing/2014/main" id="{AE5B17F9-1A9B-455A-88D6-3541BC98C97D}"/>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0;p32">
              <a:extLst>
                <a:ext uri="{FF2B5EF4-FFF2-40B4-BE49-F238E27FC236}">
                  <a16:creationId xmlns="" xmlns:a16="http://schemas.microsoft.com/office/drawing/2014/main" id="{23E896BB-180E-4013-B29C-0B0FFBA60D33}"/>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1;p32">
              <a:extLst>
                <a:ext uri="{FF2B5EF4-FFF2-40B4-BE49-F238E27FC236}">
                  <a16:creationId xmlns="" xmlns:a16="http://schemas.microsoft.com/office/drawing/2014/main" id="{9F82F15C-21E2-4FDD-9081-D67BF218A024}"/>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2;p32">
              <a:extLst>
                <a:ext uri="{FF2B5EF4-FFF2-40B4-BE49-F238E27FC236}">
                  <a16:creationId xmlns="" xmlns:a16="http://schemas.microsoft.com/office/drawing/2014/main" id="{7131F67D-174E-4033-A548-D906B90425A0}"/>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3;p32">
              <a:extLst>
                <a:ext uri="{FF2B5EF4-FFF2-40B4-BE49-F238E27FC236}">
                  <a16:creationId xmlns="" xmlns:a16="http://schemas.microsoft.com/office/drawing/2014/main" id="{0A7904E6-29C6-427D-8C2D-09303D209E5F}"/>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4;p32">
              <a:extLst>
                <a:ext uri="{FF2B5EF4-FFF2-40B4-BE49-F238E27FC236}">
                  <a16:creationId xmlns="" xmlns:a16="http://schemas.microsoft.com/office/drawing/2014/main" id="{7275BAF7-C686-4A8D-BBF7-462C329CB65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5;p32">
              <a:extLst>
                <a:ext uri="{FF2B5EF4-FFF2-40B4-BE49-F238E27FC236}">
                  <a16:creationId xmlns="" xmlns:a16="http://schemas.microsoft.com/office/drawing/2014/main" id="{90D3B066-BF04-4124-9847-9ABF28C92A71}"/>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6;p32">
              <a:extLst>
                <a:ext uri="{FF2B5EF4-FFF2-40B4-BE49-F238E27FC236}">
                  <a16:creationId xmlns="" xmlns:a16="http://schemas.microsoft.com/office/drawing/2014/main" id="{4AC6596A-3F57-4F6C-BEB5-9024C342819D}"/>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p32">
              <a:extLst>
                <a:ext uri="{FF2B5EF4-FFF2-40B4-BE49-F238E27FC236}">
                  <a16:creationId xmlns="" xmlns:a16="http://schemas.microsoft.com/office/drawing/2014/main" id="{C3E3FB94-1A06-4739-AC2F-86C37B85CF2B}"/>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8;p32">
              <a:extLst>
                <a:ext uri="{FF2B5EF4-FFF2-40B4-BE49-F238E27FC236}">
                  <a16:creationId xmlns="" xmlns:a16="http://schemas.microsoft.com/office/drawing/2014/main" id="{4112B9A3-8BD8-43F8-B5FC-776BA246F24F}"/>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9;p32">
              <a:extLst>
                <a:ext uri="{FF2B5EF4-FFF2-40B4-BE49-F238E27FC236}">
                  <a16:creationId xmlns="" xmlns:a16="http://schemas.microsoft.com/office/drawing/2014/main" id="{E149D08C-29F9-46DA-B822-29190709B3C2}"/>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70;p32">
              <a:extLst>
                <a:ext uri="{FF2B5EF4-FFF2-40B4-BE49-F238E27FC236}">
                  <a16:creationId xmlns="" xmlns:a16="http://schemas.microsoft.com/office/drawing/2014/main" id="{142FF385-4B4F-4C81-AB55-175FDE162543}"/>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71;p32">
              <a:extLst>
                <a:ext uri="{FF2B5EF4-FFF2-40B4-BE49-F238E27FC236}">
                  <a16:creationId xmlns="" xmlns:a16="http://schemas.microsoft.com/office/drawing/2014/main" id="{FA78B6F6-80E4-467E-ADAC-7A38E3DF2937}"/>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72;p32">
              <a:extLst>
                <a:ext uri="{FF2B5EF4-FFF2-40B4-BE49-F238E27FC236}">
                  <a16:creationId xmlns="" xmlns:a16="http://schemas.microsoft.com/office/drawing/2014/main" id="{522789B6-DD84-4024-9E62-9383340F3A47}"/>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73;p32">
              <a:extLst>
                <a:ext uri="{FF2B5EF4-FFF2-40B4-BE49-F238E27FC236}">
                  <a16:creationId xmlns="" xmlns:a16="http://schemas.microsoft.com/office/drawing/2014/main" id="{733E08B2-2DB5-4E6B-AF88-4A0337895787}"/>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74;p32">
              <a:extLst>
                <a:ext uri="{FF2B5EF4-FFF2-40B4-BE49-F238E27FC236}">
                  <a16:creationId xmlns="" xmlns:a16="http://schemas.microsoft.com/office/drawing/2014/main" id="{9A2F17B0-9A85-40E1-B28F-4D4C93427399}"/>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75;p32">
              <a:extLst>
                <a:ext uri="{FF2B5EF4-FFF2-40B4-BE49-F238E27FC236}">
                  <a16:creationId xmlns="" xmlns:a16="http://schemas.microsoft.com/office/drawing/2014/main" id="{311D91B7-C36D-45D9-9A46-56EA7CAF630C}"/>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76;p32">
              <a:extLst>
                <a:ext uri="{FF2B5EF4-FFF2-40B4-BE49-F238E27FC236}">
                  <a16:creationId xmlns="" xmlns:a16="http://schemas.microsoft.com/office/drawing/2014/main" id="{8C6E92DA-59B6-43DF-80B8-DA52E48E8A4A}"/>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77;p32">
              <a:extLst>
                <a:ext uri="{FF2B5EF4-FFF2-40B4-BE49-F238E27FC236}">
                  <a16:creationId xmlns="" xmlns:a16="http://schemas.microsoft.com/office/drawing/2014/main" id="{8F5B7F8C-DDE9-434F-8D06-1224B25BF0FB}"/>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78;p32">
              <a:extLst>
                <a:ext uri="{FF2B5EF4-FFF2-40B4-BE49-F238E27FC236}">
                  <a16:creationId xmlns="" xmlns:a16="http://schemas.microsoft.com/office/drawing/2014/main" id="{56962063-D512-4BD4-955A-B138121F8B0C}"/>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79;p32">
              <a:extLst>
                <a:ext uri="{FF2B5EF4-FFF2-40B4-BE49-F238E27FC236}">
                  <a16:creationId xmlns="" xmlns:a16="http://schemas.microsoft.com/office/drawing/2014/main" id="{3D4477B6-A185-4457-8F60-624B419AC888}"/>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7" name="Picture 186" descr="A picture containing vector graphics&#10;&#10;Description automatically generated">
            <a:extLst>
              <a:ext uri="{FF2B5EF4-FFF2-40B4-BE49-F238E27FC236}">
                <a16:creationId xmlns="" xmlns:a16="http://schemas.microsoft.com/office/drawing/2014/main" id="{D4B18C2E-FAFB-4D6A-90ED-847B7CEA9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911709" y="3007616"/>
            <a:ext cx="1730449" cy="1720472"/>
          </a:xfrm>
          <a:prstGeom prst="rect">
            <a:avLst/>
          </a:prstGeom>
        </p:spPr>
      </p:pic>
    </p:spTree>
    <p:extLst>
      <p:ext uri="{BB962C8B-B14F-4D97-AF65-F5344CB8AC3E}">
        <p14:creationId xmlns:p14="http://schemas.microsoft.com/office/powerpoint/2010/main" val="247469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FF945D5-C9D4-4593-848E-5625001625A6}"/>
              </a:ext>
            </a:extLst>
          </p:cNvPr>
          <p:cNvGrpSpPr/>
          <p:nvPr/>
        </p:nvGrpSpPr>
        <p:grpSpPr>
          <a:xfrm>
            <a:off x="-64809" y="128953"/>
            <a:ext cx="8962625" cy="984739"/>
            <a:chOff x="-64809" y="128953"/>
            <a:chExt cx="8962625" cy="1125415"/>
          </a:xfrm>
        </p:grpSpPr>
        <p:sp>
          <p:nvSpPr>
            <p:cNvPr id="3" name="Rectangle: Rounded Corners 2">
              <a:extLst>
                <a:ext uri="{FF2B5EF4-FFF2-40B4-BE49-F238E27FC236}">
                  <a16:creationId xmlns="" xmlns:a16="http://schemas.microsoft.com/office/drawing/2014/main" id="{A7D3B1D8-CEBC-4B98-B6CC-A1435B5BA8B7}"/>
                </a:ext>
              </a:extLst>
            </p:cNvPr>
            <p:cNvSpPr/>
            <p:nvPr/>
          </p:nvSpPr>
          <p:spPr>
            <a:xfrm>
              <a:off x="445478" y="128953"/>
              <a:ext cx="8452338" cy="112541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Bài</a:t>
              </a:r>
              <a:r>
                <a:rPr lang="en-US" sz="3200" dirty="0">
                  <a:solidFill>
                    <a:srgbClr val="FF0000"/>
                  </a:solidFill>
                </a:rPr>
                <a:t> 1. </a:t>
              </a:r>
              <a:r>
                <a:rPr lang="en-US" sz="3200" dirty="0" err="1">
                  <a:solidFill>
                    <a:srgbClr val="FF0000"/>
                  </a:solidFill>
                </a:rPr>
                <a:t>Đọc</a:t>
              </a:r>
              <a:r>
                <a:rPr lang="en-US" sz="3200" dirty="0">
                  <a:solidFill>
                    <a:srgbClr val="FF0000"/>
                  </a:solidFill>
                </a:rPr>
                <a:t> </a:t>
              </a:r>
              <a:r>
                <a:rPr lang="en-US" sz="3200" dirty="0" err="1">
                  <a:solidFill>
                    <a:srgbClr val="FF0000"/>
                  </a:solidFill>
                </a:rPr>
                <a:t>đọan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yêu</a:t>
              </a:r>
              <a:r>
                <a:rPr lang="en-US" sz="3200" dirty="0">
                  <a:solidFill>
                    <a:srgbClr val="FF0000"/>
                  </a:solidFill>
                </a:rPr>
                <a:t> </a:t>
              </a:r>
              <a:r>
                <a:rPr lang="en-US" sz="3200" dirty="0" err="1">
                  <a:solidFill>
                    <a:srgbClr val="FF0000"/>
                  </a:solidFill>
                </a:rPr>
                <a:t>cầu</a:t>
              </a:r>
              <a:r>
                <a:rPr lang="en-US" sz="3200" dirty="0">
                  <a:solidFill>
                    <a:srgbClr val="FF0000"/>
                  </a:solidFill>
                </a:rPr>
                <a:t> </a:t>
              </a:r>
              <a:r>
                <a:rPr lang="en-US" sz="3200" dirty="0" err="1">
                  <a:solidFill>
                    <a:srgbClr val="FF0000"/>
                  </a:solidFill>
                </a:rPr>
                <a:t>nêu</a:t>
              </a:r>
              <a:r>
                <a:rPr lang="en-US" sz="3200" dirty="0">
                  <a:solidFill>
                    <a:srgbClr val="FF0000"/>
                  </a:solidFill>
                </a:rPr>
                <a:t> ở </a:t>
              </a:r>
              <a:r>
                <a:rPr lang="en-US" sz="3200" dirty="0" err="1">
                  <a:solidFill>
                    <a:srgbClr val="FF0000"/>
                  </a:solidFill>
                </a:rPr>
                <a:t>dưới</a:t>
              </a:r>
              <a:r>
                <a:rPr lang="en-US" sz="3200" dirty="0">
                  <a:solidFill>
                    <a:srgbClr val="FF0000"/>
                  </a:solidFill>
                </a:rPr>
                <a:t>:</a:t>
              </a:r>
            </a:p>
          </p:txBody>
        </p:sp>
        <p:pic>
          <p:nvPicPr>
            <p:cNvPr id="96" name="Picture 95" descr="A picture containing vector graphics&#10;&#10;Description automatically generated">
              <a:extLst>
                <a:ext uri="{FF2B5EF4-FFF2-40B4-BE49-F238E27FC236}">
                  <a16:creationId xmlns="" xmlns:a16="http://schemas.microsoft.com/office/drawing/2014/main" id="{D1779257-EB84-41CC-8FD0-39CC03F4C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0271">
              <a:off x="-64809" y="193802"/>
              <a:ext cx="1020575" cy="1014691"/>
            </a:xfrm>
            <a:prstGeom prst="rect">
              <a:avLst/>
            </a:prstGeom>
          </p:spPr>
        </p:pic>
      </p:grpSp>
      <p:sp>
        <p:nvSpPr>
          <p:cNvPr id="5" name="Rectangle: Rounded Corners 4">
            <a:extLst>
              <a:ext uri="{FF2B5EF4-FFF2-40B4-BE49-F238E27FC236}">
                <a16:creationId xmlns="" xmlns:a16="http://schemas.microsoft.com/office/drawing/2014/main" id="{D122CD29-38E4-4494-A729-6AAA03FC0062}"/>
              </a:ext>
            </a:extLst>
          </p:cNvPr>
          <p:cNvSpPr/>
          <p:nvPr/>
        </p:nvSpPr>
        <p:spPr>
          <a:xfrm>
            <a:off x="199292" y="1273342"/>
            <a:ext cx="8792308" cy="3870158"/>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Aft>
                <a:spcPts val="0"/>
              </a:spcAft>
              <a:buFontTx/>
              <a:buNone/>
              <a:defRPr/>
            </a:pPr>
            <a:r>
              <a:rPr lang="en-US" sz="2800" b="1" dirty="0" err="1">
                <a:solidFill>
                  <a:schemeClr val="bg1">
                    <a:lumMod val="50000"/>
                  </a:schemeClr>
                </a:solidFill>
                <a:latin typeface="+mj-lt"/>
              </a:rPr>
              <a:t>Cái</a:t>
            </a:r>
            <a:r>
              <a:rPr lang="en-US" sz="2800" b="1" dirty="0">
                <a:solidFill>
                  <a:schemeClr val="bg1">
                    <a:lumMod val="50000"/>
                  </a:schemeClr>
                </a:solidFill>
                <a:latin typeface="+mj-lt"/>
              </a:rPr>
              <a:t> </a:t>
            </a:r>
            <a:r>
              <a:rPr lang="en-US" sz="2800" b="1" dirty="0" err="1">
                <a:solidFill>
                  <a:schemeClr val="bg1">
                    <a:lumMod val="50000"/>
                  </a:schemeClr>
                </a:solidFill>
                <a:latin typeface="+mj-lt"/>
              </a:rPr>
              <a:t>áo</a:t>
            </a:r>
            <a:r>
              <a:rPr lang="en-US" sz="2800" b="1" dirty="0">
                <a:solidFill>
                  <a:schemeClr val="bg1">
                    <a:lumMod val="50000"/>
                  </a:schemeClr>
                </a:solidFill>
                <a:latin typeface="+mj-lt"/>
              </a:rPr>
              <a:t> </a:t>
            </a:r>
            <a:r>
              <a:rPr lang="en-US" sz="2800" b="1" dirty="0" err="1">
                <a:solidFill>
                  <a:schemeClr val="bg1">
                    <a:lumMod val="50000"/>
                  </a:schemeClr>
                </a:solidFill>
                <a:latin typeface="+mj-lt"/>
              </a:rPr>
              <a:t>của</a:t>
            </a:r>
            <a:r>
              <a:rPr lang="en-US" sz="2800" b="1" dirty="0">
                <a:solidFill>
                  <a:schemeClr val="bg1">
                    <a:lumMod val="50000"/>
                  </a:schemeClr>
                </a:solidFill>
                <a:latin typeface="+mj-lt"/>
              </a:rPr>
              <a:t> </a:t>
            </a:r>
            <a:r>
              <a:rPr lang="en-US" sz="2800" b="1" dirty="0" err="1">
                <a:solidFill>
                  <a:schemeClr val="bg1">
                    <a:lumMod val="50000"/>
                  </a:schemeClr>
                </a:solidFill>
                <a:latin typeface="+mj-lt"/>
              </a:rPr>
              <a:t>ba</a:t>
            </a:r>
            <a:endParaRPr lang="en-US" sz="2800" b="1" dirty="0">
              <a:solidFill>
                <a:schemeClr val="bg1">
                  <a:lumMod val="50000"/>
                </a:schemeClr>
              </a:solidFill>
              <a:latin typeface="+mj-lt"/>
            </a:endParaRPr>
          </a:p>
          <a:p>
            <a:pPr algn="just" eaLnBrk="1" fontAlgn="auto" hangingPunct="1">
              <a:spcAft>
                <a:spcPts val="0"/>
              </a:spcAft>
              <a:buFontTx/>
              <a:buNone/>
              <a:defRPr/>
            </a:pPr>
            <a:r>
              <a:rPr lang="en-US" sz="2800" b="1"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một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người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bạn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báu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từ</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đứa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bé</a:t>
            </a:r>
            <a:r>
              <a:rPr lang="en-US" sz="2800" dirty="0">
                <a:solidFill>
                  <a:srgbClr val="000000"/>
                </a:solidFill>
                <a:latin typeface="+mj-lt"/>
                <a:cs typeface="Times New Roman" panose="02020603050405020304" pitchFamily="18" charset="0"/>
              </a:rPr>
              <a:t> 11 </a:t>
            </a:r>
            <a:r>
              <a:rPr lang="en-US" sz="2800" dirty="0" err="1">
                <a:solidFill>
                  <a:srgbClr val="000000"/>
                </a:solidFill>
                <a:latin typeface="+mj-lt"/>
                <a:cs typeface="Times New Roman" panose="02020603050405020304" pitchFamily="18" charset="0"/>
              </a:rPr>
              <a:t>tuổi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sơ</a:t>
            </a:r>
            <a:r>
              <a:rPr lang="en-US" sz="2800" dirty="0">
                <a:solidFill>
                  <a:srgbClr val="000000"/>
                </a:solidFill>
                <a:latin typeface="+mj-lt"/>
                <a:cs typeface="Times New Roman" panose="02020603050405020304" pitchFamily="18" charset="0"/>
              </a:rPr>
              <a:t> mi </a:t>
            </a:r>
            <a:r>
              <a:rPr lang="en-US" sz="2800" dirty="0" err="1">
                <a:solidFill>
                  <a:srgbClr val="000000"/>
                </a:solidFill>
                <a:latin typeface="+mj-lt"/>
                <a:cs typeface="Times New Roman" panose="02020603050405020304" pitchFamily="18" charset="0"/>
              </a:rPr>
              <a:t>vải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Châu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mịn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màu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cỏ</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úa</a:t>
            </a:r>
            <a:r>
              <a:rPr lang="en-US" sz="2800" dirty="0">
                <a:solidFill>
                  <a:srgbClr val="000000"/>
                </a:solidFill>
                <a:latin typeface="+mj-lt"/>
                <a:cs typeface="Times New Roman" panose="02020603050405020304" pitchFamily="18" charset="0"/>
              </a:rPr>
              <a:t>.</a:t>
            </a:r>
          </a:p>
          <a:p>
            <a:pPr algn="just">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sờn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dưới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bàn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vén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khéo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rất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oách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cs typeface="Times New Roman" panose="02020603050405020304" pitchFamily="18" charset="0"/>
              </a:rPr>
              <a:t>Những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đường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đều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đặn</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như</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máy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thoáng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nhìn</a:t>
            </a:r>
            <a:r>
              <a:rPr lang="en-US" sz="2800" dirty="0">
                <a:solidFill>
                  <a:srgbClr val="000000"/>
                </a:solidFill>
                <a:cs typeface="Times New Roman" panose="02020603050405020304" pitchFamily="18" charset="0"/>
              </a:rPr>
              <a:t> qua </a:t>
            </a:r>
            <a:r>
              <a:rPr lang="en-US" sz="2800" dirty="0" err="1">
                <a:solidFill>
                  <a:srgbClr val="000000"/>
                </a:solidFill>
                <a:cs typeface="Times New Roman" panose="02020603050405020304" pitchFamily="18" charset="0"/>
              </a:rPr>
              <a:t>khó</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biết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được</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đấy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chỉ</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là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một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cái</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áo</a:t>
            </a:r>
            <a:r>
              <a:rPr lang="en-US" sz="2800" dirty="0">
                <a:solidFill>
                  <a:srgbClr val="000000"/>
                </a:solidFill>
                <a:cs typeface="Times New Roman" panose="02020603050405020304" pitchFamily="18" charset="0"/>
              </a:rPr>
              <a:t> may </a:t>
            </a:r>
            <a:r>
              <a:rPr lang="en-US" sz="2800" dirty="0" err="1">
                <a:solidFill>
                  <a:srgbClr val="000000"/>
                </a:solidFill>
                <a:cs typeface="Times New Roman" panose="02020603050405020304" pitchFamily="18" charset="0"/>
              </a:rPr>
              <a:t>tay</a:t>
            </a:r>
            <a:r>
              <a:rPr lang="en-US" sz="2800" dirty="0">
                <a:solidFill>
                  <a:srgbClr val="000000"/>
                </a:solidFill>
                <a:cs typeface="Times New Roman" panose="02020603050405020304" pitchFamily="18" charset="0"/>
              </a:rPr>
              <a:t>. </a:t>
            </a:r>
            <a:endParaRPr lang="en-US" sz="2800"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2006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D122CD29-38E4-4494-A729-6AAA03FC0062}"/>
              </a:ext>
            </a:extLst>
          </p:cNvPr>
          <p:cNvSpPr/>
          <p:nvPr/>
        </p:nvSpPr>
        <p:spPr>
          <a:xfrm>
            <a:off x="152400" y="82063"/>
            <a:ext cx="8792307" cy="4878342"/>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thẳng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tắp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trong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đội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duyệt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lá</a:t>
            </a:r>
            <a:r>
              <a:rPr lang="en-US" sz="2800" dirty="0">
                <a:solidFill>
                  <a:srgbClr val="000000"/>
                </a:solidFill>
                <a:latin typeface="+mj-lt"/>
                <a:cs typeface="Times New Roman" panose="02020603050405020304" pitchFamily="18" charset="0"/>
              </a:rPr>
              <a:t> non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dễ</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may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cầu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y </a:t>
            </a:r>
            <a:r>
              <a:rPr lang="en-US" sz="2800" dirty="0" err="1">
                <a:solidFill>
                  <a:srgbClr val="000000"/>
                </a:solidFill>
                <a:latin typeface="+mj-lt"/>
                <a:cs typeface="Times New Roman" panose="02020603050405020304" pitchFamily="18" charset="0"/>
              </a:rPr>
              <a:t>hệt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phục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sự</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măng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sét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Khi </a:t>
            </a:r>
            <a:r>
              <a:rPr lang="en-US" sz="2800" dirty="0" err="1">
                <a:solidFill>
                  <a:srgbClr val="000000"/>
                </a:solidFill>
                <a:latin typeface="+mj-lt"/>
                <a:cs typeface="Times New Roman" panose="02020603050405020304" pitchFamily="18" charset="0"/>
              </a:rPr>
              <a:t>cần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thể</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xắn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gọn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giác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vòng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mạnh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yêu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đang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được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dựa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ấm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a:t>
            </a:r>
          </a:p>
        </p:txBody>
      </p:sp>
    </p:spTree>
    <p:extLst>
      <p:ext uri="{BB962C8B-B14F-4D97-AF65-F5344CB8AC3E}">
        <p14:creationId xmlns:p14="http://schemas.microsoft.com/office/powerpoint/2010/main" val="311546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D122CD29-38E4-4494-A729-6AAA03FC0062}"/>
              </a:ext>
            </a:extLst>
          </p:cNvPr>
          <p:cNvSpPr/>
          <p:nvPr/>
        </p:nvSpPr>
        <p:spPr>
          <a:xfrm>
            <a:off x="0" y="66289"/>
            <a:ext cx="9050215" cy="5010921"/>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1800" i="1" dirty="0">
              <a:solidFill>
                <a:schemeClr val="bg2"/>
              </a:solidFill>
              <a:latin typeface="+mj-lt"/>
              <a:cs typeface="Times New Roman" panose="02020603050405020304" pitchFamily="18" charset="0"/>
            </a:endParaRPr>
          </a:p>
        </p:txBody>
      </p:sp>
      <p:sp>
        <p:nvSpPr>
          <p:cNvPr id="4" name="TextBox 3">
            <a:extLst>
              <a:ext uri="{FF2B5EF4-FFF2-40B4-BE49-F238E27FC236}">
                <a16:creationId xmlns="" xmlns:a16="http://schemas.microsoft.com/office/drawing/2014/main" id="{EC6E2989-17B9-4388-A79A-258971DED9C5}"/>
              </a:ext>
            </a:extLst>
          </p:cNvPr>
          <p:cNvSpPr txBox="1"/>
          <p:nvPr/>
        </p:nvSpPr>
        <p:spPr>
          <a:xfrm>
            <a:off x="181707" y="558658"/>
            <a:ext cx="8686800" cy="4832092"/>
          </a:xfrm>
          <a:prstGeom prst="rect">
            <a:avLst/>
          </a:prstGeom>
          <a:noFill/>
        </p:spPr>
        <p:txBody>
          <a:bodyPr wrap="square" rtlCol="0">
            <a:spAutoFit/>
          </a:bodyPr>
          <a:lstStyle/>
          <a:p>
            <a:pPr algn="just" eaLnBrk="1" fontAlgn="auto" hangingPunct="1">
              <a:spcAft>
                <a:spcPts val="0"/>
              </a:spcAft>
              <a:buFontTx/>
              <a:buNone/>
              <a:defRPr/>
            </a:pPr>
            <a:r>
              <a:rPr lang="en-US" sz="2800" dirty="0" err="1">
                <a:latin typeface="+mj-lt"/>
                <a:cs typeface="Times New Roman" panose="02020603050405020304" pitchFamily="18" charset="0"/>
              </a:rPr>
              <a:t>Lúc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mặc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đến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trường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cô</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đều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gọi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là”chú</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đội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hỏi</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Câụ</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thích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thật</a:t>
            </a:r>
            <a:r>
              <a:rPr lang="en-US" sz="2800" dirty="0">
                <a:latin typeface="+mj-lt"/>
                <a:cs typeface="Times New Roman" panose="02020603050405020304" pitchFamily="18" charset="0"/>
              </a:rPr>
              <a:t>! Mua ở </a:t>
            </a:r>
            <a:r>
              <a:rPr lang="en-US" sz="2800" dirty="0" err="1">
                <a:latin typeface="+mj-lt"/>
                <a:cs typeface="Times New Roman" panose="02020603050405020304" pitchFamily="18" charset="0"/>
              </a:rPr>
              <a:t>đâu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thế</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tớ</a:t>
            </a:r>
            <a:r>
              <a:rPr lang="en-US" sz="2800" dirty="0">
                <a:latin typeface="+mj-lt"/>
                <a:cs typeface="Times New Roman" panose="02020603050405020304" pitchFamily="18" charset="0"/>
              </a:rPr>
              <a:t> may </a:t>
            </a:r>
            <a:r>
              <a:rPr lang="en-US" sz="2800" dirty="0" err="1">
                <a:latin typeface="+mj-lt"/>
                <a:cs typeface="Times New Roman" panose="02020603050405020304" pitchFamily="18" charset="0"/>
              </a:rPr>
              <a:t>đấy</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hãnh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diện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lời</a:t>
            </a:r>
            <a:r>
              <a:rPr lang="en-US" sz="2800" dirty="0">
                <a:latin typeface="+mj-lt"/>
                <a:cs typeface="Times New Roman" panose="02020603050405020304" pitchFamily="18" charset="0"/>
              </a:rPr>
              <a:t>. </a:t>
            </a:r>
          </a:p>
          <a:p>
            <a:pPr algn="just" eaLnBrk="1" fontAlgn="auto" hangingPunct="1">
              <a:spcAft>
                <a:spcPts val="0"/>
              </a:spcAft>
              <a:buFontTx/>
              <a:buNone/>
              <a:defRPr/>
            </a:pPr>
            <a:r>
              <a:rPr lang="en-US" sz="2800" dirty="0">
                <a:latin typeface="+mj-lt"/>
                <a:cs typeface="Times New Roman" panose="02020603050405020304" pitchFamily="18" charset="0"/>
              </a:rPr>
              <a:t>       Ba </a:t>
            </a:r>
            <a:r>
              <a:rPr lang="en-US" sz="2800" dirty="0" err="1">
                <a:latin typeface="+mj-lt"/>
                <a:cs typeface="Times New Roman" panose="02020603050405020304" pitchFamily="18" charset="0"/>
              </a:rPr>
              <a:t>đã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tuần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biên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giới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chưa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kịp</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thấy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như</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anh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lính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tí</a:t>
            </a:r>
            <a:r>
              <a:rPr lang="en-US" sz="2800" dirty="0">
                <a:latin typeface="+mj-lt"/>
                <a:cs typeface="Times New Roman" panose="02020603050405020304" pitchFamily="18" charset="0"/>
              </a:rPr>
              <a:t> hon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từ</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chiếc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quân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phục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cũ</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của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ba</a:t>
            </a:r>
            <a:r>
              <a:rPr lang="en-US" sz="2800" dirty="0">
                <a:latin typeface="+mj-lt"/>
                <a:cs typeface="Times New Roman" panose="02020603050405020304" pitchFamily="18" charset="0"/>
              </a:rPr>
              <a:t>.</a:t>
            </a:r>
          </a:p>
          <a:p>
            <a:pPr algn="just" eaLnBrk="1" fontAlgn="auto" hangingPunct="1">
              <a:spcAft>
                <a:spcPts val="0"/>
              </a:spcAft>
              <a:buFontTx/>
              <a:buNone/>
              <a:defRPr/>
            </a:pPr>
            <a:r>
              <a:rPr lang="en-US" sz="2800" dirty="0">
                <a:latin typeface="+mj-lt"/>
                <a:cs typeface="Times New Roman" panose="02020603050405020304" pitchFamily="18" charset="0"/>
              </a:rPr>
              <a:t>    </a:t>
            </a:r>
            <a:r>
              <a:rPr lang="en-US" sz="2800" dirty="0">
                <a:latin typeface="+mj-lt"/>
              </a:rPr>
              <a:t/>
            </a:r>
            <a:br>
              <a:rPr lang="en-US" sz="2800" dirty="0">
                <a:latin typeface="+mj-lt"/>
              </a:rPr>
            </a:br>
            <a:r>
              <a:rPr lang="en-US" sz="2800" dirty="0">
                <a:latin typeface="+mj-lt"/>
              </a:rPr>
              <a:t> </a:t>
            </a:r>
          </a:p>
          <a:p>
            <a:endParaRPr lang="en-US" sz="2800" dirty="0">
              <a:latin typeface="+mj-lt"/>
            </a:endParaRPr>
          </a:p>
        </p:txBody>
      </p:sp>
    </p:spTree>
    <p:extLst>
      <p:ext uri="{BB962C8B-B14F-4D97-AF65-F5344CB8AC3E}">
        <p14:creationId xmlns:p14="http://schemas.microsoft.com/office/powerpoint/2010/main" val="2278925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D122CD29-38E4-4494-A729-6AAA03FC0062}"/>
              </a:ext>
            </a:extLst>
          </p:cNvPr>
          <p:cNvSpPr/>
          <p:nvPr/>
        </p:nvSpPr>
        <p:spPr>
          <a:xfrm>
            <a:off x="140677" y="175846"/>
            <a:ext cx="9003323" cy="4853353"/>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p:txBody>
      </p:sp>
      <p:sp>
        <p:nvSpPr>
          <p:cNvPr id="2" name="TextBox 1">
            <a:extLst>
              <a:ext uri="{FF2B5EF4-FFF2-40B4-BE49-F238E27FC236}">
                <a16:creationId xmlns="" xmlns:a16="http://schemas.microsoft.com/office/drawing/2014/main" id="{3778772A-3D34-4752-BAD1-C0AF60D13BA2}"/>
              </a:ext>
            </a:extLst>
          </p:cNvPr>
          <p:cNvSpPr txBox="1"/>
          <p:nvPr/>
        </p:nvSpPr>
        <p:spPr>
          <a:xfrm>
            <a:off x="433754" y="492369"/>
            <a:ext cx="8370277" cy="6124754"/>
          </a:xfrm>
          <a:prstGeom prst="rect">
            <a:avLst/>
          </a:prstGeom>
          <a:noFill/>
        </p:spPr>
        <p:txBody>
          <a:bodyPr wrap="square" rtlCol="0">
            <a:spAutoFit/>
          </a:bodyPr>
          <a:lstStyle/>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năm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qua,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nguyên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cuộc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sống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chúng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nhiều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kỉ</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đình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a:t>
            </a:r>
          </a:p>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i="1" dirty="0">
                <a:solidFill>
                  <a:srgbClr val="000000"/>
                </a:solidFill>
                <a:latin typeface="+mj-lt"/>
                <a:cs typeface="Times New Roman" panose="02020603050405020304" pitchFamily="18" charset="0"/>
              </a:rPr>
              <a:t>Phạm </a:t>
            </a:r>
            <a:r>
              <a:rPr lang="en-US" sz="2800" i="1" dirty="0" err="1">
                <a:solidFill>
                  <a:srgbClr val="000000"/>
                </a:solidFill>
                <a:latin typeface="+mj-lt"/>
                <a:cs typeface="Times New Roman" panose="02020603050405020304" pitchFamily="18" charset="0"/>
              </a:rPr>
              <a:t>Hải</a:t>
            </a:r>
            <a:r>
              <a:rPr lang="en-US" sz="2800" i="1" dirty="0">
                <a:solidFill>
                  <a:srgbClr val="000000"/>
                </a:solidFill>
                <a:latin typeface="+mj-lt"/>
                <a:cs typeface="Times New Roman" panose="02020603050405020304" pitchFamily="18" charset="0"/>
              </a:rPr>
              <a:t> Lê </a:t>
            </a:r>
            <a:r>
              <a:rPr lang="en-US" sz="2800" i="1" dirty="0" err="1">
                <a:solidFill>
                  <a:srgbClr val="000000"/>
                </a:solidFill>
                <a:latin typeface="+mj-lt"/>
                <a:cs typeface="Times New Roman" panose="02020603050405020304" pitchFamily="18" charset="0"/>
              </a:rPr>
              <a:t>Châu</a:t>
            </a:r>
            <a:endParaRPr lang="en-US" sz="2800" i="1" dirty="0">
              <a:solidFill>
                <a:srgbClr val="000000"/>
              </a:solidFill>
              <a:latin typeface="+mj-lt"/>
              <a:cs typeface="Times New Roman" panose="02020603050405020304" pitchFamily="18" charset="0"/>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pPr marL="457200" indent="-457200" algn="just">
              <a:buFontTx/>
              <a:buChar char="-"/>
              <a:defRPr/>
            </a:pP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đồng</a:t>
            </a:r>
            <a:r>
              <a:rPr lang="en-US" sz="2800" i="1" dirty="0">
                <a:solidFill>
                  <a:schemeClr val="bg1">
                    <a:lumMod val="25000"/>
                  </a:schemeClr>
                </a:solidFill>
                <a:latin typeface="+mj-lt"/>
              </a:rPr>
              <a:t> </a:t>
            </a:r>
            <a:r>
              <a:rPr lang="en-US" sz="2800" i="1" dirty="0" err="1">
                <a:solidFill>
                  <a:schemeClr val="bg1">
                    <a:lumMod val="25000"/>
                  </a:schemeClr>
                </a:solidFill>
                <a:latin typeface="+mj-lt"/>
              </a:rPr>
              <a:t>hành</a:t>
            </a:r>
            <a:r>
              <a:rPr lang="en-US" sz="2800" i="1" dirty="0">
                <a:solidFill>
                  <a:schemeClr val="bg1">
                    <a:lumMod val="25000"/>
                  </a:schemeClr>
                </a:solidFill>
                <a:latin typeface="+mj-lt"/>
              </a:rPr>
              <a:t>: </a:t>
            </a: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đi</a:t>
            </a:r>
            <a:r>
              <a:rPr lang="en-US" sz="2800" i="1" dirty="0">
                <a:solidFill>
                  <a:schemeClr val="bg1">
                    <a:lumMod val="25000"/>
                  </a:schemeClr>
                </a:solidFill>
                <a:latin typeface="+mj-lt"/>
              </a:rPr>
              <a:t> </a:t>
            </a:r>
            <a:r>
              <a:rPr lang="en-US" sz="2800" i="1" dirty="0" err="1">
                <a:solidFill>
                  <a:schemeClr val="bg1">
                    <a:lumMod val="25000"/>
                  </a:schemeClr>
                </a:solidFill>
                <a:latin typeface="+mj-lt"/>
              </a:rPr>
              <a:t>cùng</a:t>
            </a:r>
            <a:r>
              <a:rPr lang="en-US" sz="2800" i="1" dirty="0">
                <a:solidFill>
                  <a:schemeClr val="bg1">
                    <a:lumMod val="25000"/>
                  </a:schemeClr>
                </a:solidFill>
                <a:latin typeface="+mj-lt"/>
              </a:rPr>
              <a:t> </a:t>
            </a:r>
            <a:r>
              <a:rPr lang="en-US" sz="2800" i="1" dirty="0" err="1">
                <a:solidFill>
                  <a:schemeClr val="bg1">
                    <a:lumMod val="25000"/>
                  </a:schemeClr>
                </a:solidFill>
                <a:latin typeface="+mj-lt"/>
              </a:rPr>
              <a:t>đường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Vén</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léo</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đảm</a:t>
            </a:r>
            <a:r>
              <a:rPr lang="en-US" sz="2800" i="1" dirty="0">
                <a:solidFill>
                  <a:schemeClr val="bg1">
                    <a:lumMod val="25000"/>
                  </a:schemeClr>
                </a:solidFill>
                <a:latin typeface="+mj-lt"/>
              </a:rPr>
              <a:t> </a:t>
            </a:r>
            <a:r>
              <a:rPr lang="en-US" sz="2800" i="1" dirty="0" err="1">
                <a:solidFill>
                  <a:schemeClr val="bg1">
                    <a:lumMod val="25000"/>
                  </a:schemeClr>
                </a:solidFill>
                <a:latin typeface="+mj-lt"/>
              </a:rPr>
              <a:t>đang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Măng</a:t>
            </a:r>
            <a:r>
              <a:rPr lang="en-US" sz="2800" i="1" dirty="0">
                <a:solidFill>
                  <a:schemeClr val="bg1">
                    <a:lumMod val="25000"/>
                  </a:schemeClr>
                </a:solidFill>
                <a:latin typeface="+mj-lt"/>
              </a:rPr>
              <a:t> </a:t>
            </a:r>
            <a:r>
              <a:rPr lang="en-US" sz="2800" i="1" dirty="0" err="1">
                <a:solidFill>
                  <a:schemeClr val="bg1">
                    <a:lumMod val="25000"/>
                  </a:schemeClr>
                </a:solidFill>
                <a:latin typeface="+mj-lt"/>
              </a:rPr>
              <a:t>sét</a:t>
            </a:r>
            <a:r>
              <a:rPr lang="en-US" sz="2800" i="1" dirty="0">
                <a:solidFill>
                  <a:schemeClr val="bg1">
                    <a:lumMod val="25000"/>
                  </a:schemeClr>
                </a:solidFill>
                <a:latin typeface="+mj-lt"/>
              </a:rPr>
              <a:t>: </a:t>
            </a:r>
            <a:r>
              <a:rPr lang="en-US" sz="2800" i="1" dirty="0" err="1">
                <a:solidFill>
                  <a:schemeClr val="bg1">
                    <a:lumMod val="25000"/>
                  </a:schemeClr>
                </a:solidFill>
                <a:latin typeface="+mj-lt"/>
              </a:rPr>
              <a:t>cửa</a:t>
            </a:r>
            <a:r>
              <a:rPr lang="en-US" sz="2800" i="1" dirty="0">
                <a:solidFill>
                  <a:schemeClr val="bg1">
                    <a:lumMod val="25000"/>
                  </a:schemeClr>
                </a:solidFill>
                <a:latin typeface="+mj-lt"/>
              </a:rPr>
              <a:t> </a:t>
            </a:r>
            <a:r>
              <a:rPr lang="en-US" sz="2800" i="1" dirty="0" err="1">
                <a:solidFill>
                  <a:schemeClr val="bg1">
                    <a:lumMod val="25000"/>
                  </a:schemeClr>
                </a:solidFill>
                <a:latin typeface="+mj-lt"/>
              </a:rPr>
              <a:t>tay</a:t>
            </a:r>
            <a:r>
              <a:rPr lang="en-US" sz="2800" i="1" dirty="0">
                <a:solidFill>
                  <a:schemeClr val="bg1">
                    <a:lumMod val="25000"/>
                  </a:schemeClr>
                </a:solidFill>
                <a:latin typeface="+mj-lt"/>
              </a:rPr>
              <a:t> </a:t>
            </a:r>
            <a:r>
              <a:rPr lang="en-US" sz="2800" i="1" dirty="0" err="1">
                <a:solidFill>
                  <a:schemeClr val="bg1">
                    <a:lumMod val="25000"/>
                  </a:schemeClr>
                </a:solidFill>
                <a:latin typeface="+mj-lt"/>
              </a:rPr>
              <a:t>áo</a:t>
            </a:r>
            <a:r>
              <a:rPr lang="en-US" sz="2800" i="1" dirty="0">
                <a:solidFill>
                  <a:schemeClr val="bg1">
                    <a:lumMod val="25000"/>
                  </a:schemeClr>
                </a:solidFill>
                <a:latin typeface="+mj-lt"/>
              </a:rPr>
              <a:t> </a:t>
            </a:r>
            <a:r>
              <a:rPr lang="en-US" sz="2800" i="1" dirty="0" err="1">
                <a:solidFill>
                  <a:schemeClr val="bg1">
                    <a:lumMod val="25000"/>
                  </a:schemeClr>
                </a:solidFill>
                <a:latin typeface="+mj-lt"/>
              </a:rPr>
              <a:t>sơ</a:t>
            </a:r>
            <a:r>
              <a:rPr lang="en-US" sz="2800" i="1" dirty="0">
                <a:solidFill>
                  <a:schemeClr val="bg1">
                    <a:lumMod val="25000"/>
                  </a:schemeClr>
                </a:solidFill>
                <a:latin typeface="+mj-lt"/>
              </a:rPr>
              <a:t> mi </a:t>
            </a:r>
            <a:r>
              <a:rPr lang="en-US" sz="2800" i="1" dirty="0" err="1">
                <a:solidFill>
                  <a:schemeClr val="bg1">
                    <a:lumMod val="25000"/>
                  </a:schemeClr>
                </a:solidFill>
                <a:latin typeface="+mj-lt"/>
              </a:rPr>
              <a:t>có</a:t>
            </a:r>
            <a:r>
              <a:rPr lang="en-US" sz="2800" i="1" dirty="0">
                <a:solidFill>
                  <a:schemeClr val="bg1">
                    <a:lumMod val="25000"/>
                  </a:schemeClr>
                </a:solidFill>
                <a:latin typeface="+mj-lt"/>
              </a:rPr>
              <a:t> </a:t>
            </a:r>
            <a:r>
              <a:rPr lang="en-US" sz="2800" i="1" dirty="0" err="1">
                <a:solidFill>
                  <a:schemeClr val="bg1">
                    <a:lumMod val="25000"/>
                  </a:schemeClr>
                </a:solidFill>
                <a:latin typeface="+mj-lt"/>
              </a:rPr>
              <a:t>lớp</a:t>
            </a:r>
            <a:r>
              <a:rPr lang="en-US" sz="2800" i="1" dirty="0">
                <a:solidFill>
                  <a:schemeClr val="bg1">
                    <a:lumMod val="25000"/>
                  </a:schemeClr>
                </a:solidFill>
                <a:latin typeface="+mj-lt"/>
              </a:rPr>
              <a:t> </a:t>
            </a:r>
            <a:r>
              <a:rPr lang="en-US" sz="2800" i="1" dirty="0" err="1">
                <a:solidFill>
                  <a:schemeClr val="bg1">
                    <a:lumMod val="25000"/>
                  </a:schemeClr>
                </a:solidFill>
                <a:latin typeface="+mj-lt"/>
              </a:rPr>
              <a:t>lót</a:t>
            </a:r>
            <a:r>
              <a:rPr lang="en-US" sz="2800" i="1" dirty="0">
                <a:solidFill>
                  <a:schemeClr val="bg1">
                    <a:lumMod val="25000"/>
                  </a:schemeClr>
                </a:solidFill>
                <a:latin typeface="+mj-lt"/>
              </a:rPr>
              <a:t> </a:t>
            </a:r>
          </a:p>
          <a:p>
            <a:pPr algn="just">
              <a:defRPr/>
            </a:pPr>
            <a:r>
              <a:rPr lang="en-US" sz="2800" i="1" dirty="0" err="1">
                <a:solidFill>
                  <a:schemeClr val="bg1">
                    <a:lumMod val="25000"/>
                  </a:schemeClr>
                </a:solidFill>
                <a:latin typeface="+mj-lt"/>
              </a:rPr>
              <a:t>bằng</a:t>
            </a:r>
            <a:r>
              <a:rPr lang="en-US" sz="2800" i="1" dirty="0">
                <a:solidFill>
                  <a:schemeClr val="bg1">
                    <a:lumMod val="25000"/>
                  </a:schemeClr>
                </a:solidFill>
                <a:latin typeface="+mj-lt"/>
              </a:rPr>
              <a:t> </a:t>
            </a:r>
            <a:r>
              <a:rPr lang="en-US" sz="2800" i="1" dirty="0" err="1">
                <a:solidFill>
                  <a:schemeClr val="bg1">
                    <a:lumMod val="25000"/>
                  </a:schemeClr>
                </a:solidFill>
                <a:latin typeface="+mj-lt"/>
              </a:rPr>
              <a:t>chất</a:t>
            </a:r>
            <a:r>
              <a:rPr lang="en-US" sz="2800" i="1" dirty="0">
                <a:solidFill>
                  <a:schemeClr val="bg1">
                    <a:lumMod val="25000"/>
                  </a:schemeClr>
                </a:solidFill>
                <a:latin typeface="+mj-lt"/>
              </a:rPr>
              <a:t> </a:t>
            </a:r>
            <a:r>
              <a:rPr lang="en-US" sz="2800" i="1" dirty="0" err="1">
                <a:solidFill>
                  <a:schemeClr val="bg1">
                    <a:lumMod val="25000"/>
                  </a:schemeClr>
                </a:solidFill>
                <a:latin typeface="+mj-lt"/>
              </a:rPr>
              <a:t>liệu</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đặc</a:t>
            </a:r>
            <a:r>
              <a:rPr lang="en-US" sz="2800" i="1" dirty="0">
                <a:solidFill>
                  <a:schemeClr val="bg1">
                    <a:lumMod val="25000"/>
                  </a:schemeClr>
                </a:solidFill>
                <a:latin typeface="+mj-lt"/>
              </a:rPr>
              <a:t> </a:t>
            </a:r>
            <a:r>
              <a:rPr lang="en-US" sz="2800" i="1" dirty="0" err="1">
                <a:solidFill>
                  <a:schemeClr val="bg1">
                    <a:lumMod val="25000"/>
                  </a:schemeClr>
                </a:solidFill>
                <a:latin typeface="+mj-lt"/>
              </a:rPr>
              <a:t>biệt</a:t>
            </a:r>
            <a:r>
              <a:rPr lang="en-US" sz="2800" i="1" dirty="0">
                <a:solidFill>
                  <a:schemeClr val="bg1">
                    <a:lumMod val="25000"/>
                  </a:schemeClr>
                </a:solidFill>
                <a:latin typeface="+mj-lt"/>
              </a:rPr>
              <a:t> </a:t>
            </a:r>
            <a:r>
              <a:rPr lang="en-US" sz="2800" i="1" dirty="0" err="1">
                <a:solidFill>
                  <a:schemeClr val="bg1">
                    <a:lumMod val="25000"/>
                  </a:schemeClr>
                </a:solidFill>
                <a:latin typeface="+mj-lt"/>
              </a:rPr>
              <a:t>cho</a:t>
            </a:r>
            <a:r>
              <a:rPr lang="en-US" sz="2800" i="1" dirty="0">
                <a:solidFill>
                  <a:schemeClr val="bg1">
                    <a:lumMod val="25000"/>
                  </a:schemeClr>
                </a:solidFill>
                <a:latin typeface="+mj-lt"/>
              </a:rPr>
              <a:t> </a:t>
            </a:r>
            <a:r>
              <a:rPr lang="en-US" sz="2800" i="1" dirty="0" err="1">
                <a:solidFill>
                  <a:schemeClr val="bg1">
                    <a:lumMod val="25000"/>
                  </a:schemeClr>
                </a:solidFill>
                <a:latin typeface="+mj-lt"/>
              </a:rPr>
              <a:t>cứng</a:t>
            </a:r>
            <a:r>
              <a:rPr lang="en-US" sz="2800" i="1" dirty="0">
                <a:solidFill>
                  <a:schemeClr val="bg1">
                    <a:lumMod val="25000"/>
                  </a:schemeClr>
                </a:solidFill>
                <a:latin typeface="+mj-lt"/>
              </a:rPr>
              <a:t>, </a:t>
            </a:r>
            <a:r>
              <a:rPr lang="en-US" sz="2800" i="1" dirty="0" err="1">
                <a:solidFill>
                  <a:schemeClr val="bg1">
                    <a:lumMod val="25000"/>
                  </a:schemeClr>
                </a:solidFill>
                <a:latin typeface="+mj-lt"/>
              </a:rPr>
              <a:t>phẳng</a:t>
            </a:r>
            <a:r>
              <a:rPr lang="en-US" sz="2800" i="1" dirty="0">
                <a:solidFill>
                  <a:schemeClr val="bg1">
                    <a:lumMod val="25000"/>
                  </a:schemeClr>
                </a:solidFill>
                <a:latin typeface="+mj-lt"/>
              </a:rPr>
              <a:t>.</a:t>
            </a:r>
          </a:p>
          <a:p>
            <a:pPr marL="457200" indent="-457200" algn="just">
              <a:buFontTx/>
              <a:buChar char="-"/>
              <a:defRPr/>
            </a:pPr>
            <a:endParaRPr lang="en-US" sz="2800" dirty="0">
              <a:solidFill>
                <a:srgbClr val="000000"/>
              </a:solidFill>
              <a:latin typeface="+mj-lt"/>
            </a:endParaRPr>
          </a:p>
          <a:p>
            <a:pPr marL="457200" indent="-457200" algn="just">
              <a:buFontTx/>
              <a:buChar char="-"/>
              <a:defRPr/>
            </a:pPr>
            <a:endParaRPr lang="en-US" sz="2800" dirty="0">
              <a:solidFill>
                <a:srgbClr val="000000"/>
              </a:solidFill>
              <a:latin typeface="+mj-lt"/>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endParaRPr lang="en-US" sz="2800" dirty="0">
              <a:latin typeface="+mj-lt"/>
            </a:endParaRPr>
          </a:p>
        </p:txBody>
      </p:sp>
      <p:pic>
        <p:nvPicPr>
          <p:cNvPr id="3" name="Picture 2">
            <a:extLst>
              <a:ext uri="{FF2B5EF4-FFF2-40B4-BE49-F238E27FC236}">
                <a16:creationId xmlns="" xmlns:a16="http://schemas.microsoft.com/office/drawing/2014/main" id="{88F22D9E-F178-4753-8AB4-209C23C95809}"/>
              </a:ext>
            </a:extLst>
          </p:cNvPr>
          <p:cNvPicPr>
            <a:picLocks noChangeAspect="1"/>
          </p:cNvPicPr>
          <p:nvPr/>
        </p:nvPicPr>
        <p:blipFill rotWithShape="1">
          <a:blip r:embed="rId2"/>
          <a:srcRect l="3737" r="50000" b="5641"/>
          <a:stretch/>
        </p:blipFill>
        <p:spPr>
          <a:xfrm>
            <a:off x="7420073" y="2675086"/>
            <a:ext cx="1583250" cy="2409799"/>
          </a:xfrm>
          <a:prstGeom prst="rect">
            <a:avLst/>
          </a:prstGeom>
        </p:spPr>
      </p:pic>
    </p:spTree>
    <p:extLst>
      <p:ext uri="{BB962C8B-B14F-4D97-AF65-F5344CB8AC3E}">
        <p14:creationId xmlns:p14="http://schemas.microsoft.com/office/powerpoint/2010/main" val="39891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arn(inVertical)">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 xmlns:a16="http://schemas.microsoft.com/office/drawing/2014/main" id="{3200ACAB-0528-4BEC-9625-7358A9A29E9E}"/>
              </a:ext>
            </a:extLst>
          </p:cNvPr>
          <p:cNvSpPr/>
          <p:nvPr/>
        </p:nvSpPr>
        <p:spPr>
          <a:xfrm>
            <a:off x="3059723" y="64834"/>
            <a:ext cx="3767512"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bg2">
                    <a:lumMod val="75000"/>
                  </a:schemeClr>
                </a:solidFill>
                <a:latin typeface="#9Slide07 SVNUT Triumph Press" panose="00000500000000000000" pitchFamily="2" charset="0"/>
              </a:rPr>
              <a:t>Mục</a:t>
            </a:r>
            <a:r>
              <a:rPr lang="en-US" sz="4400" dirty="0">
                <a:solidFill>
                  <a:schemeClr val="bg2">
                    <a:lumMod val="75000"/>
                  </a:schemeClr>
                </a:solidFill>
                <a:latin typeface="#9Slide07 SVNUT Triumph Press" panose="00000500000000000000" pitchFamily="2" charset="0"/>
              </a:rPr>
              <a:t> </a:t>
            </a:r>
            <a:r>
              <a:rPr lang="en-US" sz="4400" dirty="0" err="1">
                <a:solidFill>
                  <a:schemeClr val="bg2">
                    <a:lumMod val="75000"/>
                  </a:schemeClr>
                </a:solidFill>
                <a:latin typeface="#9Slide07 SVNUT Triumph Press" panose="00000500000000000000" pitchFamily="2" charset="0"/>
              </a:rPr>
              <a:t>tiêu</a:t>
            </a:r>
            <a:endParaRPr lang="en-US" sz="4400" dirty="0">
              <a:solidFill>
                <a:schemeClr val="bg2">
                  <a:lumMod val="75000"/>
                </a:schemeClr>
              </a:solidFill>
              <a:latin typeface="#9Slide07 SVNUT Triumph Press" panose="00000500000000000000" pitchFamily="2" charset="0"/>
            </a:endParaRPr>
          </a:p>
          <a:p>
            <a:pPr algn="ctr"/>
            <a:endParaRPr lang="en-US" sz="1800" dirty="0">
              <a:solidFill>
                <a:schemeClr val="bg2">
                  <a:lumMod val="75000"/>
                </a:schemeClr>
              </a:solidFill>
            </a:endParaRPr>
          </a:p>
        </p:txBody>
      </p:sp>
      <p:sp>
        <p:nvSpPr>
          <p:cNvPr id="29" name="Rectangle: Rounded Corners 28">
            <a:extLst>
              <a:ext uri="{FF2B5EF4-FFF2-40B4-BE49-F238E27FC236}">
                <a16:creationId xmlns=""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2">
                    <a:lumMod val="75000"/>
                  </a:schemeClr>
                </a:solidFill>
              </a:rPr>
              <a:t>Xác định được bố cục và các hình ảnh so sánh, nhân hóa xuất hiện trong bài văn ở bài tập 1.</a:t>
            </a:r>
            <a:endParaRPr lang="en-US" sz="2800" dirty="0">
              <a:solidFill>
                <a:schemeClr val="bg2">
                  <a:lumMod val="75000"/>
                </a:schemeClr>
              </a:solidFill>
            </a:endParaRPr>
          </a:p>
        </p:txBody>
      </p:sp>
      <p:sp>
        <p:nvSpPr>
          <p:cNvPr id="65" name="Rectangle: Rounded Corners 64">
            <a:extLst>
              <a:ext uri="{FF2B5EF4-FFF2-40B4-BE49-F238E27FC236}">
                <a16:creationId xmlns=""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2">
                    <a:lumMod val="75000"/>
                  </a:schemeClr>
                </a:solidFill>
                <a:effectLst/>
                <a:latin typeface="Arial" panose="020B0604020202020204" pitchFamily="34" charset="0"/>
              </a:rPr>
              <a:t>Viết được đoạn văn tả đồ vật quen thuộc theo yêu cầu của</a:t>
            </a:r>
            <a:r>
              <a:rPr lang="en-US" sz="2800" b="0" i="0" dirty="0">
                <a:solidFill>
                  <a:schemeClr val="bg2">
                    <a:lumMod val="75000"/>
                  </a:schemeClr>
                </a:solidFill>
                <a:effectLst/>
                <a:latin typeface="Arial" panose="020B0604020202020204" pitchFamily="34" charset="0"/>
              </a:rPr>
              <a:t> </a:t>
            </a:r>
            <a:r>
              <a:rPr lang="en-US" sz="2800" dirty="0" err="1">
                <a:solidFill>
                  <a:schemeClr val="bg2">
                    <a:lumMod val="75000"/>
                  </a:schemeClr>
                </a:solidFill>
                <a:latin typeface="Arial" panose="020B0604020202020204" pitchFamily="34" charset="0"/>
              </a:rPr>
              <a:t>b</a:t>
            </a:r>
            <a:r>
              <a:rPr lang="en-US" sz="2800" b="0" i="0" dirty="0" err="1">
                <a:solidFill>
                  <a:schemeClr val="bg2">
                    <a:lumMod val="75000"/>
                  </a:schemeClr>
                </a:solidFill>
                <a:effectLst/>
                <a:latin typeface="Arial" panose="020B0604020202020204" pitchFamily="34" charset="0"/>
              </a:rPr>
              <a:t>ài</a:t>
            </a:r>
            <a:r>
              <a:rPr lang="en-US" sz="2800" b="0" i="0" dirty="0">
                <a:solidFill>
                  <a:schemeClr val="bg2">
                    <a:lumMod val="75000"/>
                  </a:schemeClr>
                </a:solidFill>
                <a:effectLst/>
                <a:latin typeface="Arial" panose="020B0604020202020204" pitchFamily="34" charset="0"/>
              </a:rPr>
              <a:t> </a:t>
            </a:r>
            <a:r>
              <a:rPr lang="en-US" sz="2800" b="0" i="0" dirty="0" err="1">
                <a:solidFill>
                  <a:schemeClr val="bg2">
                    <a:lumMod val="75000"/>
                  </a:schemeClr>
                </a:solidFill>
                <a:effectLst/>
                <a:latin typeface="Arial" panose="020B0604020202020204" pitchFamily="34" charset="0"/>
              </a:rPr>
              <a:t>tập</a:t>
            </a:r>
            <a:r>
              <a:rPr lang="en-US" sz="2800" b="0" i="0" dirty="0">
                <a:solidFill>
                  <a:schemeClr val="bg2">
                    <a:lumMod val="75000"/>
                  </a:schemeClr>
                </a:solidFill>
                <a:effectLst/>
                <a:latin typeface="Arial" panose="020B0604020202020204" pitchFamily="34" charset="0"/>
              </a:rPr>
              <a:t> 2</a:t>
            </a:r>
            <a:r>
              <a:rPr lang="vi-VN" sz="2800" b="0" i="0" dirty="0">
                <a:solidFill>
                  <a:schemeClr val="bg2">
                    <a:lumMod val="75000"/>
                  </a:schemeClr>
                </a:solidFill>
                <a:effectLst/>
                <a:latin typeface="Arial" panose="020B0604020202020204" pitchFamily="34" charset="0"/>
              </a:rPr>
              <a:t>.</a:t>
            </a:r>
            <a:endParaRPr lang="en-US" sz="2800" dirty="0">
              <a:solidFill>
                <a:schemeClr val="bg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0"/>
                                        </p:tgtEl>
                                        <p:attrNameLst>
                                          <p:attrName>style.visibility</p:attrName>
                                        </p:attrNameLst>
                                      </p:cBhvr>
                                      <p:to>
                                        <p:strVal val="visible"/>
                                      </p:to>
                                    </p:set>
                                    <p:animEffect transition="in" filter="barn(inVertical)">
                                      <p:cBhvr>
                                        <p:cTn id="27" dur="500"/>
                                        <p:tgtEl>
                                          <p:spTgt spid="5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21"/>
                                        </p:tgtEl>
                                        <p:attrNameLst>
                                          <p:attrName>style.visibility</p:attrName>
                                        </p:attrNameLst>
                                      </p:cBhvr>
                                      <p:to>
                                        <p:strVal val="visible"/>
                                      </p:to>
                                    </p:set>
                                    <p:animEffect transition="in" filter="barn(inVertical)">
                                      <p:cBhvr>
                                        <p:cTn id="30" dur="500"/>
                                        <p:tgtEl>
                                          <p:spTgt spid="5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11"/>
                                        </p:tgtEl>
                                        <p:attrNameLst>
                                          <p:attrName>style.visibility</p:attrName>
                                        </p:attrNameLst>
                                      </p:cBhvr>
                                      <p:to>
                                        <p:strVal val="visible"/>
                                      </p:to>
                                    </p:set>
                                    <p:animEffect transition="in" filter="barn(inVertical)">
                                      <p:cBhvr>
                                        <p:cTn id="33" dur="500"/>
                                        <p:tgtEl>
                                          <p:spTgt spid="5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barn(inVertical)">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88117" y="1702103"/>
            <a:ext cx="3533201" cy="884144"/>
          </a:xfrm>
          <a:prstGeom prst="wedgeRoundRectCallout">
            <a:avLst>
              <a:gd name="adj1" fmla="val 34541"/>
              <a:gd name="adj2" fmla="val 99355"/>
              <a:gd name="adj3" fmla="val 16667"/>
            </a:avLst>
          </a:prstGeom>
          <a:solidFill>
            <a:schemeClr val="accent2">
              <a:lumMod val="40000"/>
              <a:lumOff val="60000"/>
            </a:schemeClr>
          </a:solidFill>
          <a:ln w="57150">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vi-VN" sz="2100" kern="1200" dirty="0">
                <a:solidFill>
                  <a:srgbClr val="663F0D"/>
                </a:solidFill>
                <a:latin typeface="Calibri" panose="020F0502020204030204" pitchFamily="34" charset="0"/>
                <a:cs typeface="Calibri" panose="020F0502020204030204" pitchFamily="34" charset="0"/>
              </a:rPr>
              <a:t>Oa, bông hoa thật đẹp. </a:t>
            </a:r>
            <a:endParaRPr lang="en-US" sz="2100" kern="1200" dirty="0">
              <a:solidFill>
                <a:srgbClr val="663F0D"/>
              </a:solidFill>
              <a:latin typeface="Calibri" panose="020F0502020204030204" pitchFamily="34" charset="0"/>
              <a:cs typeface="Calibri" panose="020F0502020204030204" pitchFamily="34" charset="0"/>
            </a:endParaRPr>
          </a:p>
          <a:p>
            <a:pPr algn="ctr" defTabSz="342900">
              <a:buClrTx/>
            </a:pPr>
            <a:r>
              <a:rPr lang="vi-VN" sz="2100" kern="1200" dirty="0">
                <a:solidFill>
                  <a:srgbClr val="663F0D"/>
                </a:solidFill>
                <a:latin typeface="Calibri" panose="020F0502020204030204" pitchFamily="34" charset="0"/>
                <a:cs typeface="Calibri" panose="020F0502020204030204" pitchFamily="34" charset="0"/>
              </a:rPr>
              <a:t>Cảm ơn các bạn nhé!</a:t>
            </a:r>
          </a:p>
        </p:txBody>
      </p:sp>
      <p:pic>
        <p:nvPicPr>
          <p:cNvPr id="3" name="Google Shape;605;p73"/>
          <p:cNvPicPr preferRelativeResize="0"/>
          <p:nvPr/>
        </p:nvPicPr>
        <p:blipFill>
          <a:blip r:embed="rId8">
            <a:alphaModFix/>
          </a:blip>
          <a:stretch>
            <a:fillRect/>
          </a:stretch>
        </p:blipFill>
        <p:spPr>
          <a:xfrm rot="10800000">
            <a:off x="735676" y="3748365"/>
            <a:ext cx="1793210" cy="1348452"/>
          </a:xfrm>
          <a:prstGeom prst="rect">
            <a:avLst/>
          </a:prstGeom>
          <a:noFill/>
          <a:ln>
            <a:noFill/>
          </a:ln>
        </p:spPr>
      </p:pic>
      <p:pic>
        <p:nvPicPr>
          <p:cNvPr id="4" name="Google Shape;605;p73"/>
          <p:cNvPicPr preferRelativeResize="0"/>
          <p:nvPr/>
        </p:nvPicPr>
        <p:blipFill>
          <a:blip r:embed="rId8">
            <a:alphaModFix/>
          </a:blip>
          <a:stretch>
            <a:fillRect/>
          </a:stretch>
        </p:blipFill>
        <p:spPr>
          <a:xfrm rot="10800000">
            <a:off x="600905" y="2351155"/>
            <a:ext cx="2169621" cy="1253257"/>
          </a:xfrm>
          <a:prstGeom prst="rect">
            <a:avLst/>
          </a:prstGeom>
          <a:noFill/>
          <a:ln>
            <a:noFill/>
          </a:ln>
        </p:spPr>
      </p:pic>
      <p:pic>
        <p:nvPicPr>
          <p:cNvPr id="5" name="Google Shape;605;p73"/>
          <p:cNvPicPr preferRelativeResize="0"/>
          <p:nvPr/>
        </p:nvPicPr>
        <p:blipFill>
          <a:blip r:embed="rId8">
            <a:alphaModFix/>
          </a:blip>
          <a:stretch>
            <a:fillRect/>
          </a:stretch>
        </p:blipFill>
        <p:spPr>
          <a:xfrm rot="10800000">
            <a:off x="925527" y="1051460"/>
            <a:ext cx="1961678" cy="1158536"/>
          </a:xfrm>
          <a:prstGeom prst="rect">
            <a:avLst/>
          </a:prstGeom>
          <a:noFill/>
          <a:ln>
            <a:noFill/>
          </a:ln>
        </p:spPr>
      </p:pic>
      <p:pic>
        <p:nvPicPr>
          <p:cNvPr id="6" name="Picture 5"/>
          <p:cNvPicPr>
            <a:picLocks noChangeAspect="1"/>
          </p:cNvPicPr>
          <p:nvPr/>
        </p:nvPicPr>
        <p:blipFill rotWithShape="1">
          <a:blip r:embed="rId9">
            <a:clrChange>
              <a:clrFrom>
                <a:srgbClr val="40A57D"/>
              </a:clrFrom>
              <a:clrTo>
                <a:srgbClr val="40A57D">
                  <a:alpha val="0"/>
                </a:srgbClr>
              </a:clrTo>
            </a:clrChange>
            <a:extLst>
              <a:ext uri="{BEBA8EAE-BF5A-486C-A8C5-ECC9F3942E4B}">
                <a14:imgProps xmlns:a14="http://schemas.microsoft.com/office/drawing/2010/main">
                  <a14:imgLayer r:embed="rId10">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pic>
        <p:nvPicPr>
          <p:cNvPr id="11" name="Picture 10"/>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6324105" y="2659989"/>
            <a:ext cx="1008640" cy="1207799"/>
          </a:xfrm>
          <a:prstGeom prst="rect">
            <a:avLst/>
          </a:prstGeom>
        </p:spPr>
      </p:pic>
      <p:pic>
        <p:nvPicPr>
          <p:cNvPr id="12" name="Picture 11"/>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6209424" y="1857803"/>
            <a:ext cx="1179481" cy="2009985"/>
          </a:xfrm>
          <a:prstGeom prst="rect">
            <a:avLst/>
          </a:prstGeom>
        </p:spPr>
      </p:pic>
      <p:pic>
        <p:nvPicPr>
          <p:cNvPr id="13" name="Picture 12">
            <a:hlinkClick r:id="rId13" action="ppaction://hlinksldjump"/>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100805" y="2499633"/>
            <a:ext cx="1428083" cy="1054552"/>
          </a:xfrm>
          <a:prstGeom prst="rect">
            <a:avLst/>
          </a:prstGeom>
        </p:spPr>
      </p:pic>
      <p:pic>
        <p:nvPicPr>
          <p:cNvPr id="14" name="Picture 13"/>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6533980" y="2987302"/>
            <a:ext cx="530371" cy="664635"/>
          </a:xfrm>
          <a:prstGeom prst="rect">
            <a:avLst/>
          </a:prstGeom>
        </p:spPr>
      </p:pic>
      <p:pic>
        <p:nvPicPr>
          <p:cNvPr id="15" name="Picture 14">
            <a:hlinkClick r:id="rId16" action="ppaction://hlinksldjump"/>
          </p:cNvPr>
          <p:cNvPicPr>
            <a:picLocks noChangeAspect="1"/>
          </p:cNvPicPr>
          <p:nvPr/>
        </p:nvPicPr>
        <p:blipFill>
          <a:blip r:embed="rId17"/>
          <a:stretch>
            <a:fillRect/>
          </a:stretch>
        </p:blipFill>
        <p:spPr>
          <a:xfrm rot="1514767">
            <a:off x="1370451" y="1133800"/>
            <a:ext cx="834137" cy="1043611"/>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rot="1297907">
            <a:off x="1259714" y="3867804"/>
            <a:ext cx="856704" cy="1013053"/>
          </a:xfrm>
          <a:prstGeom prst="rect">
            <a:avLst/>
          </a:prstGeom>
        </p:spPr>
      </p:pic>
      <p:pic>
        <p:nvPicPr>
          <p:cNvPr id="17" name="Picture 16"/>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6178020" y="3187492"/>
            <a:ext cx="651514" cy="421184"/>
          </a:xfrm>
          <a:prstGeom prst="rect">
            <a:avLst/>
          </a:prstGeom>
        </p:spPr>
      </p:pic>
      <p:pic>
        <p:nvPicPr>
          <p:cNvPr id="18" name="Picture 17"/>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6426465" y="3537774"/>
            <a:ext cx="651514" cy="421184"/>
          </a:xfrm>
          <a:prstGeom prst="rect">
            <a:avLst/>
          </a:prstGeom>
        </p:spPr>
      </p:pic>
      <p:pic>
        <p:nvPicPr>
          <p:cNvPr id="19" name="Picture 18"/>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847402" flipH="1">
            <a:off x="6178019" y="3207256"/>
            <a:ext cx="651514" cy="421184"/>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21"/>
          <a:stretch>
            <a:fillRect/>
          </a:stretch>
        </p:blipFill>
        <p:spPr>
          <a:xfrm>
            <a:off x="623337" y="-760084"/>
            <a:ext cx="438981" cy="457200"/>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31359" y="-786033"/>
            <a:ext cx="498146" cy="498146"/>
          </a:xfrm>
          <a:prstGeom prst="rect">
            <a:avLst/>
          </a:prstGeom>
        </p:spPr>
      </p:pic>
      <p:grpSp>
        <p:nvGrpSpPr>
          <p:cNvPr id="24" name="Google Shape;391;p32">
            <a:extLst>
              <a:ext uri="{FF2B5EF4-FFF2-40B4-BE49-F238E27FC236}">
                <a16:creationId xmlns="" xmlns:a16="http://schemas.microsoft.com/office/drawing/2014/main" id="{69D5DF77-6253-4F79-AFC4-9F28FF971626}"/>
              </a:ext>
            </a:extLst>
          </p:cNvPr>
          <p:cNvGrpSpPr/>
          <p:nvPr/>
        </p:nvGrpSpPr>
        <p:grpSpPr>
          <a:xfrm>
            <a:off x="3745146" y="3257283"/>
            <a:ext cx="1048695" cy="1613279"/>
            <a:chOff x="5856144" y="537213"/>
            <a:chExt cx="2792554" cy="4069075"/>
          </a:xfrm>
        </p:grpSpPr>
        <p:sp>
          <p:nvSpPr>
            <p:cNvPr id="25" name="Google Shape;392;p32">
              <a:extLst>
                <a:ext uri="{FF2B5EF4-FFF2-40B4-BE49-F238E27FC236}">
                  <a16:creationId xmlns="" xmlns:a16="http://schemas.microsoft.com/office/drawing/2014/main" id="{DBBB1A59-3D32-4C9F-97E6-27342E4CCB07}"/>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3;p32">
              <a:extLst>
                <a:ext uri="{FF2B5EF4-FFF2-40B4-BE49-F238E27FC236}">
                  <a16:creationId xmlns="" xmlns:a16="http://schemas.microsoft.com/office/drawing/2014/main" id="{4C37CB93-BE79-41BE-B6A8-37D36AF8CC71}"/>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4;p32">
              <a:extLst>
                <a:ext uri="{FF2B5EF4-FFF2-40B4-BE49-F238E27FC236}">
                  <a16:creationId xmlns="" xmlns:a16="http://schemas.microsoft.com/office/drawing/2014/main" id="{3E7CB883-136B-4048-8121-B0EAD27D5DBF}"/>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5;p32">
              <a:extLst>
                <a:ext uri="{FF2B5EF4-FFF2-40B4-BE49-F238E27FC236}">
                  <a16:creationId xmlns="" xmlns:a16="http://schemas.microsoft.com/office/drawing/2014/main" id="{C91C9D19-04E6-4F3D-B6E6-D78860CF594C}"/>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96;p32">
              <a:extLst>
                <a:ext uri="{FF2B5EF4-FFF2-40B4-BE49-F238E27FC236}">
                  <a16:creationId xmlns="" xmlns:a16="http://schemas.microsoft.com/office/drawing/2014/main" id="{354B8FB7-CDF9-4630-B4FF-787168D45972}"/>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97;p32">
              <a:extLst>
                <a:ext uri="{FF2B5EF4-FFF2-40B4-BE49-F238E27FC236}">
                  <a16:creationId xmlns="" xmlns:a16="http://schemas.microsoft.com/office/drawing/2014/main" id="{D413140F-5690-412E-A039-EF426E5599C1}"/>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98;p32">
              <a:extLst>
                <a:ext uri="{FF2B5EF4-FFF2-40B4-BE49-F238E27FC236}">
                  <a16:creationId xmlns="" xmlns:a16="http://schemas.microsoft.com/office/drawing/2014/main" id="{F9CFF808-71A4-4EAF-8AF4-599DE11A61CA}"/>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99;p32">
              <a:extLst>
                <a:ext uri="{FF2B5EF4-FFF2-40B4-BE49-F238E27FC236}">
                  <a16:creationId xmlns="" xmlns:a16="http://schemas.microsoft.com/office/drawing/2014/main" id="{A2D14229-7BF3-4385-AFD3-D535A7075902}"/>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0;p32">
              <a:extLst>
                <a:ext uri="{FF2B5EF4-FFF2-40B4-BE49-F238E27FC236}">
                  <a16:creationId xmlns="" xmlns:a16="http://schemas.microsoft.com/office/drawing/2014/main" id="{466B6038-9C0F-49A5-8828-37CC05ECFFC6}"/>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1;p32">
              <a:extLst>
                <a:ext uri="{FF2B5EF4-FFF2-40B4-BE49-F238E27FC236}">
                  <a16:creationId xmlns="" xmlns:a16="http://schemas.microsoft.com/office/drawing/2014/main" id="{6CBD8008-424D-45BB-BD53-258622A3CB10}"/>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2;p32">
              <a:extLst>
                <a:ext uri="{FF2B5EF4-FFF2-40B4-BE49-F238E27FC236}">
                  <a16:creationId xmlns="" xmlns:a16="http://schemas.microsoft.com/office/drawing/2014/main" id="{3B87A0B9-D37C-49F9-9F85-807D303554EF}"/>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3;p32">
              <a:extLst>
                <a:ext uri="{FF2B5EF4-FFF2-40B4-BE49-F238E27FC236}">
                  <a16:creationId xmlns="" xmlns:a16="http://schemas.microsoft.com/office/drawing/2014/main" id="{9C50A28F-3CA9-42E9-A563-47CD9F425DBB}"/>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4;p32">
              <a:extLst>
                <a:ext uri="{FF2B5EF4-FFF2-40B4-BE49-F238E27FC236}">
                  <a16:creationId xmlns="" xmlns:a16="http://schemas.microsoft.com/office/drawing/2014/main" id="{759D3E5D-B3F5-402D-8EB5-B7300F279BC2}"/>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5;p32">
              <a:extLst>
                <a:ext uri="{FF2B5EF4-FFF2-40B4-BE49-F238E27FC236}">
                  <a16:creationId xmlns="" xmlns:a16="http://schemas.microsoft.com/office/drawing/2014/main" id="{E574BC77-FDAC-4B73-A2C3-C4A109605C65}"/>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06;p32">
              <a:extLst>
                <a:ext uri="{FF2B5EF4-FFF2-40B4-BE49-F238E27FC236}">
                  <a16:creationId xmlns="" xmlns:a16="http://schemas.microsoft.com/office/drawing/2014/main" id="{C932E77C-DBA0-4AE1-AC38-D94F4C945E75}"/>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07;p32">
              <a:extLst>
                <a:ext uri="{FF2B5EF4-FFF2-40B4-BE49-F238E27FC236}">
                  <a16:creationId xmlns="" xmlns:a16="http://schemas.microsoft.com/office/drawing/2014/main" id="{68DA88E8-1E43-4C3D-8B3A-FD46C27D5D70}"/>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08;p32">
              <a:extLst>
                <a:ext uri="{FF2B5EF4-FFF2-40B4-BE49-F238E27FC236}">
                  <a16:creationId xmlns="" xmlns:a16="http://schemas.microsoft.com/office/drawing/2014/main" id="{D6CF25E6-8A0B-4718-8573-EC85C3052BCB}"/>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09;p32">
              <a:extLst>
                <a:ext uri="{FF2B5EF4-FFF2-40B4-BE49-F238E27FC236}">
                  <a16:creationId xmlns="" xmlns:a16="http://schemas.microsoft.com/office/drawing/2014/main" id="{AC4D0411-FAB7-4751-86EB-D3162BAB134D}"/>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10;p32">
              <a:extLst>
                <a:ext uri="{FF2B5EF4-FFF2-40B4-BE49-F238E27FC236}">
                  <a16:creationId xmlns="" xmlns:a16="http://schemas.microsoft.com/office/drawing/2014/main" id="{21B8CF5A-870A-4AFB-B86A-FD4C828F00C9}"/>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11;p32">
              <a:extLst>
                <a:ext uri="{FF2B5EF4-FFF2-40B4-BE49-F238E27FC236}">
                  <a16:creationId xmlns="" xmlns:a16="http://schemas.microsoft.com/office/drawing/2014/main" id="{4BDF5294-3D5A-4E0D-8F34-675097070B5D}"/>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12;p32">
              <a:extLst>
                <a:ext uri="{FF2B5EF4-FFF2-40B4-BE49-F238E27FC236}">
                  <a16:creationId xmlns="" xmlns:a16="http://schemas.microsoft.com/office/drawing/2014/main" id="{E74A9025-3296-4D22-8647-9DF4D9655E5A}"/>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13;p32">
              <a:extLst>
                <a:ext uri="{FF2B5EF4-FFF2-40B4-BE49-F238E27FC236}">
                  <a16:creationId xmlns="" xmlns:a16="http://schemas.microsoft.com/office/drawing/2014/main" id="{5B02F59C-CA3E-424D-89F5-E51BBB6B7548}"/>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14;p32">
              <a:extLst>
                <a:ext uri="{FF2B5EF4-FFF2-40B4-BE49-F238E27FC236}">
                  <a16:creationId xmlns="" xmlns:a16="http://schemas.microsoft.com/office/drawing/2014/main" id="{C6B78B49-61E4-44C4-8591-0C03DE9C60D2}"/>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15;p32">
              <a:extLst>
                <a:ext uri="{FF2B5EF4-FFF2-40B4-BE49-F238E27FC236}">
                  <a16:creationId xmlns="" xmlns:a16="http://schemas.microsoft.com/office/drawing/2014/main" id="{F117B212-2B78-43D1-A6AD-C2276D58AD85}"/>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16;p32">
              <a:extLst>
                <a:ext uri="{FF2B5EF4-FFF2-40B4-BE49-F238E27FC236}">
                  <a16:creationId xmlns="" xmlns:a16="http://schemas.microsoft.com/office/drawing/2014/main" id="{D17CD1B7-7925-4786-BD31-E2F2BEB67A3A}"/>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17;p32">
              <a:extLst>
                <a:ext uri="{FF2B5EF4-FFF2-40B4-BE49-F238E27FC236}">
                  <a16:creationId xmlns="" xmlns:a16="http://schemas.microsoft.com/office/drawing/2014/main" id="{ED33CD2F-A3DF-424C-B4ED-C444ECF7F13B}"/>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18;p32">
              <a:extLst>
                <a:ext uri="{FF2B5EF4-FFF2-40B4-BE49-F238E27FC236}">
                  <a16:creationId xmlns="" xmlns:a16="http://schemas.microsoft.com/office/drawing/2014/main" id="{0919E042-D7DA-4A9C-8286-436FB6E69E83}"/>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19;p32">
              <a:extLst>
                <a:ext uri="{FF2B5EF4-FFF2-40B4-BE49-F238E27FC236}">
                  <a16:creationId xmlns="" xmlns:a16="http://schemas.microsoft.com/office/drawing/2014/main" id="{0E6F6A71-FDD5-49C0-B87C-D2F1262C44C9}"/>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0;p32">
              <a:extLst>
                <a:ext uri="{FF2B5EF4-FFF2-40B4-BE49-F238E27FC236}">
                  <a16:creationId xmlns="" xmlns:a16="http://schemas.microsoft.com/office/drawing/2014/main" id="{B46F40BF-0335-4E3F-8425-0507E8F09D1B}"/>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1;p32">
              <a:extLst>
                <a:ext uri="{FF2B5EF4-FFF2-40B4-BE49-F238E27FC236}">
                  <a16:creationId xmlns="" xmlns:a16="http://schemas.microsoft.com/office/drawing/2014/main" id="{6EBD5610-62F8-488B-A98F-242BDC4A6B14}"/>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2;p32">
              <a:extLst>
                <a:ext uri="{FF2B5EF4-FFF2-40B4-BE49-F238E27FC236}">
                  <a16:creationId xmlns="" xmlns:a16="http://schemas.microsoft.com/office/drawing/2014/main" id="{EF40B2E4-C45E-4447-8920-DFF23EF148C3}"/>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3;p32">
              <a:extLst>
                <a:ext uri="{FF2B5EF4-FFF2-40B4-BE49-F238E27FC236}">
                  <a16:creationId xmlns="" xmlns:a16="http://schemas.microsoft.com/office/drawing/2014/main" id="{F3F1D4AF-F157-4850-B0F4-51D4855AD608}"/>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4;p32">
              <a:extLst>
                <a:ext uri="{FF2B5EF4-FFF2-40B4-BE49-F238E27FC236}">
                  <a16:creationId xmlns="" xmlns:a16="http://schemas.microsoft.com/office/drawing/2014/main" id="{168686B2-9EEB-41B6-A5CE-10646C30ABF5}"/>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5;p32">
              <a:extLst>
                <a:ext uri="{FF2B5EF4-FFF2-40B4-BE49-F238E27FC236}">
                  <a16:creationId xmlns="" xmlns:a16="http://schemas.microsoft.com/office/drawing/2014/main" id="{013BF6F8-6834-4DD7-B2F7-C2D68E6808AF}"/>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6;p32">
              <a:extLst>
                <a:ext uri="{FF2B5EF4-FFF2-40B4-BE49-F238E27FC236}">
                  <a16:creationId xmlns="" xmlns:a16="http://schemas.microsoft.com/office/drawing/2014/main" id="{6A3CECE2-0CB8-4ADA-AE7B-EEB04005D666}"/>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7;p32">
              <a:extLst>
                <a:ext uri="{FF2B5EF4-FFF2-40B4-BE49-F238E27FC236}">
                  <a16:creationId xmlns="" xmlns:a16="http://schemas.microsoft.com/office/drawing/2014/main" id="{6DD18B13-0D06-4A1D-ADC8-43FFF6ECE351}"/>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8;p32">
              <a:extLst>
                <a:ext uri="{FF2B5EF4-FFF2-40B4-BE49-F238E27FC236}">
                  <a16:creationId xmlns="" xmlns:a16="http://schemas.microsoft.com/office/drawing/2014/main" id="{BECD099C-DED4-4E99-8235-28C749AA0767}"/>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9;p32">
              <a:extLst>
                <a:ext uri="{FF2B5EF4-FFF2-40B4-BE49-F238E27FC236}">
                  <a16:creationId xmlns="" xmlns:a16="http://schemas.microsoft.com/office/drawing/2014/main" id="{057D5948-385F-4C45-A5C6-BA38DDAA5933}"/>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p32">
              <a:extLst>
                <a:ext uri="{FF2B5EF4-FFF2-40B4-BE49-F238E27FC236}">
                  <a16:creationId xmlns="" xmlns:a16="http://schemas.microsoft.com/office/drawing/2014/main" id="{A3C7F65B-F499-4330-9F65-DEC0C431D996}"/>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1;p32">
              <a:extLst>
                <a:ext uri="{FF2B5EF4-FFF2-40B4-BE49-F238E27FC236}">
                  <a16:creationId xmlns="" xmlns:a16="http://schemas.microsoft.com/office/drawing/2014/main" id="{CD2D6CE3-2F50-4EE4-A7B8-95D5509B3BD1}"/>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2;p32">
              <a:extLst>
                <a:ext uri="{FF2B5EF4-FFF2-40B4-BE49-F238E27FC236}">
                  <a16:creationId xmlns="" xmlns:a16="http://schemas.microsoft.com/office/drawing/2014/main" id="{329333E1-A812-4644-BDB4-B517D15838CB}"/>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3;p32">
              <a:extLst>
                <a:ext uri="{FF2B5EF4-FFF2-40B4-BE49-F238E27FC236}">
                  <a16:creationId xmlns="" xmlns:a16="http://schemas.microsoft.com/office/drawing/2014/main" id="{7493325C-8EDD-4DBF-99CF-3AF8CE3F8D9E}"/>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4;p32">
              <a:extLst>
                <a:ext uri="{FF2B5EF4-FFF2-40B4-BE49-F238E27FC236}">
                  <a16:creationId xmlns="" xmlns:a16="http://schemas.microsoft.com/office/drawing/2014/main" id="{6A18D489-ABEB-4295-92EF-B6C361C50F5F}"/>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5;p32">
              <a:extLst>
                <a:ext uri="{FF2B5EF4-FFF2-40B4-BE49-F238E27FC236}">
                  <a16:creationId xmlns="" xmlns:a16="http://schemas.microsoft.com/office/drawing/2014/main" id="{4D8A6D4E-78FE-412D-B543-90325941FC20}"/>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6;p32">
              <a:extLst>
                <a:ext uri="{FF2B5EF4-FFF2-40B4-BE49-F238E27FC236}">
                  <a16:creationId xmlns="" xmlns:a16="http://schemas.microsoft.com/office/drawing/2014/main" id="{B9F7F6E1-BD5E-415E-8EB3-A6ACC04D3277}"/>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7;p32">
              <a:extLst>
                <a:ext uri="{FF2B5EF4-FFF2-40B4-BE49-F238E27FC236}">
                  <a16:creationId xmlns="" xmlns:a16="http://schemas.microsoft.com/office/drawing/2014/main" id="{969DB999-91B7-4401-AE2A-8948D48FCFF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8;p32">
              <a:extLst>
                <a:ext uri="{FF2B5EF4-FFF2-40B4-BE49-F238E27FC236}">
                  <a16:creationId xmlns="" xmlns:a16="http://schemas.microsoft.com/office/drawing/2014/main" id="{8B2FF5F7-57A6-4F88-B59A-7A6073989F0C}"/>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9;p32">
              <a:extLst>
                <a:ext uri="{FF2B5EF4-FFF2-40B4-BE49-F238E27FC236}">
                  <a16:creationId xmlns="" xmlns:a16="http://schemas.microsoft.com/office/drawing/2014/main" id="{E07D955B-BFA6-4B4C-B021-2926108EC92A}"/>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0;p32">
              <a:extLst>
                <a:ext uri="{FF2B5EF4-FFF2-40B4-BE49-F238E27FC236}">
                  <a16:creationId xmlns="" xmlns:a16="http://schemas.microsoft.com/office/drawing/2014/main" id="{71178D42-E234-4B5B-AA29-F2AA4041476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1;p32">
              <a:extLst>
                <a:ext uri="{FF2B5EF4-FFF2-40B4-BE49-F238E27FC236}">
                  <a16:creationId xmlns="" xmlns:a16="http://schemas.microsoft.com/office/drawing/2014/main" id="{8830FD40-1459-4D0A-8C9C-C8D30C7A2FF3}"/>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2;p32">
              <a:extLst>
                <a:ext uri="{FF2B5EF4-FFF2-40B4-BE49-F238E27FC236}">
                  <a16:creationId xmlns="" xmlns:a16="http://schemas.microsoft.com/office/drawing/2014/main" id="{97AA2E90-7010-45B0-A578-15BDFE8C85CF}"/>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3;p32">
              <a:extLst>
                <a:ext uri="{FF2B5EF4-FFF2-40B4-BE49-F238E27FC236}">
                  <a16:creationId xmlns="" xmlns:a16="http://schemas.microsoft.com/office/drawing/2014/main" id="{20DE3352-B7EA-401E-B72E-6B4BD8CAE799}"/>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4;p32">
              <a:extLst>
                <a:ext uri="{FF2B5EF4-FFF2-40B4-BE49-F238E27FC236}">
                  <a16:creationId xmlns="" xmlns:a16="http://schemas.microsoft.com/office/drawing/2014/main" id="{976866E0-FC56-46B0-95F5-F0E6810D9AFB}"/>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5;p32">
              <a:extLst>
                <a:ext uri="{FF2B5EF4-FFF2-40B4-BE49-F238E27FC236}">
                  <a16:creationId xmlns="" xmlns:a16="http://schemas.microsoft.com/office/drawing/2014/main" id="{066C678B-4E8C-44FF-A62E-9DD38E78DE54}"/>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6;p32">
              <a:extLst>
                <a:ext uri="{FF2B5EF4-FFF2-40B4-BE49-F238E27FC236}">
                  <a16:creationId xmlns="" xmlns:a16="http://schemas.microsoft.com/office/drawing/2014/main" id="{37DF0DA0-C12F-4D92-9234-578127AF6E12}"/>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7;p32">
              <a:extLst>
                <a:ext uri="{FF2B5EF4-FFF2-40B4-BE49-F238E27FC236}">
                  <a16:creationId xmlns="" xmlns:a16="http://schemas.microsoft.com/office/drawing/2014/main" id="{6AFC351F-5904-479D-9612-84078B7DAD82}"/>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p32">
              <a:extLst>
                <a:ext uri="{FF2B5EF4-FFF2-40B4-BE49-F238E27FC236}">
                  <a16:creationId xmlns="" xmlns:a16="http://schemas.microsoft.com/office/drawing/2014/main" id="{9D6BF1D9-A1AD-4F0C-9ADB-527D80F942B5}"/>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9;p32">
              <a:extLst>
                <a:ext uri="{FF2B5EF4-FFF2-40B4-BE49-F238E27FC236}">
                  <a16:creationId xmlns="" xmlns:a16="http://schemas.microsoft.com/office/drawing/2014/main" id="{23CB6C5C-BF62-4984-9B9D-07EE7D873EB5}"/>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0;p32">
              <a:extLst>
                <a:ext uri="{FF2B5EF4-FFF2-40B4-BE49-F238E27FC236}">
                  <a16:creationId xmlns="" xmlns:a16="http://schemas.microsoft.com/office/drawing/2014/main" id="{0AA5BCC8-4DF1-4B84-80C6-CF5C7AB45226}"/>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1;p32">
              <a:extLst>
                <a:ext uri="{FF2B5EF4-FFF2-40B4-BE49-F238E27FC236}">
                  <a16:creationId xmlns="" xmlns:a16="http://schemas.microsoft.com/office/drawing/2014/main" id="{84BB0961-3FE8-4260-BAA4-98FD7884CD96}"/>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2;p32">
              <a:extLst>
                <a:ext uri="{FF2B5EF4-FFF2-40B4-BE49-F238E27FC236}">
                  <a16:creationId xmlns="" xmlns:a16="http://schemas.microsoft.com/office/drawing/2014/main" id="{058C12B1-DDDE-43EE-9E31-D052031371B4}"/>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3;p32">
              <a:extLst>
                <a:ext uri="{FF2B5EF4-FFF2-40B4-BE49-F238E27FC236}">
                  <a16:creationId xmlns="" xmlns:a16="http://schemas.microsoft.com/office/drawing/2014/main" id="{C0FCB4E8-7D33-49F1-8B66-0DE658029AC2}"/>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4;p32">
              <a:extLst>
                <a:ext uri="{FF2B5EF4-FFF2-40B4-BE49-F238E27FC236}">
                  <a16:creationId xmlns="" xmlns:a16="http://schemas.microsoft.com/office/drawing/2014/main" id="{1B1DEFAA-CE9E-42C3-BA50-726C4F4C0557}"/>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5;p32">
              <a:extLst>
                <a:ext uri="{FF2B5EF4-FFF2-40B4-BE49-F238E27FC236}">
                  <a16:creationId xmlns="" xmlns:a16="http://schemas.microsoft.com/office/drawing/2014/main" id="{5EC2B492-5423-40AA-851C-061D10D40C34}"/>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6;p32">
              <a:extLst>
                <a:ext uri="{FF2B5EF4-FFF2-40B4-BE49-F238E27FC236}">
                  <a16:creationId xmlns="" xmlns:a16="http://schemas.microsoft.com/office/drawing/2014/main" id="{C685F228-BE26-49E6-8F93-7C29517DF3E2}"/>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7;p32">
              <a:extLst>
                <a:ext uri="{FF2B5EF4-FFF2-40B4-BE49-F238E27FC236}">
                  <a16:creationId xmlns="" xmlns:a16="http://schemas.microsoft.com/office/drawing/2014/main" id="{24505BEB-F423-4EC1-B534-50E5035BF6BF}"/>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8;p32">
              <a:extLst>
                <a:ext uri="{FF2B5EF4-FFF2-40B4-BE49-F238E27FC236}">
                  <a16:creationId xmlns="" xmlns:a16="http://schemas.microsoft.com/office/drawing/2014/main" id="{5F2EBF69-576F-4D66-B124-75935835669E}"/>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p32">
              <a:extLst>
                <a:ext uri="{FF2B5EF4-FFF2-40B4-BE49-F238E27FC236}">
                  <a16:creationId xmlns="" xmlns:a16="http://schemas.microsoft.com/office/drawing/2014/main" id="{1A169251-9576-4D13-8467-676703B9EAAF}"/>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60;p32">
              <a:extLst>
                <a:ext uri="{FF2B5EF4-FFF2-40B4-BE49-F238E27FC236}">
                  <a16:creationId xmlns="" xmlns:a16="http://schemas.microsoft.com/office/drawing/2014/main" id="{17CADB34-2E9C-4905-807F-E4D612899C52}"/>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61;p32">
              <a:extLst>
                <a:ext uri="{FF2B5EF4-FFF2-40B4-BE49-F238E27FC236}">
                  <a16:creationId xmlns="" xmlns:a16="http://schemas.microsoft.com/office/drawing/2014/main" id="{CE6AE739-9C7B-4B27-8849-3BE0E358ABB9}"/>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62;p32">
              <a:extLst>
                <a:ext uri="{FF2B5EF4-FFF2-40B4-BE49-F238E27FC236}">
                  <a16:creationId xmlns="" xmlns:a16="http://schemas.microsoft.com/office/drawing/2014/main" id="{E2E1D682-39B9-4659-A8B1-CD755432899E}"/>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63;p32">
              <a:extLst>
                <a:ext uri="{FF2B5EF4-FFF2-40B4-BE49-F238E27FC236}">
                  <a16:creationId xmlns="" xmlns:a16="http://schemas.microsoft.com/office/drawing/2014/main" id="{287BA884-A251-4A0F-A7B7-9582EDF683C8}"/>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4;p32">
              <a:extLst>
                <a:ext uri="{FF2B5EF4-FFF2-40B4-BE49-F238E27FC236}">
                  <a16:creationId xmlns="" xmlns:a16="http://schemas.microsoft.com/office/drawing/2014/main" id="{CB007E8B-85DC-428D-AD0E-31EFC4A2A8D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5;p32">
              <a:extLst>
                <a:ext uri="{FF2B5EF4-FFF2-40B4-BE49-F238E27FC236}">
                  <a16:creationId xmlns="" xmlns:a16="http://schemas.microsoft.com/office/drawing/2014/main" id="{3885FABF-7199-4AF2-8AEC-CBF861811B65}"/>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6;p32">
              <a:extLst>
                <a:ext uri="{FF2B5EF4-FFF2-40B4-BE49-F238E27FC236}">
                  <a16:creationId xmlns="" xmlns:a16="http://schemas.microsoft.com/office/drawing/2014/main" id="{3C1C2415-895E-4F12-A622-A20B1D5EB070}"/>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7;p32">
              <a:extLst>
                <a:ext uri="{FF2B5EF4-FFF2-40B4-BE49-F238E27FC236}">
                  <a16:creationId xmlns="" xmlns:a16="http://schemas.microsoft.com/office/drawing/2014/main" id="{2FD6EEEA-A71B-4A28-8710-C9D6E4E10E98}"/>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8;p32">
              <a:extLst>
                <a:ext uri="{FF2B5EF4-FFF2-40B4-BE49-F238E27FC236}">
                  <a16:creationId xmlns="" xmlns:a16="http://schemas.microsoft.com/office/drawing/2014/main" id="{DDD1AD29-344D-4764-9C0D-9D99E5BCB0FC}"/>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9;p32">
              <a:extLst>
                <a:ext uri="{FF2B5EF4-FFF2-40B4-BE49-F238E27FC236}">
                  <a16:creationId xmlns="" xmlns:a16="http://schemas.microsoft.com/office/drawing/2014/main" id="{FA532326-228B-432C-8E89-9348702E7BAC}"/>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70;p32">
              <a:extLst>
                <a:ext uri="{FF2B5EF4-FFF2-40B4-BE49-F238E27FC236}">
                  <a16:creationId xmlns="" xmlns:a16="http://schemas.microsoft.com/office/drawing/2014/main" id="{0F0C515A-D7BE-4FB0-955F-121CCA571A5A}"/>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71;p32">
              <a:extLst>
                <a:ext uri="{FF2B5EF4-FFF2-40B4-BE49-F238E27FC236}">
                  <a16:creationId xmlns="" xmlns:a16="http://schemas.microsoft.com/office/drawing/2014/main" id="{10099E5A-DE19-4D19-B15C-3BF35807BCDD}"/>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72;p32">
              <a:extLst>
                <a:ext uri="{FF2B5EF4-FFF2-40B4-BE49-F238E27FC236}">
                  <a16:creationId xmlns="" xmlns:a16="http://schemas.microsoft.com/office/drawing/2014/main" id="{AC8A6B73-FBAC-4949-9953-323E1CBEC736}"/>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73;p32">
              <a:extLst>
                <a:ext uri="{FF2B5EF4-FFF2-40B4-BE49-F238E27FC236}">
                  <a16:creationId xmlns="" xmlns:a16="http://schemas.microsoft.com/office/drawing/2014/main" id="{D8539FAE-E8BC-4074-AE42-53E0EED32405}"/>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74;p32">
              <a:extLst>
                <a:ext uri="{FF2B5EF4-FFF2-40B4-BE49-F238E27FC236}">
                  <a16:creationId xmlns="" xmlns:a16="http://schemas.microsoft.com/office/drawing/2014/main" id="{9D958A69-482D-4B1E-8EEF-8C7D0093E891}"/>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75;p32">
              <a:extLst>
                <a:ext uri="{FF2B5EF4-FFF2-40B4-BE49-F238E27FC236}">
                  <a16:creationId xmlns="" xmlns:a16="http://schemas.microsoft.com/office/drawing/2014/main" id="{82DFE368-AF77-4FA2-815B-4B1123A2219B}"/>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76;p32">
              <a:extLst>
                <a:ext uri="{FF2B5EF4-FFF2-40B4-BE49-F238E27FC236}">
                  <a16:creationId xmlns="" xmlns:a16="http://schemas.microsoft.com/office/drawing/2014/main" id="{2FD6E41B-2F1D-4A75-B463-53F1BE55C9F9}"/>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77;p32">
              <a:extLst>
                <a:ext uri="{FF2B5EF4-FFF2-40B4-BE49-F238E27FC236}">
                  <a16:creationId xmlns="" xmlns:a16="http://schemas.microsoft.com/office/drawing/2014/main" id="{0389A744-CC8D-4347-B704-9188DE54AE1C}"/>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78;p32">
              <a:extLst>
                <a:ext uri="{FF2B5EF4-FFF2-40B4-BE49-F238E27FC236}">
                  <a16:creationId xmlns="" xmlns:a16="http://schemas.microsoft.com/office/drawing/2014/main" id="{27827BF8-9D27-4AC9-ACFE-F67C6C364975}"/>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79;p32">
              <a:extLst>
                <a:ext uri="{FF2B5EF4-FFF2-40B4-BE49-F238E27FC236}">
                  <a16:creationId xmlns="" xmlns:a16="http://schemas.microsoft.com/office/drawing/2014/main" id="{1F112B91-02E3-47C6-8953-6878D950FF0A}"/>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13" name="Picture 112" descr="A picture containing vector graphics&#10;&#10;Description automatically generated">
            <a:extLst>
              <a:ext uri="{FF2B5EF4-FFF2-40B4-BE49-F238E27FC236}">
                <a16:creationId xmlns="" xmlns:a16="http://schemas.microsoft.com/office/drawing/2014/main" id="{9FFFC92E-F508-4F8C-8182-8060C563A8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0271">
            <a:off x="2530192" y="3610981"/>
            <a:ext cx="1330306" cy="1322636"/>
          </a:xfrm>
          <a:prstGeom prst="rect">
            <a:avLst/>
          </a:prstGeom>
        </p:spPr>
      </p:pic>
      <p:sp>
        <p:nvSpPr>
          <p:cNvPr id="7" name="Arrow: Right 6">
            <a:hlinkClick r:id="rId23" action="ppaction://hlinksldjump"/>
            <a:extLst>
              <a:ext uri="{FF2B5EF4-FFF2-40B4-BE49-F238E27FC236}">
                <a16:creationId xmlns="" xmlns:a16="http://schemas.microsoft.com/office/drawing/2014/main" id="{B7E0558E-C77A-41DB-88A4-C048024182E8}"/>
              </a:ext>
            </a:extLst>
          </p:cNvPr>
          <p:cNvSpPr/>
          <p:nvPr/>
        </p:nvSpPr>
        <p:spPr>
          <a:xfrm>
            <a:off x="7763606" y="82062"/>
            <a:ext cx="1031631" cy="597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3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56" presetClass="path" presetSubtype="0" accel="50000" decel="50000" fill="hold" nodeType="clickEffect">
                                  <p:stCondLst>
                                    <p:cond delay="0"/>
                                  </p:stCondLst>
                                  <p:childTnLst>
                                    <p:animMotion origin="layout" path="M -0.00026 0.00231 L 0.44636 0.30069 " pathEditMode="relative" rAng="0" ptsTypes="AA">
                                      <p:cBhvr>
                                        <p:cTn id="27" dur="2000" fill="hold"/>
                                        <p:tgtEl>
                                          <p:spTgt spid="15"/>
                                        </p:tgtEl>
                                        <p:attrNameLst>
                                          <p:attrName>ppt_x</p:attrName>
                                          <p:attrName>ppt_y</p:attrName>
                                        </p:attrNameLst>
                                      </p:cBhvr>
                                      <p:rCtr x="22331" y="14907"/>
                                    </p:animMotion>
                                  </p:childTnLst>
                                </p:cTn>
                              </p:par>
                              <p:par>
                                <p:cTn id="28" presetID="2" presetClass="exit" presetSubtype="8" fill="hold"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0-ppt_w/2"/>
                                          </p:val>
                                        </p:tav>
                                      </p:tavLst>
                                    </p:anim>
                                    <p:anim calcmode="lin" valueType="num">
                                      <p:cBhvr additive="base">
                                        <p:cTn id="30" dur="500"/>
                                        <p:tgtEl>
                                          <p:spTgt spid="5"/>
                                        </p:tgtEl>
                                        <p:attrNameLst>
                                          <p:attrName>ppt_y</p:attrName>
                                        </p:attrNameLst>
                                      </p:cBhvr>
                                      <p:tavLst>
                                        <p:tav tm="0">
                                          <p:val>
                                            <p:strVal val="ppt_y"/>
                                          </p:val>
                                        </p:tav>
                                        <p:tav tm="100000">
                                          <p:val>
                                            <p:strVal val="ppt_y"/>
                                          </p:val>
                                        </p:tav>
                                      </p:tavLst>
                                    </p:anim>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8" fill="hold"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xit" presetSubtype="1" fill="hold" nodeType="withEffect">
                                  <p:stCondLst>
                                    <p:cond delay="2400"/>
                                  </p:stCondLst>
                                  <p:childTnLst>
                                    <p:animEffect transition="out" filter="wipe(up)">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 presetClass="entr" presetSubtype="0" fill="hold" nodeType="withEffect">
                                  <p:stCondLst>
                                    <p:cond delay="300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par>
                                <p:cTn id="40" presetID="1" presetClass="exit" presetSubtype="0" fill="hold" nodeType="withEffect">
                                  <p:stCondLst>
                                    <p:cond delay="250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2.5E-6 4.07407E-6 L 0.44205 0.03032 " pathEditMode="relative" rAng="0" ptsTypes="AA">
                                      <p:cBhvr>
                                        <p:cTn id="46" dur="1600" fill="hold"/>
                                        <p:tgtEl>
                                          <p:spTgt spid="13"/>
                                        </p:tgtEl>
                                        <p:attrNameLst>
                                          <p:attrName>ppt_x</p:attrName>
                                          <p:attrName>ppt_y</p:attrName>
                                        </p:attrNameLst>
                                      </p:cBhvr>
                                      <p:rCtr x="22096" y="1505"/>
                                    </p:animMotion>
                                  </p:childTnLst>
                                </p:cTn>
                              </p:par>
                            </p:childTnLst>
                          </p:cTn>
                        </p:par>
                        <p:par>
                          <p:cTn id="47" fill="hold">
                            <p:stCondLst>
                              <p:cond delay="1600"/>
                            </p:stCondLst>
                            <p:childTnLst>
                              <p:par>
                                <p:cTn id="48" presetID="1" presetClass="mediacall" presetSubtype="0" fill="hold" nodeType="afterEffect">
                                  <p:stCondLst>
                                    <p:cond delay="0"/>
                                  </p:stCondLst>
                                  <p:childTnLst>
                                    <p:cmd type="call" cmd="playFrom(0.0)">
                                      <p:cBhvr>
                                        <p:cTn id="49" dur="1901" fill="hold"/>
                                        <p:tgtEl>
                                          <p:spTgt spid="20"/>
                                        </p:tgtEl>
                                      </p:cBhvr>
                                    </p:cmd>
                                  </p:childTnLst>
                                </p:cTn>
                              </p:par>
                              <p:par>
                                <p:cTn id="50" presetID="22" presetClass="entr" presetSubtype="1" fill="hold" nodeType="withEffect">
                                  <p:stCondLst>
                                    <p:cond delay="190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xit" presetSubtype="1" fill="hold" nodeType="withEffect">
                                  <p:stCondLst>
                                    <p:cond delay="2500"/>
                                  </p:stCondLst>
                                  <p:childTnLst>
                                    <p:animEffect transition="out" filter="wipe(up)">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nodeType="withEffect">
                                  <p:stCondLst>
                                    <p:cond delay="300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1" presetClass="exit" presetSubtype="0" fill="hold" nodeType="withEffect">
                                  <p:stCondLst>
                                    <p:cond delay="250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nodeType="withEffect">
                                  <p:stCondLst>
                                    <p:cond delay="2500"/>
                                  </p:stCondLst>
                                  <p:childTnLst>
                                    <p:set>
                                      <p:cBhvr>
                                        <p:cTn id="62" dur="1" fill="hold">
                                          <p:stCondLst>
                                            <p:cond delay="0"/>
                                          </p:stCondLst>
                                        </p:cTn>
                                        <p:tgtEl>
                                          <p:spTgt spid="18"/>
                                        </p:tgtEl>
                                        <p:attrNameLst>
                                          <p:attrName>style.visibility</p:attrName>
                                        </p:attrNameLst>
                                      </p:cBhvr>
                                      <p:to>
                                        <p:strVal val="hidden"/>
                                      </p:to>
                                    </p:set>
                                  </p:childTnLst>
                                </p:cTn>
                              </p:par>
                              <p:par>
                                <p:cTn id="63" presetID="2" presetClass="exit" presetSubtype="8" fill="hold" nodeType="withEffect">
                                  <p:stCondLst>
                                    <p:cond delay="200"/>
                                  </p:stCondLst>
                                  <p:childTnLst>
                                    <p:anim calcmode="lin" valueType="num">
                                      <p:cBhvr additive="base">
                                        <p:cTn id="64" dur="500"/>
                                        <p:tgtEl>
                                          <p:spTgt spid="4"/>
                                        </p:tgtEl>
                                        <p:attrNameLst>
                                          <p:attrName>ppt_x</p:attrName>
                                        </p:attrNameLst>
                                      </p:cBhvr>
                                      <p:tavLst>
                                        <p:tav tm="0">
                                          <p:val>
                                            <p:strVal val="ppt_x"/>
                                          </p:val>
                                        </p:tav>
                                        <p:tav tm="100000">
                                          <p:val>
                                            <p:strVal val="0-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nodeType="clickEffect">
                                  <p:stCondLst>
                                    <p:cond delay="0"/>
                                  </p:stCondLst>
                                  <p:childTnLst>
                                    <p:animMotion origin="layout" path="M 4.58333E-6 -2.96296E-6 L 0.4539 -0.24097 " pathEditMode="relative" rAng="0" ptsTypes="AA">
                                      <p:cBhvr>
                                        <p:cTn id="71" dur="2000" fill="hold"/>
                                        <p:tgtEl>
                                          <p:spTgt spid="16"/>
                                        </p:tgtEl>
                                        <p:attrNameLst>
                                          <p:attrName>ppt_x</p:attrName>
                                          <p:attrName>ppt_y</p:attrName>
                                        </p:attrNameLst>
                                      </p:cBhvr>
                                      <p:rCtr x="22695" y="-12060"/>
                                    </p:animMotion>
                                  </p:childTnLst>
                                </p:cTn>
                              </p:par>
                              <p:par>
                                <p:cTn id="72" presetID="2" presetClass="exit" presetSubtype="8" fill="hold" nodeType="withEffect">
                                  <p:stCondLst>
                                    <p:cond delay="0"/>
                                  </p:stCondLst>
                                  <p:childTnLst>
                                    <p:anim calcmode="lin" valueType="num">
                                      <p:cBhvr additive="base">
                                        <p:cTn id="73" dur="500"/>
                                        <p:tgtEl>
                                          <p:spTgt spid="3"/>
                                        </p:tgtEl>
                                        <p:attrNameLst>
                                          <p:attrName>ppt_x</p:attrName>
                                        </p:attrNameLst>
                                      </p:cBhvr>
                                      <p:tavLst>
                                        <p:tav tm="0">
                                          <p:val>
                                            <p:strVal val="ppt_x"/>
                                          </p:val>
                                        </p:tav>
                                        <p:tav tm="100000">
                                          <p:val>
                                            <p:strVal val="0-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1" presetClass="entr" presetSubtype="0" fill="hold" nodeType="withEffect">
                                  <p:stCondLst>
                                    <p:cond delay="2000"/>
                                  </p:stCondLst>
                                  <p:childTnLst>
                                    <p:set>
                                      <p:cBhvr>
                                        <p:cTn id="77" dur="1" fill="hold">
                                          <p:stCondLst>
                                            <p:cond delay="0"/>
                                          </p:stCondLst>
                                        </p:cTn>
                                        <p:tgtEl>
                                          <p:spTgt spid="19"/>
                                        </p:tgtEl>
                                        <p:attrNameLst>
                                          <p:attrName>style.visibility</p:attrName>
                                        </p:attrNameLst>
                                      </p:cBhvr>
                                      <p:to>
                                        <p:strVal val="visible"/>
                                      </p:to>
                                    </p:set>
                                  </p:childTnLst>
                                </p:cTn>
                              </p:par>
                              <p:par>
                                <p:cTn id="78" presetID="22" presetClass="exit" presetSubtype="1" fill="hold" nodeType="withEffect">
                                  <p:stCondLst>
                                    <p:cond delay="3000"/>
                                  </p:stCondLst>
                                  <p:childTnLst>
                                    <p:animEffect transition="out" filter="wipe(up)">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 presetClass="exit" presetSubtype="0" fill="hold" nodeType="withEffect">
                                  <p:stCondLst>
                                    <p:cond delay="3000"/>
                                  </p:stCondLst>
                                  <p:childTnLst>
                                    <p:set>
                                      <p:cBhvr>
                                        <p:cTn id="82" dur="1" fill="hold">
                                          <p:stCondLst>
                                            <p:cond delay="0"/>
                                          </p:stCondLst>
                                        </p:cTn>
                                        <p:tgtEl>
                                          <p:spTgt spid="16"/>
                                        </p:tgtEl>
                                        <p:attrNameLst>
                                          <p:attrName>style.visibility</p:attrName>
                                        </p:attrNameLst>
                                      </p:cBhvr>
                                      <p:to>
                                        <p:strVal val="hidden"/>
                                      </p:to>
                                    </p:set>
                                  </p:childTnLst>
                                </p:cTn>
                              </p:par>
                              <p:par>
                                <p:cTn id="83" presetID="1" presetClass="exit" presetSubtype="0" fill="hold" nodeType="withEffect">
                                  <p:stCondLst>
                                    <p:cond delay="3000"/>
                                  </p:stCondLst>
                                  <p:childTnLst>
                                    <p:set>
                                      <p:cBhvr>
                                        <p:cTn id="84" dur="1" fill="hold">
                                          <p:stCondLst>
                                            <p:cond delay="0"/>
                                          </p:stCondLst>
                                        </p:cTn>
                                        <p:tgtEl>
                                          <p:spTgt spid="11"/>
                                        </p:tgtEl>
                                        <p:attrNameLst>
                                          <p:attrName>style.visibility</p:attrName>
                                        </p:attrNameLst>
                                      </p:cBhvr>
                                      <p:to>
                                        <p:strVal val="hidden"/>
                                      </p:to>
                                    </p:set>
                                  </p:childTnLst>
                                </p:cTn>
                              </p:par>
                              <p:par>
                                <p:cTn id="85" presetID="22" presetClass="entr" presetSubtype="4" fill="hold" nodeType="withEffect">
                                  <p:stCondLst>
                                    <p:cond delay="300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42" presetClass="entr" presetSubtype="0" fill="hold" grpId="0" nodeType="withEffect">
                                  <p:stCondLst>
                                    <p:cond delay="30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1" presetClass="mediacall" presetSubtype="0" fill="hold" nodeType="afterEffect">
                                  <p:stCondLst>
                                    <p:cond delay="0"/>
                                  </p:stCondLst>
                                  <p:childTnLst>
                                    <p:cmd type="call" cmd="playFrom(0.0)">
                                      <p:cBhvr>
                                        <p:cTn id="95" dur="8085" fill="hold"/>
                                        <p:tgtEl>
                                          <p:spTgt spid="22"/>
                                        </p:tgtEl>
                                      </p:cBhvr>
                                    </p:cmd>
                                  </p:childTnLst>
                                </p:cTn>
                              </p:par>
                            </p:childTnLst>
                          </p:cTn>
                        </p:par>
                      </p:childTnLst>
                    </p:cTn>
                  </p:par>
                </p:childTnLst>
              </p:cTn>
              <p:nextCondLst>
                <p:cond evt="onClick" delay="0">
                  <p:tgtEl>
                    <p:spTgt spid="16"/>
                  </p:tgtEl>
                </p:cond>
              </p:nextCondLst>
            </p:seq>
            <p:audio>
              <p:cMediaNode vol="21212">
                <p:cTn id="96" fill="hold" display="0">
                  <p:stCondLst>
                    <p:cond delay="indefinite"/>
                  </p:stCondLst>
                  <p:endCondLst>
                    <p:cond evt="onStopAudio" delay="0">
                      <p:tgtEl>
                        <p:sldTgt/>
                      </p:tgtEl>
                    </p:cond>
                  </p:endCondLst>
                </p:cTn>
                <p:tgtEl>
                  <p:spTgt spid="20"/>
                </p:tgtEl>
              </p:cMediaNode>
            </p:audio>
            <p:audio>
              <p:cMediaNode vol="80000">
                <p:cTn id="97"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66442" y="-100180"/>
            <a:ext cx="826774" cy="895673"/>
          </a:xfrm>
          <a:prstGeom prst="rect">
            <a:avLst/>
          </a:prstGeom>
        </p:spPr>
      </p:pic>
      <p:pic>
        <p:nvPicPr>
          <p:cNvPr id="34" name="Google Shape;605;p73"/>
          <p:cNvPicPr preferRelativeResize="0"/>
          <p:nvPr/>
        </p:nvPicPr>
        <p:blipFill>
          <a:blip r:embed="rId5">
            <a:alphaModFix/>
          </a:blip>
          <a:stretch>
            <a:fillRect/>
          </a:stretch>
        </p:blipFill>
        <p:spPr>
          <a:xfrm rot="10800000">
            <a:off x="8994995" y="860045"/>
            <a:ext cx="2169621" cy="1253257"/>
          </a:xfrm>
          <a:prstGeom prst="rect">
            <a:avLst/>
          </a:prstGeom>
          <a:noFill/>
          <a:ln>
            <a:noFill/>
          </a:ln>
        </p:spPr>
      </p:pic>
      <p:pic>
        <p:nvPicPr>
          <p:cNvPr id="49" name="Google Shape;605;p73"/>
          <p:cNvPicPr preferRelativeResize="0"/>
          <p:nvPr/>
        </p:nvPicPr>
        <p:blipFill>
          <a:blip r:embed="rId5">
            <a:alphaModFix/>
          </a:blip>
          <a:stretch>
            <a:fillRect/>
          </a:stretch>
        </p:blipFill>
        <p:spPr>
          <a:xfrm rot="10800000">
            <a:off x="7635985" y="2904566"/>
            <a:ext cx="935495" cy="859605"/>
          </a:xfrm>
          <a:prstGeom prst="rect">
            <a:avLst/>
          </a:prstGeom>
          <a:noFill/>
          <a:ln>
            <a:noFill/>
          </a:ln>
        </p:spPr>
      </p:pic>
      <p:sp>
        <p:nvSpPr>
          <p:cNvPr id="136" name="Rectangle: Rounded Corners 135">
            <a:extLst>
              <a:ext uri="{FF2B5EF4-FFF2-40B4-BE49-F238E27FC236}">
                <a16:creationId xmlns="" xmlns:a16="http://schemas.microsoft.com/office/drawing/2014/main" id="{449A088A-24C4-417A-AA5A-6F153A142855}"/>
              </a:ext>
            </a:extLst>
          </p:cNvPr>
          <p:cNvSpPr/>
          <p:nvPr/>
        </p:nvSpPr>
        <p:spPr>
          <a:xfrm>
            <a:off x="1160604" y="19398"/>
            <a:ext cx="7889611" cy="656518"/>
          </a:xfrm>
          <a:custGeom>
            <a:avLst/>
            <a:gdLst>
              <a:gd name="connsiteX0" fmla="*/ 0 w 7889611"/>
              <a:gd name="connsiteY0" fmla="*/ 109422 h 656518"/>
              <a:gd name="connsiteX1" fmla="*/ 109422 w 7889611"/>
              <a:gd name="connsiteY1" fmla="*/ 0 h 656518"/>
              <a:gd name="connsiteX2" fmla="*/ 576641 w 7889611"/>
              <a:gd name="connsiteY2" fmla="*/ 0 h 656518"/>
              <a:gd name="connsiteX3" fmla="*/ 1350692 w 7889611"/>
              <a:gd name="connsiteY3" fmla="*/ 0 h 656518"/>
              <a:gd name="connsiteX4" fmla="*/ 1894619 w 7889611"/>
              <a:gd name="connsiteY4" fmla="*/ 0 h 656518"/>
              <a:gd name="connsiteX5" fmla="*/ 2361838 w 7889611"/>
              <a:gd name="connsiteY5" fmla="*/ 0 h 656518"/>
              <a:gd name="connsiteX6" fmla="*/ 3059181 w 7889611"/>
              <a:gd name="connsiteY6" fmla="*/ 0 h 656518"/>
              <a:gd name="connsiteX7" fmla="*/ 3679815 w 7889611"/>
              <a:gd name="connsiteY7" fmla="*/ 0 h 656518"/>
              <a:gd name="connsiteX8" fmla="*/ 4453865 w 7889611"/>
              <a:gd name="connsiteY8" fmla="*/ 0 h 656518"/>
              <a:gd name="connsiteX9" fmla="*/ 5151208 w 7889611"/>
              <a:gd name="connsiteY9" fmla="*/ 0 h 656518"/>
              <a:gd name="connsiteX10" fmla="*/ 5771843 w 7889611"/>
              <a:gd name="connsiteY10" fmla="*/ 0 h 656518"/>
              <a:gd name="connsiteX11" fmla="*/ 6545893 w 7889611"/>
              <a:gd name="connsiteY11" fmla="*/ 0 h 656518"/>
              <a:gd name="connsiteX12" fmla="*/ 7780189 w 7889611"/>
              <a:gd name="connsiteY12" fmla="*/ 0 h 656518"/>
              <a:gd name="connsiteX13" fmla="*/ 7889611 w 7889611"/>
              <a:gd name="connsiteY13" fmla="*/ 109422 h 656518"/>
              <a:gd name="connsiteX14" fmla="*/ 7889611 w 7889611"/>
              <a:gd name="connsiteY14" fmla="*/ 547096 h 656518"/>
              <a:gd name="connsiteX15" fmla="*/ 7780189 w 7889611"/>
              <a:gd name="connsiteY15" fmla="*/ 656518 h 656518"/>
              <a:gd name="connsiteX16" fmla="*/ 7159554 w 7889611"/>
              <a:gd name="connsiteY16" fmla="*/ 656518 h 656518"/>
              <a:gd name="connsiteX17" fmla="*/ 6308796 w 7889611"/>
              <a:gd name="connsiteY17" fmla="*/ 656518 h 656518"/>
              <a:gd name="connsiteX18" fmla="*/ 5534746 w 7889611"/>
              <a:gd name="connsiteY18" fmla="*/ 656518 h 656518"/>
              <a:gd name="connsiteX19" fmla="*/ 4683989 w 7889611"/>
              <a:gd name="connsiteY19" fmla="*/ 656518 h 656518"/>
              <a:gd name="connsiteX20" fmla="*/ 4063354 w 7889611"/>
              <a:gd name="connsiteY20" fmla="*/ 656518 h 656518"/>
              <a:gd name="connsiteX21" fmla="*/ 3212596 w 7889611"/>
              <a:gd name="connsiteY21" fmla="*/ 656518 h 656518"/>
              <a:gd name="connsiteX22" fmla="*/ 2515253 w 7889611"/>
              <a:gd name="connsiteY22" fmla="*/ 656518 h 656518"/>
              <a:gd name="connsiteX23" fmla="*/ 2048034 w 7889611"/>
              <a:gd name="connsiteY23" fmla="*/ 656518 h 656518"/>
              <a:gd name="connsiteX24" fmla="*/ 1197276 w 7889611"/>
              <a:gd name="connsiteY24" fmla="*/ 656518 h 656518"/>
              <a:gd name="connsiteX25" fmla="*/ 109422 w 7889611"/>
              <a:gd name="connsiteY25" fmla="*/ 656518 h 656518"/>
              <a:gd name="connsiteX26" fmla="*/ 0 w 7889611"/>
              <a:gd name="connsiteY26" fmla="*/ 547096 h 656518"/>
              <a:gd name="connsiteX27" fmla="*/ 0 w 7889611"/>
              <a:gd name="connsiteY27" fmla="*/ 109422 h 65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656518" fill="none" extrusionOk="0">
                <a:moveTo>
                  <a:pt x="0" y="109422"/>
                </a:moveTo>
                <a:cubicBezTo>
                  <a:pt x="-8556" y="57921"/>
                  <a:pt x="51831" y="-1468"/>
                  <a:pt x="109422" y="0"/>
                </a:cubicBezTo>
                <a:cubicBezTo>
                  <a:pt x="238807" y="13834"/>
                  <a:pt x="446809" y="15376"/>
                  <a:pt x="576641" y="0"/>
                </a:cubicBezTo>
                <a:cubicBezTo>
                  <a:pt x="706473" y="-15376"/>
                  <a:pt x="1177553" y="-4549"/>
                  <a:pt x="1350692" y="0"/>
                </a:cubicBezTo>
                <a:cubicBezTo>
                  <a:pt x="1523831" y="4549"/>
                  <a:pt x="1710717" y="26860"/>
                  <a:pt x="1894619" y="0"/>
                </a:cubicBezTo>
                <a:cubicBezTo>
                  <a:pt x="2078521" y="-26860"/>
                  <a:pt x="2167648" y="-10721"/>
                  <a:pt x="2361838" y="0"/>
                </a:cubicBezTo>
                <a:cubicBezTo>
                  <a:pt x="2556028" y="10721"/>
                  <a:pt x="2752156" y="12883"/>
                  <a:pt x="3059181" y="0"/>
                </a:cubicBezTo>
                <a:cubicBezTo>
                  <a:pt x="3366206" y="-12883"/>
                  <a:pt x="3406960" y="-28679"/>
                  <a:pt x="3679815" y="0"/>
                </a:cubicBezTo>
                <a:cubicBezTo>
                  <a:pt x="3952670" y="28679"/>
                  <a:pt x="4158877" y="-359"/>
                  <a:pt x="4453865" y="0"/>
                </a:cubicBezTo>
                <a:cubicBezTo>
                  <a:pt x="4748853" y="359"/>
                  <a:pt x="4823491" y="-21936"/>
                  <a:pt x="5151208" y="0"/>
                </a:cubicBezTo>
                <a:cubicBezTo>
                  <a:pt x="5478925" y="21936"/>
                  <a:pt x="5509643" y="30033"/>
                  <a:pt x="5771843" y="0"/>
                </a:cubicBezTo>
                <a:cubicBezTo>
                  <a:pt x="6034043" y="-30033"/>
                  <a:pt x="6336947" y="24647"/>
                  <a:pt x="6545893" y="0"/>
                </a:cubicBezTo>
                <a:cubicBezTo>
                  <a:pt x="6754839" y="-24647"/>
                  <a:pt x="7192064" y="-48949"/>
                  <a:pt x="7780189" y="0"/>
                </a:cubicBezTo>
                <a:cubicBezTo>
                  <a:pt x="7845178" y="-13226"/>
                  <a:pt x="7890775" y="42351"/>
                  <a:pt x="7889611" y="109422"/>
                </a:cubicBezTo>
                <a:cubicBezTo>
                  <a:pt x="7896656" y="232680"/>
                  <a:pt x="7881655" y="386060"/>
                  <a:pt x="7889611" y="547096"/>
                </a:cubicBezTo>
                <a:cubicBezTo>
                  <a:pt x="7890282" y="601318"/>
                  <a:pt x="7836348" y="663029"/>
                  <a:pt x="7780189" y="656518"/>
                </a:cubicBezTo>
                <a:cubicBezTo>
                  <a:pt x="7638781" y="666685"/>
                  <a:pt x="7355346" y="685302"/>
                  <a:pt x="7159554" y="656518"/>
                </a:cubicBezTo>
                <a:cubicBezTo>
                  <a:pt x="6963763" y="627734"/>
                  <a:pt x="6517724" y="646063"/>
                  <a:pt x="6308796" y="656518"/>
                </a:cubicBezTo>
                <a:cubicBezTo>
                  <a:pt x="6099868" y="666973"/>
                  <a:pt x="5878949" y="659853"/>
                  <a:pt x="5534746" y="656518"/>
                </a:cubicBezTo>
                <a:cubicBezTo>
                  <a:pt x="5190543" y="653184"/>
                  <a:pt x="5080879" y="634250"/>
                  <a:pt x="4683989" y="656518"/>
                </a:cubicBezTo>
                <a:cubicBezTo>
                  <a:pt x="4287099" y="678786"/>
                  <a:pt x="4341552" y="631463"/>
                  <a:pt x="4063354" y="656518"/>
                </a:cubicBezTo>
                <a:cubicBezTo>
                  <a:pt x="3785156" y="681573"/>
                  <a:pt x="3635341" y="695009"/>
                  <a:pt x="3212596" y="656518"/>
                </a:cubicBezTo>
                <a:cubicBezTo>
                  <a:pt x="2789851" y="618027"/>
                  <a:pt x="2676468" y="682383"/>
                  <a:pt x="2515253" y="656518"/>
                </a:cubicBezTo>
                <a:cubicBezTo>
                  <a:pt x="2354038" y="630653"/>
                  <a:pt x="2193900" y="638226"/>
                  <a:pt x="2048034" y="656518"/>
                </a:cubicBezTo>
                <a:cubicBezTo>
                  <a:pt x="1902168" y="674810"/>
                  <a:pt x="1577138" y="667974"/>
                  <a:pt x="1197276" y="656518"/>
                </a:cubicBezTo>
                <a:cubicBezTo>
                  <a:pt x="817414" y="645062"/>
                  <a:pt x="519826" y="630096"/>
                  <a:pt x="109422" y="656518"/>
                </a:cubicBezTo>
                <a:cubicBezTo>
                  <a:pt x="49277" y="659290"/>
                  <a:pt x="3371" y="595905"/>
                  <a:pt x="0" y="547096"/>
                </a:cubicBezTo>
                <a:cubicBezTo>
                  <a:pt x="4308" y="347581"/>
                  <a:pt x="-6969" y="202868"/>
                  <a:pt x="0" y="109422"/>
                </a:cubicBezTo>
                <a:close/>
              </a:path>
              <a:path w="7889611" h="656518" stroke="0" extrusionOk="0">
                <a:moveTo>
                  <a:pt x="0" y="109422"/>
                </a:moveTo>
                <a:cubicBezTo>
                  <a:pt x="14521" y="49150"/>
                  <a:pt x="46436" y="645"/>
                  <a:pt x="109422" y="0"/>
                </a:cubicBezTo>
                <a:cubicBezTo>
                  <a:pt x="383386" y="-23739"/>
                  <a:pt x="599708" y="-25460"/>
                  <a:pt x="730057" y="0"/>
                </a:cubicBezTo>
                <a:cubicBezTo>
                  <a:pt x="860407" y="25460"/>
                  <a:pt x="1090655" y="-20439"/>
                  <a:pt x="1273984" y="0"/>
                </a:cubicBezTo>
                <a:cubicBezTo>
                  <a:pt x="1457313" y="20439"/>
                  <a:pt x="1707269" y="41740"/>
                  <a:pt x="2124742" y="0"/>
                </a:cubicBezTo>
                <a:cubicBezTo>
                  <a:pt x="2542215" y="-41740"/>
                  <a:pt x="2440908" y="12154"/>
                  <a:pt x="2745376" y="0"/>
                </a:cubicBezTo>
                <a:cubicBezTo>
                  <a:pt x="3049844" y="-12154"/>
                  <a:pt x="3151409" y="23040"/>
                  <a:pt x="3366011" y="0"/>
                </a:cubicBezTo>
                <a:cubicBezTo>
                  <a:pt x="3580613" y="-23040"/>
                  <a:pt x="3909415" y="2424"/>
                  <a:pt x="4063354" y="0"/>
                </a:cubicBezTo>
                <a:cubicBezTo>
                  <a:pt x="4217293" y="-2424"/>
                  <a:pt x="4342697" y="-16142"/>
                  <a:pt x="4530573" y="0"/>
                </a:cubicBezTo>
                <a:cubicBezTo>
                  <a:pt x="4718449" y="16142"/>
                  <a:pt x="5130556" y="-4036"/>
                  <a:pt x="5304623" y="0"/>
                </a:cubicBezTo>
                <a:cubicBezTo>
                  <a:pt x="5478690" y="4036"/>
                  <a:pt x="5653905" y="-539"/>
                  <a:pt x="5848550" y="0"/>
                </a:cubicBezTo>
                <a:cubicBezTo>
                  <a:pt x="6043195" y="539"/>
                  <a:pt x="6449625" y="-18533"/>
                  <a:pt x="6622601" y="0"/>
                </a:cubicBezTo>
                <a:cubicBezTo>
                  <a:pt x="6795577" y="18533"/>
                  <a:pt x="6911671" y="-14323"/>
                  <a:pt x="7089820" y="0"/>
                </a:cubicBezTo>
                <a:cubicBezTo>
                  <a:pt x="7267969" y="14323"/>
                  <a:pt x="7539496" y="19129"/>
                  <a:pt x="7780189" y="0"/>
                </a:cubicBezTo>
                <a:cubicBezTo>
                  <a:pt x="7846819" y="-6670"/>
                  <a:pt x="7892775" y="57360"/>
                  <a:pt x="7889611" y="109422"/>
                </a:cubicBezTo>
                <a:cubicBezTo>
                  <a:pt x="7883695" y="217169"/>
                  <a:pt x="7871375" y="355709"/>
                  <a:pt x="7889611" y="547096"/>
                </a:cubicBezTo>
                <a:cubicBezTo>
                  <a:pt x="7894543" y="601432"/>
                  <a:pt x="7843146" y="651903"/>
                  <a:pt x="7780189" y="656518"/>
                </a:cubicBezTo>
                <a:cubicBezTo>
                  <a:pt x="7642229" y="635004"/>
                  <a:pt x="7498722" y="665704"/>
                  <a:pt x="7312970" y="656518"/>
                </a:cubicBezTo>
                <a:cubicBezTo>
                  <a:pt x="7127218" y="647332"/>
                  <a:pt x="6749776" y="661733"/>
                  <a:pt x="6538919" y="656518"/>
                </a:cubicBezTo>
                <a:cubicBezTo>
                  <a:pt x="6328062" y="651303"/>
                  <a:pt x="6246974" y="667622"/>
                  <a:pt x="6071700" y="656518"/>
                </a:cubicBezTo>
                <a:cubicBezTo>
                  <a:pt x="5896426" y="645414"/>
                  <a:pt x="5732561" y="661261"/>
                  <a:pt x="5604481" y="656518"/>
                </a:cubicBezTo>
                <a:cubicBezTo>
                  <a:pt x="5476401" y="651775"/>
                  <a:pt x="5295779" y="657411"/>
                  <a:pt x="5060553" y="656518"/>
                </a:cubicBezTo>
                <a:cubicBezTo>
                  <a:pt x="4825327" y="655625"/>
                  <a:pt x="4645688" y="687085"/>
                  <a:pt x="4439919" y="656518"/>
                </a:cubicBezTo>
                <a:cubicBezTo>
                  <a:pt x="4234150" y="625951"/>
                  <a:pt x="4024999" y="624383"/>
                  <a:pt x="3665869" y="656518"/>
                </a:cubicBezTo>
                <a:cubicBezTo>
                  <a:pt x="3306739" y="688654"/>
                  <a:pt x="3358932" y="668968"/>
                  <a:pt x="3198649" y="656518"/>
                </a:cubicBezTo>
                <a:cubicBezTo>
                  <a:pt x="3038366" y="644068"/>
                  <a:pt x="2900093" y="680188"/>
                  <a:pt x="2654722" y="656518"/>
                </a:cubicBezTo>
                <a:cubicBezTo>
                  <a:pt x="2409351" y="632848"/>
                  <a:pt x="2289640" y="675116"/>
                  <a:pt x="2034087" y="656518"/>
                </a:cubicBezTo>
                <a:cubicBezTo>
                  <a:pt x="1778534" y="637920"/>
                  <a:pt x="1753815" y="636855"/>
                  <a:pt x="1490160" y="656518"/>
                </a:cubicBezTo>
                <a:cubicBezTo>
                  <a:pt x="1226505" y="676181"/>
                  <a:pt x="1140858" y="642867"/>
                  <a:pt x="946233" y="656518"/>
                </a:cubicBezTo>
                <a:cubicBezTo>
                  <a:pt x="751608" y="670169"/>
                  <a:pt x="293778" y="656391"/>
                  <a:pt x="109422" y="656518"/>
                </a:cubicBezTo>
                <a:cubicBezTo>
                  <a:pt x="51892" y="655763"/>
                  <a:pt x="7762" y="604480"/>
                  <a:pt x="0" y="547096"/>
                </a:cubicBezTo>
                <a:cubicBezTo>
                  <a:pt x="-14821" y="328740"/>
                  <a:pt x="4441" y="325012"/>
                  <a:pt x="0" y="109422"/>
                </a:cubicBezTo>
                <a:close/>
              </a:path>
            </a:pathLst>
          </a:custGeom>
          <a:solidFill>
            <a:srgbClr val="FFFFFF">
              <a:alpha val="80000"/>
            </a:srgbClr>
          </a:solidFill>
          <a:ln w="3175">
            <a:extLst>
              <a:ext uri="{C807C97D-BFC1-408E-A445-0C87EB9F89A2}">
                <ask:lineSketchStyleProps xmln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a</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phần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mở</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kết</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 xmlns:a16="http://schemas.microsoft.com/office/drawing/2014/main" id="{416DAF29-85AF-411E-90EA-AE1956D45977}"/>
              </a:ext>
            </a:extLst>
          </p:cNvPr>
          <p:cNvGrpSpPr/>
          <p:nvPr/>
        </p:nvGrpSpPr>
        <p:grpSpPr>
          <a:xfrm>
            <a:off x="27609" y="711473"/>
            <a:ext cx="2004647" cy="903883"/>
            <a:chOff x="105507" y="1127927"/>
            <a:chExt cx="2004647" cy="903883"/>
          </a:xfrm>
        </p:grpSpPr>
        <p:sp>
          <p:nvSpPr>
            <p:cNvPr id="4" name="Oval 3">
              <a:extLst>
                <a:ext uri="{FF2B5EF4-FFF2-40B4-BE49-F238E27FC236}">
                  <a16:creationId xmlns="" xmlns:a16="http://schemas.microsoft.com/office/drawing/2014/main" id="{3EE91CAB-53C1-464E-8444-2828EC30A464}"/>
                </a:ext>
              </a:extLst>
            </p:cNvPr>
            <p:cNvSpPr/>
            <p:nvPr/>
          </p:nvSpPr>
          <p:spPr>
            <a:xfrm>
              <a:off x="105507" y="1127927"/>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Mở</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6" name="Straight Connector 5">
              <a:extLst>
                <a:ext uri="{FF2B5EF4-FFF2-40B4-BE49-F238E27FC236}">
                  <a16:creationId xmlns="" xmlns:a16="http://schemas.microsoft.com/office/drawing/2014/main" id="{A870C280-B0DE-478F-ABA7-C57E584CB33F}"/>
                </a:ext>
              </a:extLst>
            </p:cNvPr>
            <p:cNvCxnSpPr>
              <a:stCxn id="4" idx="6"/>
            </p:cNvCxnSpPr>
            <p:nvPr/>
          </p:nvCxnSpPr>
          <p:spPr>
            <a:xfrm flipV="1">
              <a:off x="1817077" y="1579868"/>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 name="Group 7">
            <a:extLst>
              <a:ext uri="{FF2B5EF4-FFF2-40B4-BE49-F238E27FC236}">
                <a16:creationId xmlns="" xmlns:a16="http://schemas.microsoft.com/office/drawing/2014/main" id="{FBC5A220-0E8F-4F7F-86F9-A500DB9EF254}"/>
              </a:ext>
            </a:extLst>
          </p:cNvPr>
          <p:cNvGrpSpPr/>
          <p:nvPr/>
        </p:nvGrpSpPr>
        <p:grpSpPr>
          <a:xfrm>
            <a:off x="76625" y="1887596"/>
            <a:ext cx="2004647" cy="903883"/>
            <a:chOff x="105507" y="2207808"/>
            <a:chExt cx="2004647" cy="903883"/>
          </a:xfrm>
        </p:grpSpPr>
        <p:sp>
          <p:nvSpPr>
            <p:cNvPr id="138" name="Oval 137">
              <a:extLst>
                <a:ext uri="{FF2B5EF4-FFF2-40B4-BE49-F238E27FC236}">
                  <a16:creationId xmlns="" xmlns:a16="http://schemas.microsoft.com/office/drawing/2014/main" id="{4E33174F-D7CD-4F67-BA3A-DDE074F157A1}"/>
                </a:ext>
              </a:extLst>
            </p:cNvPr>
            <p:cNvSpPr/>
            <p:nvPr/>
          </p:nvSpPr>
          <p:spPr>
            <a:xfrm>
              <a:off x="105507" y="2207808"/>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Thân</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0" name="Straight Connector 139">
              <a:extLst>
                <a:ext uri="{FF2B5EF4-FFF2-40B4-BE49-F238E27FC236}">
                  <a16:creationId xmlns="" xmlns:a16="http://schemas.microsoft.com/office/drawing/2014/main" id="{C301C8EF-9663-4E96-9EBA-223C08BCD7B4}"/>
                </a:ext>
              </a:extLst>
            </p:cNvPr>
            <p:cNvCxnSpPr/>
            <p:nvPr/>
          </p:nvCxnSpPr>
          <p:spPr>
            <a:xfrm flipV="1">
              <a:off x="1817077" y="2659749"/>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 name="Group 6">
            <a:extLst>
              <a:ext uri="{FF2B5EF4-FFF2-40B4-BE49-F238E27FC236}">
                <a16:creationId xmlns="" xmlns:a16="http://schemas.microsoft.com/office/drawing/2014/main" id="{320240FE-F0C0-4236-8BFC-FAFB657803C7}"/>
              </a:ext>
            </a:extLst>
          </p:cNvPr>
          <p:cNvGrpSpPr/>
          <p:nvPr/>
        </p:nvGrpSpPr>
        <p:grpSpPr>
          <a:xfrm>
            <a:off x="76624" y="4278850"/>
            <a:ext cx="2004647" cy="768260"/>
            <a:chOff x="105507" y="4111100"/>
            <a:chExt cx="2004647" cy="903883"/>
          </a:xfrm>
        </p:grpSpPr>
        <p:sp>
          <p:nvSpPr>
            <p:cNvPr id="139" name="Oval 138">
              <a:extLst>
                <a:ext uri="{FF2B5EF4-FFF2-40B4-BE49-F238E27FC236}">
                  <a16:creationId xmlns="" xmlns:a16="http://schemas.microsoft.com/office/drawing/2014/main" id="{147BDCE3-6C61-440B-A91C-6BEB73D137C0}"/>
                </a:ext>
              </a:extLst>
            </p:cNvPr>
            <p:cNvSpPr/>
            <p:nvPr/>
          </p:nvSpPr>
          <p:spPr>
            <a:xfrm>
              <a:off x="105507" y="4111100"/>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Kết</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1" name="Straight Connector 140">
              <a:extLst>
                <a:ext uri="{FF2B5EF4-FFF2-40B4-BE49-F238E27FC236}">
                  <a16:creationId xmlns="" xmlns:a16="http://schemas.microsoft.com/office/drawing/2014/main" id="{9B2597B4-3297-4AAB-AB51-8D3D722F0D15}"/>
                </a:ext>
              </a:extLst>
            </p:cNvPr>
            <p:cNvCxnSpPr/>
            <p:nvPr/>
          </p:nvCxnSpPr>
          <p:spPr>
            <a:xfrm flipV="1">
              <a:off x="1817077" y="4586972"/>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4" name="Group 13">
            <a:extLst>
              <a:ext uri="{FF2B5EF4-FFF2-40B4-BE49-F238E27FC236}">
                <a16:creationId xmlns="" xmlns:a16="http://schemas.microsoft.com/office/drawing/2014/main" id="{8D88F4E2-F561-4350-AFA1-6A6B1D0A40F0}"/>
              </a:ext>
            </a:extLst>
          </p:cNvPr>
          <p:cNvGrpSpPr/>
          <p:nvPr/>
        </p:nvGrpSpPr>
        <p:grpSpPr>
          <a:xfrm>
            <a:off x="2110154" y="869453"/>
            <a:ext cx="6729046" cy="619367"/>
            <a:chOff x="2110154" y="1209420"/>
            <a:chExt cx="6729046" cy="619367"/>
          </a:xfrm>
        </p:grpSpPr>
        <p:sp>
          <p:nvSpPr>
            <p:cNvPr id="12" name="Rectangle 11">
              <a:extLst>
                <a:ext uri="{FF2B5EF4-FFF2-40B4-BE49-F238E27FC236}">
                  <a16:creationId xmlns="" xmlns:a16="http://schemas.microsoft.com/office/drawing/2014/main" id="{AE3737F1-7E11-4080-8DC2-1BD0BD7E2371}"/>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DD0BA57-0296-4486-9215-4890C07B6E55}"/>
                </a:ext>
              </a:extLst>
            </p:cNvPr>
            <p:cNvSpPr txBox="1"/>
            <p:nvPr/>
          </p:nvSpPr>
          <p:spPr>
            <a:xfrm>
              <a:off x="2461846" y="1255841"/>
              <a:ext cx="602566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Tôi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có</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err="1">
                  <a:solidFill>
                    <a:srgbClr val="000000"/>
                  </a:solidFill>
                  <a:latin typeface="Arial" panose="020B0604020202020204" pitchFamily="34" charset="0"/>
                  <a:cs typeface="Arial" panose="020B0604020202020204" pitchFamily="34" charset="0"/>
                </a:rPr>
                <a:t>cỏ</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úa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trực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tiếp</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
        <p:nvSpPr>
          <p:cNvPr id="142" name="Rectangle 141">
            <a:extLst>
              <a:ext uri="{FF2B5EF4-FFF2-40B4-BE49-F238E27FC236}">
                <a16:creationId xmlns="" xmlns:a16="http://schemas.microsoft.com/office/drawing/2014/main" id="{36C58326-5C00-4093-B95D-C1F3BF23FEC5}"/>
              </a:ext>
            </a:extLst>
          </p:cNvPr>
          <p:cNvSpPr/>
          <p:nvPr/>
        </p:nvSpPr>
        <p:spPr>
          <a:xfrm>
            <a:off x="2081271" y="1767742"/>
            <a:ext cx="2169621" cy="1104829"/>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err="1">
                <a:solidFill>
                  <a:srgbClr val="000000"/>
                </a:solidFill>
                <a:latin typeface="Arial" panose="020B0604020202020204" pitchFamily="34" charset="0"/>
                <a:cs typeface="Arial" panose="020B0604020202020204" pitchFamily="34" charset="0"/>
              </a:rPr>
              <a:t>Chiếc</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áo</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của</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ba</a:t>
            </a:r>
            <a:r>
              <a:rPr lang="en-US" altLang="en-US" sz="2800" dirty="0">
                <a:solidFill>
                  <a:srgbClr val="000000"/>
                </a:solidFill>
                <a:latin typeface="Arial" panose="020B0604020202020204" pitchFamily="34" charset="0"/>
                <a:cs typeface="Arial" panose="020B0604020202020204" pitchFamily="34" charset="0"/>
              </a:rPr>
              <a:t> ”</a:t>
            </a:r>
          </a:p>
        </p:txBody>
      </p:sp>
      <p:cxnSp>
        <p:nvCxnSpPr>
          <p:cNvPr id="20" name="Straight Connector 19">
            <a:extLst>
              <a:ext uri="{FF2B5EF4-FFF2-40B4-BE49-F238E27FC236}">
                <a16:creationId xmlns="" xmlns:a16="http://schemas.microsoft.com/office/drawing/2014/main" id="{AD3781C2-D9CE-406F-AECC-16D9F223540F}"/>
              </a:ext>
            </a:extLst>
          </p:cNvPr>
          <p:cNvCxnSpPr>
            <a:cxnSpLocks/>
          </p:cNvCxnSpPr>
          <p:nvPr/>
        </p:nvCxnSpPr>
        <p:spPr>
          <a:xfrm flipV="1">
            <a:off x="4282226" y="1878929"/>
            <a:ext cx="325903" cy="128645"/>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3" name="Straight Connector 142">
            <a:extLst>
              <a:ext uri="{FF2B5EF4-FFF2-40B4-BE49-F238E27FC236}">
                <a16:creationId xmlns="" xmlns:a16="http://schemas.microsoft.com/office/drawing/2014/main" id="{E0CA61B8-5B2B-4EE6-95E4-970968148246}"/>
              </a:ext>
            </a:extLst>
          </p:cNvPr>
          <p:cNvCxnSpPr>
            <a:cxnSpLocks/>
          </p:cNvCxnSpPr>
          <p:nvPr/>
        </p:nvCxnSpPr>
        <p:spPr>
          <a:xfrm>
            <a:off x="4262403" y="2671548"/>
            <a:ext cx="359580" cy="281292"/>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Straight Connector 143">
            <a:extLst>
              <a:ext uri="{FF2B5EF4-FFF2-40B4-BE49-F238E27FC236}">
                <a16:creationId xmlns="" xmlns:a16="http://schemas.microsoft.com/office/drawing/2014/main" id="{894C0EEF-01F2-46F4-BCC9-FAC73AC790BD}"/>
              </a:ext>
            </a:extLst>
          </p:cNvPr>
          <p:cNvCxnSpPr>
            <a:cxnSpLocks/>
            <a:stCxn id="142" idx="2"/>
          </p:cNvCxnSpPr>
          <p:nvPr/>
        </p:nvCxnSpPr>
        <p:spPr>
          <a:xfrm flipH="1">
            <a:off x="2954215" y="2872571"/>
            <a:ext cx="211867" cy="24968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6" name="TextBox 145">
            <a:extLst>
              <a:ext uri="{FF2B5EF4-FFF2-40B4-BE49-F238E27FC236}">
                <a16:creationId xmlns="" xmlns:a16="http://schemas.microsoft.com/office/drawing/2014/main" id="{F9974D42-F5CD-469C-AA54-6F44895E5E9A}"/>
              </a:ext>
            </a:extLst>
          </p:cNvPr>
          <p:cNvSpPr txBox="1"/>
          <p:nvPr/>
        </p:nvSpPr>
        <p:spPr>
          <a:xfrm>
            <a:off x="4579888" y="1500835"/>
            <a:ext cx="4706390" cy="830997"/>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bao </a:t>
            </a:r>
            <a:r>
              <a:rPr lang="en-US" altLang="en-US" sz="2400" i="1" dirty="0" err="1">
                <a:solidFill>
                  <a:srgbClr val="0070C0"/>
                </a:solidFill>
                <a:latin typeface="Arial" panose="020B0604020202020204" pitchFamily="34" charset="0"/>
                <a:cs typeface="Arial" panose="020B0604020202020204" pitchFamily="34" charset="0"/>
              </a:rPr>
              <a:t>quát</a:t>
            </a:r>
            <a:r>
              <a:rPr lang="en-US" altLang="en-US" sz="2400" dirty="0">
                <a:solidFill>
                  <a:srgbClr val="0070C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áo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trông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rất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oách</a:t>
            </a:r>
            <a:r>
              <a:rPr lang="en-US" altLang="en-US" sz="2400" dirty="0">
                <a:solidFill>
                  <a:srgbClr val="000000"/>
                </a:solidFill>
                <a:latin typeface="Arial" panose="020B0604020202020204" pitchFamily="34" charset="0"/>
                <a:cs typeface="Arial" panose="020B0604020202020204" pitchFamily="34" charset="0"/>
              </a:rPr>
              <a:t>.</a:t>
            </a:r>
          </a:p>
        </p:txBody>
      </p:sp>
      <p:sp>
        <p:nvSpPr>
          <p:cNvPr id="148" name="TextBox 147">
            <a:extLst>
              <a:ext uri="{FF2B5EF4-FFF2-40B4-BE49-F238E27FC236}">
                <a16:creationId xmlns="" xmlns:a16="http://schemas.microsoft.com/office/drawing/2014/main" id="{41AFA422-793F-4E9C-BACB-9A6CEE890AF6}"/>
              </a:ext>
            </a:extLst>
          </p:cNvPr>
          <p:cNvSpPr txBox="1"/>
          <p:nvPr/>
        </p:nvSpPr>
        <p:spPr>
          <a:xfrm>
            <a:off x="4543118" y="2332210"/>
            <a:ext cx="4511682" cy="1200329"/>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từng</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bộ</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phận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hàng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khuy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sét</a:t>
            </a:r>
            <a:r>
              <a:rPr lang="en-US" altLang="en-US" sz="2400" dirty="0">
                <a:latin typeface="Arial" panose="020B0604020202020204" pitchFamily="34" charset="0"/>
                <a:cs typeface="Arial" panose="020B0604020202020204" pitchFamily="34" charset="0"/>
              </a:rPr>
              <a:t>...</a:t>
            </a:r>
          </a:p>
        </p:txBody>
      </p:sp>
      <p:sp>
        <p:nvSpPr>
          <p:cNvPr id="152" name="Text Box 7">
            <a:extLst>
              <a:ext uri="{FF2B5EF4-FFF2-40B4-BE49-F238E27FC236}">
                <a16:creationId xmlns="" xmlns:a16="http://schemas.microsoft.com/office/drawing/2014/main" id="{2A9286AD-AD06-44FA-9F77-A40091004FB6}"/>
              </a:ext>
            </a:extLst>
          </p:cNvPr>
          <p:cNvSpPr txBox="1">
            <a:spLocks noChangeArrowheads="1"/>
          </p:cNvSpPr>
          <p:nvPr/>
        </p:nvSpPr>
        <p:spPr bwMode="auto">
          <a:xfrm>
            <a:off x="85466" y="3041160"/>
            <a:ext cx="43115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err="1">
                <a:solidFill>
                  <a:srgbClr val="0070C0"/>
                </a:solidFill>
                <a:cs typeface="Arial" panose="020B0604020202020204" pitchFamily="34" charset="0"/>
              </a:rPr>
              <a:t>Công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dụng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và</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tình</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cảm</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đối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với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cái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áo</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cảm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giác</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ấm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áp</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hãnh</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diện</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nuối</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tiếc</a:t>
            </a:r>
            <a:r>
              <a:rPr lang="en-US" altLang="en-US" sz="2400" dirty="0">
                <a:solidFill>
                  <a:srgbClr val="000000"/>
                </a:solidFill>
                <a:cs typeface="Arial" panose="020B0604020202020204" pitchFamily="34" charset="0"/>
              </a:rPr>
              <a:t>.</a:t>
            </a:r>
          </a:p>
        </p:txBody>
      </p:sp>
      <p:grpSp>
        <p:nvGrpSpPr>
          <p:cNvPr id="156" name="Group 155">
            <a:extLst>
              <a:ext uri="{FF2B5EF4-FFF2-40B4-BE49-F238E27FC236}">
                <a16:creationId xmlns="" xmlns:a16="http://schemas.microsoft.com/office/drawing/2014/main" id="{81DB08A5-CF45-4575-BC28-7228CA82CDD7}"/>
              </a:ext>
            </a:extLst>
          </p:cNvPr>
          <p:cNvGrpSpPr/>
          <p:nvPr/>
        </p:nvGrpSpPr>
        <p:grpSpPr>
          <a:xfrm>
            <a:off x="2071687" y="4353296"/>
            <a:ext cx="6729046" cy="619367"/>
            <a:chOff x="2110154" y="1209420"/>
            <a:chExt cx="6729046" cy="619367"/>
          </a:xfrm>
        </p:grpSpPr>
        <p:sp>
          <p:nvSpPr>
            <p:cNvPr id="157" name="Rectangle 156">
              <a:extLst>
                <a:ext uri="{FF2B5EF4-FFF2-40B4-BE49-F238E27FC236}">
                  <a16:creationId xmlns="" xmlns:a16="http://schemas.microsoft.com/office/drawing/2014/main" id="{DB9B0594-0819-4BD4-98CF-F7492C885E04}"/>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 xmlns:a16="http://schemas.microsoft.com/office/drawing/2014/main" id="{FAD04FE7-6BBB-4886-B8BC-C535F66835D9}"/>
                </a:ext>
              </a:extLst>
            </p:cNvPr>
            <p:cNvSpPr txBox="1"/>
            <p:nvPr/>
          </p:nvSpPr>
          <p:spPr>
            <a:xfrm>
              <a:off x="2262555" y="1255841"/>
              <a:ext cx="641582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Ba </a:t>
              </a:r>
              <a:r>
                <a:rPr lang="en-US" altLang="en-US" sz="2400" dirty="0" err="1">
                  <a:solidFill>
                    <a:srgbClr val="000000"/>
                  </a:solidFill>
                  <a:latin typeface="Arial" panose="020B0604020202020204" pitchFamily="34" charset="0"/>
                  <a:cs typeface="Arial" panose="020B0604020202020204" pitchFamily="34" charset="0"/>
                </a:rPr>
                <a:t>đã</a:t>
              </a:r>
              <a:r>
                <a:rPr lang="en-US" altLang="en-US" sz="2400" dirty="0">
                  <a:solidFill>
                    <a:srgbClr val="000000"/>
                  </a:solidFill>
                  <a:latin typeface="Arial" panose="020B0604020202020204" pitchFamily="34" charset="0"/>
                  <a:cs typeface="Arial" panose="020B0604020202020204" pitchFamily="34" charset="0"/>
                </a:rPr>
                <a:t> hi </a:t>
              </a:r>
              <a:r>
                <a:rPr lang="en-US" altLang="en-US" sz="2400" dirty="0" err="1">
                  <a:solidFill>
                    <a:srgbClr val="000000"/>
                  </a:solidFill>
                  <a:latin typeface="Arial" panose="020B0604020202020204" pitchFamily="34" charset="0"/>
                  <a:cs typeface="Arial" panose="020B0604020202020204" pitchFamily="34" charset="0"/>
                </a:rPr>
                <a:t>sinh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của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Kết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rộng</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Tree>
    <p:extLst>
      <p:ext uri="{BB962C8B-B14F-4D97-AF65-F5344CB8AC3E}">
        <p14:creationId xmlns:p14="http://schemas.microsoft.com/office/powerpoint/2010/main" val="1498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up)">
                                      <p:cBhvr>
                                        <p:cTn id="15" dur="500"/>
                                        <p:tgtEl>
                                          <p:spTgt spid="1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wipe(left)">
                                      <p:cBhvr>
                                        <p:cTn id="35" dur="500"/>
                                        <p:tgtEl>
                                          <p:spTgt spid="1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wipe(left)">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3"/>
                                        </p:tgtEl>
                                        <p:attrNameLst>
                                          <p:attrName>style.visibility</p:attrName>
                                        </p:attrNameLst>
                                      </p:cBhvr>
                                      <p:to>
                                        <p:strVal val="visible"/>
                                      </p:to>
                                    </p:set>
                                    <p:animEffect transition="in" filter="wipe(left)">
                                      <p:cBhvr>
                                        <p:cTn id="48" dur="500"/>
                                        <p:tgtEl>
                                          <p:spTgt spid="14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wipe(left)">
                                      <p:cBhvr>
                                        <p:cTn id="51" dur="500"/>
                                        <p:tgtEl>
                                          <p:spTgt spid="14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wipe(up)">
                                      <p:cBhvr>
                                        <p:cTn id="56" dur="500"/>
                                        <p:tgtEl>
                                          <p:spTgt spid="152"/>
                                        </p:tgtEl>
                                      </p:cBhvr>
                                    </p:animEffect>
                                  </p:childTnLst>
                                </p:cTn>
                              </p:par>
                              <p:par>
                                <p:cTn id="57" presetID="22" presetClass="entr" presetSubtype="1"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wipe(up)">
                                      <p:cBhvr>
                                        <p:cTn id="59" dur="500"/>
                                        <p:tgtEl>
                                          <p:spTgt spid="14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wipe(left)">
                                      <p:cBhvr>
                                        <p:cTn id="6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2" grpId="0" animBg="1"/>
      <p:bldP spid="146" grpId="0"/>
      <p:bldP spid="148" grpId="0"/>
      <p:bldP spid="1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r>
                <a:rPr lang="en-US" altLang="en-US" sz="2800" b="1" dirty="0">
                  <a:solidFill>
                    <a:srgbClr val="C00000"/>
                  </a:solidFill>
                  <a:latin typeface="Arial" panose="020B0604020202020204" pitchFamily="34" charset="0"/>
                  <a:cs typeface="Arial" panose="020B0604020202020204" pitchFamily="34" charset="0"/>
                </a:rPr>
                <a:t>.</a:t>
              </a:r>
            </a:p>
          </p:txBody>
        </p:sp>
        <p:pic>
          <p:nvPicPr>
            <p:cNvPr id="128" name="Picture 127" descr="A picture containing vector graphics&#10;&#10;Description automatically generated">
              <a:extLst>
                <a:ext uri="{FF2B5EF4-FFF2-40B4-BE49-F238E27FC236}">
                  <a16:creationId xmlns=""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1" name="TextBox 130">
            <a:extLst>
              <a:ext uri="{FF2B5EF4-FFF2-40B4-BE49-F238E27FC236}">
                <a16:creationId xmlns="" xmlns:a16="http://schemas.microsoft.com/office/drawing/2014/main" id="{59A1D06F-B8D4-48ED-BDD7-4DC1D1D00223}"/>
              </a:ext>
            </a:extLst>
          </p:cNvPr>
          <p:cNvSpPr txBox="1"/>
          <p:nvPr/>
        </p:nvSpPr>
        <p:spPr>
          <a:xfrm>
            <a:off x="0" y="832440"/>
            <a:ext cx="8899283" cy="4401205"/>
          </a:xfrm>
          <a:prstGeom prst="rect">
            <a:avLst/>
          </a:prstGeom>
          <a:noFill/>
        </p:spPr>
        <p:txBody>
          <a:bodyPr wrap="square">
            <a:spAutoFit/>
          </a:bodyPr>
          <a:lstStyle/>
          <a:p>
            <a:pPr algn="l"/>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sz="2800" b="1" i="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đường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đều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đặn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máy</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khuy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thẳng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tắp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trong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đội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duyệt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binh</a:t>
            </a:r>
            <a:r>
              <a:rPr lang="en-US" altLang="en-US" sz="2800" b="0" dirty="0">
                <a:latin typeface="Arial" panose="020B0604020202020204" pitchFamily="34" charset="0"/>
                <a:cs typeface="Arial" panose="020B0604020202020204" pitchFamily="34" charset="0"/>
              </a:rPr>
              <a:t>.</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cổ</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hai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lá</a:t>
            </a:r>
            <a:r>
              <a:rPr lang="en-US" altLang="en-US" sz="2800" b="0" dirty="0">
                <a:latin typeface="Arial" panose="020B0604020202020204" pitchFamily="34" charset="0"/>
                <a:cs typeface="Arial" panose="020B0604020202020204" pitchFamily="34" charset="0"/>
              </a:rPr>
              <a:t> non.</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cầu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vai</a:t>
            </a:r>
            <a:r>
              <a:rPr lang="en-US" altLang="en-US" sz="2800" b="0" dirty="0">
                <a:latin typeface="Arial" panose="020B0604020202020204" pitchFamily="34" charset="0"/>
                <a:cs typeface="Arial" panose="020B0604020202020204" pitchFamily="34" charset="0"/>
              </a:rPr>
              <a:t> y </a:t>
            </a:r>
            <a:r>
              <a:rPr lang="en-US" altLang="en-US" sz="2800" b="0" dirty="0" err="1">
                <a:latin typeface="Arial" panose="020B0604020202020204" pitchFamily="34" charset="0"/>
                <a:cs typeface="Arial" panose="020B0604020202020204" pitchFamily="34" charset="0"/>
              </a:rPr>
              <a:t>hệt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chiếc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phục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sự</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Mặc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có</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cảm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giác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vòng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tay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mạnh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mẽ</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yêu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thương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đang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ôm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lấy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được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dựa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lồng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ngực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ấm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của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một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anh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lính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tí</a:t>
            </a:r>
            <a:r>
              <a:rPr lang="en-US" altLang="en-US" sz="2800" b="0" dirty="0">
                <a:latin typeface="Arial" panose="020B0604020202020204" pitchFamily="34" charset="0"/>
                <a:cs typeface="Arial" panose="020B0604020202020204" pitchFamily="34" charset="0"/>
              </a:rPr>
              <a:t> hon.</a:t>
            </a:r>
            <a:endParaRPr lang="en-US" sz="2800" b="0" dirty="0"/>
          </a:p>
        </p:txBody>
      </p:sp>
    </p:spTree>
    <p:extLst>
      <p:ext uri="{BB962C8B-B14F-4D97-AF65-F5344CB8AC3E}">
        <p14:creationId xmlns:p14="http://schemas.microsoft.com/office/powerpoint/2010/main" val="34308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1">
                                            <p:txEl>
                                              <p:pRg st="0" end="0"/>
                                            </p:txEl>
                                          </p:spTgt>
                                        </p:tgtEl>
                                        <p:attrNameLst>
                                          <p:attrName>style.visibility</p:attrName>
                                        </p:attrNameLst>
                                      </p:cBhvr>
                                      <p:to>
                                        <p:strVal val="visible"/>
                                      </p:to>
                                    </p:set>
                                    <p:anim calcmode="lin" valueType="num">
                                      <p:cBhvr additive="base">
                                        <p:cTn id="14"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1">
                                            <p:txEl>
                                              <p:pRg st="1" end="1"/>
                                            </p:txEl>
                                          </p:spTgt>
                                        </p:tgtEl>
                                        <p:attrNameLst>
                                          <p:attrName>style.visibility</p:attrName>
                                        </p:attrNameLst>
                                      </p:cBhvr>
                                      <p:to>
                                        <p:strVal val="visible"/>
                                      </p:to>
                                    </p:set>
                                    <p:animEffect transition="in" filter="barn(inVertical)">
                                      <p:cBhvr>
                                        <p:cTn id="20" dur="500"/>
                                        <p:tgtEl>
                                          <p:spTgt spid="1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1">
                                            <p:txEl>
                                              <p:pRg st="2" end="2"/>
                                            </p:txEl>
                                          </p:spTgt>
                                        </p:tgtEl>
                                        <p:attrNameLst>
                                          <p:attrName>style.visibility</p:attrName>
                                        </p:attrNameLst>
                                      </p:cBhvr>
                                      <p:to>
                                        <p:strVal val="visible"/>
                                      </p:to>
                                    </p:set>
                                    <p:animEffect transition="in" filter="barn(inVertical)">
                                      <p:cBhvr>
                                        <p:cTn id="25" dur="500"/>
                                        <p:tgtEl>
                                          <p:spTgt spid="1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1">
                                            <p:txEl>
                                              <p:pRg st="3" end="3"/>
                                            </p:txEl>
                                          </p:spTgt>
                                        </p:tgtEl>
                                        <p:attrNameLst>
                                          <p:attrName>style.visibility</p:attrName>
                                        </p:attrNameLst>
                                      </p:cBhvr>
                                      <p:to>
                                        <p:strVal val="visible"/>
                                      </p:to>
                                    </p:set>
                                    <p:animEffect transition="in" filter="barn(inVertical)">
                                      <p:cBhvr>
                                        <p:cTn id="30" dur="500"/>
                                        <p:tgtEl>
                                          <p:spTgt spid="1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1">
                                            <p:txEl>
                                              <p:pRg st="4" end="4"/>
                                            </p:txEl>
                                          </p:spTgt>
                                        </p:tgtEl>
                                        <p:attrNameLst>
                                          <p:attrName>style.visibility</p:attrName>
                                        </p:attrNameLst>
                                      </p:cBhvr>
                                      <p:to>
                                        <p:strVal val="visible"/>
                                      </p:to>
                                    </p:set>
                                    <p:animEffect transition="in" filter="barn(inVertical)">
                                      <p:cBhvr>
                                        <p:cTn id="35" dur="500"/>
                                        <p:tgtEl>
                                          <p:spTgt spid="1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1">
                                            <p:txEl>
                                              <p:pRg st="5" end="5"/>
                                            </p:txEl>
                                          </p:spTgt>
                                        </p:tgtEl>
                                        <p:attrNameLst>
                                          <p:attrName>style.visibility</p:attrName>
                                        </p:attrNameLst>
                                      </p:cBhvr>
                                      <p:to>
                                        <p:strVal val="visible"/>
                                      </p:to>
                                    </p:set>
                                    <p:animEffect transition="in" filter="barn(inVertical)">
                                      <p:cBhvr>
                                        <p:cTn id="40" dur="500"/>
                                        <p:tgtEl>
                                          <p:spTgt spid="13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1">
                                            <p:txEl>
                                              <p:pRg st="6" end="6"/>
                                            </p:txEl>
                                          </p:spTgt>
                                        </p:tgtEl>
                                        <p:attrNameLst>
                                          <p:attrName>style.visibility</p:attrName>
                                        </p:attrNameLst>
                                      </p:cBhvr>
                                      <p:to>
                                        <p:strVal val="visible"/>
                                      </p:to>
                                    </p:set>
                                    <p:animEffect transition="in" filter="barn(inVertical)">
                                      <p:cBhvr>
                                        <p:cTn id="45" dur="500"/>
                                        <p:tgtEl>
                                          <p:spTgt spid="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90BB398F-CF75-41D5-B013-45014DD54714}"/>
              </a:ext>
            </a:extLst>
          </p:cNvPr>
          <p:cNvGrpSpPr/>
          <p:nvPr/>
        </p:nvGrpSpPr>
        <p:grpSpPr>
          <a:xfrm>
            <a:off x="857096" y="0"/>
            <a:ext cx="7830284" cy="2457020"/>
            <a:chOff x="633045" y="114730"/>
            <a:chExt cx="8182709" cy="2550805"/>
          </a:xfrm>
        </p:grpSpPr>
        <p:pic>
          <p:nvPicPr>
            <p:cNvPr id="8" name="Picture 7">
              <a:extLst>
                <a:ext uri="{FF2B5EF4-FFF2-40B4-BE49-F238E27FC236}">
                  <a16:creationId xmlns="" xmlns:a16="http://schemas.microsoft.com/office/drawing/2014/main" id="{7015CAFA-0797-4B93-A553-FE9909B8785C}"/>
                </a:ext>
              </a:extLst>
            </p:cNvPr>
            <p:cNvPicPr>
              <a:picLocks noChangeAspect="1"/>
            </p:cNvPicPr>
            <p:nvPr/>
          </p:nvPicPr>
          <p:blipFill>
            <a:blip r:embed="rId2"/>
            <a:stretch>
              <a:fillRect/>
            </a:stretch>
          </p:blipFill>
          <p:spPr>
            <a:xfrm>
              <a:off x="5520105" y="116184"/>
              <a:ext cx="3295649" cy="1977389"/>
            </a:xfrm>
            <a:prstGeom prst="rect">
              <a:avLst/>
            </a:prstGeom>
          </p:spPr>
        </p:pic>
        <p:grpSp>
          <p:nvGrpSpPr>
            <p:cNvPr id="11" name="Group 10">
              <a:extLst>
                <a:ext uri="{FF2B5EF4-FFF2-40B4-BE49-F238E27FC236}">
                  <a16:creationId xmlns="" xmlns:a16="http://schemas.microsoft.com/office/drawing/2014/main" id="{2C4792DF-AABF-41CD-AB19-2FF3DF766FB7}"/>
                </a:ext>
              </a:extLst>
            </p:cNvPr>
            <p:cNvGrpSpPr/>
            <p:nvPr/>
          </p:nvGrpSpPr>
          <p:grpSpPr>
            <a:xfrm>
              <a:off x="633045" y="114730"/>
              <a:ext cx="7900400" cy="2550805"/>
              <a:chOff x="633045" y="114730"/>
              <a:chExt cx="7900400" cy="2550805"/>
            </a:xfrm>
          </p:grpSpPr>
          <p:pic>
            <p:nvPicPr>
              <p:cNvPr id="7" name="Picture 6">
                <a:extLst>
                  <a:ext uri="{FF2B5EF4-FFF2-40B4-BE49-F238E27FC236}">
                    <a16:creationId xmlns="" xmlns:a16="http://schemas.microsoft.com/office/drawing/2014/main" id="{D11C3C65-F585-4EED-9586-4E6242815467}"/>
                  </a:ext>
                </a:extLst>
              </p:cNvPr>
              <p:cNvPicPr>
                <a:picLocks noChangeAspect="1"/>
              </p:cNvPicPr>
              <p:nvPr/>
            </p:nvPicPr>
            <p:blipFill rotWithShape="1">
              <a:blip r:embed="rId3"/>
              <a:srcRect t="42530"/>
              <a:stretch/>
            </p:blipFill>
            <p:spPr>
              <a:xfrm>
                <a:off x="633045" y="114730"/>
                <a:ext cx="3412309" cy="1977389"/>
              </a:xfrm>
              <a:prstGeom prst="rect">
                <a:avLst/>
              </a:prstGeom>
            </p:spPr>
          </p:pic>
          <p:sp>
            <p:nvSpPr>
              <p:cNvPr id="9" name="Rectangle: Rounded Corners 8">
                <a:extLst>
                  <a:ext uri="{FF2B5EF4-FFF2-40B4-BE49-F238E27FC236}">
                    <a16:creationId xmlns="" xmlns:a16="http://schemas.microsoft.com/office/drawing/2014/main" id="{9AE932EF-B2A4-43A0-A1B8-0DC253E800AB}"/>
                  </a:ext>
                </a:extLst>
              </p:cNvPr>
              <p:cNvSpPr/>
              <p:nvPr/>
            </p:nvSpPr>
            <p:spPr>
              <a:xfrm>
                <a:off x="1055747" y="2184888"/>
                <a:ext cx="2516099"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Đường</a:t>
                </a:r>
                <a:r>
                  <a:rPr lang="en-US" sz="2800" dirty="0">
                    <a:solidFill>
                      <a:srgbClr val="000000"/>
                    </a:solidFill>
                  </a:rPr>
                  <a:t> </a:t>
                </a:r>
                <a:r>
                  <a:rPr lang="en-US" sz="2800" dirty="0" err="1">
                    <a:solidFill>
                      <a:srgbClr val="000000"/>
                    </a:solidFill>
                  </a:rPr>
                  <a:t>khâu</a:t>
                </a:r>
                <a:endParaRPr lang="en-US" sz="2800" dirty="0">
                  <a:solidFill>
                    <a:srgbClr val="000000"/>
                  </a:solidFill>
                </a:endParaRPr>
              </a:p>
            </p:txBody>
          </p:sp>
          <p:sp>
            <p:nvSpPr>
              <p:cNvPr id="10" name="Rectangle: Rounded Corners 9">
                <a:extLst>
                  <a:ext uri="{FF2B5EF4-FFF2-40B4-BE49-F238E27FC236}">
                    <a16:creationId xmlns="" xmlns:a16="http://schemas.microsoft.com/office/drawing/2014/main" id="{9499248B-9F90-40CA-A122-E34B4DB120F9}"/>
                  </a:ext>
                </a:extLst>
              </p:cNvPr>
              <p:cNvSpPr/>
              <p:nvPr/>
            </p:nvSpPr>
            <p:spPr>
              <a:xfrm>
                <a:off x="5966537" y="2184888"/>
                <a:ext cx="2566908"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Duyệt</a:t>
                </a:r>
                <a:r>
                  <a:rPr lang="en-US" sz="2800" dirty="0">
                    <a:solidFill>
                      <a:srgbClr val="000000"/>
                    </a:solidFill>
                  </a:rPr>
                  <a:t> </a:t>
                </a:r>
                <a:r>
                  <a:rPr lang="en-US" sz="2800" dirty="0" err="1">
                    <a:solidFill>
                      <a:srgbClr val="000000"/>
                    </a:solidFill>
                  </a:rPr>
                  <a:t>binh</a:t>
                </a:r>
                <a:endParaRPr lang="en-US" sz="2800" dirty="0">
                  <a:solidFill>
                    <a:srgbClr val="000000"/>
                  </a:solidFill>
                </a:endParaRPr>
              </a:p>
            </p:txBody>
          </p:sp>
        </p:grpSp>
      </p:grpSp>
      <p:grpSp>
        <p:nvGrpSpPr>
          <p:cNvPr id="3" name="Group 2">
            <a:extLst>
              <a:ext uri="{FF2B5EF4-FFF2-40B4-BE49-F238E27FC236}">
                <a16:creationId xmlns="" xmlns:a16="http://schemas.microsoft.com/office/drawing/2014/main" id="{CA066AF0-9F21-41A0-8EA8-C614BBB9FA85}"/>
              </a:ext>
            </a:extLst>
          </p:cNvPr>
          <p:cNvGrpSpPr/>
          <p:nvPr/>
        </p:nvGrpSpPr>
        <p:grpSpPr>
          <a:xfrm>
            <a:off x="1085746" y="2555153"/>
            <a:ext cx="7331484" cy="2528736"/>
            <a:chOff x="1085746" y="2555153"/>
            <a:chExt cx="7331484" cy="2528736"/>
          </a:xfrm>
        </p:grpSpPr>
        <p:grpSp>
          <p:nvGrpSpPr>
            <p:cNvPr id="19" name="Group 18">
              <a:extLst>
                <a:ext uri="{FF2B5EF4-FFF2-40B4-BE49-F238E27FC236}">
                  <a16:creationId xmlns="" xmlns:a16="http://schemas.microsoft.com/office/drawing/2014/main" id="{76E2703F-B1D3-4D6B-9364-9D19AD8573BC}"/>
                </a:ext>
              </a:extLst>
            </p:cNvPr>
            <p:cNvGrpSpPr/>
            <p:nvPr/>
          </p:nvGrpSpPr>
          <p:grpSpPr>
            <a:xfrm>
              <a:off x="1085746" y="2555153"/>
              <a:ext cx="7331484" cy="2528736"/>
              <a:chOff x="1085746" y="2555153"/>
              <a:chExt cx="7331484" cy="2528736"/>
            </a:xfrm>
          </p:grpSpPr>
          <p:pic>
            <p:nvPicPr>
              <p:cNvPr id="14" name="Picture 13">
                <a:extLst>
                  <a:ext uri="{FF2B5EF4-FFF2-40B4-BE49-F238E27FC236}">
                    <a16:creationId xmlns="" xmlns:a16="http://schemas.microsoft.com/office/drawing/2014/main" id="{4A50BBD4-5E22-4592-BF4D-AE4EFFC3A2D8}"/>
                  </a:ext>
                </a:extLst>
              </p:cNvPr>
              <p:cNvPicPr>
                <a:picLocks noChangeAspect="1"/>
              </p:cNvPicPr>
              <p:nvPr/>
            </p:nvPicPr>
            <p:blipFill rotWithShape="1">
              <a:blip r:embed="rId4"/>
              <a:srcRect l="13590" t="5242" r="20805"/>
              <a:stretch/>
            </p:blipFill>
            <p:spPr>
              <a:xfrm rot="5400000">
                <a:off x="6193136" y="2472231"/>
                <a:ext cx="1991833" cy="2157677"/>
              </a:xfrm>
              <a:prstGeom prst="rect">
                <a:avLst/>
              </a:prstGeom>
            </p:spPr>
          </p:pic>
          <p:grpSp>
            <p:nvGrpSpPr>
              <p:cNvPr id="18" name="Group 17">
                <a:extLst>
                  <a:ext uri="{FF2B5EF4-FFF2-40B4-BE49-F238E27FC236}">
                    <a16:creationId xmlns="" xmlns:a16="http://schemas.microsoft.com/office/drawing/2014/main" id="{54334350-1FBA-4D25-8971-DA898E65EAC6}"/>
                  </a:ext>
                </a:extLst>
              </p:cNvPr>
              <p:cNvGrpSpPr/>
              <p:nvPr/>
            </p:nvGrpSpPr>
            <p:grpSpPr>
              <a:xfrm>
                <a:off x="1085746" y="4577291"/>
                <a:ext cx="7331484" cy="506598"/>
                <a:chOff x="1085746" y="4577291"/>
                <a:chExt cx="7331484" cy="506598"/>
              </a:xfrm>
            </p:grpSpPr>
            <p:sp>
              <p:nvSpPr>
                <p:cNvPr id="15" name="Rectangle: Rounded Corners 14">
                  <a:extLst>
                    <a:ext uri="{FF2B5EF4-FFF2-40B4-BE49-F238E27FC236}">
                      <a16:creationId xmlns="" xmlns:a16="http://schemas.microsoft.com/office/drawing/2014/main" id="{03DFACB5-BDF2-45A8-BD51-7F2BF38142E0}"/>
                    </a:ext>
                  </a:extLst>
                </p:cNvPr>
                <p:cNvSpPr/>
                <p:nvPr/>
              </p:nvSpPr>
              <p:spPr>
                <a:xfrm>
                  <a:off x="1085746" y="4577291"/>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Cổ</a:t>
                  </a:r>
                  <a:r>
                    <a:rPr lang="en-US" sz="2800" dirty="0">
                      <a:solidFill>
                        <a:srgbClr val="000000"/>
                      </a:solidFill>
                    </a:rPr>
                    <a:t> </a:t>
                  </a:r>
                  <a:r>
                    <a:rPr lang="en-US" sz="2800" dirty="0" err="1">
                      <a:solidFill>
                        <a:srgbClr val="000000"/>
                      </a:solidFill>
                    </a:rPr>
                    <a:t>áo</a:t>
                  </a:r>
                  <a:endParaRPr lang="en-US" sz="2800" dirty="0">
                    <a:solidFill>
                      <a:srgbClr val="000000"/>
                    </a:solidFill>
                  </a:endParaRPr>
                </a:p>
              </p:txBody>
            </p:sp>
            <p:sp>
              <p:nvSpPr>
                <p:cNvPr id="17" name="Rectangle: Rounded Corners 16">
                  <a:extLst>
                    <a:ext uri="{FF2B5EF4-FFF2-40B4-BE49-F238E27FC236}">
                      <a16:creationId xmlns="" xmlns:a16="http://schemas.microsoft.com/office/drawing/2014/main" id="{769EDEFE-2A9B-42BE-85DA-4D5F76D8B550}"/>
                    </a:ext>
                  </a:extLst>
                </p:cNvPr>
                <p:cNvSpPr/>
                <p:nvPr/>
              </p:nvSpPr>
              <p:spPr>
                <a:xfrm>
                  <a:off x="6009498" y="4620914"/>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Lá</a:t>
                  </a:r>
                  <a:r>
                    <a:rPr lang="en-US" sz="2800" dirty="0">
                      <a:solidFill>
                        <a:srgbClr val="000000"/>
                      </a:solidFill>
                    </a:rPr>
                    <a:t> non</a:t>
                  </a:r>
                </a:p>
              </p:txBody>
            </p:sp>
          </p:grpSp>
        </p:grpSp>
        <p:pic>
          <p:nvPicPr>
            <p:cNvPr id="2" name="Picture 1">
              <a:extLst>
                <a:ext uri="{FF2B5EF4-FFF2-40B4-BE49-F238E27FC236}">
                  <a16:creationId xmlns="" xmlns:a16="http://schemas.microsoft.com/office/drawing/2014/main" id="{4DC1D986-1A95-4DFC-B92B-6B0EB3362D11}"/>
                </a:ext>
              </a:extLst>
            </p:cNvPr>
            <p:cNvPicPr>
              <a:picLocks noChangeAspect="1"/>
            </p:cNvPicPr>
            <p:nvPr/>
          </p:nvPicPr>
          <p:blipFill rotWithShape="1">
            <a:blip r:embed="rId5"/>
            <a:srcRect l="34327" t="3202" r="33860" b="65693"/>
            <a:stretch/>
          </p:blipFill>
          <p:spPr>
            <a:xfrm>
              <a:off x="1210773" y="2571750"/>
              <a:ext cx="2157677" cy="1904687"/>
            </a:xfrm>
            <a:prstGeom prst="rect">
              <a:avLst/>
            </a:prstGeom>
          </p:spPr>
        </p:pic>
      </p:grpSp>
    </p:spTree>
    <p:extLst>
      <p:ext uri="{BB962C8B-B14F-4D97-AF65-F5344CB8AC3E}">
        <p14:creationId xmlns:p14="http://schemas.microsoft.com/office/powerpoint/2010/main" val="31548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128" name="Picture 127" descr="A picture containing vector graphics&#10;&#10;Description automatically generated">
              <a:extLst>
                <a:ext uri="{FF2B5EF4-FFF2-40B4-BE49-F238E27FC236}">
                  <a16:creationId xmlns=""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2" name="TextBox 131">
            <a:extLst>
              <a:ext uri="{FF2B5EF4-FFF2-40B4-BE49-F238E27FC236}">
                <a16:creationId xmlns="" xmlns:a16="http://schemas.microsoft.com/office/drawing/2014/main" id="{FD314256-3138-49C6-9C75-8C070294D092}"/>
              </a:ext>
            </a:extLst>
          </p:cNvPr>
          <p:cNvSpPr txBox="1"/>
          <p:nvPr/>
        </p:nvSpPr>
        <p:spPr>
          <a:xfrm>
            <a:off x="512791" y="1675672"/>
            <a:ext cx="8786042" cy="2217082"/>
          </a:xfrm>
          <a:prstGeom prst="rect">
            <a:avLst/>
          </a:prstGeom>
          <a:noFill/>
        </p:spPr>
        <p:txBody>
          <a:bodyPr wrap="square">
            <a:spAutoFit/>
          </a:bodyPr>
          <a:lstStyle/>
          <a:p>
            <a:pPr marL="0" indent="0" eaLnBrk="1" hangingPunct="1">
              <a:lnSpc>
                <a:spcPct val="150000"/>
              </a:lnSpc>
              <a:buFont typeface="Arial" panose="020B0604020202020204" pitchFamily="34" charset="0"/>
              <a:buNone/>
            </a:pP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nhân</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hoá</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Người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bạn</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đồng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hành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quý</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báu</a:t>
            </a:r>
            <a:r>
              <a:rPr lang="en-US" altLang="en-US" sz="3200" dirty="0">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Cái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măng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sét</a:t>
            </a:r>
            <a:r>
              <a:rPr lang="en-US" altLang="en-US" sz="3200"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ôm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lấy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cổ</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tay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tôi</a:t>
            </a:r>
            <a:r>
              <a:rPr lang="en-US" alt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87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stretch>
            <a:fillRect/>
          </a:stretch>
        </p:blipFill>
        <p:spPr>
          <a:xfrm>
            <a:off x="0" y="66289"/>
            <a:ext cx="1025582" cy="756038"/>
          </a:xfrm>
          <a:prstGeom prst="rect">
            <a:avLst/>
          </a:prstGeom>
        </p:spPr>
      </p:pic>
      <p:sp>
        <p:nvSpPr>
          <p:cNvPr id="2" name="Oval 1">
            <a:extLst>
              <a:ext uri="{FF2B5EF4-FFF2-40B4-BE49-F238E27FC236}">
                <a16:creationId xmlns="" xmlns:a16="http://schemas.microsoft.com/office/drawing/2014/main" id="{0858C2AD-7A48-4C4A-BDD5-85A5EBFDB8BD}"/>
              </a:ext>
            </a:extLst>
          </p:cNvPr>
          <p:cNvSpPr/>
          <p:nvPr/>
        </p:nvSpPr>
        <p:spPr>
          <a:xfrm>
            <a:off x="526272" y="264695"/>
            <a:ext cx="8509444" cy="4812516"/>
          </a:xfrm>
          <a:prstGeom prst="ellipse">
            <a:avLst/>
          </a:prstGeom>
          <a:solidFill>
            <a:srgbClr val="FFFFFF">
              <a:alpha val="72941"/>
            </a:srgb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TextBox 2">
            <a:extLst>
              <a:ext uri="{FF2B5EF4-FFF2-40B4-BE49-F238E27FC236}">
                <a16:creationId xmlns="" xmlns:a16="http://schemas.microsoft.com/office/drawing/2014/main" id="{8CCA587D-720C-4431-AD66-CEB81C132BB8}"/>
              </a:ext>
            </a:extLst>
          </p:cNvPr>
          <p:cNvSpPr txBox="1"/>
          <p:nvPr/>
        </p:nvSpPr>
        <p:spPr>
          <a:xfrm>
            <a:off x="1025582" y="964610"/>
            <a:ext cx="7170821" cy="3970318"/>
          </a:xfrm>
          <a:prstGeom prst="rect">
            <a:avLst/>
          </a:prstGeom>
          <a:noFill/>
        </p:spPr>
        <p:txBody>
          <a:bodyPr wrap="square" rtlCol="0">
            <a:spAutoFit/>
          </a:bodyPr>
          <a:lstStyle/>
          <a:p>
            <a:pPr algn="ctr"/>
            <a:r>
              <a:rPr lang="en-US" sz="2800" b="0" i="0" dirty="0">
                <a:solidFill>
                  <a:srgbClr val="000000"/>
                </a:solidFill>
                <a:effectLst/>
                <a:latin typeface="Arial" panose="020B0604020202020204" pitchFamily="34" charset="0"/>
              </a:rPr>
              <a:t>     </a:t>
            </a:r>
            <a:r>
              <a:rPr lang="vi-VN" sz="2800" b="0" i="0" dirty="0">
                <a:solidFill>
                  <a:srgbClr val="000000"/>
                </a:solidFill>
                <a:effectLst/>
                <a:latin typeface="Arial" panose="020B0604020202020204" pitchFamily="34" charset="0"/>
              </a:rPr>
              <a:t>Nhờ khả năng quan sát tinh tế, cách dùng từ ngữ miêu tả chính xác, cách sử dụng linh hoạt các biện pháp nghệ thuật nhân hóa, so sánh cùng tình cảm trân trọng, mến thương cái áo của người cha đã hi sinh, tác giả đã có được một bài văn chân thực và cảm động, gây ấn tượng sâu sắc trong lòng </a:t>
            </a:r>
            <a:r>
              <a:rPr lang="vi-VN" sz="2800" b="0" i="0" dirty="0" err="1">
                <a:solidFill>
                  <a:srgbClr val="000000"/>
                </a:solidFill>
                <a:effectLst/>
                <a:latin typeface="Arial" panose="020B0604020202020204" pitchFamily="34" charset="0"/>
              </a:rPr>
              <a:t>người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đọc</a:t>
            </a:r>
            <a:r>
              <a:rPr lang="en-US" sz="2800" b="0" i="0" dirty="0">
                <a:solidFill>
                  <a:srgbClr val="000000"/>
                </a:solidFill>
                <a:effectLst/>
                <a:latin typeface="Arial" panose="020B0604020202020204" pitchFamily="34" charset="0"/>
              </a:rPr>
              <a:t>.</a:t>
            </a:r>
            <a:endParaRPr lang="en-US" sz="2800" dirty="0"/>
          </a:p>
          <a:p>
            <a:pPr algn="ctr"/>
            <a:endParaRPr lang="en-US" sz="2800" dirty="0"/>
          </a:p>
        </p:txBody>
      </p:sp>
      <p:pic>
        <p:nvPicPr>
          <p:cNvPr id="10" name="Picture 9" descr="A picture containing vector graphics&#10;&#10;Description automatically generated">
            <a:extLst>
              <a:ext uri="{FF2B5EF4-FFF2-40B4-BE49-F238E27FC236}">
                <a16:creationId xmlns="" xmlns:a16="http://schemas.microsoft.com/office/drawing/2014/main" id="{8636AB7B-A382-465F-B8D3-496F3CC590C8}"/>
              </a:ext>
            </a:extLst>
          </p:cNvPr>
          <p:cNvPicPr>
            <a:picLocks noChangeAspect="1"/>
          </p:cNvPicPr>
          <p:nvPr/>
        </p:nvPicPr>
        <p:blipFill rotWithShape="1">
          <a:blip r:embed="rId5">
            <a:extLst>
              <a:ext uri="{28A0092B-C50C-407E-A947-70E740481C1C}">
                <a14:useLocalDpi xmlns:a14="http://schemas.microsoft.com/office/drawing/2010/main" val="0"/>
              </a:ext>
            </a:extLst>
          </a:blip>
          <a:srcRect b="31530"/>
          <a:stretch/>
        </p:blipFill>
        <p:spPr>
          <a:xfrm rot="1779687">
            <a:off x="7346348" y="33136"/>
            <a:ext cx="1531717" cy="1042712"/>
          </a:xfrm>
          <a:prstGeom prst="rect">
            <a:avLst/>
          </a:prstGeom>
        </p:spPr>
      </p:pic>
    </p:spTree>
    <p:extLst>
      <p:ext uri="{BB962C8B-B14F-4D97-AF65-F5344CB8AC3E}">
        <p14:creationId xmlns:p14="http://schemas.microsoft.com/office/powerpoint/2010/main" val="1300135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9B1CE99-7C62-4030-907A-3598BDC5123D}"/>
              </a:ext>
            </a:extLst>
          </p:cNvPr>
          <p:cNvSpPr/>
          <p:nvPr/>
        </p:nvSpPr>
        <p:spPr>
          <a:xfrm>
            <a:off x="738554" y="131856"/>
            <a:ext cx="8159261" cy="13849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1CF51527-5F58-4526-BEA9-421ABA16D257}"/>
              </a:ext>
            </a:extLst>
          </p:cNvPr>
          <p:cNvSpPr txBox="1"/>
          <p:nvPr/>
        </p:nvSpPr>
        <p:spPr>
          <a:xfrm>
            <a:off x="738555" y="95760"/>
            <a:ext cx="8159260" cy="1384995"/>
          </a:xfrm>
          <a:prstGeom prst="rect">
            <a:avLst/>
          </a:prstGeom>
          <a:noFill/>
        </p:spPr>
        <p:txBody>
          <a:bodyPr wrap="square">
            <a:spAutoFit/>
          </a:bodyPr>
          <a:lstStyle/>
          <a:p>
            <a:pPr algn="ctr"/>
            <a:r>
              <a:rPr lang="en-US" altLang="en-US" sz="2800" b="1" dirty="0" err="1">
                <a:latin typeface="Arial" panose="020B0604020202020204" pitchFamily="34" charset="0"/>
                <a:cs typeface="Arial" panose="020B0604020202020204" pitchFamily="34" charset="0"/>
              </a:rPr>
              <a:t>Bài</a:t>
            </a:r>
            <a:r>
              <a:rPr lang="en-US" altLang="en-US" sz="2800" b="1" dirty="0">
                <a:latin typeface="Arial" panose="020B0604020202020204" pitchFamily="34" charset="0"/>
                <a:cs typeface="Arial" panose="020B0604020202020204" pitchFamily="34" charset="0"/>
              </a:rPr>
              <a:t> 2. </a:t>
            </a:r>
            <a:r>
              <a:rPr lang="en-US" altLang="en-US" sz="2800" b="1" dirty="0" err="1">
                <a:latin typeface="Arial" panose="020B0604020202020204" pitchFamily="34" charset="0"/>
                <a:cs typeface="Arial" panose="020B0604020202020204" pitchFamily="34" charset="0"/>
              </a:rPr>
              <a:t>Viết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đoạn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khoảng</a:t>
            </a:r>
            <a:r>
              <a:rPr lang="en-US" altLang="en-US" sz="2800" b="1" dirty="0">
                <a:latin typeface="Arial" panose="020B0604020202020204" pitchFamily="34" charset="0"/>
                <a:cs typeface="Arial" panose="020B0604020202020204" pitchFamily="34" charset="0"/>
              </a:rPr>
              <a:t> 5 </a:t>
            </a:r>
            <a:r>
              <a:rPr lang="en-US" altLang="en-US" sz="2800" b="1" dirty="0" err="1">
                <a:latin typeface="Arial" panose="020B0604020202020204" pitchFamily="34" charset="0"/>
                <a:cs typeface="Arial" panose="020B0604020202020204" pitchFamily="34" charset="0"/>
              </a:rPr>
              <a:t>câu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tả</a:t>
            </a:r>
            <a:r>
              <a:rPr lang="en-US" altLang="en-US" sz="2800" b="1" dirty="0">
                <a:latin typeface="Arial" panose="020B0604020202020204" pitchFamily="34" charset="0"/>
                <a:cs typeface="Arial" panose="020B0604020202020204" pitchFamily="34" charset="0"/>
              </a:rPr>
              <a:t> </a:t>
            </a:r>
          </a:p>
          <a:p>
            <a:pPr algn="ctr"/>
            <a:r>
              <a:rPr lang="en-US" altLang="en-US" sz="2800" b="1" dirty="0" err="1">
                <a:latin typeface="Arial" panose="020B0604020202020204" pitchFamily="34" charset="0"/>
                <a:cs typeface="Arial" panose="020B0604020202020204" pitchFamily="34" charset="0"/>
              </a:rPr>
              <a:t>hình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dáng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hoặc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công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dụng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đồ</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vật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gần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gũi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em</a:t>
            </a:r>
            <a:r>
              <a:rPr lang="en-US" altLang="en-US" sz="2800" b="1" dirty="0">
                <a:latin typeface="Arial" panose="020B0604020202020204" pitchFamily="34" charset="0"/>
                <a:cs typeface="Arial" panose="020B0604020202020204" pitchFamily="34" charset="0"/>
              </a:rPr>
              <a:t>.</a:t>
            </a:r>
            <a:endParaRPr lang="en-US" sz="2800" dirty="0"/>
          </a:p>
        </p:txBody>
      </p:sp>
      <p:cxnSp>
        <p:nvCxnSpPr>
          <p:cNvPr id="7" name="Straight Connector 6">
            <a:extLst>
              <a:ext uri="{FF2B5EF4-FFF2-40B4-BE49-F238E27FC236}">
                <a16:creationId xmlns="" xmlns:a16="http://schemas.microsoft.com/office/drawing/2014/main" id="{76FE3744-E363-4C10-A981-1B55CB896690}"/>
              </a:ext>
            </a:extLst>
          </p:cNvPr>
          <p:cNvCxnSpPr/>
          <p:nvPr/>
        </p:nvCxnSpPr>
        <p:spPr>
          <a:xfrm>
            <a:off x="3914897" y="561782"/>
            <a:ext cx="1535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 xmlns:a16="http://schemas.microsoft.com/office/drawing/2014/main" id="{F40D67D3-1C14-466A-ACAB-346F235BF8D6}"/>
              </a:ext>
            </a:extLst>
          </p:cNvPr>
          <p:cNvCxnSpPr>
            <a:cxnSpLocks/>
          </p:cNvCxnSpPr>
          <p:nvPr/>
        </p:nvCxnSpPr>
        <p:spPr>
          <a:xfrm>
            <a:off x="902986" y="991960"/>
            <a:ext cx="161778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 xmlns:a16="http://schemas.microsoft.com/office/drawing/2014/main" id="{E6CA7EEE-D616-4FCF-BAB9-37043F64BE16}"/>
              </a:ext>
            </a:extLst>
          </p:cNvPr>
          <p:cNvCxnSpPr>
            <a:cxnSpLocks/>
          </p:cNvCxnSpPr>
          <p:nvPr/>
        </p:nvCxnSpPr>
        <p:spPr>
          <a:xfrm>
            <a:off x="3610708" y="991960"/>
            <a:ext cx="179363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 xmlns:a16="http://schemas.microsoft.com/office/drawing/2014/main" id="{B984C80C-DEDD-4C65-9110-F6705C3FC626}"/>
              </a:ext>
            </a:extLst>
          </p:cNvPr>
          <p:cNvGrpSpPr/>
          <p:nvPr/>
        </p:nvGrpSpPr>
        <p:grpSpPr>
          <a:xfrm>
            <a:off x="19931" y="1184223"/>
            <a:ext cx="2810412" cy="3004386"/>
            <a:chOff x="177410" y="1790476"/>
            <a:chExt cx="2810412" cy="3004386"/>
          </a:xfrm>
        </p:grpSpPr>
        <p:grpSp>
          <p:nvGrpSpPr>
            <p:cNvPr id="14" name="Group 13">
              <a:extLst>
                <a:ext uri="{FF2B5EF4-FFF2-40B4-BE49-F238E27FC236}">
                  <a16:creationId xmlns="" xmlns:a16="http://schemas.microsoft.com/office/drawing/2014/main" id="{7448CC32-8E45-4DF9-85A1-CC70B8E5ED78}"/>
                </a:ext>
              </a:extLst>
            </p:cNvPr>
            <p:cNvGrpSpPr/>
            <p:nvPr/>
          </p:nvGrpSpPr>
          <p:grpSpPr>
            <a:xfrm>
              <a:off x="177410" y="1790476"/>
              <a:ext cx="2810412" cy="3004386"/>
              <a:chOff x="177410" y="1790476"/>
              <a:chExt cx="2810412" cy="3004386"/>
            </a:xfrm>
          </p:grpSpPr>
          <p:pic>
            <p:nvPicPr>
              <p:cNvPr id="145" name="Picture 144" descr="A picture containing vector graphics&#10;&#10;Description automatically generated">
                <a:extLst>
                  <a:ext uri="{FF2B5EF4-FFF2-40B4-BE49-F238E27FC236}">
                    <a16:creationId xmlns="" xmlns:a16="http://schemas.microsoft.com/office/drawing/2014/main" id="{67E3B9A3-AD87-41EA-AE3A-920B1CD1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13" name="Picture 12">
                <a:extLst>
                  <a:ext uri="{FF2B5EF4-FFF2-40B4-BE49-F238E27FC236}">
                    <a16:creationId xmlns="" xmlns:a16="http://schemas.microsoft.com/office/drawing/2014/main" id="{A329DB44-CD21-4B63-8C90-81279C8D52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15" name="TextBox 14">
              <a:extLst>
                <a:ext uri="{FF2B5EF4-FFF2-40B4-BE49-F238E27FC236}">
                  <a16:creationId xmlns="" xmlns:a16="http://schemas.microsoft.com/office/drawing/2014/main" id="{27EDF2C6-81BA-4880-9657-464893198007}"/>
                </a:ext>
              </a:extLst>
            </p:cNvPr>
            <p:cNvSpPr txBox="1"/>
            <p:nvPr/>
          </p:nvSpPr>
          <p:spPr>
            <a:xfrm>
              <a:off x="468923" y="2990037"/>
              <a:ext cx="1934308"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1</a:t>
              </a:r>
            </a:p>
            <a:p>
              <a:pPr algn="ctr"/>
              <a:r>
                <a:rPr lang="en-US" sz="2800" dirty="0">
                  <a:latin typeface="#9Slide07 SVNUT Triumph Press" panose="00000500000000000000" pitchFamily="2" charset="0"/>
                </a:rPr>
                <a:t>Quan </a:t>
              </a:r>
              <a:r>
                <a:rPr lang="en-US" sz="2800" dirty="0" err="1">
                  <a:latin typeface="#9Slide07 SVNUT Triumph Press" panose="00000500000000000000" pitchFamily="2" charset="0"/>
                </a:rPr>
                <a:t>sát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đồ</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vật</a:t>
              </a:r>
              <a:endParaRPr lang="en-US" sz="2800" dirty="0">
                <a:latin typeface="#9Slide07 SVNUT Triumph Press" panose="00000500000000000000" pitchFamily="2" charset="0"/>
              </a:endParaRPr>
            </a:p>
          </p:txBody>
        </p:sp>
      </p:grpSp>
      <p:pic>
        <p:nvPicPr>
          <p:cNvPr id="21" name="Picture 20">
            <a:extLst>
              <a:ext uri="{FF2B5EF4-FFF2-40B4-BE49-F238E27FC236}">
                <a16:creationId xmlns="" xmlns:a16="http://schemas.microsoft.com/office/drawing/2014/main" id="{E34483E0-4D57-48D9-9E65-9299FBB52958}"/>
              </a:ext>
            </a:extLst>
          </p:cNvPr>
          <p:cNvPicPr>
            <a:picLocks noChangeAspect="1"/>
          </p:cNvPicPr>
          <p:nvPr/>
        </p:nvPicPr>
        <p:blipFill rotWithShape="1">
          <a:blip r:embed="rId6"/>
          <a:srcRect l="12849" t="11624" r="13760" b="6778"/>
          <a:stretch/>
        </p:blipFill>
        <p:spPr>
          <a:xfrm>
            <a:off x="2800680" y="2571750"/>
            <a:ext cx="2157047" cy="2398277"/>
          </a:xfrm>
          <a:prstGeom prst="rect">
            <a:avLst/>
          </a:prstGeom>
        </p:spPr>
      </p:pic>
      <p:pic>
        <p:nvPicPr>
          <p:cNvPr id="22" name="Picture 21">
            <a:extLst>
              <a:ext uri="{FF2B5EF4-FFF2-40B4-BE49-F238E27FC236}">
                <a16:creationId xmlns="" xmlns:a16="http://schemas.microsoft.com/office/drawing/2014/main" id="{C537EE74-19AB-42EE-A9D6-7EA40721042F}"/>
              </a:ext>
            </a:extLst>
          </p:cNvPr>
          <p:cNvPicPr>
            <a:picLocks noChangeAspect="1"/>
          </p:cNvPicPr>
          <p:nvPr/>
        </p:nvPicPr>
        <p:blipFill rotWithShape="1">
          <a:blip r:embed="rId7"/>
          <a:srcRect l="15046" r="9565"/>
          <a:stretch/>
        </p:blipFill>
        <p:spPr>
          <a:xfrm>
            <a:off x="7005317" y="1999321"/>
            <a:ext cx="2118752" cy="2810412"/>
          </a:xfrm>
          <a:prstGeom prst="rect">
            <a:avLst/>
          </a:prstGeom>
        </p:spPr>
      </p:pic>
      <p:pic>
        <p:nvPicPr>
          <p:cNvPr id="1026" name="Picture 2" descr="Đồng hồ báo thức để bàn cao cấp | Tiki">
            <a:extLst>
              <a:ext uri="{FF2B5EF4-FFF2-40B4-BE49-F238E27FC236}">
                <a16:creationId xmlns="" xmlns:a16="http://schemas.microsoft.com/office/drawing/2014/main" id="{E93F3929-0EAA-4D16-B51F-672B58DD26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00" t="5014" r="17407" b="4274"/>
          <a:stretch/>
        </p:blipFill>
        <p:spPr bwMode="auto">
          <a:xfrm>
            <a:off x="5093891" y="1619745"/>
            <a:ext cx="1795193" cy="25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98033A6D-4B98-422A-A415-8FD06E5E9F1A}"/>
              </a:ext>
            </a:extLst>
          </p:cNvPr>
          <p:cNvGrpSpPr/>
          <p:nvPr/>
        </p:nvGrpSpPr>
        <p:grpSpPr>
          <a:xfrm>
            <a:off x="199293" y="129147"/>
            <a:ext cx="2810412" cy="3004386"/>
            <a:chOff x="199293" y="129147"/>
            <a:chExt cx="2810412" cy="3004386"/>
          </a:xfrm>
        </p:grpSpPr>
        <p:grpSp>
          <p:nvGrpSpPr>
            <p:cNvPr id="5" name="Group 4">
              <a:extLst>
                <a:ext uri="{FF2B5EF4-FFF2-40B4-BE49-F238E27FC236}">
                  <a16:creationId xmlns="" xmlns:a16="http://schemas.microsoft.com/office/drawing/2014/main" id="{2FC8D2FB-CDF1-4A73-8768-806EC4A4B493}"/>
                </a:ext>
              </a:extLst>
            </p:cNvPr>
            <p:cNvGrpSpPr/>
            <p:nvPr/>
          </p:nvGrpSpPr>
          <p:grpSpPr>
            <a:xfrm>
              <a:off x="199293" y="129147"/>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 xmlns:a16="http://schemas.microsoft.com/office/drawing/2014/main" id="{A5D0DC8A-F7A9-4512-88D2-D2B2C38C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 xmlns:a16="http://schemas.microsoft.com/office/drawing/2014/main" id="{83F5DD06-9B03-466E-8E09-EF6F957512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 xmlns:a16="http://schemas.microsoft.com/office/drawing/2014/main" id="{910C4D73-140D-4E1B-8FE7-8B559A2053A4}"/>
                </a:ext>
              </a:extLst>
            </p:cNvPr>
            <p:cNvSpPr txBox="1"/>
            <p:nvPr/>
          </p:nvSpPr>
          <p:spPr>
            <a:xfrm>
              <a:off x="490805" y="1328708"/>
              <a:ext cx="2287563"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2</a:t>
              </a:r>
            </a:p>
            <a:p>
              <a:pPr algn="ctr"/>
              <a:r>
                <a:rPr lang="en-US" sz="2800" dirty="0" err="1">
                  <a:latin typeface="#9Slide07 SVNUT Triumph Press" panose="00000500000000000000" pitchFamily="2" charset="0"/>
                </a:rPr>
                <a:t>Viết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đoạn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văn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miêu</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tả</a:t>
              </a:r>
              <a:endParaRPr lang="en-US" sz="2800" dirty="0">
                <a:latin typeface="#9Slide07 SVNUT Triumph Press" panose="00000500000000000000" pitchFamily="2" charset="0"/>
              </a:endParaRPr>
            </a:p>
          </p:txBody>
        </p:sp>
      </p:grpSp>
      <p:sp>
        <p:nvSpPr>
          <p:cNvPr id="2" name="Rectangle: Rounded Corners 1">
            <a:extLst>
              <a:ext uri="{FF2B5EF4-FFF2-40B4-BE49-F238E27FC236}">
                <a16:creationId xmlns="" xmlns:a16="http://schemas.microsoft.com/office/drawing/2014/main" id="{0C15D4EB-8159-412A-871B-965F6607AB97}"/>
              </a:ext>
            </a:extLst>
          </p:cNvPr>
          <p:cNvSpPr/>
          <p:nvPr/>
        </p:nvSpPr>
        <p:spPr>
          <a:xfrm>
            <a:off x="3702930" y="519815"/>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Hình</a:t>
            </a:r>
            <a:r>
              <a:rPr lang="en-US" sz="2800" dirty="0">
                <a:solidFill>
                  <a:srgbClr val="000000"/>
                </a:solidFill>
              </a:rPr>
              <a:t> </a:t>
            </a:r>
            <a:r>
              <a:rPr lang="en-US" sz="2800" dirty="0" err="1">
                <a:solidFill>
                  <a:srgbClr val="000000"/>
                </a:solidFill>
              </a:rPr>
              <a:t>dáng</a:t>
            </a:r>
            <a:endParaRPr lang="en-US" sz="2800" dirty="0">
              <a:solidFill>
                <a:srgbClr val="000000"/>
              </a:solidFill>
            </a:endParaRPr>
          </a:p>
        </p:txBody>
      </p:sp>
      <p:sp>
        <p:nvSpPr>
          <p:cNvPr id="9" name="Rectangle: Rounded Corners 8">
            <a:extLst>
              <a:ext uri="{FF2B5EF4-FFF2-40B4-BE49-F238E27FC236}">
                <a16:creationId xmlns="" xmlns:a16="http://schemas.microsoft.com/office/drawing/2014/main" id="{F93DFCB6-7DB0-4B9D-B82B-81D6C13364C1}"/>
              </a:ext>
            </a:extLst>
          </p:cNvPr>
          <p:cNvSpPr/>
          <p:nvPr/>
        </p:nvSpPr>
        <p:spPr>
          <a:xfrm>
            <a:off x="3719343" y="1878368"/>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Công</a:t>
            </a:r>
            <a:r>
              <a:rPr lang="en-US" sz="2800" dirty="0">
                <a:solidFill>
                  <a:srgbClr val="000000"/>
                </a:solidFill>
              </a:rPr>
              <a:t> </a:t>
            </a:r>
            <a:r>
              <a:rPr lang="en-US" sz="2800" dirty="0" err="1">
                <a:solidFill>
                  <a:srgbClr val="000000"/>
                </a:solidFill>
              </a:rPr>
              <a:t>dụng</a:t>
            </a:r>
            <a:endParaRPr lang="en-US" sz="2800" dirty="0">
              <a:solidFill>
                <a:srgbClr val="000000"/>
              </a:solidFill>
            </a:endParaRPr>
          </a:p>
        </p:txBody>
      </p:sp>
      <p:sp>
        <p:nvSpPr>
          <p:cNvPr id="10" name="TextBox 9">
            <a:extLst>
              <a:ext uri="{FF2B5EF4-FFF2-40B4-BE49-F238E27FC236}">
                <a16:creationId xmlns="" xmlns:a16="http://schemas.microsoft.com/office/drawing/2014/main" id="{B7AD5D98-60DE-4976-9724-03A2AE17A22F}"/>
              </a:ext>
            </a:extLst>
          </p:cNvPr>
          <p:cNvSpPr txBox="1"/>
          <p:nvPr/>
        </p:nvSpPr>
        <p:spPr>
          <a:xfrm>
            <a:off x="1078932" y="3683193"/>
            <a:ext cx="4360985"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rPr>
              <a:t>Bao </a:t>
            </a:r>
            <a:r>
              <a:rPr lang="en-US" sz="3200" b="1" dirty="0" err="1">
                <a:solidFill>
                  <a:srgbClr val="0070C0"/>
                </a:solidFill>
                <a:effectLst>
                  <a:outerShdw blurRad="38100" dist="38100" dir="2700000" algn="tl">
                    <a:srgbClr val="000000">
                      <a:alpha val="43137"/>
                    </a:srgbClr>
                  </a:outerShdw>
                </a:effectLst>
              </a:rPr>
              <a:t>quát</a:t>
            </a:r>
            <a:endParaRPr lang="en-US" sz="3200" b="1" dirty="0">
              <a:solidFill>
                <a:srgbClr val="0070C0"/>
              </a:solidFill>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72FAC815-200B-41E4-BF5C-87D0CF7EC11A}"/>
              </a:ext>
            </a:extLst>
          </p:cNvPr>
          <p:cNvSpPr txBox="1"/>
          <p:nvPr/>
        </p:nvSpPr>
        <p:spPr>
          <a:xfrm>
            <a:off x="4911969" y="3683193"/>
            <a:ext cx="3950677" cy="523220"/>
          </a:xfrm>
          <a:prstGeom prst="rect">
            <a:avLst/>
          </a:prstGeom>
          <a:noFill/>
        </p:spPr>
        <p:txBody>
          <a:bodyPr wrap="square" rtlCol="0">
            <a:spAutoFit/>
          </a:bodyPr>
          <a:lstStyle/>
          <a:p>
            <a:r>
              <a:rPr lang="en-US" sz="2800" b="1" dirty="0">
                <a:solidFill>
                  <a:srgbClr val="0070C0"/>
                </a:solidFill>
                <a:effectLst>
                  <a:outerShdw blurRad="38100" dist="38100" dir="2700000" algn="tl">
                    <a:srgbClr val="000000">
                      <a:alpha val="43137"/>
                    </a:srgbClr>
                  </a:outerShdw>
                </a:effectLst>
              </a:rPr>
              <a:t>Chi </a:t>
            </a:r>
            <a:r>
              <a:rPr lang="en-US" sz="2800" b="1" dirty="0" err="1">
                <a:solidFill>
                  <a:srgbClr val="0070C0"/>
                </a:solidFill>
                <a:effectLst>
                  <a:outerShdw blurRad="38100" dist="38100" dir="2700000" algn="tl">
                    <a:srgbClr val="000000">
                      <a:alpha val="43137"/>
                    </a:srgbClr>
                  </a:outerShdw>
                </a:effectLst>
              </a:rPr>
              <a:t>tiết</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từng</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bộ</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phận</a:t>
            </a:r>
            <a:endParaRPr lang="en-US" sz="2800" b="1" dirty="0">
              <a:solidFill>
                <a:srgbClr val="0070C0"/>
              </a:solidFill>
              <a:effectLst>
                <a:outerShdw blurRad="38100" dist="38100" dir="2700000" algn="tl">
                  <a:srgbClr val="000000">
                    <a:alpha val="43137"/>
                  </a:srgbClr>
                </a:outerShdw>
              </a:effectLst>
            </a:endParaRPr>
          </a:p>
        </p:txBody>
      </p:sp>
      <p:sp>
        <p:nvSpPr>
          <p:cNvPr id="12" name="Arrow: Right 11">
            <a:extLst>
              <a:ext uri="{FF2B5EF4-FFF2-40B4-BE49-F238E27FC236}">
                <a16:creationId xmlns="" xmlns:a16="http://schemas.microsoft.com/office/drawing/2014/main" id="{E32E58A7-085F-44DE-BA09-DE32297DCF0F}"/>
              </a:ext>
            </a:extLst>
          </p:cNvPr>
          <p:cNvSpPr/>
          <p:nvPr/>
        </p:nvSpPr>
        <p:spPr>
          <a:xfrm>
            <a:off x="3482162" y="3795337"/>
            <a:ext cx="1089838" cy="411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7F94C97B-5DFE-432C-BFAA-8C0FB4635CA1}"/>
              </a:ext>
            </a:extLst>
          </p:cNvPr>
          <p:cNvSpPr txBox="1"/>
          <p:nvPr/>
        </p:nvSpPr>
        <p:spPr>
          <a:xfrm>
            <a:off x="5317959" y="1322937"/>
            <a:ext cx="1925052" cy="523220"/>
          </a:xfrm>
          <a:prstGeom prst="rect">
            <a:avLst/>
          </a:prstGeom>
          <a:noFill/>
        </p:spPr>
        <p:txBody>
          <a:bodyPr wrap="square" rtlCol="0">
            <a:spAutoFit/>
          </a:bodyPr>
          <a:lstStyle/>
          <a:p>
            <a:pPr algn="ctr"/>
            <a:r>
              <a:rPr lang="en-US" sz="2800" dirty="0" err="1">
                <a:solidFill>
                  <a:srgbClr val="FF0000"/>
                </a:solidFill>
              </a:rPr>
              <a:t>Hoặc</a:t>
            </a:r>
            <a:endParaRPr lang="en-US" sz="2800" dirty="0">
              <a:solidFill>
                <a:srgbClr val="FF0000"/>
              </a:solidFill>
            </a:endParaRPr>
          </a:p>
        </p:txBody>
      </p:sp>
    </p:spTree>
    <p:extLst>
      <p:ext uri="{BB962C8B-B14F-4D97-AF65-F5344CB8AC3E}">
        <p14:creationId xmlns:p14="http://schemas.microsoft.com/office/powerpoint/2010/main" val="12672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A4600E4-754D-4C48-9284-0F493B12F239}"/>
              </a:ext>
            </a:extLst>
          </p:cNvPr>
          <p:cNvSpPr txBox="1"/>
          <p:nvPr/>
        </p:nvSpPr>
        <p:spPr>
          <a:xfrm>
            <a:off x="281354" y="608432"/>
            <a:ext cx="8581292" cy="4401205"/>
          </a:xfrm>
          <a:prstGeom prst="rect">
            <a:avLst/>
          </a:prstGeom>
          <a:noFill/>
        </p:spPr>
        <p:txBody>
          <a:bodyPr wrap="square">
            <a:spAutoFit/>
          </a:bodyPr>
          <a:lstStyle/>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p>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Trước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ngày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khai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giảng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mua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bộ</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giáo</a:t>
            </a:r>
            <a:r>
              <a:rPr lang="en-US" altLang="en-US" sz="2800" dirty="0">
                <a:latin typeface="Arial" panose="020B0604020202020204" pitchFamily="34" charset="0"/>
                <a:cs typeface="Arial" panose="020B0604020202020204" pitchFamily="34" charset="0"/>
              </a:rPr>
              <a:t> khoa, </a:t>
            </a:r>
            <a:r>
              <a:rPr lang="en-US" altLang="en-US" sz="2800" dirty="0" err="1">
                <a:latin typeface="Arial" panose="020B0604020202020204" pitchFamily="34" charset="0"/>
                <a:cs typeface="Arial" panose="020B0604020202020204" pitchFamily="34" charset="0"/>
              </a:rPr>
              <a:t>trong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Tiếng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5 </a:t>
            </a:r>
            <a:r>
              <a:rPr lang="en-US" altLang="en-US" sz="2800" dirty="0" err="1">
                <a:latin typeface="Arial" panose="020B0604020202020204" pitchFamily="34" charset="0"/>
                <a:cs typeface="Arial" panose="020B0604020202020204" pitchFamily="34" charset="0"/>
              </a:rPr>
              <a:t>tập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khổ</a:t>
            </a:r>
            <a:r>
              <a:rPr lang="en-US" altLang="en-US" sz="2800" dirty="0">
                <a:latin typeface="Arial" panose="020B0604020202020204" pitchFamily="34" charset="0"/>
                <a:cs typeface="Arial" panose="020B0604020202020204" pitchFamily="34" charset="0"/>
              </a:rPr>
              <a:t> 17x24cm,</a:t>
            </a:r>
            <a:r>
              <a:rPr lang="vi-VN" altLang="en-US" sz="2800" dirty="0">
                <a:cs typeface="Arial" panose="020B0604020202020204" pitchFamily="34" charset="0"/>
              </a:rPr>
              <a:t> </a:t>
            </a:r>
            <a:r>
              <a:rPr lang="en-US" altLang="en-US" sz="2800" dirty="0" err="1">
                <a:latin typeface="Arial" panose="020B0604020202020204" pitchFamily="34" charset="0"/>
                <a:cs typeface="Arial" panose="020B0604020202020204" pitchFamily="34" charset="0"/>
              </a:rPr>
              <a:t>dày</a:t>
            </a:r>
            <a:r>
              <a:rPr lang="vi-VN" altLang="en-US" sz="2800" dirty="0">
                <a:cs typeface="Arial" panose="020B0604020202020204" pitchFamily="34" charset="0"/>
              </a:rPr>
              <a:t> </a:t>
            </a:r>
            <a:r>
              <a:rPr lang="en-US" altLang="en-US" sz="2800" dirty="0">
                <a:latin typeface="Arial" panose="020B0604020202020204" pitchFamily="34" charset="0"/>
                <a:cs typeface="Arial" panose="020B0604020202020204" pitchFamily="34" charset="0"/>
              </a:rPr>
              <a:t>184 </a:t>
            </a:r>
            <a:r>
              <a:rPr lang="en-US" altLang="en-US" sz="2800" dirty="0" err="1">
                <a:latin typeface="Arial" panose="020B0604020202020204" pitchFamily="34" charset="0"/>
                <a:cs typeface="Arial" panose="020B0604020202020204" pitchFamily="34" charset="0"/>
              </a:rPr>
              <a:t>trang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bìa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màu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tím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nhỏ</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ngồi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ruột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tốt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Nội</a:t>
            </a:r>
            <a:r>
              <a:rPr lang="en-US" altLang="en-US" sz="2800" dirty="0">
                <a:latin typeface="Arial" panose="020B0604020202020204" pitchFamily="34" charset="0"/>
                <a:cs typeface="Arial" panose="020B0604020202020204" pitchFamily="34" charset="0"/>
              </a:rPr>
              <a:t> dung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được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sắp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xếp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theo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chủ</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điểm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tuần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và</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tranh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ảnh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đẹp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lại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chúng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kiến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thức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bổ</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ích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như</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người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luôn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giữ</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gìn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cẩn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thận</a:t>
            </a:r>
            <a:r>
              <a:rPr lang="en-US" altLang="en-US" sz="2800" dirty="0">
                <a:latin typeface="Arial" panose="020B0604020202020204" pitchFamily="34" charset="0"/>
                <a:cs typeface="Arial" panose="020B0604020202020204" pitchFamily="34" charset="0"/>
              </a:rPr>
              <a:t>.</a:t>
            </a:r>
            <a:endParaRPr lang="en-US" sz="2800" dirty="0"/>
          </a:p>
        </p:txBody>
      </p:sp>
      <p:sp>
        <p:nvSpPr>
          <p:cNvPr id="7" name="Rectangle: Rounded Corners 6">
            <a:extLst>
              <a:ext uri="{FF2B5EF4-FFF2-40B4-BE49-F238E27FC236}">
                <a16:creationId xmlns="" xmlns:a16="http://schemas.microsoft.com/office/drawing/2014/main" id="{272E4741-88B7-4C19-AFD5-D7A1919849E4}"/>
              </a:ext>
            </a:extLst>
          </p:cNvPr>
          <p:cNvSpPr/>
          <p:nvPr/>
        </p:nvSpPr>
        <p:spPr>
          <a:xfrm>
            <a:off x="2307883" y="190293"/>
            <a:ext cx="4829908" cy="548261"/>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effectLst>
                  <a:outerShdw blurRad="38100" dist="38100" dir="2700000" algn="tl">
                    <a:srgbClr val="000000">
                      <a:alpha val="43137"/>
                    </a:srgbClr>
                  </a:outerShdw>
                </a:effectLst>
              </a:rPr>
              <a:t>Đoạn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văn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tham</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khảo</a:t>
            </a:r>
            <a:endParaRPr lang="en-US" sz="28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5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54596" y="114926"/>
            <a:ext cx="729176" cy="783083"/>
          </a:xfrm>
          <a:prstGeom prst="rect">
            <a:avLst/>
          </a:prstGeom>
        </p:spPr>
      </p:pic>
      <p:grpSp>
        <p:nvGrpSpPr>
          <p:cNvPr id="3" name="Group 2">
            <a:extLst>
              <a:ext uri="{FF2B5EF4-FFF2-40B4-BE49-F238E27FC236}">
                <a16:creationId xmlns="" xmlns:a16="http://schemas.microsoft.com/office/drawing/2014/main" id="{E6F899AF-5C63-4D0A-B723-46F0023CC75A}"/>
              </a:ext>
            </a:extLst>
          </p:cNvPr>
          <p:cNvGrpSpPr/>
          <p:nvPr/>
        </p:nvGrpSpPr>
        <p:grpSpPr>
          <a:xfrm>
            <a:off x="2825261" y="234654"/>
            <a:ext cx="4325815" cy="3915315"/>
            <a:chOff x="177410" y="1790476"/>
            <a:chExt cx="2810412" cy="3004386"/>
          </a:xfrm>
        </p:grpSpPr>
        <p:grpSp>
          <p:nvGrpSpPr>
            <p:cNvPr id="5" name="Group 4">
              <a:extLst>
                <a:ext uri="{FF2B5EF4-FFF2-40B4-BE49-F238E27FC236}">
                  <a16:creationId xmlns="" xmlns:a16="http://schemas.microsoft.com/office/drawing/2014/main" id="{5B251D4D-481D-44A1-B543-DFAC9319FD40}"/>
                </a:ext>
              </a:extLst>
            </p:cNvPr>
            <p:cNvGrpSpPr/>
            <p:nvPr/>
          </p:nvGrpSpPr>
          <p:grpSpPr>
            <a:xfrm>
              <a:off x="177410" y="1790476"/>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 xmlns:a16="http://schemas.microsoft.com/office/drawing/2014/main" id="{A326356D-3E5E-43DB-BBBF-A3BFB0927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 xmlns:a16="http://schemas.microsoft.com/office/drawing/2014/main" id="{B44D461F-59F1-4C78-9594-20B71D891C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 xmlns:a16="http://schemas.microsoft.com/office/drawing/2014/main" id="{7C4DDBB4-2BC0-45C4-9020-AF8C03E8F832}"/>
                </a:ext>
              </a:extLst>
            </p:cNvPr>
            <p:cNvSpPr txBox="1"/>
            <p:nvPr/>
          </p:nvSpPr>
          <p:spPr>
            <a:xfrm>
              <a:off x="359218" y="3214068"/>
              <a:ext cx="2224941" cy="826595"/>
            </a:xfrm>
            <a:prstGeom prst="rect">
              <a:avLst/>
            </a:prstGeom>
            <a:noFill/>
          </p:spPr>
          <p:txBody>
            <a:bodyPr wrap="square" rtlCol="0">
              <a:spAutoFit/>
            </a:bodyPr>
            <a:lstStyle/>
            <a:p>
              <a:pPr algn="ctr"/>
              <a:r>
                <a:rPr lang="en-US" sz="3200" dirty="0" err="1">
                  <a:latin typeface="#9Slide07 SVNUT Triumph Press" panose="00000500000000000000" pitchFamily="2" charset="0"/>
                </a:rPr>
                <a:t>Bước</a:t>
              </a:r>
              <a:r>
                <a:rPr lang="en-US" sz="3200" dirty="0">
                  <a:latin typeface="#9Slide07 SVNUT Triumph Press" panose="00000500000000000000" pitchFamily="2" charset="0"/>
                </a:rPr>
                <a:t> 3</a:t>
              </a:r>
            </a:p>
            <a:p>
              <a:pPr algn="ctr"/>
              <a:r>
                <a:rPr lang="en-US" sz="3200" dirty="0" err="1">
                  <a:latin typeface="#9Slide07 SVNUT Triumph Press" panose="00000500000000000000" pitchFamily="2" charset="0"/>
                </a:rPr>
                <a:t>Kiểm</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tra</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lại</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bài</a:t>
              </a:r>
              <a:endParaRPr lang="en-US" sz="3200" dirty="0">
                <a:latin typeface="#9Slide07 SVNUT Triumph Press" panose="00000500000000000000" pitchFamily="2" charset="0"/>
              </a:endParaRPr>
            </a:p>
          </p:txBody>
        </p:sp>
      </p:grpSp>
    </p:spTree>
    <p:extLst>
      <p:ext uri="{BB962C8B-B14F-4D97-AF65-F5344CB8AC3E}">
        <p14:creationId xmlns:p14="http://schemas.microsoft.com/office/powerpoint/2010/main" val="685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grpSp>
        <p:nvGrpSpPr>
          <p:cNvPr id="104" name="Group 103">
            <a:extLst>
              <a:ext uri="{FF2B5EF4-FFF2-40B4-BE49-F238E27FC236}">
                <a16:creationId xmlns="" xmlns:a16="http://schemas.microsoft.com/office/drawing/2014/main" id="{CE16C2CF-4CA7-4CD7-A84D-E95F0BB35001}"/>
              </a:ext>
            </a:extLst>
          </p:cNvPr>
          <p:cNvGrpSpPr/>
          <p:nvPr/>
        </p:nvGrpSpPr>
        <p:grpSpPr>
          <a:xfrm>
            <a:off x="93784" y="1524000"/>
            <a:ext cx="4267200" cy="4388826"/>
            <a:chOff x="1215534" y="1705219"/>
            <a:chExt cx="4050782" cy="4371731"/>
          </a:xfrm>
        </p:grpSpPr>
        <p:pic>
          <p:nvPicPr>
            <p:cNvPr id="103" name="Picture 102">
              <a:extLst>
                <a:ext uri="{FF2B5EF4-FFF2-40B4-BE49-F238E27FC236}">
                  <a16:creationId xmlns="" xmlns:a16="http://schemas.microsoft.com/office/drawing/2014/main" id="{03FE6C29-BE91-494C-9A71-682AD1A8CC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1758461" y="3028950"/>
              <a:ext cx="3048000" cy="3048000"/>
            </a:xfrm>
            <a:prstGeom prst="rect">
              <a:avLst/>
            </a:prstGeom>
          </p:spPr>
        </p:pic>
        <p:pic>
          <p:nvPicPr>
            <p:cNvPr id="102" name="Picture 101">
              <a:extLst>
                <a:ext uri="{FF2B5EF4-FFF2-40B4-BE49-F238E27FC236}">
                  <a16:creationId xmlns="" xmlns:a16="http://schemas.microsoft.com/office/drawing/2014/main" id="{ECEAB529-24FC-4CDA-B11C-95DFA0B5B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84" b="96208" l="9585" r="89617">
                          <a14:foregroundMark x1="22843" y1="87425" x2="67891" y2="91617"/>
                          <a14:foregroundMark x1="67891" y1="91617" x2="77157" y2="90220"/>
                          <a14:foregroundMark x1="77157" y1="90220" x2="77955" y2="90220"/>
                          <a14:foregroundMark x1="23642" y1="91018" x2="52236" y2="91018"/>
                          <a14:foregroundMark x1="33546" y1="92615" x2="60863" y2="96407"/>
                          <a14:foregroundMark x1="60863" y1="96407" x2="68051" y2="93812"/>
                          <a14:foregroundMark x1="18371" y1="46507" x2="18530" y2="48902"/>
                          <a14:foregroundMark x1="38818" y1="9182" x2="50000" y2="8184"/>
                          <a14:foregroundMark x1="50000" y1="8184" x2="61182" y2="8583"/>
                        </a14:backgroundRemoval>
                      </a14:imgEffect>
                    </a14:imgLayer>
                  </a14:imgProps>
                </a:ext>
              </a:extLst>
            </a:blip>
            <a:stretch>
              <a:fillRect/>
            </a:stretch>
          </p:blipFill>
          <p:spPr>
            <a:xfrm>
              <a:off x="1215534" y="1705219"/>
              <a:ext cx="4050782" cy="3241919"/>
            </a:xfrm>
            <a:prstGeom prst="rect">
              <a:avLst/>
            </a:prstGeom>
          </p:spPr>
        </p:pic>
      </p:grpSp>
      <p:sp>
        <p:nvSpPr>
          <p:cNvPr id="105" name="Speech Bubble: Oval 104">
            <a:extLst>
              <a:ext uri="{FF2B5EF4-FFF2-40B4-BE49-F238E27FC236}">
                <a16:creationId xmlns="" xmlns:a16="http://schemas.microsoft.com/office/drawing/2014/main" id="{6AA534FE-1C4A-4E20-8ADE-B9FD52B25655}"/>
              </a:ext>
            </a:extLst>
          </p:cNvPr>
          <p:cNvSpPr/>
          <p:nvPr/>
        </p:nvSpPr>
        <p:spPr>
          <a:xfrm>
            <a:off x="2508739" y="0"/>
            <a:ext cx="4677507" cy="2227385"/>
          </a:xfrm>
          <a:prstGeom prst="wedgeEllipseCallout">
            <a:avLst>
              <a:gd name="adj1" fmla="val -49314"/>
              <a:gd name="adj2" fmla="val 61334"/>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Ôi</a:t>
            </a:r>
            <a:r>
              <a:rPr lang="en-US" sz="2800" dirty="0"/>
              <a:t> </a:t>
            </a:r>
            <a:r>
              <a:rPr lang="en-US" sz="2800" dirty="0" err="1"/>
              <a:t>sao</a:t>
            </a:r>
            <a:r>
              <a:rPr lang="en-US" sz="2800" dirty="0"/>
              <a:t> </a:t>
            </a:r>
            <a:r>
              <a:rPr lang="en-US" sz="2800" dirty="0" err="1"/>
              <a:t>viết</a:t>
            </a:r>
            <a:r>
              <a:rPr lang="en-US" sz="2800" dirty="0"/>
              <a:t> </a:t>
            </a:r>
            <a:r>
              <a:rPr lang="en-US" sz="2800" dirty="0" err="1"/>
              <a:t>văn</a:t>
            </a:r>
            <a:r>
              <a:rPr lang="en-US" sz="2800" dirty="0"/>
              <a:t> </a:t>
            </a:r>
            <a:r>
              <a:rPr lang="en-US" sz="2800" dirty="0" err="1"/>
              <a:t>miêu</a:t>
            </a:r>
            <a:r>
              <a:rPr lang="en-US" sz="2800" dirty="0"/>
              <a:t> </a:t>
            </a:r>
            <a:r>
              <a:rPr lang="en-US" sz="2800" dirty="0" err="1"/>
              <a:t>tả</a:t>
            </a:r>
            <a:r>
              <a:rPr lang="en-US" sz="2800" dirty="0"/>
              <a:t> </a:t>
            </a:r>
            <a:r>
              <a:rPr lang="en-US" sz="2800" dirty="0" err="1"/>
              <a:t>đồ</a:t>
            </a:r>
            <a:r>
              <a:rPr lang="en-US" sz="2800" dirty="0"/>
              <a:t> </a:t>
            </a:r>
            <a:r>
              <a:rPr lang="en-US" sz="2800" dirty="0" err="1"/>
              <a:t>vật</a:t>
            </a:r>
            <a:r>
              <a:rPr lang="en-US" sz="2800" dirty="0"/>
              <a:t> </a:t>
            </a:r>
            <a:r>
              <a:rPr lang="en-US" sz="2800" dirty="0" err="1"/>
              <a:t>khó</a:t>
            </a:r>
            <a:r>
              <a:rPr lang="en-US" sz="2800" dirty="0"/>
              <a:t> </a:t>
            </a:r>
            <a:r>
              <a:rPr lang="en-US" sz="2800" dirty="0" err="1"/>
              <a:t>thế</a:t>
            </a:r>
            <a:r>
              <a:rPr lang="en-US" sz="2800" dirty="0"/>
              <a:t> </a:t>
            </a:r>
            <a:r>
              <a:rPr lang="en-US" sz="2800" dirty="0" err="1"/>
              <a:t>nhỉ</a:t>
            </a:r>
            <a:r>
              <a:rPr lang="en-US" sz="2800" dirty="0"/>
              <a:t>? </a:t>
            </a:r>
            <a:r>
              <a:rPr lang="en-US" sz="2800" dirty="0" err="1"/>
              <a:t>Mình</a:t>
            </a:r>
            <a:r>
              <a:rPr lang="en-US" sz="2800" dirty="0"/>
              <a:t> </a:t>
            </a:r>
            <a:r>
              <a:rPr lang="en-US" sz="2800" dirty="0" err="1"/>
              <a:t>bỏ</a:t>
            </a:r>
            <a:r>
              <a:rPr lang="en-US" sz="2800" dirty="0"/>
              <a:t> </a:t>
            </a:r>
            <a:r>
              <a:rPr lang="en-US" sz="2800" dirty="0" err="1"/>
              <a:t>cuộc</a:t>
            </a:r>
            <a:r>
              <a:rPr lang="en-US" sz="2800" dirty="0"/>
              <a:t> </a:t>
            </a:r>
            <a:r>
              <a:rPr lang="en-US" sz="2800" dirty="0" err="1"/>
              <a:t>mất</a:t>
            </a:r>
            <a:r>
              <a:rPr lang="en-US" sz="2800" dirty="0"/>
              <a:t> </a:t>
            </a:r>
            <a:r>
              <a:rPr lang="en-US" sz="2800" dirty="0" err="1"/>
              <a:t>thôi</a:t>
            </a:r>
            <a:r>
              <a:rPr lang="en-US" sz="2800" dirty="0"/>
              <a:t> </a:t>
            </a:r>
            <a:r>
              <a:rPr lang="en-US" sz="2800" dirty="0">
                <a:sym typeface="Wingdings" panose="05000000000000000000" pitchFamily="2" charset="2"/>
              </a:rPr>
              <a:t></a:t>
            </a:r>
            <a:endParaRPr lang="en-US" sz="2800" dirty="0"/>
          </a:p>
        </p:txBody>
      </p:sp>
      <p:sp>
        <p:nvSpPr>
          <p:cNvPr id="208" name="Speech Bubble: Oval 207">
            <a:extLst>
              <a:ext uri="{FF2B5EF4-FFF2-40B4-BE49-F238E27FC236}">
                <a16:creationId xmlns="" xmlns:a16="http://schemas.microsoft.com/office/drawing/2014/main" id="{21FDC879-BC6E-4A20-B77E-863D583ABC91}"/>
              </a:ext>
            </a:extLst>
          </p:cNvPr>
          <p:cNvSpPr/>
          <p:nvPr/>
        </p:nvSpPr>
        <p:spPr>
          <a:xfrm>
            <a:off x="2732662" y="-38932"/>
            <a:ext cx="3545577" cy="2227385"/>
          </a:xfrm>
          <a:prstGeom prst="wedgeEllipseCallout">
            <a:avLst>
              <a:gd name="adj1" fmla="val 13342"/>
              <a:gd name="adj2" fmla="val 71861"/>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Đừng</a:t>
            </a:r>
            <a:r>
              <a:rPr lang="en-US" sz="2800" dirty="0"/>
              <a:t> lo Mimi, </a:t>
            </a:r>
            <a:r>
              <a:rPr lang="en-US" sz="2800" dirty="0" err="1"/>
              <a:t>chị</a:t>
            </a:r>
            <a:r>
              <a:rPr lang="en-US" sz="2800" dirty="0"/>
              <a:t> </a:t>
            </a:r>
            <a:r>
              <a:rPr lang="en-US" sz="2800" dirty="0" err="1"/>
              <a:t>sẽ</a:t>
            </a:r>
            <a:r>
              <a:rPr lang="en-US" sz="2800" dirty="0"/>
              <a:t> </a:t>
            </a:r>
            <a:r>
              <a:rPr lang="en-US" sz="2800" dirty="0" err="1"/>
              <a:t>giúp</a:t>
            </a:r>
            <a:r>
              <a:rPr lang="en-US" sz="2800" dirty="0"/>
              <a:t> </a:t>
            </a:r>
            <a:r>
              <a:rPr lang="en-US" sz="2800" dirty="0" err="1"/>
              <a:t>em</a:t>
            </a:r>
            <a:r>
              <a:rPr lang="en-US" sz="2800" dirty="0"/>
              <a:t>. ^^</a:t>
            </a:r>
          </a:p>
        </p:txBody>
      </p:sp>
      <p:grpSp>
        <p:nvGrpSpPr>
          <p:cNvPr id="209" name="Google Shape;2109;p65">
            <a:extLst>
              <a:ext uri="{FF2B5EF4-FFF2-40B4-BE49-F238E27FC236}">
                <a16:creationId xmlns="" xmlns:a16="http://schemas.microsoft.com/office/drawing/2014/main" id="{4D99CB22-21A2-4ACD-B85D-DB8E353AD28E}"/>
              </a:ext>
            </a:extLst>
          </p:cNvPr>
          <p:cNvGrpSpPr/>
          <p:nvPr/>
        </p:nvGrpSpPr>
        <p:grpSpPr>
          <a:xfrm>
            <a:off x="9148266" y="1515622"/>
            <a:ext cx="1957753" cy="3162300"/>
            <a:chOff x="7021150" y="1817150"/>
            <a:chExt cx="1568494" cy="2359847"/>
          </a:xfrm>
        </p:grpSpPr>
        <p:sp>
          <p:nvSpPr>
            <p:cNvPr id="210" name="Google Shape;2110;p65">
              <a:extLst>
                <a:ext uri="{FF2B5EF4-FFF2-40B4-BE49-F238E27FC236}">
                  <a16:creationId xmlns=""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1;p65">
              <a:extLst>
                <a:ext uri="{FF2B5EF4-FFF2-40B4-BE49-F238E27FC236}">
                  <a16:creationId xmlns=""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12;p65">
              <a:extLst>
                <a:ext uri="{FF2B5EF4-FFF2-40B4-BE49-F238E27FC236}">
                  <a16:creationId xmlns=""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13;p65">
              <a:extLst>
                <a:ext uri="{FF2B5EF4-FFF2-40B4-BE49-F238E27FC236}">
                  <a16:creationId xmlns=""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14;p65">
              <a:extLst>
                <a:ext uri="{FF2B5EF4-FFF2-40B4-BE49-F238E27FC236}">
                  <a16:creationId xmlns=""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15;p65">
              <a:extLst>
                <a:ext uri="{FF2B5EF4-FFF2-40B4-BE49-F238E27FC236}">
                  <a16:creationId xmlns=""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16;p65">
              <a:extLst>
                <a:ext uri="{FF2B5EF4-FFF2-40B4-BE49-F238E27FC236}">
                  <a16:creationId xmlns=""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17;p65">
              <a:extLst>
                <a:ext uri="{FF2B5EF4-FFF2-40B4-BE49-F238E27FC236}">
                  <a16:creationId xmlns=""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8;p65">
              <a:extLst>
                <a:ext uri="{FF2B5EF4-FFF2-40B4-BE49-F238E27FC236}">
                  <a16:creationId xmlns=""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9;p65">
              <a:extLst>
                <a:ext uri="{FF2B5EF4-FFF2-40B4-BE49-F238E27FC236}">
                  <a16:creationId xmlns=""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20;p65">
              <a:extLst>
                <a:ext uri="{FF2B5EF4-FFF2-40B4-BE49-F238E27FC236}">
                  <a16:creationId xmlns=""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21;p65">
              <a:extLst>
                <a:ext uri="{FF2B5EF4-FFF2-40B4-BE49-F238E27FC236}">
                  <a16:creationId xmlns=""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22;p65">
              <a:extLst>
                <a:ext uri="{FF2B5EF4-FFF2-40B4-BE49-F238E27FC236}">
                  <a16:creationId xmlns=""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23;p65">
              <a:extLst>
                <a:ext uri="{FF2B5EF4-FFF2-40B4-BE49-F238E27FC236}">
                  <a16:creationId xmlns=""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24;p65">
              <a:extLst>
                <a:ext uri="{FF2B5EF4-FFF2-40B4-BE49-F238E27FC236}">
                  <a16:creationId xmlns=""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25;p65">
              <a:extLst>
                <a:ext uri="{FF2B5EF4-FFF2-40B4-BE49-F238E27FC236}">
                  <a16:creationId xmlns=""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26;p65">
              <a:extLst>
                <a:ext uri="{FF2B5EF4-FFF2-40B4-BE49-F238E27FC236}">
                  <a16:creationId xmlns=""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27;p65">
              <a:extLst>
                <a:ext uri="{FF2B5EF4-FFF2-40B4-BE49-F238E27FC236}">
                  <a16:creationId xmlns=""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28;p65">
              <a:extLst>
                <a:ext uri="{FF2B5EF4-FFF2-40B4-BE49-F238E27FC236}">
                  <a16:creationId xmlns=""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29;p65">
              <a:extLst>
                <a:ext uri="{FF2B5EF4-FFF2-40B4-BE49-F238E27FC236}">
                  <a16:creationId xmlns=""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30;p65">
              <a:extLst>
                <a:ext uri="{FF2B5EF4-FFF2-40B4-BE49-F238E27FC236}">
                  <a16:creationId xmlns=""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31;p65">
              <a:extLst>
                <a:ext uri="{FF2B5EF4-FFF2-40B4-BE49-F238E27FC236}">
                  <a16:creationId xmlns=""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32;p65">
              <a:extLst>
                <a:ext uri="{FF2B5EF4-FFF2-40B4-BE49-F238E27FC236}">
                  <a16:creationId xmlns=""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33;p65">
              <a:extLst>
                <a:ext uri="{FF2B5EF4-FFF2-40B4-BE49-F238E27FC236}">
                  <a16:creationId xmlns=""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34;p65">
              <a:extLst>
                <a:ext uri="{FF2B5EF4-FFF2-40B4-BE49-F238E27FC236}">
                  <a16:creationId xmlns=""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35;p65">
              <a:extLst>
                <a:ext uri="{FF2B5EF4-FFF2-40B4-BE49-F238E27FC236}">
                  <a16:creationId xmlns=""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36;p65">
              <a:extLst>
                <a:ext uri="{FF2B5EF4-FFF2-40B4-BE49-F238E27FC236}">
                  <a16:creationId xmlns=""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37;p65">
              <a:extLst>
                <a:ext uri="{FF2B5EF4-FFF2-40B4-BE49-F238E27FC236}">
                  <a16:creationId xmlns=""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38;p65">
              <a:extLst>
                <a:ext uri="{FF2B5EF4-FFF2-40B4-BE49-F238E27FC236}">
                  <a16:creationId xmlns=""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39;p65">
              <a:extLst>
                <a:ext uri="{FF2B5EF4-FFF2-40B4-BE49-F238E27FC236}">
                  <a16:creationId xmlns=""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40;p65">
              <a:extLst>
                <a:ext uri="{FF2B5EF4-FFF2-40B4-BE49-F238E27FC236}">
                  <a16:creationId xmlns=""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41;p65">
              <a:extLst>
                <a:ext uri="{FF2B5EF4-FFF2-40B4-BE49-F238E27FC236}">
                  <a16:creationId xmlns=""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42;p65">
              <a:extLst>
                <a:ext uri="{FF2B5EF4-FFF2-40B4-BE49-F238E27FC236}">
                  <a16:creationId xmlns=""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43;p65">
              <a:extLst>
                <a:ext uri="{FF2B5EF4-FFF2-40B4-BE49-F238E27FC236}">
                  <a16:creationId xmlns=""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44;p65">
              <a:extLst>
                <a:ext uri="{FF2B5EF4-FFF2-40B4-BE49-F238E27FC236}">
                  <a16:creationId xmlns=""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45;p65">
              <a:extLst>
                <a:ext uri="{FF2B5EF4-FFF2-40B4-BE49-F238E27FC236}">
                  <a16:creationId xmlns=""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46;p65">
              <a:extLst>
                <a:ext uri="{FF2B5EF4-FFF2-40B4-BE49-F238E27FC236}">
                  <a16:creationId xmlns=""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47;p65">
              <a:extLst>
                <a:ext uri="{FF2B5EF4-FFF2-40B4-BE49-F238E27FC236}">
                  <a16:creationId xmlns=""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48;p65">
              <a:extLst>
                <a:ext uri="{FF2B5EF4-FFF2-40B4-BE49-F238E27FC236}">
                  <a16:creationId xmlns=""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49;p65">
              <a:extLst>
                <a:ext uri="{FF2B5EF4-FFF2-40B4-BE49-F238E27FC236}">
                  <a16:creationId xmlns=""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50;p65">
              <a:extLst>
                <a:ext uri="{FF2B5EF4-FFF2-40B4-BE49-F238E27FC236}">
                  <a16:creationId xmlns=""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51;p65">
              <a:extLst>
                <a:ext uri="{FF2B5EF4-FFF2-40B4-BE49-F238E27FC236}">
                  <a16:creationId xmlns=""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52;p65">
              <a:extLst>
                <a:ext uri="{FF2B5EF4-FFF2-40B4-BE49-F238E27FC236}">
                  <a16:creationId xmlns=""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53;p65">
              <a:extLst>
                <a:ext uri="{FF2B5EF4-FFF2-40B4-BE49-F238E27FC236}">
                  <a16:creationId xmlns=""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54;p65">
              <a:extLst>
                <a:ext uri="{FF2B5EF4-FFF2-40B4-BE49-F238E27FC236}">
                  <a16:creationId xmlns=""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55;p65">
              <a:extLst>
                <a:ext uri="{FF2B5EF4-FFF2-40B4-BE49-F238E27FC236}">
                  <a16:creationId xmlns=""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56;p65">
              <a:extLst>
                <a:ext uri="{FF2B5EF4-FFF2-40B4-BE49-F238E27FC236}">
                  <a16:creationId xmlns=""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57;p65">
              <a:extLst>
                <a:ext uri="{FF2B5EF4-FFF2-40B4-BE49-F238E27FC236}">
                  <a16:creationId xmlns=""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58;p65">
              <a:extLst>
                <a:ext uri="{FF2B5EF4-FFF2-40B4-BE49-F238E27FC236}">
                  <a16:creationId xmlns=""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59;p65">
              <a:extLst>
                <a:ext uri="{FF2B5EF4-FFF2-40B4-BE49-F238E27FC236}">
                  <a16:creationId xmlns=""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60;p65">
              <a:extLst>
                <a:ext uri="{FF2B5EF4-FFF2-40B4-BE49-F238E27FC236}">
                  <a16:creationId xmlns=""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61;p65">
              <a:extLst>
                <a:ext uri="{FF2B5EF4-FFF2-40B4-BE49-F238E27FC236}">
                  <a16:creationId xmlns=""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62;p65">
              <a:extLst>
                <a:ext uri="{FF2B5EF4-FFF2-40B4-BE49-F238E27FC236}">
                  <a16:creationId xmlns=""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63;p65">
              <a:extLst>
                <a:ext uri="{FF2B5EF4-FFF2-40B4-BE49-F238E27FC236}">
                  <a16:creationId xmlns=""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64;p65">
              <a:extLst>
                <a:ext uri="{FF2B5EF4-FFF2-40B4-BE49-F238E27FC236}">
                  <a16:creationId xmlns=""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65;p65">
              <a:extLst>
                <a:ext uri="{FF2B5EF4-FFF2-40B4-BE49-F238E27FC236}">
                  <a16:creationId xmlns=""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66;p65">
              <a:extLst>
                <a:ext uri="{FF2B5EF4-FFF2-40B4-BE49-F238E27FC236}">
                  <a16:creationId xmlns=""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67;p65">
              <a:extLst>
                <a:ext uri="{FF2B5EF4-FFF2-40B4-BE49-F238E27FC236}">
                  <a16:creationId xmlns=""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68;p65">
              <a:extLst>
                <a:ext uri="{FF2B5EF4-FFF2-40B4-BE49-F238E27FC236}">
                  <a16:creationId xmlns=""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69;p65">
              <a:extLst>
                <a:ext uri="{FF2B5EF4-FFF2-40B4-BE49-F238E27FC236}">
                  <a16:creationId xmlns=""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70;p65">
              <a:extLst>
                <a:ext uri="{FF2B5EF4-FFF2-40B4-BE49-F238E27FC236}">
                  <a16:creationId xmlns=""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71;p65">
              <a:extLst>
                <a:ext uri="{FF2B5EF4-FFF2-40B4-BE49-F238E27FC236}">
                  <a16:creationId xmlns=""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72;p65">
              <a:extLst>
                <a:ext uri="{FF2B5EF4-FFF2-40B4-BE49-F238E27FC236}">
                  <a16:creationId xmlns=""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73;p65">
              <a:extLst>
                <a:ext uri="{FF2B5EF4-FFF2-40B4-BE49-F238E27FC236}">
                  <a16:creationId xmlns=""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74;p65">
              <a:extLst>
                <a:ext uri="{FF2B5EF4-FFF2-40B4-BE49-F238E27FC236}">
                  <a16:creationId xmlns=""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75;p65">
              <a:extLst>
                <a:ext uri="{FF2B5EF4-FFF2-40B4-BE49-F238E27FC236}">
                  <a16:creationId xmlns=""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6;p65">
              <a:extLst>
                <a:ext uri="{FF2B5EF4-FFF2-40B4-BE49-F238E27FC236}">
                  <a16:creationId xmlns=""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77;p65">
              <a:extLst>
                <a:ext uri="{FF2B5EF4-FFF2-40B4-BE49-F238E27FC236}">
                  <a16:creationId xmlns=""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78;p65">
              <a:extLst>
                <a:ext uri="{FF2B5EF4-FFF2-40B4-BE49-F238E27FC236}">
                  <a16:creationId xmlns=""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79;p65">
              <a:extLst>
                <a:ext uri="{FF2B5EF4-FFF2-40B4-BE49-F238E27FC236}">
                  <a16:creationId xmlns=""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80;p65">
              <a:extLst>
                <a:ext uri="{FF2B5EF4-FFF2-40B4-BE49-F238E27FC236}">
                  <a16:creationId xmlns=""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81;p65">
              <a:extLst>
                <a:ext uri="{FF2B5EF4-FFF2-40B4-BE49-F238E27FC236}">
                  <a16:creationId xmlns=""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82;p65">
              <a:extLst>
                <a:ext uri="{FF2B5EF4-FFF2-40B4-BE49-F238E27FC236}">
                  <a16:creationId xmlns=""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83;p65">
              <a:extLst>
                <a:ext uri="{FF2B5EF4-FFF2-40B4-BE49-F238E27FC236}">
                  <a16:creationId xmlns=""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84;p65">
              <a:extLst>
                <a:ext uri="{FF2B5EF4-FFF2-40B4-BE49-F238E27FC236}">
                  <a16:creationId xmlns=""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5;p65">
              <a:extLst>
                <a:ext uri="{FF2B5EF4-FFF2-40B4-BE49-F238E27FC236}">
                  <a16:creationId xmlns=""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86;p65">
              <a:extLst>
                <a:ext uri="{FF2B5EF4-FFF2-40B4-BE49-F238E27FC236}">
                  <a16:creationId xmlns=""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187;p65">
              <a:extLst>
                <a:ext uri="{FF2B5EF4-FFF2-40B4-BE49-F238E27FC236}">
                  <a16:creationId xmlns=""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188;p65">
              <a:extLst>
                <a:ext uri="{FF2B5EF4-FFF2-40B4-BE49-F238E27FC236}">
                  <a16:creationId xmlns=""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189;p65">
              <a:extLst>
                <a:ext uri="{FF2B5EF4-FFF2-40B4-BE49-F238E27FC236}">
                  <a16:creationId xmlns=""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190;p65">
              <a:extLst>
                <a:ext uri="{FF2B5EF4-FFF2-40B4-BE49-F238E27FC236}">
                  <a16:creationId xmlns=""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191;p65">
              <a:extLst>
                <a:ext uri="{FF2B5EF4-FFF2-40B4-BE49-F238E27FC236}">
                  <a16:creationId xmlns=""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92;p65">
              <a:extLst>
                <a:ext uri="{FF2B5EF4-FFF2-40B4-BE49-F238E27FC236}">
                  <a16:creationId xmlns=""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93;p65">
              <a:extLst>
                <a:ext uri="{FF2B5EF4-FFF2-40B4-BE49-F238E27FC236}">
                  <a16:creationId xmlns=""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194;p65">
              <a:extLst>
                <a:ext uri="{FF2B5EF4-FFF2-40B4-BE49-F238E27FC236}">
                  <a16:creationId xmlns=""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195;p65">
              <a:extLst>
                <a:ext uri="{FF2B5EF4-FFF2-40B4-BE49-F238E27FC236}">
                  <a16:creationId xmlns=""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196;p65">
              <a:extLst>
                <a:ext uri="{FF2B5EF4-FFF2-40B4-BE49-F238E27FC236}">
                  <a16:creationId xmlns=""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197;p65">
              <a:extLst>
                <a:ext uri="{FF2B5EF4-FFF2-40B4-BE49-F238E27FC236}">
                  <a16:creationId xmlns=""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98;p65">
              <a:extLst>
                <a:ext uri="{FF2B5EF4-FFF2-40B4-BE49-F238E27FC236}">
                  <a16:creationId xmlns=""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199;p65">
              <a:extLst>
                <a:ext uri="{FF2B5EF4-FFF2-40B4-BE49-F238E27FC236}">
                  <a16:creationId xmlns=""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00;p65">
              <a:extLst>
                <a:ext uri="{FF2B5EF4-FFF2-40B4-BE49-F238E27FC236}">
                  <a16:creationId xmlns=""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01;p65">
              <a:extLst>
                <a:ext uri="{FF2B5EF4-FFF2-40B4-BE49-F238E27FC236}">
                  <a16:creationId xmlns=""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02;p65">
              <a:extLst>
                <a:ext uri="{FF2B5EF4-FFF2-40B4-BE49-F238E27FC236}">
                  <a16:creationId xmlns=""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03;p65">
              <a:extLst>
                <a:ext uri="{FF2B5EF4-FFF2-40B4-BE49-F238E27FC236}">
                  <a16:creationId xmlns=""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04;p65">
              <a:extLst>
                <a:ext uri="{FF2B5EF4-FFF2-40B4-BE49-F238E27FC236}">
                  <a16:creationId xmlns=""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05;p65">
              <a:extLst>
                <a:ext uri="{FF2B5EF4-FFF2-40B4-BE49-F238E27FC236}">
                  <a16:creationId xmlns=""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06;p65">
              <a:extLst>
                <a:ext uri="{FF2B5EF4-FFF2-40B4-BE49-F238E27FC236}">
                  <a16:creationId xmlns=""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07;p65">
              <a:extLst>
                <a:ext uri="{FF2B5EF4-FFF2-40B4-BE49-F238E27FC236}">
                  <a16:creationId xmlns=""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08;p65">
              <a:extLst>
                <a:ext uri="{FF2B5EF4-FFF2-40B4-BE49-F238E27FC236}">
                  <a16:creationId xmlns=""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105"/>
                                        </p:tgtEl>
                                      </p:cBhvr>
                                    </p:animEffect>
                                    <p:set>
                                      <p:cBhvr>
                                        <p:cTn id="12" dur="1" fill="hold">
                                          <p:stCondLst>
                                            <p:cond delay="1999"/>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7882 0.08889 L -0.07882 0.0892 L -0.10191 0.09815 C -0.10625 0.09969 -0.11042 0.10247 -0.11476 0.10278 L -0.24046 0.10031 L -0.25973 0.09568 C -0.26441 0.09475 -0.2691 0.09506 -0.27379 0.09352 C -0.279 0.09198 -0.28403 0.08796 -0.28924 0.08673 C -0.29775 0.08488 -0.30625 0.08519 -0.31476 0.08457 C -0.35521 0.06883 -0.3224 0.07994 -0.41476 0.07994 L -0.41476 0.08025 " pathEditMode="relative" rAng="0" ptsTypes="AAAAAAAAAAA">
                                      <p:cBhvr>
                                        <p:cTn id="16" dur="2000" fill="hold"/>
                                        <p:tgtEl>
                                          <p:spTgt spid="209"/>
                                        </p:tgtEl>
                                        <p:attrNameLst>
                                          <p:attrName>ppt_x</p:attrName>
                                          <p:attrName>ppt_y</p:attrName>
                                        </p:attrNameLst>
                                      </p:cBhvr>
                                      <p:rCtr x="-16806" y="31"/>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8"/>
                                        </p:tgtEl>
                                        <p:attrNameLst>
                                          <p:attrName>style.visibility</p:attrName>
                                        </p:attrNameLst>
                                      </p:cBhvr>
                                      <p:to>
                                        <p:strVal val="visible"/>
                                      </p:to>
                                    </p:set>
                                    <p:animEffect transition="in" filter="randombar(horizontal)">
                                      <p:cBhvr>
                                        <p:cTn id="21" dur="500"/>
                                        <p:tgtEl>
                                          <p:spTgt spid="20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8"/>
                                        </p:tgtEl>
                                      </p:cBhvr>
                                    </p:animEffect>
                                    <p:set>
                                      <p:cBhvr>
                                        <p:cTn id="26" dur="1" fill="hold">
                                          <p:stCondLst>
                                            <p:cond delay="499"/>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loud 5">
            <a:extLst>
              <a:ext uri="{FF2B5EF4-FFF2-40B4-BE49-F238E27FC236}">
                <a16:creationId xmlns="" xmlns:a16="http://schemas.microsoft.com/office/drawing/2014/main" id="{3200ACAB-0528-4BEC-9625-7358A9A29E9E}"/>
              </a:ext>
            </a:extLst>
          </p:cNvPr>
          <p:cNvSpPr/>
          <p:nvPr/>
        </p:nvSpPr>
        <p:spPr>
          <a:xfrm>
            <a:off x="3059723" y="64834"/>
            <a:ext cx="4130346"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noProof="0" dirty="0" err="1">
                <a:solidFill>
                  <a:srgbClr val="DF99A8">
                    <a:lumMod val="75000"/>
                  </a:srgbClr>
                </a:solidFill>
                <a:latin typeface="#9Slide07 SVNUT Triumph Press" panose="00000500000000000000" pitchFamily="2" charset="0"/>
              </a:rPr>
              <a:t>Đánh</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giá</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m</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ục</a:t>
            </a:r>
            <a:r>
              <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rPr>
              <a:t> </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tiêu</a:t>
            </a:r>
            <a:endPar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29" name="Rectangle: Rounded Corners 28">
            <a:extLst>
              <a:ext uri="{FF2B5EF4-FFF2-40B4-BE49-F238E27FC236}">
                <a16:creationId xmlns=""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schemeClr val="bg2">
                  <a:lumMod val="75000"/>
                </a:schemeClr>
              </a:solidFill>
            </a:endParaRPr>
          </a:p>
          <a:p>
            <a:pPr algn="ctr">
              <a:defRPr/>
            </a:pPr>
            <a:r>
              <a:rPr lang="vi-VN" sz="2800">
                <a:solidFill>
                  <a:schemeClr val="bg2">
                    <a:lumMod val="75000"/>
                  </a:schemeClr>
                </a:solidFill>
              </a:rPr>
              <a:t>Xác </a:t>
            </a:r>
            <a:r>
              <a:rPr lang="vi-VN" sz="2800" dirty="0">
                <a:solidFill>
                  <a:schemeClr val="bg2">
                    <a:lumMod val="75000"/>
                  </a:schemeClr>
                </a:solidFill>
              </a:rPr>
              <a:t>định được bố cục và các hình ảnh so sánh, nhân hóa xuất hiện trong bài văn ở bài tập 1.</a:t>
            </a:r>
            <a:endParaRPr lang="en-US" sz="2800" dirty="0">
              <a:solidFill>
                <a:schemeClr val="bg2">
                  <a:lumMod val="75000"/>
                </a:schemeClr>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65" name="Rectangle: Rounded Corners 64">
            <a:extLst>
              <a:ext uri="{FF2B5EF4-FFF2-40B4-BE49-F238E27FC236}">
                <a16:creationId xmlns=""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Viết được đoạn văn tả đồ vật quen thuộc theo yêu cầu của</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bài</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tập</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2</a:t>
            </a: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pic>
        <p:nvPicPr>
          <p:cNvPr id="2" name="Picture 1">
            <a:extLst>
              <a:ext uri="{FF2B5EF4-FFF2-40B4-BE49-F238E27FC236}">
                <a16:creationId xmlns="" xmlns:a16="http://schemas.microsoft.com/office/drawing/2014/main" id="{58A9BCF4-FD2F-48F5-A0EB-6ADFFF3D6326}"/>
              </a:ext>
            </a:extLst>
          </p:cNvPr>
          <p:cNvPicPr>
            <a:picLocks noChangeAspect="1"/>
          </p:cNvPicPr>
          <p:nvPr/>
        </p:nvPicPr>
        <p:blipFill>
          <a:blip r:embed="rId4"/>
          <a:stretch>
            <a:fillRect/>
          </a:stretch>
        </p:blipFill>
        <p:spPr>
          <a:xfrm>
            <a:off x="612220" y="1555256"/>
            <a:ext cx="1478534" cy="1478534"/>
          </a:xfrm>
          <a:prstGeom prst="rect">
            <a:avLst/>
          </a:prstGeom>
        </p:spPr>
      </p:pic>
      <p:pic>
        <p:nvPicPr>
          <p:cNvPr id="24" name="Picture 23">
            <a:extLst>
              <a:ext uri="{FF2B5EF4-FFF2-40B4-BE49-F238E27FC236}">
                <a16:creationId xmlns="" xmlns:a16="http://schemas.microsoft.com/office/drawing/2014/main" id="{BE8514A2-5165-454D-A337-E27660B7DEDB}"/>
              </a:ext>
            </a:extLst>
          </p:cNvPr>
          <p:cNvPicPr>
            <a:picLocks noChangeAspect="1"/>
          </p:cNvPicPr>
          <p:nvPr/>
        </p:nvPicPr>
        <p:blipFill>
          <a:blip r:embed="rId4"/>
          <a:stretch>
            <a:fillRect/>
          </a:stretch>
        </p:blipFill>
        <p:spPr>
          <a:xfrm>
            <a:off x="590271" y="3218729"/>
            <a:ext cx="1478534" cy="1478534"/>
          </a:xfrm>
          <a:prstGeom prst="rect">
            <a:avLst/>
          </a:prstGeom>
        </p:spPr>
      </p:pic>
    </p:spTree>
    <p:extLst>
      <p:ext uri="{BB962C8B-B14F-4D97-AF65-F5344CB8AC3E}">
        <p14:creationId xmlns:p14="http://schemas.microsoft.com/office/powerpoint/2010/main" val="200563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10"/>
                                        </p:tgtEl>
                                        <p:attrNameLst>
                                          <p:attrName>style.visibility</p:attrName>
                                        </p:attrNameLst>
                                      </p:cBhvr>
                                      <p:to>
                                        <p:strVal val="visible"/>
                                      </p:to>
                                    </p:set>
                                    <p:animEffect transition="in" filter="barn(inVertical)">
                                      <p:cBhvr>
                                        <p:cTn id="34" dur="500"/>
                                        <p:tgtEl>
                                          <p:spTgt spid="5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1"/>
                                        </p:tgtEl>
                                        <p:attrNameLst>
                                          <p:attrName>style.visibility</p:attrName>
                                        </p:attrNameLst>
                                      </p:cBhvr>
                                      <p:to>
                                        <p:strVal val="visible"/>
                                      </p:to>
                                    </p:set>
                                    <p:animEffect transition="in" filter="barn(inVertical)">
                                      <p:cBhvr>
                                        <p:cTn id="37" dur="500"/>
                                        <p:tgtEl>
                                          <p:spTgt spid="5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1"/>
                                        </p:tgtEl>
                                        <p:attrNameLst>
                                          <p:attrName>style.visibility</p:attrName>
                                        </p:attrNameLst>
                                      </p:cBhvr>
                                      <p:to>
                                        <p:strVal val="visible"/>
                                      </p:to>
                                    </p:set>
                                    <p:animEffect transition="in" filter="barn(inVertical)">
                                      <p:cBhvr>
                                        <p:cTn id="40" dur="500"/>
                                        <p:tgtEl>
                                          <p:spTgt spid="5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6"/>
          <p:cNvSpPr txBox="1">
            <a:spLocks noGrp="1"/>
          </p:cNvSpPr>
          <p:nvPr>
            <p:ph type="title"/>
          </p:nvPr>
        </p:nvSpPr>
        <p:spPr>
          <a:xfrm>
            <a:off x="1071322" y="1447249"/>
            <a:ext cx="7245979" cy="1931417"/>
          </a:xfrm>
          <a:prstGeom prst="rect">
            <a:avLst/>
          </a:prstGeom>
        </p:spPr>
        <p:txBody>
          <a:bodyPr spcFirstLastPara="1" wrap="square" lIns="274300" tIns="91425" rIns="274300" bIns="91425" anchor="ctr" anchorCtr="0">
            <a:noAutofit/>
          </a:bodyPr>
          <a:lstStyle/>
          <a:p>
            <a:pPr marL="0" lvl="0" indent="0" rtl="0">
              <a:spcBef>
                <a:spcPts val="0"/>
              </a:spcBef>
              <a:spcAft>
                <a:spcPts val="0"/>
              </a:spcAft>
              <a:buNone/>
            </a:pPr>
            <a:r>
              <a:rPr lang="en" sz="2800" b="1" dirty="0">
                <a:solidFill>
                  <a:srgbClr val="FFFF00"/>
                </a:solidFill>
                <a:effectLst>
                  <a:outerShdw blurRad="38100" dist="38100" dir="2700000" algn="tl">
                    <a:srgbClr val="000000">
                      <a:alpha val="43137"/>
                    </a:srgbClr>
                  </a:outerShdw>
                </a:effectLst>
                <a:latin typeface="+mj-lt"/>
              </a:rPr>
              <a:t>Dặn dò:</a:t>
            </a:r>
            <a:r>
              <a:rPr lang="en" sz="2800" dirty="0">
                <a:latin typeface="+mj-lt"/>
              </a:rPr>
              <a:t/>
            </a:r>
            <a:br>
              <a:rPr lang="en" sz="2800" dirty="0">
                <a:latin typeface="+mj-lt"/>
              </a:rPr>
            </a:br>
            <a:r>
              <a:rPr lang="en" sz="2800" dirty="0">
                <a:solidFill>
                  <a:srgbClr val="000000"/>
                </a:solidFill>
                <a:latin typeface="+mj-lt"/>
              </a:rPr>
              <a:t>- Chữa lỗi và viết lại đoạn văn.</a:t>
            </a:r>
            <a:br>
              <a:rPr lang="en" sz="2800" dirty="0">
                <a:solidFill>
                  <a:srgbClr val="000000"/>
                </a:solidFill>
                <a:latin typeface="+mj-lt"/>
              </a:rPr>
            </a:br>
            <a:r>
              <a:rPr lang="en" sz="2800" dirty="0">
                <a:solidFill>
                  <a:srgbClr val="000000"/>
                </a:solidFill>
                <a:latin typeface="+mj-lt"/>
              </a:rPr>
              <a:t>- Chuẩn bị bài tập làm văn “Ôn tập tả đồ vật” – tiết 2.</a:t>
            </a:r>
            <a:endParaRPr sz="2800" dirty="0">
              <a:solidFill>
                <a:srgbClr val="000000"/>
              </a:solidFill>
              <a:latin typeface="+mj-lt"/>
            </a:endParaRPr>
          </a:p>
        </p:txBody>
      </p:sp>
      <p:sp>
        <p:nvSpPr>
          <p:cNvPr id="642" name="Google Shape;642;p36"/>
          <p:cNvSpPr/>
          <p:nvPr/>
        </p:nvSpPr>
        <p:spPr>
          <a:xfrm flipH="1">
            <a:off x="6985841" y="536346"/>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772376" y="2652564"/>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392749" y="3820252"/>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018638" y="606850"/>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7790726" y="4300038"/>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8267000" y="3738226"/>
            <a:ext cx="327549" cy="3157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rot="10800000">
            <a:off x="8682079" y="4384677"/>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300896" y="235326"/>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6" name="Google Shape;386;p32"/>
          <p:cNvSpPr/>
          <p:nvPr/>
        </p:nvSpPr>
        <p:spPr>
          <a:xfrm rot="-5400000" flipH="1">
            <a:off x="-4157557" y="2759582"/>
            <a:ext cx="8362992" cy="621078"/>
          </a:xfrm>
          <a:custGeom>
            <a:avLst/>
            <a:gdLst/>
            <a:ahLst/>
            <a:cxnLst/>
            <a:rect l="l" t="t" r="r" b="b"/>
            <a:pathLst>
              <a:path w="89816" h="2932" extrusionOk="0">
                <a:moveTo>
                  <a:pt x="5701" y="0"/>
                </a:moveTo>
                <a:lnTo>
                  <a:pt x="2683" y="1696"/>
                </a:lnTo>
                <a:lnTo>
                  <a:pt x="1" y="182"/>
                </a:lnTo>
                <a:lnTo>
                  <a:pt x="1" y="1428"/>
                </a:lnTo>
                <a:lnTo>
                  <a:pt x="2683" y="2932"/>
                </a:lnTo>
                <a:lnTo>
                  <a:pt x="5701" y="1246"/>
                </a:lnTo>
                <a:lnTo>
                  <a:pt x="8719" y="2932"/>
                </a:lnTo>
                <a:lnTo>
                  <a:pt x="11727" y="1246"/>
                </a:lnTo>
                <a:lnTo>
                  <a:pt x="14745" y="2932"/>
                </a:lnTo>
                <a:lnTo>
                  <a:pt x="17762" y="1246"/>
                </a:lnTo>
                <a:lnTo>
                  <a:pt x="20780" y="2932"/>
                </a:lnTo>
                <a:lnTo>
                  <a:pt x="23788" y="1246"/>
                </a:lnTo>
                <a:lnTo>
                  <a:pt x="26806" y="2932"/>
                </a:lnTo>
                <a:lnTo>
                  <a:pt x="29824" y="1246"/>
                </a:lnTo>
                <a:lnTo>
                  <a:pt x="32842" y="2932"/>
                </a:lnTo>
                <a:lnTo>
                  <a:pt x="35850" y="1246"/>
                </a:lnTo>
                <a:lnTo>
                  <a:pt x="38868" y="2932"/>
                </a:lnTo>
                <a:lnTo>
                  <a:pt x="41885" y="1246"/>
                </a:lnTo>
                <a:lnTo>
                  <a:pt x="44903" y="2932"/>
                </a:lnTo>
                <a:lnTo>
                  <a:pt x="47911" y="1246"/>
                </a:lnTo>
                <a:lnTo>
                  <a:pt x="50929" y="2932"/>
                </a:lnTo>
                <a:lnTo>
                  <a:pt x="53947" y="1246"/>
                </a:lnTo>
                <a:lnTo>
                  <a:pt x="56965" y="2932"/>
                </a:lnTo>
                <a:lnTo>
                  <a:pt x="59982" y="1246"/>
                </a:lnTo>
                <a:lnTo>
                  <a:pt x="62991" y="2932"/>
                </a:lnTo>
                <a:lnTo>
                  <a:pt x="66008" y="1246"/>
                </a:lnTo>
                <a:lnTo>
                  <a:pt x="69026" y="2932"/>
                </a:lnTo>
                <a:lnTo>
                  <a:pt x="72044" y="1246"/>
                </a:lnTo>
                <a:lnTo>
                  <a:pt x="75052" y="2932"/>
                </a:lnTo>
                <a:lnTo>
                  <a:pt x="78070" y="1246"/>
                </a:lnTo>
                <a:lnTo>
                  <a:pt x="81088" y="2932"/>
                </a:lnTo>
                <a:lnTo>
                  <a:pt x="84106" y="1246"/>
                </a:lnTo>
                <a:lnTo>
                  <a:pt x="87123" y="2932"/>
                </a:lnTo>
                <a:lnTo>
                  <a:pt x="89815" y="1428"/>
                </a:lnTo>
                <a:lnTo>
                  <a:pt x="89815" y="182"/>
                </a:lnTo>
                <a:lnTo>
                  <a:pt x="87123" y="1696"/>
                </a:lnTo>
                <a:lnTo>
                  <a:pt x="84106" y="0"/>
                </a:lnTo>
                <a:lnTo>
                  <a:pt x="81088" y="1696"/>
                </a:lnTo>
                <a:lnTo>
                  <a:pt x="78070" y="0"/>
                </a:lnTo>
                <a:lnTo>
                  <a:pt x="75052" y="1696"/>
                </a:lnTo>
                <a:lnTo>
                  <a:pt x="72044" y="0"/>
                </a:lnTo>
                <a:lnTo>
                  <a:pt x="69026" y="1696"/>
                </a:lnTo>
                <a:lnTo>
                  <a:pt x="66008" y="0"/>
                </a:lnTo>
                <a:lnTo>
                  <a:pt x="62991" y="1696"/>
                </a:lnTo>
                <a:lnTo>
                  <a:pt x="59982" y="0"/>
                </a:lnTo>
                <a:lnTo>
                  <a:pt x="56965" y="1696"/>
                </a:lnTo>
                <a:lnTo>
                  <a:pt x="53947" y="0"/>
                </a:lnTo>
                <a:lnTo>
                  <a:pt x="50929" y="1696"/>
                </a:lnTo>
                <a:lnTo>
                  <a:pt x="47911" y="0"/>
                </a:lnTo>
                <a:lnTo>
                  <a:pt x="44903" y="1696"/>
                </a:lnTo>
                <a:lnTo>
                  <a:pt x="41885" y="0"/>
                </a:lnTo>
                <a:lnTo>
                  <a:pt x="38868" y="1696"/>
                </a:lnTo>
                <a:lnTo>
                  <a:pt x="35850" y="0"/>
                </a:lnTo>
                <a:lnTo>
                  <a:pt x="32842" y="1696"/>
                </a:lnTo>
                <a:lnTo>
                  <a:pt x="29824" y="0"/>
                </a:lnTo>
                <a:lnTo>
                  <a:pt x="26806" y="1696"/>
                </a:lnTo>
                <a:lnTo>
                  <a:pt x="23788" y="0"/>
                </a:lnTo>
                <a:lnTo>
                  <a:pt x="20780" y="1696"/>
                </a:lnTo>
                <a:lnTo>
                  <a:pt x="17762" y="0"/>
                </a:lnTo>
                <a:lnTo>
                  <a:pt x="14745" y="1696"/>
                </a:lnTo>
                <a:lnTo>
                  <a:pt x="11727" y="0"/>
                </a:lnTo>
                <a:lnTo>
                  <a:pt x="8719" y="1696"/>
                </a:lnTo>
                <a:lnTo>
                  <a:pt x="5701" y="0"/>
                </a:ln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rot="-5400000" flipH="1">
            <a:off x="-3684433" y="2759582"/>
            <a:ext cx="8362992" cy="621078"/>
          </a:xfrm>
          <a:custGeom>
            <a:avLst/>
            <a:gdLst/>
            <a:ahLst/>
            <a:cxnLst/>
            <a:rect l="l" t="t" r="r" b="b"/>
            <a:pathLst>
              <a:path w="89816" h="2932" extrusionOk="0">
                <a:moveTo>
                  <a:pt x="5701" y="0"/>
                </a:moveTo>
                <a:lnTo>
                  <a:pt x="2683" y="1686"/>
                </a:lnTo>
                <a:lnTo>
                  <a:pt x="1" y="182"/>
                </a:lnTo>
                <a:lnTo>
                  <a:pt x="1" y="1428"/>
                </a:lnTo>
                <a:lnTo>
                  <a:pt x="2683" y="2932"/>
                </a:lnTo>
                <a:lnTo>
                  <a:pt x="5701" y="1246"/>
                </a:lnTo>
                <a:lnTo>
                  <a:pt x="8719" y="2932"/>
                </a:lnTo>
                <a:lnTo>
                  <a:pt x="11727" y="1246"/>
                </a:lnTo>
                <a:lnTo>
                  <a:pt x="14745" y="2932"/>
                </a:lnTo>
                <a:lnTo>
                  <a:pt x="17762" y="1246"/>
                </a:lnTo>
                <a:lnTo>
                  <a:pt x="20780" y="2932"/>
                </a:lnTo>
                <a:lnTo>
                  <a:pt x="23788" y="1236"/>
                </a:lnTo>
                <a:lnTo>
                  <a:pt x="26806" y="2932"/>
                </a:lnTo>
                <a:lnTo>
                  <a:pt x="29824" y="1236"/>
                </a:lnTo>
                <a:lnTo>
                  <a:pt x="32842" y="2932"/>
                </a:lnTo>
                <a:lnTo>
                  <a:pt x="35850" y="1236"/>
                </a:lnTo>
                <a:lnTo>
                  <a:pt x="38868" y="2932"/>
                </a:lnTo>
                <a:lnTo>
                  <a:pt x="41885" y="1236"/>
                </a:lnTo>
                <a:lnTo>
                  <a:pt x="44903" y="2932"/>
                </a:lnTo>
                <a:lnTo>
                  <a:pt x="47911" y="1236"/>
                </a:lnTo>
                <a:lnTo>
                  <a:pt x="50929" y="2932"/>
                </a:lnTo>
                <a:lnTo>
                  <a:pt x="53947" y="1236"/>
                </a:lnTo>
                <a:lnTo>
                  <a:pt x="56965" y="2932"/>
                </a:lnTo>
                <a:lnTo>
                  <a:pt x="59982" y="1236"/>
                </a:lnTo>
                <a:lnTo>
                  <a:pt x="62991" y="2932"/>
                </a:lnTo>
                <a:lnTo>
                  <a:pt x="66008" y="1236"/>
                </a:lnTo>
                <a:lnTo>
                  <a:pt x="69026" y="2932"/>
                </a:lnTo>
                <a:lnTo>
                  <a:pt x="72044" y="1236"/>
                </a:lnTo>
                <a:lnTo>
                  <a:pt x="75052" y="2932"/>
                </a:lnTo>
                <a:lnTo>
                  <a:pt x="78070" y="1236"/>
                </a:lnTo>
                <a:lnTo>
                  <a:pt x="81088" y="2932"/>
                </a:lnTo>
                <a:lnTo>
                  <a:pt x="84106" y="1236"/>
                </a:lnTo>
                <a:lnTo>
                  <a:pt x="87123" y="2932"/>
                </a:lnTo>
                <a:lnTo>
                  <a:pt x="89815" y="1428"/>
                </a:lnTo>
                <a:lnTo>
                  <a:pt x="89815" y="182"/>
                </a:lnTo>
                <a:lnTo>
                  <a:pt x="87123" y="1686"/>
                </a:lnTo>
                <a:lnTo>
                  <a:pt x="84106" y="0"/>
                </a:lnTo>
                <a:lnTo>
                  <a:pt x="81088" y="1686"/>
                </a:lnTo>
                <a:lnTo>
                  <a:pt x="78070" y="0"/>
                </a:lnTo>
                <a:lnTo>
                  <a:pt x="75052" y="1686"/>
                </a:lnTo>
                <a:lnTo>
                  <a:pt x="72044" y="0"/>
                </a:lnTo>
                <a:lnTo>
                  <a:pt x="69026" y="1686"/>
                </a:lnTo>
                <a:lnTo>
                  <a:pt x="66008" y="0"/>
                </a:lnTo>
                <a:lnTo>
                  <a:pt x="62991" y="1686"/>
                </a:lnTo>
                <a:lnTo>
                  <a:pt x="59982" y="0"/>
                </a:lnTo>
                <a:lnTo>
                  <a:pt x="56965" y="1686"/>
                </a:lnTo>
                <a:lnTo>
                  <a:pt x="53947" y="0"/>
                </a:lnTo>
                <a:lnTo>
                  <a:pt x="50929" y="1686"/>
                </a:lnTo>
                <a:lnTo>
                  <a:pt x="47911" y="0"/>
                </a:lnTo>
                <a:lnTo>
                  <a:pt x="44903" y="1686"/>
                </a:lnTo>
                <a:lnTo>
                  <a:pt x="41885" y="0"/>
                </a:lnTo>
                <a:lnTo>
                  <a:pt x="38868" y="1686"/>
                </a:lnTo>
                <a:lnTo>
                  <a:pt x="35850" y="0"/>
                </a:lnTo>
                <a:lnTo>
                  <a:pt x="32842" y="1686"/>
                </a:lnTo>
                <a:lnTo>
                  <a:pt x="29824" y="0"/>
                </a:lnTo>
                <a:lnTo>
                  <a:pt x="26806" y="1686"/>
                </a:lnTo>
                <a:lnTo>
                  <a:pt x="23788" y="0"/>
                </a:lnTo>
                <a:lnTo>
                  <a:pt x="20780" y="1686"/>
                </a:lnTo>
                <a:lnTo>
                  <a:pt x="17762" y="0"/>
                </a:lnTo>
                <a:lnTo>
                  <a:pt x="14745" y="1686"/>
                </a:lnTo>
                <a:lnTo>
                  <a:pt x="11727" y="0"/>
                </a:lnTo>
                <a:lnTo>
                  <a:pt x="8719" y="1686"/>
                </a:lnTo>
                <a:lnTo>
                  <a:pt x="5701" y="0"/>
                </a:ln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rot="-5400000" flipH="1">
            <a:off x="-3911475" y="2758523"/>
            <a:ext cx="8362992" cy="623197"/>
          </a:xfrm>
          <a:custGeom>
            <a:avLst/>
            <a:gdLst/>
            <a:ahLst/>
            <a:cxnLst/>
            <a:rect l="l" t="t" r="r" b="b"/>
            <a:pathLst>
              <a:path w="89816" h="2942" extrusionOk="0">
                <a:moveTo>
                  <a:pt x="5701" y="1"/>
                </a:moveTo>
                <a:lnTo>
                  <a:pt x="2683" y="1697"/>
                </a:lnTo>
                <a:lnTo>
                  <a:pt x="1" y="183"/>
                </a:lnTo>
                <a:lnTo>
                  <a:pt x="1" y="1428"/>
                </a:lnTo>
                <a:lnTo>
                  <a:pt x="2683" y="2942"/>
                </a:lnTo>
                <a:lnTo>
                  <a:pt x="5701" y="1246"/>
                </a:lnTo>
                <a:lnTo>
                  <a:pt x="8719" y="2942"/>
                </a:lnTo>
                <a:lnTo>
                  <a:pt x="11727" y="1246"/>
                </a:lnTo>
                <a:lnTo>
                  <a:pt x="14745" y="2942"/>
                </a:lnTo>
                <a:lnTo>
                  <a:pt x="17762" y="1246"/>
                </a:lnTo>
                <a:lnTo>
                  <a:pt x="20780" y="2942"/>
                </a:lnTo>
                <a:lnTo>
                  <a:pt x="23788" y="1246"/>
                </a:lnTo>
                <a:lnTo>
                  <a:pt x="26806" y="2942"/>
                </a:lnTo>
                <a:lnTo>
                  <a:pt x="29824" y="1246"/>
                </a:lnTo>
                <a:lnTo>
                  <a:pt x="32842" y="2942"/>
                </a:lnTo>
                <a:lnTo>
                  <a:pt x="35850" y="1246"/>
                </a:lnTo>
                <a:lnTo>
                  <a:pt x="38868" y="2942"/>
                </a:lnTo>
                <a:lnTo>
                  <a:pt x="41885" y="1246"/>
                </a:lnTo>
                <a:lnTo>
                  <a:pt x="44903" y="2942"/>
                </a:lnTo>
                <a:lnTo>
                  <a:pt x="47911" y="1246"/>
                </a:lnTo>
                <a:lnTo>
                  <a:pt x="50929" y="2942"/>
                </a:lnTo>
                <a:lnTo>
                  <a:pt x="53947" y="1246"/>
                </a:lnTo>
                <a:lnTo>
                  <a:pt x="56965" y="2942"/>
                </a:lnTo>
                <a:lnTo>
                  <a:pt x="59982" y="1246"/>
                </a:lnTo>
                <a:lnTo>
                  <a:pt x="62991" y="2942"/>
                </a:lnTo>
                <a:lnTo>
                  <a:pt x="66008" y="1246"/>
                </a:lnTo>
                <a:lnTo>
                  <a:pt x="69026" y="2942"/>
                </a:lnTo>
                <a:lnTo>
                  <a:pt x="72044" y="1246"/>
                </a:lnTo>
                <a:lnTo>
                  <a:pt x="75052" y="2942"/>
                </a:lnTo>
                <a:lnTo>
                  <a:pt x="78070" y="1246"/>
                </a:lnTo>
                <a:lnTo>
                  <a:pt x="81088" y="2942"/>
                </a:lnTo>
                <a:lnTo>
                  <a:pt x="84106" y="1246"/>
                </a:lnTo>
                <a:lnTo>
                  <a:pt x="87123" y="2942"/>
                </a:lnTo>
                <a:lnTo>
                  <a:pt x="89815" y="1428"/>
                </a:lnTo>
                <a:lnTo>
                  <a:pt x="89815" y="183"/>
                </a:lnTo>
                <a:lnTo>
                  <a:pt x="87123" y="1697"/>
                </a:lnTo>
                <a:lnTo>
                  <a:pt x="84106" y="1"/>
                </a:lnTo>
                <a:lnTo>
                  <a:pt x="81088" y="1697"/>
                </a:lnTo>
                <a:lnTo>
                  <a:pt x="78070" y="1"/>
                </a:lnTo>
                <a:lnTo>
                  <a:pt x="75052" y="1697"/>
                </a:lnTo>
                <a:lnTo>
                  <a:pt x="72044" y="1"/>
                </a:lnTo>
                <a:lnTo>
                  <a:pt x="69026" y="1697"/>
                </a:lnTo>
                <a:lnTo>
                  <a:pt x="66008" y="1"/>
                </a:lnTo>
                <a:lnTo>
                  <a:pt x="62991" y="1697"/>
                </a:lnTo>
                <a:lnTo>
                  <a:pt x="59982" y="1"/>
                </a:lnTo>
                <a:lnTo>
                  <a:pt x="56965" y="1697"/>
                </a:lnTo>
                <a:lnTo>
                  <a:pt x="53947" y="1"/>
                </a:lnTo>
                <a:lnTo>
                  <a:pt x="50929" y="1697"/>
                </a:lnTo>
                <a:lnTo>
                  <a:pt x="47911" y="1"/>
                </a:lnTo>
                <a:lnTo>
                  <a:pt x="44903" y="1697"/>
                </a:lnTo>
                <a:lnTo>
                  <a:pt x="41885" y="1"/>
                </a:lnTo>
                <a:lnTo>
                  <a:pt x="38868" y="1697"/>
                </a:lnTo>
                <a:lnTo>
                  <a:pt x="35850" y="1"/>
                </a:lnTo>
                <a:lnTo>
                  <a:pt x="32842" y="1697"/>
                </a:lnTo>
                <a:lnTo>
                  <a:pt x="29824" y="1"/>
                </a:lnTo>
                <a:lnTo>
                  <a:pt x="26806" y="1697"/>
                </a:lnTo>
                <a:lnTo>
                  <a:pt x="23788" y="1"/>
                </a:lnTo>
                <a:lnTo>
                  <a:pt x="20780" y="1697"/>
                </a:lnTo>
                <a:lnTo>
                  <a:pt x="17762" y="1"/>
                </a:lnTo>
                <a:lnTo>
                  <a:pt x="14745" y="1697"/>
                </a:lnTo>
                <a:lnTo>
                  <a:pt x="11727" y="1"/>
                </a:lnTo>
                <a:lnTo>
                  <a:pt x="8719" y="1697"/>
                </a:lnTo>
                <a:lnTo>
                  <a:pt x="5701" y="1"/>
                </a:ln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flipH="1">
            <a:off x="6193267" y="2117050"/>
            <a:ext cx="45640" cy="19333"/>
          </a:xfrm>
          <a:custGeom>
            <a:avLst/>
            <a:gdLst/>
            <a:ahLst/>
            <a:cxnLst/>
            <a:rect l="l" t="t" r="r" b="b"/>
            <a:pathLst>
              <a:path w="432" h="183" extrusionOk="0">
                <a:moveTo>
                  <a:pt x="336" y="1"/>
                </a:moveTo>
                <a:cubicBezTo>
                  <a:pt x="231" y="1"/>
                  <a:pt x="125" y="30"/>
                  <a:pt x="29" y="78"/>
                </a:cubicBezTo>
                <a:cubicBezTo>
                  <a:pt x="10" y="87"/>
                  <a:pt x="1" y="97"/>
                  <a:pt x="1" y="116"/>
                </a:cubicBezTo>
                <a:cubicBezTo>
                  <a:pt x="1" y="125"/>
                  <a:pt x="20" y="145"/>
                  <a:pt x="39" y="145"/>
                </a:cubicBezTo>
                <a:cubicBezTo>
                  <a:pt x="61" y="142"/>
                  <a:pt x="82" y="141"/>
                  <a:pt x="104" y="141"/>
                </a:cubicBezTo>
                <a:cubicBezTo>
                  <a:pt x="168" y="141"/>
                  <a:pt x="233" y="152"/>
                  <a:pt x="298" y="173"/>
                </a:cubicBezTo>
                <a:cubicBezTo>
                  <a:pt x="307" y="183"/>
                  <a:pt x="317" y="183"/>
                  <a:pt x="336" y="183"/>
                </a:cubicBezTo>
                <a:cubicBezTo>
                  <a:pt x="384" y="183"/>
                  <a:pt x="422" y="145"/>
                  <a:pt x="432" y="97"/>
                </a:cubicBezTo>
                <a:cubicBezTo>
                  <a:pt x="432" y="39"/>
                  <a:pt x="384" y="1"/>
                  <a:pt x="336"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flipH="1">
            <a:off x="6192211" y="1888325"/>
            <a:ext cx="44689" cy="41624"/>
          </a:xfrm>
          <a:custGeom>
            <a:avLst/>
            <a:gdLst/>
            <a:ahLst/>
            <a:cxnLst/>
            <a:rect l="l" t="t" r="r" b="b"/>
            <a:pathLst>
              <a:path w="423" h="394" extrusionOk="0">
                <a:moveTo>
                  <a:pt x="96" y="1"/>
                </a:moveTo>
                <a:cubicBezTo>
                  <a:pt x="51" y="1"/>
                  <a:pt x="17" y="10"/>
                  <a:pt x="10" y="29"/>
                </a:cubicBezTo>
                <a:cubicBezTo>
                  <a:pt x="1" y="87"/>
                  <a:pt x="221" y="394"/>
                  <a:pt x="288" y="394"/>
                </a:cubicBezTo>
                <a:cubicBezTo>
                  <a:pt x="355" y="384"/>
                  <a:pt x="422" y="212"/>
                  <a:pt x="374" y="116"/>
                </a:cubicBezTo>
                <a:cubicBezTo>
                  <a:pt x="323" y="39"/>
                  <a:pt x="187" y="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2"/>
          <p:cNvGrpSpPr/>
          <p:nvPr/>
        </p:nvGrpSpPr>
        <p:grpSpPr>
          <a:xfrm>
            <a:off x="5856144" y="537213"/>
            <a:ext cx="2792554" cy="4069075"/>
            <a:chOff x="5856144" y="537213"/>
            <a:chExt cx="2792554" cy="4069075"/>
          </a:xfrm>
        </p:grpSpPr>
        <p:sp>
          <p:nvSpPr>
            <p:cNvPr id="392" name="Google Shape;392;p32"/>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32"/>
          <p:cNvSpPr/>
          <p:nvPr/>
        </p:nvSpPr>
        <p:spPr>
          <a:xfrm flipH="1">
            <a:off x="6037332" y="2981766"/>
            <a:ext cx="175269" cy="243723"/>
          </a:xfrm>
          <a:custGeom>
            <a:avLst/>
            <a:gdLst/>
            <a:ahLst/>
            <a:cxnLst/>
            <a:rect l="l" t="t" r="r" b="b"/>
            <a:pathLst>
              <a:path w="1659" h="2307" extrusionOk="0">
                <a:moveTo>
                  <a:pt x="665" y="0"/>
                </a:moveTo>
                <a:cubicBezTo>
                  <a:pt x="576" y="0"/>
                  <a:pt x="500" y="23"/>
                  <a:pt x="451" y="74"/>
                </a:cubicBezTo>
                <a:cubicBezTo>
                  <a:pt x="250" y="266"/>
                  <a:pt x="1" y="1693"/>
                  <a:pt x="10" y="1933"/>
                </a:cubicBezTo>
                <a:cubicBezTo>
                  <a:pt x="26" y="2117"/>
                  <a:pt x="390" y="2307"/>
                  <a:pt x="663" y="2307"/>
                </a:cubicBezTo>
                <a:cubicBezTo>
                  <a:pt x="732" y="2307"/>
                  <a:pt x="794" y="2295"/>
                  <a:pt x="844" y="2268"/>
                </a:cubicBezTo>
                <a:cubicBezTo>
                  <a:pt x="1093" y="2143"/>
                  <a:pt x="1658" y="1444"/>
                  <a:pt x="1361" y="438"/>
                </a:cubicBezTo>
                <a:cubicBezTo>
                  <a:pt x="1290" y="195"/>
                  <a:pt x="925" y="0"/>
                  <a:pt x="665"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6022224" y="2968983"/>
            <a:ext cx="203477" cy="269606"/>
          </a:xfrm>
          <a:custGeom>
            <a:avLst/>
            <a:gdLst/>
            <a:ahLst/>
            <a:cxnLst/>
            <a:rect l="l" t="t" r="r" b="b"/>
            <a:pathLst>
              <a:path w="1926" h="2552" extrusionOk="0">
                <a:moveTo>
                  <a:pt x="754" y="240"/>
                </a:moveTo>
                <a:cubicBezTo>
                  <a:pt x="762" y="240"/>
                  <a:pt x="769" y="241"/>
                  <a:pt x="776" y="243"/>
                </a:cubicBezTo>
                <a:cubicBezTo>
                  <a:pt x="824" y="243"/>
                  <a:pt x="872" y="243"/>
                  <a:pt x="920" y="262"/>
                </a:cubicBezTo>
                <a:cubicBezTo>
                  <a:pt x="1131" y="310"/>
                  <a:pt x="1332" y="463"/>
                  <a:pt x="1370" y="597"/>
                </a:cubicBezTo>
                <a:cubicBezTo>
                  <a:pt x="1658" y="1556"/>
                  <a:pt x="1102" y="2188"/>
                  <a:pt x="920" y="2284"/>
                </a:cubicBezTo>
                <a:cubicBezTo>
                  <a:pt x="889" y="2301"/>
                  <a:pt x="847" y="2308"/>
                  <a:pt x="800" y="2308"/>
                </a:cubicBezTo>
                <a:cubicBezTo>
                  <a:pt x="688" y="2308"/>
                  <a:pt x="543" y="2265"/>
                  <a:pt x="422" y="2197"/>
                </a:cubicBezTo>
                <a:cubicBezTo>
                  <a:pt x="316" y="2140"/>
                  <a:pt x="259" y="2073"/>
                  <a:pt x="259" y="2044"/>
                </a:cubicBezTo>
                <a:cubicBezTo>
                  <a:pt x="249" y="1795"/>
                  <a:pt x="518" y="425"/>
                  <a:pt x="661" y="272"/>
                </a:cubicBezTo>
                <a:cubicBezTo>
                  <a:pt x="685" y="256"/>
                  <a:pt x="721" y="240"/>
                  <a:pt x="754" y="240"/>
                </a:cubicBezTo>
                <a:close/>
                <a:moveTo>
                  <a:pt x="792" y="0"/>
                </a:moveTo>
                <a:cubicBezTo>
                  <a:pt x="665" y="0"/>
                  <a:pt x="561" y="36"/>
                  <a:pt x="489" y="109"/>
                </a:cubicBezTo>
                <a:cubicBezTo>
                  <a:pt x="249" y="339"/>
                  <a:pt x="0" y="1814"/>
                  <a:pt x="19" y="2054"/>
                </a:cubicBezTo>
                <a:cubicBezTo>
                  <a:pt x="29" y="2188"/>
                  <a:pt x="125" y="2312"/>
                  <a:pt x="297" y="2408"/>
                </a:cubicBezTo>
                <a:cubicBezTo>
                  <a:pt x="450" y="2494"/>
                  <a:pt x="613" y="2542"/>
                  <a:pt x="795" y="2552"/>
                </a:cubicBezTo>
                <a:cubicBezTo>
                  <a:pt x="872" y="2552"/>
                  <a:pt x="949" y="2533"/>
                  <a:pt x="1025" y="2494"/>
                </a:cubicBezTo>
                <a:cubicBezTo>
                  <a:pt x="1284" y="2360"/>
                  <a:pt x="1926" y="1623"/>
                  <a:pt x="1600" y="530"/>
                </a:cubicBezTo>
                <a:cubicBezTo>
                  <a:pt x="1523" y="272"/>
                  <a:pt x="1226" y="90"/>
                  <a:pt x="977" y="23"/>
                </a:cubicBezTo>
                <a:cubicBezTo>
                  <a:pt x="912" y="8"/>
                  <a:pt x="849"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8104800" y="225750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3675050" y="1507863"/>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070449" y="3225497"/>
            <a:ext cx="464929" cy="44820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4526876" y="3225502"/>
            <a:ext cx="269700" cy="2697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8181934" y="3114938"/>
            <a:ext cx="154800" cy="1548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hought Bubble: Cloud 7">
            <a:extLst>
              <a:ext uri="{FF2B5EF4-FFF2-40B4-BE49-F238E27FC236}">
                <a16:creationId xmlns="" xmlns:a16="http://schemas.microsoft.com/office/drawing/2014/main" id="{5ADC8FFC-05CB-42D7-A85F-0DA546B6EDA4}"/>
              </a:ext>
            </a:extLst>
          </p:cNvPr>
          <p:cNvSpPr/>
          <p:nvPr/>
        </p:nvSpPr>
        <p:spPr>
          <a:xfrm>
            <a:off x="525684" y="10158"/>
            <a:ext cx="5054305" cy="3601049"/>
          </a:xfrm>
          <a:prstGeom prst="cloudCallout">
            <a:avLst>
              <a:gd name="adj1" fmla="val 56449"/>
              <a:gd name="adj2" fmla="val 20085"/>
            </a:avLst>
          </a:prstGeom>
          <a:ln>
            <a:prstDash val="lgDashDotDot"/>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chúng</a:t>
            </a:r>
            <a:r>
              <a:rPr lang="en-US" sz="3200" dirty="0">
                <a:solidFill>
                  <a:schemeClr val="tx1"/>
                </a:solidFill>
              </a:rPr>
              <a:t> ta </a:t>
            </a:r>
            <a:r>
              <a:rPr lang="en-US" sz="3200" dirty="0" err="1">
                <a:solidFill>
                  <a:schemeClr val="tx1"/>
                </a:solidFill>
              </a:rPr>
              <a:t>cùng</a:t>
            </a:r>
            <a:r>
              <a:rPr lang="en-US" sz="3200" dirty="0">
                <a:solidFill>
                  <a:schemeClr val="tx1"/>
                </a:solidFill>
              </a:rPr>
              <a:t> </a:t>
            </a:r>
            <a:r>
              <a:rPr lang="en-US" sz="3200" dirty="0" err="1">
                <a:solidFill>
                  <a:schemeClr val="tx1"/>
                </a:solidFill>
              </a:rPr>
              <a:t>nhau</a:t>
            </a:r>
            <a:r>
              <a:rPr lang="en-US" sz="3200" dirty="0">
                <a:solidFill>
                  <a:schemeClr val="tx1"/>
                </a:solidFill>
              </a:rPr>
              <a:t> </a:t>
            </a:r>
            <a:r>
              <a:rPr lang="en-US" sz="3200" dirty="0" err="1">
                <a:solidFill>
                  <a:schemeClr val="tx1"/>
                </a:solidFill>
              </a:rPr>
              <a:t>ôn</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cấu</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bài</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miêu</a:t>
            </a:r>
            <a:r>
              <a:rPr lang="en-US" sz="3200" dirty="0">
                <a:solidFill>
                  <a:schemeClr val="tx1"/>
                </a:solidFill>
              </a:rPr>
              <a:t> </a:t>
            </a:r>
            <a:r>
              <a:rPr lang="en-US" sz="3200" dirty="0" err="1">
                <a:solidFill>
                  <a:schemeClr val="tx1"/>
                </a:solidFill>
              </a:rPr>
              <a:t>tả</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nhé</a:t>
            </a:r>
            <a:r>
              <a:rPr lang="en-US" sz="3200" dirty="0">
                <a:solidFill>
                  <a:schemeClr val="tx1"/>
                </a:solidFill>
              </a:rPr>
              <a:t>!</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8BFCC535-F368-497D-9E47-898F8F0D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pic>
        <p:nvPicPr>
          <p:cNvPr id="1026" name="Picture 2" descr="BTS album underwhelming, still good | Arts &amp; Entertainment ...">
            <a:extLst>
              <a:ext uri="{FF2B5EF4-FFF2-40B4-BE49-F238E27FC236}">
                <a16:creationId xmlns="" xmlns:a16="http://schemas.microsoft.com/office/drawing/2014/main" id="{EA2AA596-B3A4-4A82-ADA5-68CBE297C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4E14388B-FD7B-4598-B65F-741B63DC67C3}"/>
              </a:ext>
            </a:extLst>
          </p:cNvPr>
          <p:cNvSpPr/>
          <p:nvPr/>
        </p:nvSpPr>
        <p:spPr>
          <a:xfrm>
            <a:off x="390110" y="1477874"/>
            <a:ext cx="411891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 xmlns:a16="http://schemas.microsoft.com/office/drawing/2014/main" id="{C7429978-60EA-4AEA-8307-E9CB818F39CB}"/>
              </a:ext>
            </a:extLst>
          </p:cNvPr>
          <p:cNvSpPr/>
          <p:nvPr/>
        </p:nvSpPr>
        <p:spPr>
          <a:xfrm>
            <a:off x="390110" y="2919997"/>
            <a:ext cx="411891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879B6789-4F64-44E7-BA27-76EA36937539}"/>
              </a:ext>
            </a:extLst>
          </p:cNvPr>
          <p:cNvSpPr/>
          <p:nvPr/>
        </p:nvSpPr>
        <p:spPr>
          <a:xfrm>
            <a:off x="4998190" y="1486659"/>
            <a:ext cx="398259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0" name="Rectangle: Rounded Corners 9">
            <a:extLst>
              <a:ext uri="{FF2B5EF4-FFF2-40B4-BE49-F238E27FC236}">
                <a16:creationId xmlns="" xmlns:a16="http://schemas.microsoft.com/office/drawing/2014/main" id="{4DE356BB-1BE6-4AC0-8E3D-D90F3FD62202}"/>
              </a:ext>
            </a:extLst>
          </p:cNvPr>
          <p:cNvSpPr/>
          <p:nvPr/>
        </p:nvSpPr>
        <p:spPr>
          <a:xfrm>
            <a:off x="5018039" y="2915856"/>
            <a:ext cx="398259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2" name="30 Second Timer">
            <a:hlinkClick r:id="" action="ppaction://media"/>
            <a:extLst>
              <a:ext uri="{FF2B5EF4-FFF2-40B4-BE49-F238E27FC236}">
                <a16:creationId xmlns="" xmlns:a16="http://schemas.microsoft.com/office/drawing/2014/main" id="{20B46ACF-1D88-4363-8B8C-B068FAA324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4264515" y="4251950"/>
            <a:ext cx="861717" cy="854023"/>
          </a:xfrm>
          <a:prstGeom prst="ellipse">
            <a:avLst/>
          </a:prstGeom>
        </p:spPr>
      </p:pic>
      <p:grpSp>
        <p:nvGrpSpPr>
          <p:cNvPr id="3" name="Group 2">
            <a:extLst>
              <a:ext uri="{FF2B5EF4-FFF2-40B4-BE49-F238E27FC236}">
                <a16:creationId xmlns="" xmlns:a16="http://schemas.microsoft.com/office/drawing/2014/main" id="{D076A809-C710-4DE9-A4E9-987368C0207B}"/>
              </a:ext>
            </a:extLst>
          </p:cNvPr>
          <p:cNvGrpSpPr/>
          <p:nvPr/>
        </p:nvGrpSpPr>
        <p:grpSpPr>
          <a:xfrm>
            <a:off x="645656" y="-86360"/>
            <a:ext cx="7726743" cy="1612967"/>
            <a:chOff x="631810" y="-16347"/>
            <a:chExt cx="7726743" cy="1612967"/>
          </a:xfrm>
        </p:grpSpPr>
        <p:grpSp>
          <p:nvGrpSpPr>
            <p:cNvPr id="4" name="Group 3">
              <a:extLst>
                <a:ext uri="{FF2B5EF4-FFF2-40B4-BE49-F238E27FC236}">
                  <a16:creationId xmlns="" xmlns:a16="http://schemas.microsoft.com/office/drawing/2014/main" id="{FBEC9BB3-D769-425E-AA38-B38C51363D96}"/>
                </a:ext>
              </a:extLst>
            </p:cNvPr>
            <p:cNvGrpSpPr/>
            <p:nvPr/>
          </p:nvGrpSpPr>
          <p:grpSpPr>
            <a:xfrm>
              <a:off x="1637828" y="254704"/>
              <a:ext cx="6720725" cy="1070867"/>
              <a:chOff x="1838528" y="661478"/>
              <a:chExt cx="8918642" cy="846309"/>
            </a:xfrm>
          </p:grpSpPr>
          <p:sp>
            <p:nvSpPr>
              <p:cNvPr id="5" name="Rectangle: Rounded Corners 4">
                <a:extLst>
                  <a:ext uri="{FF2B5EF4-FFF2-40B4-BE49-F238E27FC236}">
                    <a16:creationId xmlns="" xmlns:a16="http://schemas.microsoft.com/office/drawing/2014/main" id="{C2C12203-D459-44ED-B3E4-D80BC0FDE6EB}"/>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6" name="TextBox 5">
                <a:extLst>
                  <a:ext uri="{FF2B5EF4-FFF2-40B4-BE49-F238E27FC236}">
                    <a16:creationId xmlns="" xmlns:a16="http://schemas.microsoft.com/office/drawing/2014/main" id="{604CB151-FF3F-4967-BB10-2018B0B772C5}"/>
                  </a:ext>
                </a:extLst>
              </p:cNvPr>
              <p:cNvSpPr txBox="1"/>
              <p:nvPr/>
            </p:nvSpPr>
            <p:spPr>
              <a:xfrm>
                <a:off x="2660481" y="689714"/>
                <a:ext cx="7840495" cy="754033"/>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Có</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cách</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em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học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pic>
          <p:nvPicPr>
            <p:cNvPr id="2" name="Picture 1">
              <a:extLst>
                <a:ext uri="{FF2B5EF4-FFF2-40B4-BE49-F238E27FC236}">
                  <a16:creationId xmlns="" xmlns:a16="http://schemas.microsoft.com/office/drawing/2014/main" id="{ABD8DE68-B816-4DC5-BD51-4796E0B6AA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31810" y="-16347"/>
              <a:ext cx="2154125" cy="1612967"/>
            </a:xfrm>
            <a:prstGeom prst="rect">
              <a:avLst/>
            </a:prstGeom>
          </p:spPr>
        </p:pic>
      </p:grpSp>
    </p:spTree>
    <p:extLst>
      <p:ext uri="{BB962C8B-B14F-4D97-AF65-F5344CB8AC3E}">
        <p14:creationId xmlns:p14="http://schemas.microsoft.com/office/powerpoint/2010/main" val="114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052" fill="hold"/>
                                        <p:tgtEl>
                                          <p:spTgt spid="12"/>
                                        </p:tgtEl>
                                      </p:cBhvr>
                                    </p:cmd>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grpId="1" nodeType="clickEffect">
                                  <p:stCondLst>
                                    <p:cond delay="0"/>
                                  </p:stCondLst>
                                  <p:childTnLst>
                                    <p:anim calcmode="lin" valueType="num">
                                      <p:cBhvr additive="base">
                                        <p:cTn id="35" dur="500"/>
                                        <p:tgtEl>
                                          <p:spTgt spid="7"/>
                                        </p:tgtEl>
                                        <p:attrNameLst>
                                          <p:attrName>ppt_y</p:attrName>
                                        </p:attrNameLst>
                                      </p:cBhvr>
                                      <p:tavLst>
                                        <p:tav tm="0">
                                          <p:val>
                                            <p:strVal val="#ppt_y"/>
                                          </p:val>
                                        </p:tav>
                                        <p:tav tm="100000">
                                          <p:val>
                                            <p:strVal val="#ppt_y+#ppt_h*1.125000"/>
                                          </p:val>
                                        </p:tav>
                                      </p:tavLst>
                                    </p:anim>
                                    <p:animEffect transition="out" filter="wipe(down)">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2" presetClass="exit" presetSubtype="4" fill="hold" grpId="1" nodeType="afterEffect">
                                  <p:stCondLst>
                                    <p:cond delay="0"/>
                                  </p:stCondLst>
                                  <p:childTnLst>
                                    <p:anim calcmode="lin" valueType="num">
                                      <p:cBhvr additive="base">
                                        <p:cTn id="40" dur="500"/>
                                        <p:tgtEl>
                                          <p:spTgt spid="8"/>
                                        </p:tgtEl>
                                        <p:attrNameLst>
                                          <p:attrName>ppt_y</p:attrName>
                                        </p:attrNameLst>
                                      </p:cBhvr>
                                      <p:tavLst>
                                        <p:tav tm="0">
                                          <p:val>
                                            <p:strVal val="#ppt_y"/>
                                          </p:val>
                                        </p:tav>
                                        <p:tav tm="100000">
                                          <p:val>
                                            <p:strVal val="#ppt_y+#ppt_h*1.125000"/>
                                          </p:val>
                                        </p:tav>
                                      </p:tavLst>
                                    </p:anim>
                                    <p:animEffect transition="out" filter="wipe(down)">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1000"/>
                            </p:stCondLst>
                            <p:childTnLst>
                              <p:par>
                                <p:cTn id="44" presetID="12" presetClass="exit" presetSubtype="4" fill="hold" grpId="1" nodeType="afterEffect">
                                  <p:stCondLst>
                                    <p:cond delay="0"/>
                                  </p:stCondLst>
                                  <p:childTnLst>
                                    <p:anim calcmode="lin" valueType="num">
                                      <p:cBhvr additive="base">
                                        <p:cTn id="45" dur="500"/>
                                        <p:tgtEl>
                                          <p:spTgt spid="9"/>
                                        </p:tgtEl>
                                        <p:attrNameLst>
                                          <p:attrName>ppt_y</p:attrName>
                                        </p:attrNameLst>
                                      </p:cBhvr>
                                      <p:tavLst>
                                        <p:tav tm="0">
                                          <p:val>
                                            <p:strVal val="#ppt_y"/>
                                          </p:val>
                                        </p:tav>
                                        <p:tav tm="100000">
                                          <p:val>
                                            <p:strVal val="#ppt_y+#ppt_h*1.125000"/>
                                          </p:val>
                                        </p:tav>
                                      </p:tavLst>
                                    </p:anim>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2"/>
                </p:tgtEl>
              </p:cMediaNode>
            </p:video>
          </p:childTnLst>
        </p:cTn>
      </p:par>
    </p:tnLst>
    <p:bldLst>
      <p:bldP spid="7" grpId="0" animBg="1"/>
      <p:bldP spid="7" grpId="1" animBg="1"/>
      <p:bldP spid="8" grpId="0" animBg="1"/>
      <p:bldP spid="8" grpId="1" animBg="1"/>
      <p:bldP spid="9" grpId="0" animBg="1"/>
      <p:bldP spid="9"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82E0A87E-5EC2-49F7-BFD9-8B6C6341074F}"/>
              </a:ext>
            </a:extLst>
          </p:cNvPr>
          <p:cNvGrpSpPr/>
          <p:nvPr/>
        </p:nvGrpSpPr>
        <p:grpSpPr>
          <a:xfrm>
            <a:off x="1026" y="-12832"/>
            <a:ext cx="9144000" cy="5143500"/>
            <a:chOff x="-34143" y="-12832"/>
            <a:chExt cx="9144000" cy="5143500"/>
          </a:xfrm>
        </p:grpSpPr>
        <p:pic>
          <p:nvPicPr>
            <p:cNvPr id="3074" name="Picture 2" descr="BTS Album Laptop Wallpapers - Top Free BTS Album Laptop ...">
              <a:extLst>
                <a:ext uri="{FF2B5EF4-FFF2-40B4-BE49-F238E27FC236}">
                  <a16:creationId xmlns="" xmlns:a16="http://schemas.microsoft.com/office/drawing/2014/main" id="{EBE8A646-48ED-4CB0-9532-A9537F335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3" y="-128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223E195-3C1A-4689-AABD-B9B9900C7A7C}"/>
                </a:ext>
              </a:extLst>
            </p:cNvPr>
            <p:cNvSpPr/>
            <p:nvPr/>
          </p:nvSpPr>
          <p:spPr>
            <a:xfrm>
              <a:off x="3510452" y="3164827"/>
              <a:ext cx="1899139" cy="365410"/>
            </a:xfrm>
            <a:prstGeom prst="rect">
              <a:avLst/>
            </a:prstGeom>
            <a:solidFill>
              <a:srgbClr val="EA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 xmlns:a16="http://schemas.microsoft.com/office/drawing/2014/main" id="{8B0E9E73-367E-487F-9091-914F41C7087E}"/>
              </a:ext>
            </a:extLst>
          </p:cNvPr>
          <p:cNvGrpSpPr/>
          <p:nvPr/>
        </p:nvGrpSpPr>
        <p:grpSpPr>
          <a:xfrm>
            <a:off x="1378896" y="127852"/>
            <a:ext cx="7542366" cy="1287500"/>
            <a:chOff x="1838528" y="661478"/>
            <a:chExt cx="8918642" cy="846309"/>
          </a:xfrm>
        </p:grpSpPr>
        <p:sp>
          <p:nvSpPr>
            <p:cNvPr id="4" name="Rectangle: Rounded Corners 3">
              <a:extLst>
                <a:ext uri="{FF2B5EF4-FFF2-40B4-BE49-F238E27FC236}">
                  <a16:creationId xmlns=""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 xmlns:a16="http://schemas.microsoft.com/office/drawing/2014/main" id="{F3B2EF6C-B1AB-459B-B768-AA172AECE22E}"/>
                </a:ext>
              </a:extLst>
            </p:cNvPr>
            <p:cNvSpPr txBox="1"/>
            <p:nvPr/>
          </p:nvSpPr>
          <p:spPr>
            <a:xfrm>
              <a:off x="2579201" y="725864"/>
              <a:ext cx="7840494" cy="627161"/>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3" name="Group 22">
            <a:extLst>
              <a:ext uri="{FF2B5EF4-FFF2-40B4-BE49-F238E27FC236}">
                <a16:creationId xmlns="" xmlns:a16="http://schemas.microsoft.com/office/drawing/2014/main" id="{9B091FA5-380B-45B7-8F22-2AF7EB6EF4CC}"/>
              </a:ext>
            </a:extLst>
          </p:cNvPr>
          <p:cNvGrpSpPr/>
          <p:nvPr/>
        </p:nvGrpSpPr>
        <p:grpSpPr>
          <a:xfrm>
            <a:off x="105491" y="1589811"/>
            <a:ext cx="4255685" cy="1051011"/>
            <a:chOff x="763048" y="2219282"/>
            <a:chExt cx="5121686" cy="1017052"/>
          </a:xfrm>
        </p:grpSpPr>
        <p:sp>
          <p:nvSpPr>
            <p:cNvPr id="9" name="Rectangle: Rounded Corners 8">
              <a:extLst>
                <a:ext uri="{FF2B5EF4-FFF2-40B4-BE49-F238E27FC236}">
                  <a16:creationId xmlns="" xmlns:a16="http://schemas.microsoft.com/office/drawing/2014/main" id="{358ECA5C-F7CF-4A67-AA63-50C19FA003DB}"/>
                </a:ext>
              </a:extLst>
            </p:cNvPr>
            <p:cNvSpPr/>
            <p:nvPr/>
          </p:nvSpPr>
          <p:spPr>
            <a:xfrm>
              <a:off x="763048" y="2219282"/>
              <a:ext cx="3408490" cy="1017052"/>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5" name="TextBox 14">
              <a:extLst>
                <a:ext uri="{FF2B5EF4-FFF2-40B4-BE49-F238E27FC236}">
                  <a16:creationId xmlns="" xmlns:a16="http://schemas.microsoft.com/office/drawing/2014/main" id="{3EC3F743-AD62-4583-9D40-8D570D351D4C}"/>
                </a:ext>
              </a:extLst>
            </p:cNvPr>
            <p:cNvSpPr txBox="1"/>
            <p:nvPr/>
          </p:nvSpPr>
          <p:spPr>
            <a:xfrm>
              <a:off x="5462201" y="2269478"/>
              <a:ext cx="422533" cy="506314"/>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A</a:t>
              </a:r>
            </a:p>
          </p:txBody>
        </p:sp>
        <p:sp>
          <p:nvSpPr>
            <p:cNvPr id="11" name="Freeform: Shape 10">
              <a:extLst>
                <a:ext uri="{FF2B5EF4-FFF2-40B4-BE49-F238E27FC236}">
                  <a16:creationId xmlns="" xmlns:a16="http://schemas.microsoft.com/office/drawing/2014/main" id="{F5C17545-7D3A-4722-9477-2E79E4F17AE0}"/>
                </a:ext>
              </a:extLst>
            </p:cNvPr>
            <p:cNvSpPr/>
            <p:nvPr/>
          </p:nvSpPr>
          <p:spPr>
            <a:xfrm>
              <a:off x="3852153" y="2519464"/>
              <a:ext cx="1293779" cy="243191"/>
            </a:xfrm>
            <a:custGeom>
              <a:avLst/>
              <a:gdLst>
                <a:gd name="connsiteX0" fmla="*/ 0 w 1293779"/>
                <a:gd name="connsiteY0" fmla="*/ 214008 h 243191"/>
                <a:gd name="connsiteX1" fmla="*/ 48638 w 1293779"/>
                <a:gd name="connsiteY1" fmla="*/ 233464 h 243191"/>
                <a:gd name="connsiteX2" fmla="*/ 77821 w 1293779"/>
                <a:gd name="connsiteY2" fmla="*/ 243191 h 243191"/>
                <a:gd name="connsiteX3" fmla="*/ 145915 w 1293779"/>
                <a:gd name="connsiteY3" fmla="*/ 233464 h 243191"/>
                <a:gd name="connsiteX4" fmla="*/ 175098 w 1293779"/>
                <a:gd name="connsiteY4" fmla="*/ 223736 h 243191"/>
                <a:gd name="connsiteX5" fmla="*/ 233464 w 1293779"/>
                <a:gd name="connsiteY5" fmla="*/ 184825 h 243191"/>
                <a:gd name="connsiteX6" fmla="*/ 262647 w 1293779"/>
                <a:gd name="connsiteY6" fmla="*/ 175098 h 243191"/>
                <a:gd name="connsiteX7" fmla="*/ 311285 w 1293779"/>
                <a:gd name="connsiteY7" fmla="*/ 136187 h 243191"/>
                <a:gd name="connsiteX8" fmla="*/ 340468 w 1293779"/>
                <a:gd name="connsiteY8" fmla="*/ 126459 h 243191"/>
                <a:gd name="connsiteX9" fmla="*/ 369651 w 1293779"/>
                <a:gd name="connsiteY9" fmla="*/ 107004 h 243191"/>
                <a:gd name="connsiteX10" fmla="*/ 389107 w 1293779"/>
                <a:gd name="connsiteY10" fmla="*/ 87549 h 243191"/>
                <a:gd name="connsiteX11" fmla="*/ 418290 w 1293779"/>
                <a:gd name="connsiteY11" fmla="*/ 77821 h 243191"/>
                <a:gd name="connsiteX12" fmla="*/ 466928 w 1293779"/>
                <a:gd name="connsiteY12" fmla="*/ 38910 h 243191"/>
                <a:gd name="connsiteX13" fmla="*/ 525294 w 1293779"/>
                <a:gd name="connsiteY13" fmla="*/ 0 h 243191"/>
                <a:gd name="connsiteX14" fmla="*/ 807396 w 1293779"/>
                <a:gd name="connsiteY14" fmla="*/ 9727 h 243191"/>
                <a:gd name="connsiteX15" fmla="*/ 836579 w 1293779"/>
                <a:gd name="connsiteY15" fmla="*/ 19455 h 243191"/>
                <a:gd name="connsiteX16" fmla="*/ 894945 w 1293779"/>
                <a:gd name="connsiteY16" fmla="*/ 29183 h 243191"/>
                <a:gd name="connsiteX17" fmla="*/ 963038 w 1293779"/>
                <a:gd name="connsiteY17" fmla="*/ 58366 h 243191"/>
                <a:gd name="connsiteX18" fmla="*/ 1001949 w 1293779"/>
                <a:gd name="connsiteY18" fmla="*/ 68093 h 243191"/>
                <a:gd name="connsiteX19" fmla="*/ 1031132 w 1293779"/>
                <a:gd name="connsiteY19" fmla="*/ 87549 h 243191"/>
                <a:gd name="connsiteX20" fmla="*/ 1099226 w 1293779"/>
                <a:gd name="connsiteY20" fmla="*/ 107004 h 243191"/>
                <a:gd name="connsiteX21" fmla="*/ 1254868 w 1293779"/>
                <a:gd name="connsiteY21" fmla="*/ 126459 h 243191"/>
                <a:gd name="connsiteX22" fmla="*/ 1293779 w 1293779"/>
                <a:gd name="connsiteY22" fmla="*/ 136187 h 24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3779" h="243191">
                  <a:moveTo>
                    <a:pt x="0" y="214008"/>
                  </a:moveTo>
                  <a:cubicBezTo>
                    <a:pt x="16213" y="220493"/>
                    <a:pt x="32288" y="227333"/>
                    <a:pt x="48638" y="233464"/>
                  </a:cubicBezTo>
                  <a:cubicBezTo>
                    <a:pt x="58239" y="237064"/>
                    <a:pt x="67567" y="243191"/>
                    <a:pt x="77821" y="243191"/>
                  </a:cubicBezTo>
                  <a:cubicBezTo>
                    <a:pt x="100749" y="243191"/>
                    <a:pt x="123217" y="236706"/>
                    <a:pt x="145915" y="233464"/>
                  </a:cubicBezTo>
                  <a:cubicBezTo>
                    <a:pt x="155643" y="230221"/>
                    <a:pt x="166135" y="228716"/>
                    <a:pt x="175098" y="223736"/>
                  </a:cubicBezTo>
                  <a:cubicBezTo>
                    <a:pt x="195538" y="212380"/>
                    <a:pt x="211281" y="192219"/>
                    <a:pt x="233464" y="184825"/>
                  </a:cubicBezTo>
                  <a:lnTo>
                    <a:pt x="262647" y="175098"/>
                  </a:lnTo>
                  <a:cubicBezTo>
                    <a:pt x="280744" y="157000"/>
                    <a:pt x="286740" y="148459"/>
                    <a:pt x="311285" y="136187"/>
                  </a:cubicBezTo>
                  <a:cubicBezTo>
                    <a:pt x="320456" y="131601"/>
                    <a:pt x="331297" y="131045"/>
                    <a:pt x="340468" y="126459"/>
                  </a:cubicBezTo>
                  <a:cubicBezTo>
                    <a:pt x="350925" y="121231"/>
                    <a:pt x="360522" y="114307"/>
                    <a:pt x="369651" y="107004"/>
                  </a:cubicBezTo>
                  <a:cubicBezTo>
                    <a:pt x="376813" y="101275"/>
                    <a:pt x="381243" y="92268"/>
                    <a:pt x="389107" y="87549"/>
                  </a:cubicBezTo>
                  <a:cubicBezTo>
                    <a:pt x="397900" y="82273"/>
                    <a:pt x="408562" y="81064"/>
                    <a:pt x="418290" y="77821"/>
                  </a:cubicBezTo>
                  <a:cubicBezTo>
                    <a:pt x="454236" y="23901"/>
                    <a:pt x="417179" y="66548"/>
                    <a:pt x="466928" y="38910"/>
                  </a:cubicBezTo>
                  <a:cubicBezTo>
                    <a:pt x="487368" y="27555"/>
                    <a:pt x="525294" y="0"/>
                    <a:pt x="525294" y="0"/>
                  </a:cubicBezTo>
                  <a:cubicBezTo>
                    <a:pt x="619328" y="3242"/>
                    <a:pt x="713489" y="3858"/>
                    <a:pt x="807396" y="9727"/>
                  </a:cubicBezTo>
                  <a:cubicBezTo>
                    <a:pt x="817630" y="10367"/>
                    <a:pt x="826569" y="17231"/>
                    <a:pt x="836579" y="19455"/>
                  </a:cubicBezTo>
                  <a:cubicBezTo>
                    <a:pt x="855833" y="23734"/>
                    <a:pt x="875691" y="24904"/>
                    <a:pt x="894945" y="29183"/>
                  </a:cubicBezTo>
                  <a:cubicBezTo>
                    <a:pt x="934484" y="37969"/>
                    <a:pt x="919767" y="42139"/>
                    <a:pt x="963038" y="58366"/>
                  </a:cubicBezTo>
                  <a:cubicBezTo>
                    <a:pt x="975556" y="63060"/>
                    <a:pt x="988979" y="64851"/>
                    <a:pt x="1001949" y="68093"/>
                  </a:cubicBezTo>
                  <a:cubicBezTo>
                    <a:pt x="1011677" y="74578"/>
                    <a:pt x="1020675" y="82320"/>
                    <a:pt x="1031132" y="87549"/>
                  </a:cubicBezTo>
                  <a:cubicBezTo>
                    <a:pt x="1046676" y="95321"/>
                    <a:pt x="1084688" y="102850"/>
                    <a:pt x="1099226" y="107004"/>
                  </a:cubicBezTo>
                  <a:cubicBezTo>
                    <a:pt x="1184320" y="131317"/>
                    <a:pt x="1053028" y="110934"/>
                    <a:pt x="1254868" y="126459"/>
                  </a:cubicBezTo>
                  <a:cubicBezTo>
                    <a:pt x="1287127" y="137212"/>
                    <a:pt x="1273797" y="136187"/>
                    <a:pt x="1293779" y="136187"/>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4" name="TextBox 23">
              <a:extLst>
                <a:ext uri="{FF2B5EF4-FFF2-40B4-BE49-F238E27FC236}">
                  <a16:creationId xmlns="" xmlns:a16="http://schemas.microsoft.com/office/drawing/2014/main" id="{5E97566C-4F6F-4E34-8C7F-AC30529D5A96}"/>
                </a:ext>
              </a:extLst>
            </p:cNvPr>
            <p:cNvSpPr txBox="1"/>
            <p:nvPr/>
          </p:nvSpPr>
          <p:spPr>
            <a:xfrm>
              <a:off x="1111944" y="2237300"/>
              <a:ext cx="2582073" cy="923279"/>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Giới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thiệu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định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30" name="Group 29">
            <a:extLst>
              <a:ext uri="{FF2B5EF4-FFF2-40B4-BE49-F238E27FC236}">
                <a16:creationId xmlns="" xmlns:a16="http://schemas.microsoft.com/office/drawing/2014/main" id="{F45A3CA9-F8B2-4130-A405-53E80CB4EC97}"/>
              </a:ext>
            </a:extLst>
          </p:cNvPr>
          <p:cNvGrpSpPr/>
          <p:nvPr/>
        </p:nvGrpSpPr>
        <p:grpSpPr>
          <a:xfrm>
            <a:off x="105491" y="2379212"/>
            <a:ext cx="4272890" cy="1509204"/>
            <a:chOff x="140655" y="3172285"/>
            <a:chExt cx="5697185" cy="2012274"/>
          </a:xfrm>
        </p:grpSpPr>
        <p:sp>
          <p:nvSpPr>
            <p:cNvPr id="12" name="Rectangle: Rounded Corners 11">
              <a:extLst>
                <a:ext uri="{FF2B5EF4-FFF2-40B4-BE49-F238E27FC236}">
                  <a16:creationId xmlns="" xmlns:a16="http://schemas.microsoft.com/office/drawing/2014/main" id="{54CBC8B2-97B5-4012-8543-489B67768B97}"/>
                </a:ext>
              </a:extLst>
            </p:cNvPr>
            <p:cNvSpPr/>
            <p:nvPr/>
          </p:nvSpPr>
          <p:spPr>
            <a:xfrm>
              <a:off x="140655" y="3697033"/>
              <a:ext cx="3776220" cy="1487526"/>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7" name="TextBox 16">
              <a:extLst>
                <a:ext uri="{FF2B5EF4-FFF2-40B4-BE49-F238E27FC236}">
                  <a16:creationId xmlns="" xmlns:a16="http://schemas.microsoft.com/office/drawing/2014/main" id="{94922DCA-0DDF-483D-9A66-2B120B4A4504}"/>
                </a:ext>
              </a:extLst>
            </p:cNvPr>
            <p:cNvSpPr txBox="1"/>
            <p:nvPr/>
          </p:nvSpPr>
          <p:spPr>
            <a:xfrm>
              <a:off x="5415307" y="3172285"/>
              <a:ext cx="422533"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D</a:t>
              </a:r>
            </a:p>
          </p:txBody>
        </p:sp>
        <p:sp>
          <p:nvSpPr>
            <p:cNvPr id="19" name="Freeform: Shape 18">
              <a:extLst>
                <a:ext uri="{FF2B5EF4-FFF2-40B4-BE49-F238E27FC236}">
                  <a16:creationId xmlns="" xmlns:a16="http://schemas.microsoft.com/office/drawing/2014/main" id="{228BE58B-534B-4CB0-8AD8-7B3F2D8EEFA4}"/>
                </a:ext>
              </a:extLst>
            </p:cNvPr>
            <p:cNvSpPr/>
            <p:nvPr/>
          </p:nvSpPr>
          <p:spPr>
            <a:xfrm>
              <a:off x="3861881" y="3550596"/>
              <a:ext cx="1274323" cy="487214"/>
            </a:xfrm>
            <a:custGeom>
              <a:avLst/>
              <a:gdLst>
                <a:gd name="connsiteX0" fmla="*/ 1274323 w 1274323"/>
                <a:gd name="connsiteY0" fmla="*/ 0 h 487214"/>
                <a:gd name="connsiteX1" fmla="*/ 1225685 w 1274323"/>
                <a:gd name="connsiteY1" fmla="*/ 48638 h 487214"/>
                <a:gd name="connsiteX2" fmla="*/ 1186774 w 1274323"/>
                <a:gd name="connsiteY2" fmla="*/ 97276 h 487214"/>
                <a:gd name="connsiteX3" fmla="*/ 1157591 w 1274323"/>
                <a:gd name="connsiteY3" fmla="*/ 145915 h 487214"/>
                <a:gd name="connsiteX4" fmla="*/ 1079770 w 1274323"/>
                <a:gd name="connsiteY4" fmla="*/ 233464 h 487214"/>
                <a:gd name="connsiteX5" fmla="*/ 1050587 w 1274323"/>
                <a:gd name="connsiteY5" fmla="*/ 243191 h 487214"/>
                <a:gd name="connsiteX6" fmla="*/ 992221 w 1274323"/>
                <a:gd name="connsiteY6" fmla="*/ 282102 h 487214"/>
                <a:gd name="connsiteX7" fmla="*/ 778213 w 1274323"/>
                <a:gd name="connsiteY7" fmla="*/ 301557 h 487214"/>
                <a:gd name="connsiteX8" fmla="*/ 710119 w 1274323"/>
                <a:gd name="connsiteY8" fmla="*/ 311285 h 487214"/>
                <a:gd name="connsiteX9" fmla="*/ 651753 w 1274323"/>
                <a:gd name="connsiteY9" fmla="*/ 330740 h 487214"/>
                <a:gd name="connsiteX10" fmla="*/ 525293 w 1274323"/>
                <a:gd name="connsiteY10" fmla="*/ 359923 h 487214"/>
                <a:gd name="connsiteX11" fmla="*/ 486383 w 1274323"/>
                <a:gd name="connsiteY11" fmla="*/ 379378 h 487214"/>
                <a:gd name="connsiteX12" fmla="*/ 428017 w 1274323"/>
                <a:gd name="connsiteY12" fmla="*/ 418289 h 487214"/>
                <a:gd name="connsiteX13" fmla="*/ 398834 w 1274323"/>
                <a:gd name="connsiteY13" fmla="*/ 437744 h 487214"/>
                <a:gd name="connsiteX14" fmla="*/ 330740 w 1274323"/>
                <a:gd name="connsiteY14" fmla="*/ 457200 h 487214"/>
                <a:gd name="connsiteX15" fmla="*/ 301557 w 1274323"/>
                <a:gd name="connsiteY15" fmla="*/ 476655 h 487214"/>
                <a:gd name="connsiteX16" fmla="*/ 145915 w 1274323"/>
                <a:gd name="connsiteY16" fmla="*/ 476655 h 487214"/>
                <a:gd name="connsiteX17" fmla="*/ 116732 w 1274323"/>
                <a:gd name="connsiteY17" fmla="*/ 466927 h 487214"/>
                <a:gd name="connsiteX18" fmla="*/ 68093 w 1274323"/>
                <a:gd name="connsiteY18" fmla="*/ 437744 h 487214"/>
                <a:gd name="connsiteX19" fmla="*/ 0 w 1274323"/>
                <a:gd name="connsiteY19" fmla="*/ 437744 h 4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323" h="487214">
                  <a:moveTo>
                    <a:pt x="1274323" y="0"/>
                  </a:moveTo>
                  <a:cubicBezTo>
                    <a:pt x="1258110" y="16213"/>
                    <a:pt x="1240783" y="31383"/>
                    <a:pt x="1225685" y="48638"/>
                  </a:cubicBezTo>
                  <a:cubicBezTo>
                    <a:pt x="1139808" y="146783"/>
                    <a:pt x="1262612" y="21441"/>
                    <a:pt x="1186774" y="97276"/>
                  </a:cubicBezTo>
                  <a:cubicBezTo>
                    <a:pt x="1168176" y="153074"/>
                    <a:pt x="1189638" y="103185"/>
                    <a:pt x="1157591" y="145915"/>
                  </a:cubicBezTo>
                  <a:cubicBezTo>
                    <a:pt x="1118684" y="197791"/>
                    <a:pt x="1131149" y="204105"/>
                    <a:pt x="1079770" y="233464"/>
                  </a:cubicBezTo>
                  <a:cubicBezTo>
                    <a:pt x="1070867" y="238551"/>
                    <a:pt x="1060315" y="239949"/>
                    <a:pt x="1050587" y="243191"/>
                  </a:cubicBezTo>
                  <a:cubicBezTo>
                    <a:pt x="1031132" y="256161"/>
                    <a:pt x="1014905" y="276431"/>
                    <a:pt x="992221" y="282102"/>
                  </a:cubicBezTo>
                  <a:cubicBezTo>
                    <a:pt x="896600" y="306008"/>
                    <a:pt x="966659" y="291088"/>
                    <a:pt x="778213" y="301557"/>
                  </a:cubicBezTo>
                  <a:cubicBezTo>
                    <a:pt x="755515" y="304800"/>
                    <a:pt x="732460" y="306129"/>
                    <a:pt x="710119" y="311285"/>
                  </a:cubicBezTo>
                  <a:cubicBezTo>
                    <a:pt x="690136" y="315896"/>
                    <a:pt x="671862" y="326718"/>
                    <a:pt x="651753" y="330740"/>
                  </a:cubicBezTo>
                  <a:cubicBezTo>
                    <a:pt x="625779" y="335935"/>
                    <a:pt x="560619" y="344783"/>
                    <a:pt x="525293" y="359923"/>
                  </a:cubicBezTo>
                  <a:cubicBezTo>
                    <a:pt x="511965" y="365635"/>
                    <a:pt x="499353" y="372893"/>
                    <a:pt x="486383" y="379378"/>
                  </a:cubicBezTo>
                  <a:cubicBezTo>
                    <a:pt x="451709" y="414054"/>
                    <a:pt x="482982" y="386881"/>
                    <a:pt x="428017" y="418289"/>
                  </a:cubicBezTo>
                  <a:cubicBezTo>
                    <a:pt x="417866" y="424089"/>
                    <a:pt x="409291" y="432516"/>
                    <a:pt x="398834" y="437744"/>
                  </a:cubicBezTo>
                  <a:cubicBezTo>
                    <a:pt x="384877" y="444722"/>
                    <a:pt x="343209" y="454083"/>
                    <a:pt x="330740" y="457200"/>
                  </a:cubicBezTo>
                  <a:cubicBezTo>
                    <a:pt x="321012" y="463685"/>
                    <a:pt x="312303" y="472050"/>
                    <a:pt x="301557" y="476655"/>
                  </a:cubicBezTo>
                  <a:cubicBezTo>
                    <a:pt x="251553" y="498086"/>
                    <a:pt x="197742" y="480974"/>
                    <a:pt x="145915" y="476655"/>
                  </a:cubicBezTo>
                  <a:cubicBezTo>
                    <a:pt x="136187" y="473412"/>
                    <a:pt x="125525" y="472203"/>
                    <a:pt x="116732" y="466927"/>
                  </a:cubicBezTo>
                  <a:cubicBezTo>
                    <a:pt x="84475" y="447573"/>
                    <a:pt x="112182" y="442153"/>
                    <a:pt x="68093" y="437744"/>
                  </a:cubicBezTo>
                  <a:cubicBezTo>
                    <a:pt x="45508" y="435485"/>
                    <a:pt x="22698" y="437744"/>
                    <a:pt x="0" y="437744"/>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5" name="TextBox 24">
              <a:extLst>
                <a:ext uri="{FF2B5EF4-FFF2-40B4-BE49-F238E27FC236}">
                  <a16:creationId xmlns="" xmlns:a16="http://schemas.microsoft.com/office/drawing/2014/main" id="{9D98A55B-7750-4935-BBE3-02763D14D46F}"/>
                </a:ext>
              </a:extLst>
            </p:cNvPr>
            <p:cNvSpPr txBox="1"/>
            <p:nvPr/>
          </p:nvSpPr>
          <p:spPr>
            <a:xfrm>
              <a:off x="241908" y="3762557"/>
              <a:ext cx="3530628" cy="1272143"/>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8" name="Group 27">
            <a:extLst>
              <a:ext uri="{FF2B5EF4-FFF2-40B4-BE49-F238E27FC236}">
                <a16:creationId xmlns="" xmlns:a16="http://schemas.microsoft.com/office/drawing/2014/main" id="{71583768-3B7B-4AE1-BF07-9F94195FF656}"/>
              </a:ext>
            </a:extLst>
          </p:cNvPr>
          <p:cNvGrpSpPr/>
          <p:nvPr/>
        </p:nvGrpSpPr>
        <p:grpSpPr>
          <a:xfrm>
            <a:off x="4771287" y="1589813"/>
            <a:ext cx="4315758" cy="1051012"/>
            <a:chOff x="6361722" y="2119753"/>
            <a:chExt cx="5754346" cy="1401349"/>
          </a:xfrm>
        </p:grpSpPr>
        <p:sp>
          <p:nvSpPr>
            <p:cNvPr id="13" name="Rectangle: Rounded Corners 12">
              <a:extLst>
                <a:ext uri="{FF2B5EF4-FFF2-40B4-BE49-F238E27FC236}">
                  <a16:creationId xmlns="" xmlns:a16="http://schemas.microsoft.com/office/drawing/2014/main" id="{0893E71F-06ED-4F8E-8298-934BACEF3CA9}"/>
                </a:ext>
              </a:extLst>
            </p:cNvPr>
            <p:cNvSpPr/>
            <p:nvPr/>
          </p:nvSpPr>
          <p:spPr>
            <a:xfrm>
              <a:off x="8246065" y="2119753"/>
              <a:ext cx="3870003" cy="1401349"/>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6" name="TextBox 15">
              <a:extLst>
                <a:ext uri="{FF2B5EF4-FFF2-40B4-BE49-F238E27FC236}">
                  <a16:creationId xmlns="" xmlns:a16="http://schemas.microsoft.com/office/drawing/2014/main" id="{661AC520-CE81-41A5-A541-53ACE6610E00}"/>
                </a:ext>
              </a:extLst>
            </p:cNvPr>
            <p:cNvSpPr txBox="1"/>
            <p:nvPr/>
          </p:nvSpPr>
          <p:spPr>
            <a:xfrm>
              <a:off x="6361722" y="2172680"/>
              <a:ext cx="359757"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B</a:t>
              </a:r>
            </a:p>
          </p:txBody>
        </p:sp>
        <p:sp>
          <p:nvSpPr>
            <p:cNvPr id="20" name="Freeform: Shape 19">
              <a:extLst>
                <a:ext uri="{FF2B5EF4-FFF2-40B4-BE49-F238E27FC236}">
                  <a16:creationId xmlns="" xmlns:a16="http://schemas.microsoft.com/office/drawing/2014/main" id="{13FCE3BA-BCDC-4DEF-8C43-DCC1051225BF}"/>
                </a:ext>
              </a:extLst>
            </p:cNvPr>
            <p:cNvSpPr/>
            <p:nvPr/>
          </p:nvSpPr>
          <p:spPr>
            <a:xfrm>
              <a:off x="7052553" y="2324911"/>
              <a:ext cx="1274324" cy="301557"/>
            </a:xfrm>
            <a:custGeom>
              <a:avLst/>
              <a:gdLst>
                <a:gd name="connsiteX0" fmla="*/ 0 w 1274324"/>
                <a:gd name="connsiteY0" fmla="*/ 301557 h 301557"/>
                <a:gd name="connsiteX1" fmla="*/ 68094 w 1274324"/>
                <a:gd name="connsiteY1" fmla="*/ 291829 h 301557"/>
                <a:gd name="connsiteX2" fmla="*/ 107004 w 1274324"/>
                <a:gd name="connsiteY2" fmla="*/ 233463 h 301557"/>
                <a:gd name="connsiteX3" fmla="*/ 126460 w 1274324"/>
                <a:gd name="connsiteY3" fmla="*/ 214008 h 301557"/>
                <a:gd name="connsiteX4" fmla="*/ 165370 w 1274324"/>
                <a:gd name="connsiteY4" fmla="*/ 145915 h 301557"/>
                <a:gd name="connsiteX5" fmla="*/ 184826 w 1274324"/>
                <a:gd name="connsiteY5" fmla="*/ 126459 h 301557"/>
                <a:gd name="connsiteX6" fmla="*/ 233464 w 1274324"/>
                <a:gd name="connsiteY6" fmla="*/ 77821 h 301557"/>
                <a:gd name="connsiteX7" fmla="*/ 282102 w 1274324"/>
                <a:gd name="connsiteY7" fmla="*/ 38910 h 301557"/>
                <a:gd name="connsiteX8" fmla="*/ 311285 w 1274324"/>
                <a:gd name="connsiteY8" fmla="*/ 19455 h 301557"/>
                <a:gd name="connsiteX9" fmla="*/ 369651 w 1274324"/>
                <a:gd name="connsiteY9" fmla="*/ 0 h 301557"/>
                <a:gd name="connsiteX10" fmla="*/ 544749 w 1274324"/>
                <a:gd name="connsiteY10" fmla="*/ 9727 h 301557"/>
                <a:gd name="connsiteX11" fmla="*/ 593387 w 1274324"/>
                <a:gd name="connsiteY11" fmla="*/ 19455 h 301557"/>
                <a:gd name="connsiteX12" fmla="*/ 651753 w 1274324"/>
                <a:gd name="connsiteY12" fmla="*/ 38910 h 301557"/>
                <a:gd name="connsiteX13" fmla="*/ 719847 w 1274324"/>
                <a:gd name="connsiteY13" fmla="*/ 77821 h 301557"/>
                <a:gd name="connsiteX14" fmla="*/ 749030 w 1274324"/>
                <a:gd name="connsiteY14" fmla="*/ 97276 h 301557"/>
                <a:gd name="connsiteX15" fmla="*/ 778213 w 1274324"/>
                <a:gd name="connsiteY15" fmla="*/ 107004 h 301557"/>
                <a:gd name="connsiteX16" fmla="*/ 817124 w 1274324"/>
                <a:gd name="connsiteY16" fmla="*/ 126459 h 301557"/>
                <a:gd name="connsiteX17" fmla="*/ 875490 w 1274324"/>
                <a:gd name="connsiteY17" fmla="*/ 155642 h 301557"/>
                <a:gd name="connsiteX18" fmla="*/ 904673 w 1274324"/>
                <a:gd name="connsiteY18" fmla="*/ 175098 h 301557"/>
                <a:gd name="connsiteX19" fmla="*/ 933856 w 1274324"/>
                <a:gd name="connsiteY19" fmla="*/ 184825 h 301557"/>
                <a:gd name="connsiteX20" fmla="*/ 992221 w 1274324"/>
                <a:gd name="connsiteY20" fmla="*/ 214008 h 301557"/>
                <a:gd name="connsiteX21" fmla="*/ 1021404 w 1274324"/>
                <a:gd name="connsiteY21" fmla="*/ 233463 h 301557"/>
                <a:gd name="connsiteX22" fmla="*/ 1099226 w 1274324"/>
                <a:gd name="connsiteY22" fmla="*/ 252919 h 301557"/>
                <a:gd name="connsiteX23" fmla="*/ 1128409 w 1274324"/>
                <a:gd name="connsiteY23" fmla="*/ 262646 h 301557"/>
                <a:gd name="connsiteX24" fmla="*/ 1215958 w 1274324"/>
                <a:gd name="connsiteY24" fmla="*/ 272374 h 301557"/>
                <a:gd name="connsiteX25" fmla="*/ 1274324 w 1274324"/>
                <a:gd name="connsiteY25" fmla="*/ 282102 h 3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4324" h="301557">
                  <a:moveTo>
                    <a:pt x="0" y="301557"/>
                  </a:moveTo>
                  <a:cubicBezTo>
                    <a:pt x="22698" y="298314"/>
                    <a:pt x="48750" y="304139"/>
                    <a:pt x="68094" y="291829"/>
                  </a:cubicBezTo>
                  <a:cubicBezTo>
                    <a:pt x="87821" y="279276"/>
                    <a:pt x="90470" y="249996"/>
                    <a:pt x="107004" y="233463"/>
                  </a:cubicBezTo>
                  <a:lnTo>
                    <a:pt x="126460" y="214008"/>
                  </a:lnTo>
                  <a:cubicBezTo>
                    <a:pt x="139773" y="187381"/>
                    <a:pt x="147038" y="168830"/>
                    <a:pt x="165370" y="145915"/>
                  </a:cubicBezTo>
                  <a:cubicBezTo>
                    <a:pt x="171099" y="138753"/>
                    <a:pt x="179097" y="133621"/>
                    <a:pt x="184826" y="126459"/>
                  </a:cubicBezTo>
                  <a:cubicBezTo>
                    <a:pt x="221884" y="80137"/>
                    <a:pt x="183436" y="111173"/>
                    <a:pt x="233464" y="77821"/>
                  </a:cubicBezTo>
                  <a:cubicBezTo>
                    <a:pt x="266259" y="28627"/>
                    <a:pt x="235116" y="62403"/>
                    <a:pt x="282102" y="38910"/>
                  </a:cubicBezTo>
                  <a:cubicBezTo>
                    <a:pt x="292559" y="33682"/>
                    <a:pt x="300601" y="24203"/>
                    <a:pt x="311285" y="19455"/>
                  </a:cubicBezTo>
                  <a:cubicBezTo>
                    <a:pt x="330025" y="11126"/>
                    <a:pt x="369651" y="0"/>
                    <a:pt x="369651" y="0"/>
                  </a:cubicBezTo>
                  <a:cubicBezTo>
                    <a:pt x="428017" y="3242"/>
                    <a:pt x="486513" y="4663"/>
                    <a:pt x="544749" y="9727"/>
                  </a:cubicBezTo>
                  <a:cubicBezTo>
                    <a:pt x="561221" y="11159"/>
                    <a:pt x="577436" y="15105"/>
                    <a:pt x="593387" y="19455"/>
                  </a:cubicBezTo>
                  <a:cubicBezTo>
                    <a:pt x="613172" y="24851"/>
                    <a:pt x="651753" y="38910"/>
                    <a:pt x="651753" y="38910"/>
                  </a:cubicBezTo>
                  <a:cubicBezTo>
                    <a:pt x="707192" y="94349"/>
                    <a:pt x="651260" y="48427"/>
                    <a:pt x="719847" y="77821"/>
                  </a:cubicBezTo>
                  <a:cubicBezTo>
                    <a:pt x="730593" y="82426"/>
                    <a:pt x="738573" y="92048"/>
                    <a:pt x="749030" y="97276"/>
                  </a:cubicBezTo>
                  <a:cubicBezTo>
                    <a:pt x="758201" y="101862"/>
                    <a:pt x="768788" y="102965"/>
                    <a:pt x="778213" y="107004"/>
                  </a:cubicBezTo>
                  <a:cubicBezTo>
                    <a:pt x="791542" y="112716"/>
                    <a:pt x="804154" y="119974"/>
                    <a:pt x="817124" y="126459"/>
                  </a:cubicBezTo>
                  <a:cubicBezTo>
                    <a:pt x="856281" y="165618"/>
                    <a:pt x="812741" y="128750"/>
                    <a:pt x="875490" y="155642"/>
                  </a:cubicBezTo>
                  <a:cubicBezTo>
                    <a:pt x="886236" y="160247"/>
                    <a:pt x="894216" y="169869"/>
                    <a:pt x="904673" y="175098"/>
                  </a:cubicBezTo>
                  <a:cubicBezTo>
                    <a:pt x="913844" y="179684"/>
                    <a:pt x="924128" y="181583"/>
                    <a:pt x="933856" y="184825"/>
                  </a:cubicBezTo>
                  <a:cubicBezTo>
                    <a:pt x="1017481" y="240576"/>
                    <a:pt x="911679" y="173737"/>
                    <a:pt x="992221" y="214008"/>
                  </a:cubicBezTo>
                  <a:cubicBezTo>
                    <a:pt x="1002678" y="219236"/>
                    <a:pt x="1010947" y="228235"/>
                    <a:pt x="1021404" y="233463"/>
                  </a:cubicBezTo>
                  <a:cubicBezTo>
                    <a:pt x="1043641" y="244582"/>
                    <a:pt x="1077025" y="247369"/>
                    <a:pt x="1099226" y="252919"/>
                  </a:cubicBezTo>
                  <a:cubicBezTo>
                    <a:pt x="1109174" y="255406"/>
                    <a:pt x="1118295" y="260960"/>
                    <a:pt x="1128409" y="262646"/>
                  </a:cubicBezTo>
                  <a:cubicBezTo>
                    <a:pt x="1157372" y="267473"/>
                    <a:pt x="1186891" y="268221"/>
                    <a:pt x="1215958" y="272374"/>
                  </a:cubicBezTo>
                  <a:cubicBezTo>
                    <a:pt x="1288503" y="282738"/>
                    <a:pt x="1243997" y="282102"/>
                    <a:pt x="1274324" y="28210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6" name="TextBox 25">
              <a:extLst>
                <a:ext uri="{FF2B5EF4-FFF2-40B4-BE49-F238E27FC236}">
                  <a16:creationId xmlns="" xmlns:a16="http://schemas.microsoft.com/office/drawing/2014/main" id="{544D259C-11E6-4C28-9E24-0B23DE2F5B8D}"/>
                </a:ext>
              </a:extLst>
            </p:cNvPr>
            <p:cNvSpPr txBox="1"/>
            <p:nvPr/>
          </p:nvSpPr>
          <p:spPr>
            <a:xfrm>
              <a:off x="8773168" y="2184353"/>
              <a:ext cx="3069077" cy="1272142"/>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kỉ</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niệm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 xmlns:a16="http://schemas.microsoft.com/office/drawing/2014/main" id="{AFE89DC4-85B8-4CE1-9E2F-AE1CCEAEE6F5}"/>
              </a:ext>
            </a:extLst>
          </p:cNvPr>
          <p:cNvGrpSpPr/>
          <p:nvPr/>
        </p:nvGrpSpPr>
        <p:grpSpPr>
          <a:xfrm>
            <a:off x="4743819" y="2378047"/>
            <a:ext cx="4366038" cy="1510359"/>
            <a:chOff x="6325095" y="3170740"/>
            <a:chExt cx="5821385" cy="2013816"/>
          </a:xfrm>
        </p:grpSpPr>
        <p:sp>
          <p:nvSpPr>
            <p:cNvPr id="14" name="Rectangle: Rounded Corners 13">
              <a:extLst>
                <a:ext uri="{FF2B5EF4-FFF2-40B4-BE49-F238E27FC236}">
                  <a16:creationId xmlns="" xmlns:a16="http://schemas.microsoft.com/office/drawing/2014/main" id="{4A8E49D1-78E5-465E-95A5-D04FE3EF1BB7}"/>
                </a:ext>
              </a:extLst>
            </p:cNvPr>
            <p:cNvSpPr/>
            <p:nvPr/>
          </p:nvSpPr>
          <p:spPr>
            <a:xfrm>
              <a:off x="8339847" y="3697032"/>
              <a:ext cx="3776222" cy="148752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8" name="TextBox 17">
              <a:extLst>
                <a:ext uri="{FF2B5EF4-FFF2-40B4-BE49-F238E27FC236}">
                  <a16:creationId xmlns="" xmlns:a16="http://schemas.microsoft.com/office/drawing/2014/main" id="{5C0320ED-EAB1-48D9-87FC-A2336F90CD45}"/>
                </a:ext>
              </a:extLst>
            </p:cNvPr>
            <p:cNvSpPr txBox="1"/>
            <p:nvPr/>
          </p:nvSpPr>
          <p:spPr>
            <a:xfrm>
              <a:off x="6325095" y="3170740"/>
              <a:ext cx="422533" cy="697628"/>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C</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
          <p:nvSpPr>
            <p:cNvPr id="21" name="Freeform: Shape 20">
              <a:extLst>
                <a:ext uri="{FF2B5EF4-FFF2-40B4-BE49-F238E27FC236}">
                  <a16:creationId xmlns="" xmlns:a16="http://schemas.microsoft.com/office/drawing/2014/main" id="{39B5C7E8-C396-414F-A117-4C59A5194DE9}"/>
                </a:ext>
              </a:extLst>
            </p:cNvPr>
            <p:cNvSpPr/>
            <p:nvPr/>
          </p:nvSpPr>
          <p:spPr>
            <a:xfrm>
              <a:off x="7023370" y="3725694"/>
              <a:ext cx="1332690" cy="350195"/>
            </a:xfrm>
            <a:custGeom>
              <a:avLst/>
              <a:gdLst>
                <a:gd name="connsiteX0" fmla="*/ 0 w 1332690"/>
                <a:gd name="connsiteY0" fmla="*/ 9727 h 350195"/>
                <a:gd name="connsiteX1" fmla="*/ 58366 w 1332690"/>
                <a:gd name="connsiteY1" fmla="*/ 0 h 350195"/>
                <a:gd name="connsiteX2" fmla="*/ 155643 w 1332690"/>
                <a:gd name="connsiteY2" fmla="*/ 19455 h 350195"/>
                <a:gd name="connsiteX3" fmla="*/ 184826 w 1332690"/>
                <a:gd name="connsiteY3" fmla="*/ 38910 h 350195"/>
                <a:gd name="connsiteX4" fmla="*/ 214009 w 1332690"/>
                <a:gd name="connsiteY4" fmla="*/ 48638 h 350195"/>
                <a:gd name="connsiteX5" fmla="*/ 243192 w 1332690"/>
                <a:gd name="connsiteY5" fmla="*/ 77821 h 350195"/>
                <a:gd name="connsiteX6" fmla="*/ 301558 w 1332690"/>
                <a:gd name="connsiteY6" fmla="*/ 107004 h 350195"/>
                <a:gd name="connsiteX7" fmla="*/ 330741 w 1332690"/>
                <a:gd name="connsiteY7" fmla="*/ 136187 h 350195"/>
                <a:gd name="connsiteX8" fmla="*/ 369651 w 1332690"/>
                <a:gd name="connsiteY8" fmla="*/ 155642 h 350195"/>
                <a:gd name="connsiteX9" fmla="*/ 437745 w 1332690"/>
                <a:gd name="connsiteY9" fmla="*/ 204280 h 350195"/>
                <a:gd name="connsiteX10" fmla="*/ 476656 w 1332690"/>
                <a:gd name="connsiteY10" fmla="*/ 223736 h 350195"/>
                <a:gd name="connsiteX11" fmla="*/ 505839 w 1332690"/>
                <a:gd name="connsiteY11" fmla="*/ 243191 h 350195"/>
                <a:gd name="connsiteX12" fmla="*/ 554477 w 1332690"/>
                <a:gd name="connsiteY12" fmla="*/ 252919 h 350195"/>
                <a:gd name="connsiteX13" fmla="*/ 651753 w 1332690"/>
                <a:gd name="connsiteY13" fmla="*/ 291829 h 350195"/>
                <a:gd name="connsiteX14" fmla="*/ 710119 w 1332690"/>
                <a:gd name="connsiteY14" fmla="*/ 311285 h 350195"/>
                <a:gd name="connsiteX15" fmla="*/ 787941 w 1332690"/>
                <a:gd name="connsiteY15" fmla="*/ 330740 h 350195"/>
                <a:gd name="connsiteX16" fmla="*/ 856034 w 1332690"/>
                <a:gd name="connsiteY16" fmla="*/ 350195 h 350195"/>
                <a:gd name="connsiteX17" fmla="*/ 1215958 w 1332690"/>
                <a:gd name="connsiteY17" fmla="*/ 340468 h 350195"/>
                <a:gd name="connsiteX18" fmla="*/ 1245141 w 1332690"/>
                <a:gd name="connsiteY18" fmla="*/ 330740 h 350195"/>
                <a:gd name="connsiteX19" fmla="*/ 1284051 w 1332690"/>
                <a:gd name="connsiteY19" fmla="*/ 321012 h 350195"/>
                <a:gd name="connsiteX20" fmla="*/ 1332690 w 1332690"/>
                <a:gd name="connsiteY20" fmla="*/ 321012 h 3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2690" h="350195">
                  <a:moveTo>
                    <a:pt x="0" y="9727"/>
                  </a:moveTo>
                  <a:cubicBezTo>
                    <a:pt x="19455" y="6485"/>
                    <a:pt x="38642" y="0"/>
                    <a:pt x="58366" y="0"/>
                  </a:cubicBezTo>
                  <a:cubicBezTo>
                    <a:pt x="82222" y="0"/>
                    <a:pt x="129929" y="13026"/>
                    <a:pt x="155643" y="19455"/>
                  </a:cubicBezTo>
                  <a:cubicBezTo>
                    <a:pt x="165371" y="25940"/>
                    <a:pt x="174369" y="33682"/>
                    <a:pt x="184826" y="38910"/>
                  </a:cubicBezTo>
                  <a:cubicBezTo>
                    <a:pt x="193997" y="43496"/>
                    <a:pt x="205477" y="42950"/>
                    <a:pt x="214009" y="48638"/>
                  </a:cubicBezTo>
                  <a:cubicBezTo>
                    <a:pt x="225455" y="56269"/>
                    <a:pt x="231746" y="70190"/>
                    <a:pt x="243192" y="77821"/>
                  </a:cubicBezTo>
                  <a:cubicBezTo>
                    <a:pt x="330937" y="136318"/>
                    <a:pt x="209719" y="30472"/>
                    <a:pt x="301558" y="107004"/>
                  </a:cubicBezTo>
                  <a:cubicBezTo>
                    <a:pt x="312126" y="115811"/>
                    <a:pt x="319546" y="128191"/>
                    <a:pt x="330741" y="136187"/>
                  </a:cubicBezTo>
                  <a:cubicBezTo>
                    <a:pt x="342541" y="144615"/>
                    <a:pt x="357354" y="147957"/>
                    <a:pt x="369651" y="155642"/>
                  </a:cubicBezTo>
                  <a:cubicBezTo>
                    <a:pt x="425338" y="190446"/>
                    <a:pt x="389720" y="176837"/>
                    <a:pt x="437745" y="204280"/>
                  </a:cubicBezTo>
                  <a:cubicBezTo>
                    <a:pt x="450336" y="211475"/>
                    <a:pt x="464065" y="216541"/>
                    <a:pt x="476656" y="223736"/>
                  </a:cubicBezTo>
                  <a:cubicBezTo>
                    <a:pt x="486807" y="229536"/>
                    <a:pt x="494892" y="239086"/>
                    <a:pt x="505839" y="243191"/>
                  </a:cubicBezTo>
                  <a:cubicBezTo>
                    <a:pt x="521320" y="248996"/>
                    <a:pt x="538264" y="249676"/>
                    <a:pt x="554477" y="252919"/>
                  </a:cubicBezTo>
                  <a:cubicBezTo>
                    <a:pt x="611732" y="281547"/>
                    <a:pt x="579627" y="267787"/>
                    <a:pt x="651753" y="291829"/>
                  </a:cubicBezTo>
                  <a:cubicBezTo>
                    <a:pt x="671208" y="298314"/>
                    <a:pt x="690223" y="306311"/>
                    <a:pt x="710119" y="311285"/>
                  </a:cubicBezTo>
                  <a:cubicBezTo>
                    <a:pt x="736060" y="317770"/>
                    <a:pt x="762574" y="322284"/>
                    <a:pt x="787941" y="330740"/>
                  </a:cubicBezTo>
                  <a:cubicBezTo>
                    <a:pt x="829807" y="344696"/>
                    <a:pt x="807176" y="337981"/>
                    <a:pt x="856034" y="350195"/>
                  </a:cubicBezTo>
                  <a:cubicBezTo>
                    <a:pt x="976009" y="346953"/>
                    <a:pt x="1096089" y="346461"/>
                    <a:pt x="1215958" y="340468"/>
                  </a:cubicBezTo>
                  <a:cubicBezTo>
                    <a:pt x="1226199" y="339956"/>
                    <a:pt x="1235282" y="333557"/>
                    <a:pt x="1245141" y="330740"/>
                  </a:cubicBezTo>
                  <a:cubicBezTo>
                    <a:pt x="1257996" y="327067"/>
                    <a:pt x="1270764" y="322488"/>
                    <a:pt x="1284051" y="321012"/>
                  </a:cubicBezTo>
                  <a:cubicBezTo>
                    <a:pt x="1300165" y="319222"/>
                    <a:pt x="1316477" y="321012"/>
                    <a:pt x="1332690" y="32101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7" name="TextBox 26">
              <a:extLst>
                <a:ext uri="{FF2B5EF4-FFF2-40B4-BE49-F238E27FC236}">
                  <a16:creationId xmlns="" xmlns:a16="http://schemas.microsoft.com/office/drawing/2014/main" id="{98CC3837-2E5A-488F-8F1D-8FD5A454DC02}"/>
                </a:ext>
              </a:extLst>
            </p:cNvPr>
            <p:cNvSpPr txBox="1"/>
            <p:nvPr/>
          </p:nvSpPr>
          <p:spPr>
            <a:xfrm>
              <a:off x="8116822" y="3753713"/>
              <a:ext cx="4029658" cy="1272145"/>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bao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quát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pic>
        <p:nvPicPr>
          <p:cNvPr id="31" name="30 Second Timer">
            <a:hlinkClick r:id="" action="ppaction://media"/>
            <a:extLst>
              <a:ext uri="{FF2B5EF4-FFF2-40B4-BE49-F238E27FC236}">
                <a16:creationId xmlns="" xmlns:a16="http://schemas.microsoft.com/office/drawing/2014/main" id="{04A4166F-D38E-41BC-B935-23D6F3C815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816761" y="3088583"/>
            <a:ext cx="1999713" cy="1981857"/>
          </a:xfrm>
          <a:prstGeom prst="ellipse">
            <a:avLst/>
          </a:prstGeom>
        </p:spPr>
      </p:pic>
      <p:pic>
        <p:nvPicPr>
          <p:cNvPr id="32" name="Picture 31">
            <a:extLst>
              <a:ext uri="{FF2B5EF4-FFF2-40B4-BE49-F238E27FC236}">
                <a16:creationId xmlns="" xmlns:a16="http://schemas.microsoft.com/office/drawing/2014/main" id="{EB5EFEF3-3F69-417D-AF97-3025DC9412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6737" y="-174460"/>
            <a:ext cx="2491593" cy="1865656"/>
          </a:xfrm>
          <a:prstGeom prst="rect">
            <a:avLst/>
          </a:prstGeom>
        </p:spPr>
      </p:pic>
    </p:spTree>
    <p:extLst>
      <p:ext uri="{BB962C8B-B14F-4D97-AF65-F5344CB8AC3E}">
        <p14:creationId xmlns:p14="http://schemas.microsoft.com/office/powerpoint/2010/main" val="35640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052" fill="hold"/>
                                        <p:tgtEl>
                                          <p:spTgt spid="31"/>
                                        </p:tgtEl>
                                      </p:cBhvr>
                                    </p:cmd>
                                  </p:childTnLst>
                                </p:cTn>
                              </p:par>
                            </p:childTnLst>
                          </p:cTn>
                        </p:par>
                      </p:childTnLst>
                    </p:cTn>
                  </p:par>
                  <p:par>
                    <p:cTn id="28" fill="hold">
                      <p:stCondLst>
                        <p:cond delay="indefinite"/>
                      </p:stCondLst>
                      <p:childTnLst>
                        <p:par>
                          <p:cTn id="29" fill="hold">
                            <p:stCondLst>
                              <p:cond delay="0"/>
                            </p:stCondLst>
                            <p:childTnLst>
                              <p:par>
                                <p:cTn id="30" presetID="12" presetClass="exit" presetSubtype="4" fill="hold" nodeType="clickEffect">
                                  <p:stCondLst>
                                    <p:cond delay="0"/>
                                  </p:stCondLst>
                                  <p:childTnLst>
                                    <p:anim calcmode="lin" valueType="num">
                                      <p:cBhvr additive="base">
                                        <p:cTn id="31" dur="500"/>
                                        <p:tgtEl>
                                          <p:spTgt spid="28"/>
                                        </p:tgtEl>
                                        <p:attrNameLst>
                                          <p:attrName>ppt_y</p:attrName>
                                        </p:attrNameLst>
                                      </p:cBhvr>
                                      <p:tavLst>
                                        <p:tav tm="0">
                                          <p:val>
                                            <p:strVal val="#ppt_y"/>
                                          </p:val>
                                        </p:tav>
                                        <p:tav tm="100000">
                                          <p:val>
                                            <p:strVal val="#ppt_y+#ppt_h*1.125000"/>
                                          </p:val>
                                        </p:tav>
                                      </p:tavLst>
                                    </p:anim>
                                    <p:animEffect transition="out" filter="wipe(down)">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2" presetClass="exit" presetSubtype="4" fill="hold" nodeType="withEffect">
                                  <p:stCondLst>
                                    <p:cond delay="0"/>
                                  </p:stCondLst>
                                  <p:childTnLst>
                                    <p:anim calcmode="lin" valueType="num">
                                      <p:cBhvr additive="base">
                                        <p:cTn id="35" dur="500"/>
                                        <p:tgtEl>
                                          <p:spTgt spid="29"/>
                                        </p:tgtEl>
                                        <p:attrNameLst>
                                          <p:attrName>ppt_y</p:attrName>
                                        </p:attrNameLst>
                                      </p:cBhvr>
                                      <p:tavLst>
                                        <p:tav tm="0">
                                          <p:val>
                                            <p:strVal val="#ppt_y"/>
                                          </p:val>
                                        </p:tav>
                                        <p:tav tm="100000">
                                          <p:val>
                                            <p:strVal val="#ppt_y+#ppt_h*1.125000"/>
                                          </p:val>
                                        </p:tav>
                                      </p:tavLst>
                                    </p:anim>
                                    <p:animEffect transition="out" filter="wipe(dow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30"/>
                                        </p:tgtEl>
                                        <p:attrNameLst>
                                          <p:attrName>ppt_y</p:attrName>
                                        </p:attrNameLst>
                                      </p:cBhvr>
                                      <p:tavLst>
                                        <p:tav tm="0">
                                          <p:val>
                                            <p:strVal val="#ppt_y"/>
                                          </p:val>
                                        </p:tav>
                                        <p:tav tm="100000">
                                          <p:val>
                                            <p:strVal val="#ppt_y+#ppt_h*1.125000"/>
                                          </p:val>
                                        </p:tav>
                                      </p:tavLst>
                                    </p:anim>
                                    <p:animEffect transition="out" filter="wipe(down)">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A4E7B2A-4315-4A39-8460-0D57BC28A21D}"/>
              </a:ext>
            </a:extLst>
          </p:cNvPr>
          <p:cNvGrpSpPr/>
          <p:nvPr/>
        </p:nvGrpSpPr>
        <p:grpSpPr>
          <a:xfrm>
            <a:off x="0" y="0"/>
            <a:ext cx="9144000" cy="5143500"/>
            <a:chOff x="0" y="0"/>
            <a:chExt cx="9144000" cy="5143500"/>
          </a:xfrm>
        </p:grpSpPr>
        <p:pic>
          <p:nvPicPr>
            <p:cNvPr id="4098" name="Picture 2" descr="BTS Mots 7 Computer Wallpapers - Wallpaper Cave">
              <a:extLst>
                <a:ext uri="{FF2B5EF4-FFF2-40B4-BE49-F238E27FC236}">
                  <a16:creationId xmlns="" xmlns:a16="http://schemas.microsoft.com/office/drawing/2014/main" id="{4B77617E-9B91-4D23-A0DB-F07F1AC3B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A52D81E6-D99D-49CA-96D6-C4074F36DCFB}"/>
                </a:ext>
              </a:extLst>
            </p:cNvPr>
            <p:cNvSpPr/>
            <p:nvPr/>
          </p:nvSpPr>
          <p:spPr>
            <a:xfrm>
              <a:off x="2177639" y="2020376"/>
              <a:ext cx="4613305" cy="870096"/>
            </a:xfrm>
            <a:prstGeom prst="rect">
              <a:avLst/>
            </a:prstGeom>
            <a:solidFill>
              <a:srgbClr val="E0A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81897E37-708C-4C7C-BFEB-17E27F03F41F}"/>
              </a:ext>
            </a:extLst>
          </p:cNvPr>
          <p:cNvGrpSpPr/>
          <p:nvPr/>
        </p:nvGrpSpPr>
        <p:grpSpPr>
          <a:xfrm>
            <a:off x="353464" y="132229"/>
            <a:ext cx="7028307" cy="1008661"/>
            <a:chOff x="1838528" y="661478"/>
            <a:chExt cx="8918642" cy="872274"/>
          </a:xfrm>
        </p:grpSpPr>
        <p:sp>
          <p:nvSpPr>
            <p:cNvPr id="6" name="Rectangle: Rounded Corners 5">
              <a:extLst>
                <a:ext uri="{FF2B5EF4-FFF2-40B4-BE49-F238E27FC236}">
                  <a16:creationId xmlns="" xmlns:a16="http://schemas.microsoft.com/office/drawing/2014/main" id="{33849662-BD84-47B4-B494-C14567CE633F}"/>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461FB89A-791E-45EC-B8F1-63F734397E47}"/>
                </a:ext>
              </a:extLst>
            </p:cNvPr>
            <p:cNvSpPr txBox="1"/>
            <p:nvPr/>
          </p:nvSpPr>
          <p:spPr>
            <a:xfrm>
              <a:off x="2644924" y="708655"/>
              <a:ext cx="7840495" cy="825097"/>
            </a:xfrm>
            <a:prstGeom prst="rect">
              <a:avLst/>
            </a:prstGeom>
            <a:noFill/>
          </p:spPr>
          <p:txBody>
            <a:bodyPr wrap="square" rtlCol="0">
              <a:spAutoFit/>
            </a:bodyPr>
            <a:lstStyle/>
            <a:p>
              <a:pPr algn="ctr" defTabSz="685800">
                <a:buClrTx/>
              </a:pP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Khi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cần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chú</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ý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đặc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điểm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sp>
        <p:nvSpPr>
          <p:cNvPr id="4" name="Rectangle: Rounded Corners 3">
            <a:extLst>
              <a:ext uri="{FF2B5EF4-FFF2-40B4-BE49-F238E27FC236}">
                <a16:creationId xmlns="" xmlns:a16="http://schemas.microsoft.com/office/drawing/2014/main" id="{43808C7F-AF4B-438D-B82A-6E0703C1BBB1}"/>
              </a:ext>
            </a:extLst>
          </p:cNvPr>
          <p:cNvSpPr/>
          <p:nvPr/>
        </p:nvSpPr>
        <p:spPr>
          <a:xfrm>
            <a:off x="169142" y="1578275"/>
            <a:ext cx="4120445"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kích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thước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màu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sắc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1" name="Rectangle: Rounded Corners 10">
            <a:extLst>
              <a:ext uri="{FF2B5EF4-FFF2-40B4-BE49-F238E27FC236}">
                <a16:creationId xmlns="" xmlns:a16="http://schemas.microsoft.com/office/drawing/2014/main" id="{C2F88378-B820-43A0-AC45-AC3CD4B9827F}"/>
              </a:ext>
            </a:extLst>
          </p:cNvPr>
          <p:cNvSpPr/>
          <p:nvPr/>
        </p:nvSpPr>
        <p:spPr>
          <a:xfrm>
            <a:off x="161053" y="3317378"/>
            <a:ext cx="4033173"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bộ</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phận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2" name="Rectangle: Rounded Corners 11">
            <a:extLst>
              <a:ext uri="{FF2B5EF4-FFF2-40B4-BE49-F238E27FC236}">
                <a16:creationId xmlns="" xmlns:a16="http://schemas.microsoft.com/office/drawing/2014/main" id="{2911F443-F140-4DFF-95B4-5BCB570878B5}"/>
              </a:ext>
            </a:extLst>
          </p:cNvPr>
          <p:cNvSpPr/>
          <p:nvPr/>
        </p:nvSpPr>
        <p:spPr>
          <a:xfrm>
            <a:off x="4795083" y="1573901"/>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liệu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3" name="Rectangle: Rounded Corners 12">
            <a:extLst>
              <a:ext uri="{FF2B5EF4-FFF2-40B4-BE49-F238E27FC236}">
                <a16:creationId xmlns="" xmlns:a16="http://schemas.microsoft.com/office/drawing/2014/main" id="{400B0476-5162-4686-933B-98CDEB8D3809}"/>
              </a:ext>
            </a:extLst>
          </p:cNvPr>
          <p:cNvSpPr/>
          <p:nvPr/>
        </p:nvSpPr>
        <p:spPr>
          <a:xfrm>
            <a:off x="4795083" y="3317378"/>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cả</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đáp</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án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trên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pic>
        <p:nvPicPr>
          <p:cNvPr id="14" name="30 Second Timer">
            <a:hlinkClick r:id="" action="ppaction://media"/>
            <a:extLst>
              <a:ext uri="{FF2B5EF4-FFF2-40B4-BE49-F238E27FC236}">
                <a16:creationId xmlns="" xmlns:a16="http://schemas.microsoft.com/office/drawing/2014/main" id="{A3AF0BE1-8D39-41C9-B510-11F448236D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7655037" y="70063"/>
            <a:ext cx="1446692" cy="1433775"/>
          </a:xfrm>
          <a:prstGeom prst="ellipse">
            <a:avLst/>
          </a:prstGeom>
        </p:spPr>
      </p:pic>
      <p:grpSp>
        <p:nvGrpSpPr>
          <p:cNvPr id="71" name="Google Shape;1177;p49">
            <a:extLst>
              <a:ext uri="{FF2B5EF4-FFF2-40B4-BE49-F238E27FC236}">
                <a16:creationId xmlns="" xmlns:a16="http://schemas.microsoft.com/office/drawing/2014/main" id="{CD8CC002-70BE-422A-A9B0-9D4BF984BF78}"/>
              </a:ext>
            </a:extLst>
          </p:cNvPr>
          <p:cNvGrpSpPr/>
          <p:nvPr/>
        </p:nvGrpSpPr>
        <p:grpSpPr>
          <a:xfrm>
            <a:off x="-61894" y="90853"/>
            <a:ext cx="1126835" cy="1145965"/>
            <a:chOff x="3746089" y="2316709"/>
            <a:chExt cx="1308150" cy="1203684"/>
          </a:xfrm>
        </p:grpSpPr>
        <p:sp>
          <p:nvSpPr>
            <p:cNvPr id="72" name="Google Shape;1178;p49">
              <a:extLst>
                <a:ext uri="{FF2B5EF4-FFF2-40B4-BE49-F238E27FC236}">
                  <a16:creationId xmlns="" xmlns:a16="http://schemas.microsoft.com/office/drawing/2014/main" id="{15FC8A1E-8B31-445A-B710-570C59570B02}"/>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3" name="Google Shape;1179;p49">
              <a:extLst>
                <a:ext uri="{FF2B5EF4-FFF2-40B4-BE49-F238E27FC236}">
                  <a16:creationId xmlns="" xmlns:a16="http://schemas.microsoft.com/office/drawing/2014/main" id="{191063A6-3010-4905-A6C9-7A13065F1987}"/>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4" name="Google Shape;1180;p49">
              <a:extLst>
                <a:ext uri="{FF2B5EF4-FFF2-40B4-BE49-F238E27FC236}">
                  <a16:creationId xmlns="" xmlns:a16="http://schemas.microsoft.com/office/drawing/2014/main" id="{ED670415-800C-4DAE-9DCF-E57B0820589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5" name="Google Shape;1181;p49">
              <a:extLst>
                <a:ext uri="{FF2B5EF4-FFF2-40B4-BE49-F238E27FC236}">
                  <a16:creationId xmlns="" xmlns:a16="http://schemas.microsoft.com/office/drawing/2014/main" id="{EA57EA54-F009-448F-B3EC-080B442348A5}"/>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6" name="Google Shape;1182;p49">
              <a:extLst>
                <a:ext uri="{FF2B5EF4-FFF2-40B4-BE49-F238E27FC236}">
                  <a16:creationId xmlns="" xmlns:a16="http://schemas.microsoft.com/office/drawing/2014/main" id="{26E03F6F-AB6D-4864-946A-D0518D38EAB5}"/>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7" name="Google Shape;1183;p49">
              <a:extLst>
                <a:ext uri="{FF2B5EF4-FFF2-40B4-BE49-F238E27FC236}">
                  <a16:creationId xmlns="" xmlns:a16="http://schemas.microsoft.com/office/drawing/2014/main" id="{2D258AC4-E368-4ED9-85D1-9EA03C5907B2}"/>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8" name="Google Shape;1184;p49">
              <a:extLst>
                <a:ext uri="{FF2B5EF4-FFF2-40B4-BE49-F238E27FC236}">
                  <a16:creationId xmlns="" xmlns:a16="http://schemas.microsoft.com/office/drawing/2014/main" id="{F978693E-D43A-4221-AB2F-4BCB371C84A7}"/>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9" name="Google Shape;1185;p49">
              <a:extLst>
                <a:ext uri="{FF2B5EF4-FFF2-40B4-BE49-F238E27FC236}">
                  <a16:creationId xmlns="" xmlns:a16="http://schemas.microsoft.com/office/drawing/2014/main" id="{6EEDD020-82C6-4F4E-AFDF-34C6D38F94A3}"/>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0" name="Google Shape;1186;p49">
              <a:extLst>
                <a:ext uri="{FF2B5EF4-FFF2-40B4-BE49-F238E27FC236}">
                  <a16:creationId xmlns="" xmlns:a16="http://schemas.microsoft.com/office/drawing/2014/main" id="{FF9D7CE1-4BE1-4BD3-9850-AD07E19C7921}"/>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1" name="Google Shape;1187;p49">
              <a:extLst>
                <a:ext uri="{FF2B5EF4-FFF2-40B4-BE49-F238E27FC236}">
                  <a16:creationId xmlns="" xmlns:a16="http://schemas.microsoft.com/office/drawing/2014/main" id="{4AEC887D-503E-48EC-BD54-769976888EA2}"/>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2" name="Google Shape;1188;p49">
              <a:extLst>
                <a:ext uri="{FF2B5EF4-FFF2-40B4-BE49-F238E27FC236}">
                  <a16:creationId xmlns="" xmlns:a16="http://schemas.microsoft.com/office/drawing/2014/main" id="{3D6177C3-C587-4617-AF41-8222212CE023}"/>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3" name="Google Shape;1189;p49">
              <a:extLst>
                <a:ext uri="{FF2B5EF4-FFF2-40B4-BE49-F238E27FC236}">
                  <a16:creationId xmlns="" xmlns:a16="http://schemas.microsoft.com/office/drawing/2014/main" id="{56C98F08-7FBE-4DC7-BE18-A9A0007C02C0}"/>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4" name="Google Shape;1190;p49">
              <a:extLst>
                <a:ext uri="{FF2B5EF4-FFF2-40B4-BE49-F238E27FC236}">
                  <a16:creationId xmlns="" xmlns:a16="http://schemas.microsoft.com/office/drawing/2014/main" id="{56356688-C356-4DE7-8ED2-3DD6DB9918EC}"/>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5" name="Google Shape;1191;p49">
              <a:extLst>
                <a:ext uri="{FF2B5EF4-FFF2-40B4-BE49-F238E27FC236}">
                  <a16:creationId xmlns="" xmlns:a16="http://schemas.microsoft.com/office/drawing/2014/main" id="{566032CF-854E-4620-9EFB-28AD8F506179}"/>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6" name="Google Shape;1192;p49">
              <a:extLst>
                <a:ext uri="{FF2B5EF4-FFF2-40B4-BE49-F238E27FC236}">
                  <a16:creationId xmlns="" xmlns:a16="http://schemas.microsoft.com/office/drawing/2014/main" id="{2ACF615B-469A-4E3E-92E5-F5B94244438D}"/>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7" name="Google Shape;1193;p49">
              <a:extLst>
                <a:ext uri="{FF2B5EF4-FFF2-40B4-BE49-F238E27FC236}">
                  <a16:creationId xmlns="" xmlns:a16="http://schemas.microsoft.com/office/drawing/2014/main" id="{7B3F43B4-DF5F-4DBE-96E0-38B8A79CFA28}"/>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8" name="Google Shape;1194;p49">
              <a:extLst>
                <a:ext uri="{FF2B5EF4-FFF2-40B4-BE49-F238E27FC236}">
                  <a16:creationId xmlns="" xmlns:a16="http://schemas.microsoft.com/office/drawing/2014/main" id="{609B609E-319A-414F-B8BE-77EDC03307E9}"/>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9" name="Google Shape;1195;p49">
              <a:extLst>
                <a:ext uri="{FF2B5EF4-FFF2-40B4-BE49-F238E27FC236}">
                  <a16:creationId xmlns="" xmlns:a16="http://schemas.microsoft.com/office/drawing/2014/main" id="{F7F4FF92-A195-4B22-B247-E9422630F5D8}"/>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0" name="Google Shape;1196;p49">
              <a:extLst>
                <a:ext uri="{FF2B5EF4-FFF2-40B4-BE49-F238E27FC236}">
                  <a16:creationId xmlns="" xmlns:a16="http://schemas.microsoft.com/office/drawing/2014/main" id="{77871FA2-7A22-498D-905C-D896CD5953EC}"/>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1" name="Google Shape;1197;p49">
              <a:extLst>
                <a:ext uri="{FF2B5EF4-FFF2-40B4-BE49-F238E27FC236}">
                  <a16:creationId xmlns="" xmlns:a16="http://schemas.microsoft.com/office/drawing/2014/main" id="{C129E37A-9E01-419C-BA71-6A52850066CD}"/>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2" name="Google Shape;1198;p49">
              <a:extLst>
                <a:ext uri="{FF2B5EF4-FFF2-40B4-BE49-F238E27FC236}">
                  <a16:creationId xmlns="" xmlns:a16="http://schemas.microsoft.com/office/drawing/2014/main" id="{CC43C026-E700-4357-876B-0A49B4EDC066}"/>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3" name="Google Shape;1199;p49">
              <a:extLst>
                <a:ext uri="{FF2B5EF4-FFF2-40B4-BE49-F238E27FC236}">
                  <a16:creationId xmlns="" xmlns:a16="http://schemas.microsoft.com/office/drawing/2014/main" id="{9A52B2FF-8DE7-4272-9A49-5B2BEABDE9C8}"/>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4" name="Google Shape;1200;p49">
              <a:extLst>
                <a:ext uri="{FF2B5EF4-FFF2-40B4-BE49-F238E27FC236}">
                  <a16:creationId xmlns="" xmlns:a16="http://schemas.microsoft.com/office/drawing/2014/main" id="{EB0FA2B8-6615-4069-9526-74C78E3CD3F0}"/>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5" name="Google Shape;1201;p49">
              <a:extLst>
                <a:ext uri="{FF2B5EF4-FFF2-40B4-BE49-F238E27FC236}">
                  <a16:creationId xmlns="" xmlns:a16="http://schemas.microsoft.com/office/drawing/2014/main" id="{0D3B5C07-64A3-4AA9-8B0B-C85D114D97E5}"/>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6" name="Google Shape;1202;p49">
              <a:extLst>
                <a:ext uri="{FF2B5EF4-FFF2-40B4-BE49-F238E27FC236}">
                  <a16:creationId xmlns="" xmlns:a16="http://schemas.microsoft.com/office/drawing/2014/main" id="{1BEE8AA8-5FB2-4CD1-840E-1012A0A45636}"/>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7" name="Google Shape;1203;p49">
              <a:extLst>
                <a:ext uri="{FF2B5EF4-FFF2-40B4-BE49-F238E27FC236}">
                  <a16:creationId xmlns="" xmlns:a16="http://schemas.microsoft.com/office/drawing/2014/main" id="{AAC268BA-B652-4FD3-AAB5-03991E272090}"/>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8" name="Google Shape;1204;p49">
              <a:extLst>
                <a:ext uri="{FF2B5EF4-FFF2-40B4-BE49-F238E27FC236}">
                  <a16:creationId xmlns="" xmlns:a16="http://schemas.microsoft.com/office/drawing/2014/main" id="{41D2444C-86EA-48A0-9CC2-D63AA4C33655}"/>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9" name="Google Shape;1205;p49">
              <a:extLst>
                <a:ext uri="{FF2B5EF4-FFF2-40B4-BE49-F238E27FC236}">
                  <a16:creationId xmlns="" xmlns:a16="http://schemas.microsoft.com/office/drawing/2014/main" id="{67EE6E74-9707-428D-9FFD-69E450A409C9}"/>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0" name="Google Shape;1206;p49">
              <a:extLst>
                <a:ext uri="{FF2B5EF4-FFF2-40B4-BE49-F238E27FC236}">
                  <a16:creationId xmlns="" xmlns:a16="http://schemas.microsoft.com/office/drawing/2014/main" id="{1CA23DDE-DF14-4EA2-A57C-684EE0B95733}"/>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1" name="Google Shape;1207;p49">
              <a:extLst>
                <a:ext uri="{FF2B5EF4-FFF2-40B4-BE49-F238E27FC236}">
                  <a16:creationId xmlns="" xmlns:a16="http://schemas.microsoft.com/office/drawing/2014/main" id="{F883B486-B141-4010-8E40-EDB421CCE409}"/>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2" name="Google Shape;1208;p49">
              <a:extLst>
                <a:ext uri="{FF2B5EF4-FFF2-40B4-BE49-F238E27FC236}">
                  <a16:creationId xmlns="" xmlns:a16="http://schemas.microsoft.com/office/drawing/2014/main" id="{B6C5525A-9035-40D3-820D-124C48CFA19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3" name="Google Shape;1209;p49">
              <a:extLst>
                <a:ext uri="{FF2B5EF4-FFF2-40B4-BE49-F238E27FC236}">
                  <a16:creationId xmlns="" xmlns:a16="http://schemas.microsoft.com/office/drawing/2014/main" id="{0B1FBB2D-CEBF-4F49-80B6-4F8A7DD93FCE}"/>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4" name="Google Shape;1210;p49">
              <a:extLst>
                <a:ext uri="{FF2B5EF4-FFF2-40B4-BE49-F238E27FC236}">
                  <a16:creationId xmlns="" xmlns:a16="http://schemas.microsoft.com/office/drawing/2014/main" id="{611C826C-2CB2-45C2-BFA5-1B2602F379E4}"/>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5" name="Google Shape;1211;p49">
              <a:extLst>
                <a:ext uri="{FF2B5EF4-FFF2-40B4-BE49-F238E27FC236}">
                  <a16:creationId xmlns="" xmlns:a16="http://schemas.microsoft.com/office/drawing/2014/main" id="{86C5AE24-F877-43F7-9E82-19DE41505E93}"/>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6" name="Google Shape;1212;p49">
              <a:extLst>
                <a:ext uri="{FF2B5EF4-FFF2-40B4-BE49-F238E27FC236}">
                  <a16:creationId xmlns="" xmlns:a16="http://schemas.microsoft.com/office/drawing/2014/main" id="{0C9682DE-985F-47A0-85B3-A02D5C9F49F3}"/>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7" name="Google Shape;1213;p49">
              <a:extLst>
                <a:ext uri="{FF2B5EF4-FFF2-40B4-BE49-F238E27FC236}">
                  <a16:creationId xmlns="" xmlns:a16="http://schemas.microsoft.com/office/drawing/2014/main" id="{B8CFF5A4-2E71-4026-BE43-1B64FEBE3610}"/>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8" name="Google Shape;1214;p49">
              <a:extLst>
                <a:ext uri="{FF2B5EF4-FFF2-40B4-BE49-F238E27FC236}">
                  <a16:creationId xmlns="" xmlns:a16="http://schemas.microsoft.com/office/drawing/2014/main" id="{A48F7B4C-1FF9-4AA2-AA92-B7A8AFB4C66E}"/>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9" name="Google Shape;1215;p49">
              <a:extLst>
                <a:ext uri="{FF2B5EF4-FFF2-40B4-BE49-F238E27FC236}">
                  <a16:creationId xmlns="" xmlns:a16="http://schemas.microsoft.com/office/drawing/2014/main" id="{68765AFE-F5B5-41CC-B15B-1206DF53B40E}"/>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0" name="Google Shape;1216;p49">
              <a:extLst>
                <a:ext uri="{FF2B5EF4-FFF2-40B4-BE49-F238E27FC236}">
                  <a16:creationId xmlns="" xmlns:a16="http://schemas.microsoft.com/office/drawing/2014/main" id="{DCBE7725-22F7-4E34-9169-2F27DF3DD895}"/>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1" name="Google Shape;1217;p49">
              <a:extLst>
                <a:ext uri="{FF2B5EF4-FFF2-40B4-BE49-F238E27FC236}">
                  <a16:creationId xmlns="" xmlns:a16="http://schemas.microsoft.com/office/drawing/2014/main" id="{D3974E5D-B154-4357-87CA-6B2678B036D3}"/>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2" name="Google Shape;1218;p49">
              <a:extLst>
                <a:ext uri="{FF2B5EF4-FFF2-40B4-BE49-F238E27FC236}">
                  <a16:creationId xmlns="" xmlns:a16="http://schemas.microsoft.com/office/drawing/2014/main" id="{2A6F2DB9-A175-4E22-815E-8F1747B8194B}"/>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3" name="Google Shape;1219;p49">
              <a:extLst>
                <a:ext uri="{FF2B5EF4-FFF2-40B4-BE49-F238E27FC236}">
                  <a16:creationId xmlns="" xmlns:a16="http://schemas.microsoft.com/office/drawing/2014/main" id="{A02F7019-188D-446A-B130-E14764BA83E1}"/>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4" name="Google Shape;1220;p49">
              <a:extLst>
                <a:ext uri="{FF2B5EF4-FFF2-40B4-BE49-F238E27FC236}">
                  <a16:creationId xmlns="" xmlns:a16="http://schemas.microsoft.com/office/drawing/2014/main" id="{A1C50B04-60A5-4B2A-9DAC-970483D005ED}"/>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5" name="Google Shape;1221;p49">
              <a:extLst>
                <a:ext uri="{FF2B5EF4-FFF2-40B4-BE49-F238E27FC236}">
                  <a16:creationId xmlns="" xmlns:a16="http://schemas.microsoft.com/office/drawing/2014/main" id="{14967C6A-B1E2-43A0-9785-1DDABA66B811}"/>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6" name="Google Shape;1222;p49">
              <a:extLst>
                <a:ext uri="{FF2B5EF4-FFF2-40B4-BE49-F238E27FC236}">
                  <a16:creationId xmlns="" xmlns:a16="http://schemas.microsoft.com/office/drawing/2014/main" id="{8C443A48-9B0D-401F-AA3E-CC09F18EFC9B}"/>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7" name="Google Shape;1223;p49">
              <a:extLst>
                <a:ext uri="{FF2B5EF4-FFF2-40B4-BE49-F238E27FC236}">
                  <a16:creationId xmlns="" xmlns:a16="http://schemas.microsoft.com/office/drawing/2014/main" id="{8A004CBD-BFAB-4FE6-931F-A7B39606D7EC}"/>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8" name="Google Shape;1224;p49">
              <a:extLst>
                <a:ext uri="{FF2B5EF4-FFF2-40B4-BE49-F238E27FC236}">
                  <a16:creationId xmlns="" xmlns:a16="http://schemas.microsoft.com/office/drawing/2014/main" id="{21F35D01-9A50-428B-8F05-60BE26382F85}"/>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9" name="Google Shape;1225;p49">
              <a:extLst>
                <a:ext uri="{FF2B5EF4-FFF2-40B4-BE49-F238E27FC236}">
                  <a16:creationId xmlns="" xmlns:a16="http://schemas.microsoft.com/office/drawing/2014/main" id="{93319A59-F31D-470F-9ED4-835653F1FF09}"/>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0" name="Google Shape;1226;p49">
              <a:extLst>
                <a:ext uri="{FF2B5EF4-FFF2-40B4-BE49-F238E27FC236}">
                  <a16:creationId xmlns="" xmlns:a16="http://schemas.microsoft.com/office/drawing/2014/main" id="{D8BEC1B6-68BE-435C-A5DA-7C447C416EF0}"/>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1" name="Google Shape;1227;p49">
              <a:extLst>
                <a:ext uri="{FF2B5EF4-FFF2-40B4-BE49-F238E27FC236}">
                  <a16:creationId xmlns="" xmlns:a16="http://schemas.microsoft.com/office/drawing/2014/main" id="{1DA0AEC1-D334-4A29-85F1-4E143DC76E38}"/>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2" name="Google Shape;1228;p49">
              <a:extLst>
                <a:ext uri="{FF2B5EF4-FFF2-40B4-BE49-F238E27FC236}">
                  <a16:creationId xmlns="" xmlns:a16="http://schemas.microsoft.com/office/drawing/2014/main" id="{566B1148-B503-42A1-B027-6213E0F7AC08}"/>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3" name="Google Shape;1229;p49">
              <a:extLst>
                <a:ext uri="{FF2B5EF4-FFF2-40B4-BE49-F238E27FC236}">
                  <a16:creationId xmlns="" xmlns:a16="http://schemas.microsoft.com/office/drawing/2014/main" id="{C83DFC77-65B1-46AA-9434-4867DFC69536}"/>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4" name="Google Shape;1230;p49">
              <a:extLst>
                <a:ext uri="{FF2B5EF4-FFF2-40B4-BE49-F238E27FC236}">
                  <a16:creationId xmlns="" xmlns:a16="http://schemas.microsoft.com/office/drawing/2014/main" id="{09C2F800-7F45-431F-A255-ED09B17045FE}"/>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5" name="Google Shape;1231;p49">
              <a:extLst>
                <a:ext uri="{FF2B5EF4-FFF2-40B4-BE49-F238E27FC236}">
                  <a16:creationId xmlns="" xmlns:a16="http://schemas.microsoft.com/office/drawing/2014/main" id="{B11C5D7E-BB04-4AA2-BEFA-93F36E53F136}"/>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6" name="Google Shape;1232;p49">
              <a:extLst>
                <a:ext uri="{FF2B5EF4-FFF2-40B4-BE49-F238E27FC236}">
                  <a16:creationId xmlns="" xmlns:a16="http://schemas.microsoft.com/office/drawing/2014/main" id="{E303DC7E-9C97-478A-9171-453936525E14}"/>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608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4"/>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11"/>
                                        </p:tgtEl>
                                        <p:attrNameLst>
                                          <p:attrName>ppt_y</p:attrName>
                                        </p:attrNameLst>
                                      </p:cBhvr>
                                      <p:tavLst>
                                        <p:tav tm="0">
                                          <p:val>
                                            <p:strVal val="#ppt_y"/>
                                          </p:val>
                                        </p:tav>
                                        <p:tav tm="100000">
                                          <p:val>
                                            <p:strVal val="#ppt_y+#ppt_h*1.125000"/>
                                          </p:val>
                                        </p:tav>
                                      </p:tavLst>
                                    </p:anim>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12"/>
                                        </p:tgtEl>
                                        <p:attrNameLst>
                                          <p:attrName>ppt_y</p:attrName>
                                        </p:attrNameLst>
                                      </p:cBhvr>
                                      <p:tavLst>
                                        <p:tav tm="0">
                                          <p:val>
                                            <p:strVal val="#ppt_y"/>
                                          </p:val>
                                        </p:tav>
                                        <p:tav tm="100000">
                                          <p:val>
                                            <p:strVal val="#ppt_y+#ppt_h*1.125000"/>
                                          </p:val>
                                        </p:tav>
                                      </p:tavLst>
                                    </p:anim>
                                    <p:animEffect transition="out" filter="wipe(dow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4"/>
                </p:tgtEl>
              </p:cMediaNode>
            </p:video>
          </p:childTnLst>
        </p:cTn>
      </p:par>
    </p:tnLst>
    <p:bldLst>
      <p:bldP spid="4" grpId="0" animBg="1"/>
      <p:bldP spid="4" grpId="1" animBg="1"/>
      <p:bldP spid="11" grpId="0" animBg="1"/>
      <p:bldP spid="11" grpId="1"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 xmlns:a16="http://schemas.microsoft.com/office/drawing/2014/main" id="{78093830-8D8F-4D23-A860-C96348EF5C0E}"/>
              </a:ext>
            </a:extLst>
          </p:cNvPr>
          <p:cNvPicPr>
            <a:picLocks noChangeAspect="1"/>
          </p:cNvPicPr>
          <p:nvPr/>
        </p:nvPicPr>
        <p:blipFill>
          <a:blip r:embed="rId5"/>
          <a:stretch>
            <a:fillRect/>
          </a:stretch>
        </p:blipFill>
        <p:spPr>
          <a:xfrm>
            <a:off x="-12836" y="-6789"/>
            <a:ext cx="9156836" cy="5150290"/>
          </a:xfrm>
          <a:prstGeom prst="rect">
            <a:avLst/>
          </a:prstGeom>
        </p:spPr>
      </p:pic>
      <p:sp>
        <p:nvSpPr>
          <p:cNvPr id="6" name="Rectangle: Rounded Corners 5">
            <a:extLst>
              <a:ext uri="{FF2B5EF4-FFF2-40B4-BE49-F238E27FC236}">
                <a16:creationId xmlns="" xmlns:a16="http://schemas.microsoft.com/office/drawing/2014/main" id="{A9E0C123-32AA-48DA-A867-98C41384177E}"/>
              </a:ext>
            </a:extLst>
          </p:cNvPr>
          <p:cNvSpPr/>
          <p:nvPr/>
        </p:nvSpPr>
        <p:spPr>
          <a:xfrm>
            <a:off x="188386"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7" name="Rectangle: Rounded Corners 6">
            <a:extLst>
              <a:ext uri="{FF2B5EF4-FFF2-40B4-BE49-F238E27FC236}">
                <a16:creationId xmlns="" xmlns:a16="http://schemas.microsoft.com/office/drawing/2014/main" id="{CE4049F8-8390-41F8-8D32-06D0670E49AB}"/>
              </a:ext>
            </a:extLst>
          </p:cNvPr>
          <p:cNvSpPr/>
          <p:nvPr/>
        </p:nvSpPr>
        <p:spPr>
          <a:xfrm>
            <a:off x="188386"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chi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 xmlns:a16="http://schemas.microsoft.com/office/drawing/2014/main" id="{40F0DFF8-CE6B-4281-8468-2B6445DDDE24}"/>
              </a:ext>
            </a:extLst>
          </p:cNvPr>
          <p:cNvSpPr/>
          <p:nvPr/>
        </p:nvSpPr>
        <p:spPr>
          <a:xfrm>
            <a:off x="4988729"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nghĩ</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về</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9" name="Rectangle: Rounded Corners 8">
            <a:extLst>
              <a:ext uri="{FF2B5EF4-FFF2-40B4-BE49-F238E27FC236}">
                <a16:creationId xmlns="" xmlns:a16="http://schemas.microsoft.com/office/drawing/2014/main" id="{DDDE29E1-2AC4-4366-8E8B-D1CE972BC1E8}"/>
              </a:ext>
            </a:extLst>
          </p:cNvPr>
          <p:cNvSpPr/>
          <p:nvPr/>
        </p:nvSpPr>
        <p:spPr>
          <a:xfrm>
            <a:off x="4988729"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đã</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nào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0" name="30 Second Timer">
            <a:hlinkClick r:id="" action="ppaction://media"/>
            <a:extLst>
              <a:ext uri="{FF2B5EF4-FFF2-40B4-BE49-F238E27FC236}">
                <a16:creationId xmlns="" xmlns:a16="http://schemas.microsoft.com/office/drawing/2014/main" id="{9F5CF3CF-792A-4E0B-AB44-BE126B1E2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654915" y="2305585"/>
            <a:ext cx="1834173" cy="1817796"/>
          </a:xfrm>
          <a:prstGeom prst="ellipse">
            <a:avLst/>
          </a:prstGeom>
        </p:spPr>
      </p:pic>
      <p:grpSp>
        <p:nvGrpSpPr>
          <p:cNvPr id="70" name="Group 69">
            <a:extLst>
              <a:ext uri="{FF2B5EF4-FFF2-40B4-BE49-F238E27FC236}">
                <a16:creationId xmlns="" xmlns:a16="http://schemas.microsoft.com/office/drawing/2014/main" id="{8BBF9A88-2F8B-49B3-A97A-BE1F4FDB2FC6}"/>
              </a:ext>
            </a:extLst>
          </p:cNvPr>
          <p:cNvGrpSpPr/>
          <p:nvPr/>
        </p:nvGrpSpPr>
        <p:grpSpPr>
          <a:xfrm>
            <a:off x="356581" y="118824"/>
            <a:ext cx="8419664" cy="1298011"/>
            <a:chOff x="356581" y="118824"/>
            <a:chExt cx="8419664" cy="1298011"/>
          </a:xfrm>
        </p:grpSpPr>
        <p:grpSp>
          <p:nvGrpSpPr>
            <p:cNvPr id="3" name="Group 2">
              <a:extLst>
                <a:ext uri="{FF2B5EF4-FFF2-40B4-BE49-F238E27FC236}">
                  <a16:creationId xmlns="" xmlns:a16="http://schemas.microsoft.com/office/drawing/2014/main" id="{2B63B6D6-ED40-4D92-AE3B-AC24D2097EC9}"/>
                </a:ext>
              </a:extLst>
            </p:cNvPr>
            <p:cNvGrpSpPr/>
            <p:nvPr/>
          </p:nvGrpSpPr>
          <p:grpSpPr>
            <a:xfrm>
              <a:off x="807803" y="118824"/>
              <a:ext cx="7968442" cy="1246962"/>
              <a:chOff x="1838528" y="661478"/>
              <a:chExt cx="8918642" cy="846309"/>
            </a:xfrm>
          </p:grpSpPr>
          <p:sp>
            <p:nvSpPr>
              <p:cNvPr id="4" name="Rectangle: Rounded Corners 3">
                <a:extLst>
                  <a:ext uri="{FF2B5EF4-FFF2-40B4-BE49-F238E27FC236}">
                    <a16:creationId xmlns="" xmlns:a16="http://schemas.microsoft.com/office/drawing/2014/main" id="{5755B072-BCC0-402B-8C06-CFAEB0A5F844}"/>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 xmlns:a16="http://schemas.microsoft.com/office/drawing/2014/main" id="{0B5BED44-6042-419C-9038-0BD361F3AD90}"/>
                  </a:ext>
                </a:extLst>
              </p:cNvPr>
              <p:cNvSpPr txBox="1"/>
              <p:nvPr/>
            </p:nvSpPr>
            <p:spPr>
              <a:xfrm>
                <a:off x="2839508" y="767086"/>
                <a:ext cx="7840495" cy="647549"/>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12" name="Google Shape;1177;p49">
              <a:extLst>
                <a:ext uri="{FF2B5EF4-FFF2-40B4-BE49-F238E27FC236}">
                  <a16:creationId xmlns="" xmlns:a16="http://schemas.microsoft.com/office/drawing/2014/main" id="{52DD13B9-1F5D-4BEB-B8E2-A5695B5E4723}"/>
                </a:ext>
              </a:extLst>
            </p:cNvPr>
            <p:cNvGrpSpPr/>
            <p:nvPr/>
          </p:nvGrpSpPr>
          <p:grpSpPr>
            <a:xfrm>
              <a:off x="356581" y="118825"/>
              <a:ext cx="1354988" cy="1298010"/>
              <a:chOff x="3746089" y="2316709"/>
              <a:chExt cx="1308150" cy="1203684"/>
            </a:xfrm>
          </p:grpSpPr>
          <p:sp>
            <p:nvSpPr>
              <p:cNvPr id="13" name="Google Shape;1178;p49">
                <a:extLst>
                  <a:ext uri="{FF2B5EF4-FFF2-40B4-BE49-F238E27FC236}">
                    <a16:creationId xmlns="" xmlns:a16="http://schemas.microsoft.com/office/drawing/2014/main" id="{7736DBC8-BA62-4B37-B379-B520DBFAFF4D}"/>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Google Shape;1179;p49">
                <a:extLst>
                  <a:ext uri="{FF2B5EF4-FFF2-40B4-BE49-F238E27FC236}">
                    <a16:creationId xmlns="" xmlns:a16="http://schemas.microsoft.com/office/drawing/2014/main" id="{9868E2B9-CDF4-40DC-9F2B-880DC09C4312}"/>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Google Shape;1180;p49">
                <a:extLst>
                  <a:ext uri="{FF2B5EF4-FFF2-40B4-BE49-F238E27FC236}">
                    <a16:creationId xmlns="" xmlns:a16="http://schemas.microsoft.com/office/drawing/2014/main" id="{136789AC-4B96-40F1-8FA7-CF659EBE3A4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Google Shape;1181;p49">
                <a:extLst>
                  <a:ext uri="{FF2B5EF4-FFF2-40B4-BE49-F238E27FC236}">
                    <a16:creationId xmlns="" xmlns:a16="http://schemas.microsoft.com/office/drawing/2014/main" id="{82BD572F-A8BD-45F3-A429-3195C0C5FC61}"/>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Google Shape;1182;p49">
                <a:extLst>
                  <a:ext uri="{FF2B5EF4-FFF2-40B4-BE49-F238E27FC236}">
                    <a16:creationId xmlns="" xmlns:a16="http://schemas.microsoft.com/office/drawing/2014/main" id="{CCF0DA51-B589-4BBC-9C24-D2AF275A951F}"/>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Google Shape;1183;p49">
                <a:extLst>
                  <a:ext uri="{FF2B5EF4-FFF2-40B4-BE49-F238E27FC236}">
                    <a16:creationId xmlns="" xmlns:a16="http://schemas.microsoft.com/office/drawing/2014/main" id="{3C9A5A5B-398A-4629-9F06-F9320B8E5520}"/>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9" name="Google Shape;1184;p49">
                <a:extLst>
                  <a:ext uri="{FF2B5EF4-FFF2-40B4-BE49-F238E27FC236}">
                    <a16:creationId xmlns="" xmlns:a16="http://schemas.microsoft.com/office/drawing/2014/main" id="{20776E3C-D817-43DF-87F3-5E48E3F759E9}"/>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Google Shape;1185;p49">
                <a:extLst>
                  <a:ext uri="{FF2B5EF4-FFF2-40B4-BE49-F238E27FC236}">
                    <a16:creationId xmlns="" xmlns:a16="http://schemas.microsoft.com/office/drawing/2014/main" id="{71FF9468-5ECB-46FD-BF43-3AC228794B81}"/>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1" name="Google Shape;1186;p49">
                <a:extLst>
                  <a:ext uri="{FF2B5EF4-FFF2-40B4-BE49-F238E27FC236}">
                    <a16:creationId xmlns="" xmlns:a16="http://schemas.microsoft.com/office/drawing/2014/main" id="{00511C94-72D5-4647-9EB9-01C0DDBC056B}"/>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1187;p49">
                <a:extLst>
                  <a:ext uri="{FF2B5EF4-FFF2-40B4-BE49-F238E27FC236}">
                    <a16:creationId xmlns="" xmlns:a16="http://schemas.microsoft.com/office/drawing/2014/main" id="{CCE894A9-CB19-492D-B04F-51BC27FDD200}"/>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1188;p49">
                <a:extLst>
                  <a:ext uri="{FF2B5EF4-FFF2-40B4-BE49-F238E27FC236}">
                    <a16:creationId xmlns="" xmlns:a16="http://schemas.microsoft.com/office/drawing/2014/main" id="{0F1FD976-99FF-49CD-8F9E-99A98180B03F}"/>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Google Shape;1189;p49">
                <a:extLst>
                  <a:ext uri="{FF2B5EF4-FFF2-40B4-BE49-F238E27FC236}">
                    <a16:creationId xmlns="" xmlns:a16="http://schemas.microsoft.com/office/drawing/2014/main" id="{1E2AFD71-E4A7-4946-9AAE-4A6A12F14D49}"/>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1190;p49">
                <a:extLst>
                  <a:ext uri="{FF2B5EF4-FFF2-40B4-BE49-F238E27FC236}">
                    <a16:creationId xmlns="" xmlns:a16="http://schemas.microsoft.com/office/drawing/2014/main" id="{53E0A248-403B-4776-95EE-35A7036B7B58}"/>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1191;p49">
                <a:extLst>
                  <a:ext uri="{FF2B5EF4-FFF2-40B4-BE49-F238E27FC236}">
                    <a16:creationId xmlns="" xmlns:a16="http://schemas.microsoft.com/office/drawing/2014/main" id="{243D02A2-2431-4EBF-9B11-4DB4193035F7}"/>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7" name="Google Shape;1192;p49">
                <a:extLst>
                  <a:ext uri="{FF2B5EF4-FFF2-40B4-BE49-F238E27FC236}">
                    <a16:creationId xmlns="" xmlns:a16="http://schemas.microsoft.com/office/drawing/2014/main" id="{1A63509A-674F-48DF-946E-70414E1628DF}"/>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Google Shape;1193;p49">
                <a:extLst>
                  <a:ext uri="{FF2B5EF4-FFF2-40B4-BE49-F238E27FC236}">
                    <a16:creationId xmlns="" xmlns:a16="http://schemas.microsoft.com/office/drawing/2014/main" id="{5EC66C09-3968-448C-9193-627183B3F876}"/>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Google Shape;1194;p49">
                <a:extLst>
                  <a:ext uri="{FF2B5EF4-FFF2-40B4-BE49-F238E27FC236}">
                    <a16:creationId xmlns="" xmlns:a16="http://schemas.microsoft.com/office/drawing/2014/main" id="{174855A4-FECD-48E5-8520-A77A84A0E932}"/>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Google Shape;1195;p49">
                <a:extLst>
                  <a:ext uri="{FF2B5EF4-FFF2-40B4-BE49-F238E27FC236}">
                    <a16:creationId xmlns="" xmlns:a16="http://schemas.microsoft.com/office/drawing/2014/main" id="{6201E793-B52D-4A35-B56A-0CB36693E569}"/>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Google Shape;1196;p49">
                <a:extLst>
                  <a:ext uri="{FF2B5EF4-FFF2-40B4-BE49-F238E27FC236}">
                    <a16:creationId xmlns="" xmlns:a16="http://schemas.microsoft.com/office/drawing/2014/main" id="{C3BBB3E4-4F16-4BD8-8391-85DE595CF9F7}"/>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Google Shape;1197;p49">
                <a:extLst>
                  <a:ext uri="{FF2B5EF4-FFF2-40B4-BE49-F238E27FC236}">
                    <a16:creationId xmlns="" xmlns:a16="http://schemas.microsoft.com/office/drawing/2014/main" id="{F0CBD2D9-9F55-48F0-8D50-6378099B8AAB}"/>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Google Shape;1198;p49">
                <a:extLst>
                  <a:ext uri="{FF2B5EF4-FFF2-40B4-BE49-F238E27FC236}">
                    <a16:creationId xmlns="" xmlns:a16="http://schemas.microsoft.com/office/drawing/2014/main" id="{EF24FDD5-DD24-49E5-B93B-E675C881F2AA}"/>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Google Shape;1199;p49">
                <a:extLst>
                  <a:ext uri="{FF2B5EF4-FFF2-40B4-BE49-F238E27FC236}">
                    <a16:creationId xmlns="" xmlns:a16="http://schemas.microsoft.com/office/drawing/2014/main" id="{4BA94FCF-5EBB-4E94-9410-374A58F5BDD0}"/>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Google Shape;1200;p49">
                <a:extLst>
                  <a:ext uri="{FF2B5EF4-FFF2-40B4-BE49-F238E27FC236}">
                    <a16:creationId xmlns="" xmlns:a16="http://schemas.microsoft.com/office/drawing/2014/main" id="{A3455836-4BE3-46CD-9F2C-478A87906E58}"/>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Google Shape;1201;p49">
                <a:extLst>
                  <a:ext uri="{FF2B5EF4-FFF2-40B4-BE49-F238E27FC236}">
                    <a16:creationId xmlns="" xmlns:a16="http://schemas.microsoft.com/office/drawing/2014/main" id="{D41D69CD-B957-4BDC-B86C-64539CEBF5F9}"/>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Google Shape;1202;p49">
                <a:extLst>
                  <a:ext uri="{FF2B5EF4-FFF2-40B4-BE49-F238E27FC236}">
                    <a16:creationId xmlns="" xmlns:a16="http://schemas.microsoft.com/office/drawing/2014/main" id="{63311BD4-B97A-4531-B559-1889B5259D87}"/>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Google Shape;1203;p49">
                <a:extLst>
                  <a:ext uri="{FF2B5EF4-FFF2-40B4-BE49-F238E27FC236}">
                    <a16:creationId xmlns="" xmlns:a16="http://schemas.microsoft.com/office/drawing/2014/main" id="{6D304E77-6235-4F9B-BE23-9D7E9AC339C4}"/>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9" name="Google Shape;1204;p49">
                <a:extLst>
                  <a:ext uri="{FF2B5EF4-FFF2-40B4-BE49-F238E27FC236}">
                    <a16:creationId xmlns="" xmlns:a16="http://schemas.microsoft.com/office/drawing/2014/main" id="{C58C8F0E-1C77-40DF-B6F3-4D7A9715003B}"/>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0" name="Google Shape;1205;p49">
                <a:extLst>
                  <a:ext uri="{FF2B5EF4-FFF2-40B4-BE49-F238E27FC236}">
                    <a16:creationId xmlns="" xmlns:a16="http://schemas.microsoft.com/office/drawing/2014/main" id="{BDCAB454-9F3F-4496-A39B-50759B5C688F}"/>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Google Shape;1206;p49">
                <a:extLst>
                  <a:ext uri="{FF2B5EF4-FFF2-40B4-BE49-F238E27FC236}">
                    <a16:creationId xmlns="" xmlns:a16="http://schemas.microsoft.com/office/drawing/2014/main" id="{AAF43F57-78A0-435E-A55B-4F74BD7A3562}"/>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Google Shape;1207;p49">
                <a:extLst>
                  <a:ext uri="{FF2B5EF4-FFF2-40B4-BE49-F238E27FC236}">
                    <a16:creationId xmlns="" xmlns:a16="http://schemas.microsoft.com/office/drawing/2014/main" id="{BF0B07B0-2704-4121-8ED1-F0A390041B1C}"/>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3" name="Google Shape;1208;p49">
                <a:extLst>
                  <a:ext uri="{FF2B5EF4-FFF2-40B4-BE49-F238E27FC236}">
                    <a16:creationId xmlns="" xmlns:a16="http://schemas.microsoft.com/office/drawing/2014/main" id="{D93B362F-F3A6-49B2-BD6E-B012F531204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4" name="Google Shape;1209;p49">
                <a:extLst>
                  <a:ext uri="{FF2B5EF4-FFF2-40B4-BE49-F238E27FC236}">
                    <a16:creationId xmlns="" xmlns:a16="http://schemas.microsoft.com/office/drawing/2014/main" id="{3EC864EC-71BE-41A8-8AD5-899A86AF2903}"/>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5" name="Google Shape;1210;p49">
                <a:extLst>
                  <a:ext uri="{FF2B5EF4-FFF2-40B4-BE49-F238E27FC236}">
                    <a16:creationId xmlns="" xmlns:a16="http://schemas.microsoft.com/office/drawing/2014/main" id="{68AF587A-229B-459A-A8BB-CE7002921435}"/>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6" name="Google Shape;1211;p49">
                <a:extLst>
                  <a:ext uri="{FF2B5EF4-FFF2-40B4-BE49-F238E27FC236}">
                    <a16:creationId xmlns="" xmlns:a16="http://schemas.microsoft.com/office/drawing/2014/main" id="{DC218BF8-E427-4F40-8AB0-97E7ADC6C5B5}"/>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7" name="Google Shape;1212;p49">
                <a:extLst>
                  <a:ext uri="{FF2B5EF4-FFF2-40B4-BE49-F238E27FC236}">
                    <a16:creationId xmlns="" xmlns:a16="http://schemas.microsoft.com/office/drawing/2014/main" id="{94C4A650-5C9E-4082-BF31-4B3EE008C8C2}"/>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8" name="Google Shape;1213;p49">
                <a:extLst>
                  <a:ext uri="{FF2B5EF4-FFF2-40B4-BE49-F238E27FC236}">
                    <a16:creationId xmlns="" xmlns:a16="http://schemas.microsoft.com/office/drawing/2014/main" id="{7AB84679-2DAD-4DE1-A7AA-579D635A4576}"/>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9" name="Google Shape;1214;p49">
                <a:extLst>
                  <a:ext uri="{FF2B5EF4-FFF2-40B4-BE49-F238E27FC236}">
                    <a16:creationId xmlns="" xmlns:a16="http://schemas.microsoft.com/office/drawing/2014/main" id="{EA181513-DAB1-4036-819C-97AFEA3D15F6}"/>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0" name="Google Shape;1215;p49">
                <a:extLst>
                  <a:ext uri="{FF2B5EF4-FFF2-40B4-BE49-F238E27FC236}">
                    <a16:creationId xmlns="" xmlns:a16="http://schemas.microsoft.com/office/drawing/2014/main" id="{D0A12499-86E0-4F7C-A55F-C0A50A0597AD}"/>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1" name="Google Shape;1216;p49">
                <a:extLst>
                  <a:ext uri="{FF2B5EF4-FFF2-40B4-BE49-F238E27FC236}">
                    <a16:creationId xmlns="" xmlns:a16="http://schemas.microsoft.com/office/drawing/2014/main" id="{ED933F5E-2F21-4CA9-9FE3-CFB50E694D03}"/>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2" name="Google Shape;1217;p49">
                <a:extLst>
                  <a:ext uri="{FF2B5EF4-FFF2-40B4-BE49-F238E27FC236}">
                    <a16:creationId xmlns="" xmlns:a16="http://schemas.microsoft.com/office/drawing/2014/main" id="{7087C9A5-92E8-4192-AC43-0995502651F6}"/>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3" name="Google Shape;1218;p49">
                <a:extLst>
                  <a:ext uri="{FF2B5EF4-FFF2-40B4-BE49-F238E27FC236}">
                    <a16:creationId xmlns="" xmlns:a16="http://schemas.microsoft.com/office/drawing/2014/main" id="{AEC164ED-108E-45E7-9D98-CBA8050E8A53}"/>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4" name="Google Shape;1219;p49">
                <a:extLst>
                  <a:ext uri="{FF2B5EF4-FFF2-40B4-BE49-F238E27FC236}">
                    <a16:creationId xmlns="" xmlns:a16="http://schemas.microsoft.com/office/drawing/2014/main" id="{217F0121-5B7D-4E2F-83AD-D7ECD60EB6AC}"/>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5" name="Google Shape;1220;p49">
                <a:extLst>
                  <a:ext uri="{FF2B5EF4-FFF2-40B4-BE49-F238E27FC236}">
                    <a16:creationId xmlns="" xmlns:a16="http://schemas.microsoft.com/office/drawing/2014/main" id="{08664E69-38F5-48F0-88CD-D0D72C103554}"/>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6" name="Google Shape;1221;p49">
                <a:extLst>
                  <a:ext uri="{FF2B5EF4-FFF2-40B4-BE49-F238E27FC236}">
                    <a16:creationId xmlns="" xmlns:a16="http://schemas.microsoft.com/office/drawing/2014/main" id="{ACE421A2-0055-49FD-B01C-8A30792F2864}"/>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7" name="Google Shape;1222;p49">
                <a:extLst>
                  <a:ext uri="{FF2B5EF4-FFF2-40B4-BE49-F238E27FC236}">
                    <a16:creationId xmlns="" xmlns:a16="http://schemas.microsoft.com/office/drawing/2014/main" id="{3EF374ED-BBA4-4928-A6C2-DAC5BBD152DD}"/>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8" name="Google Shape;1223;p49">
                <a:extLst>
                  <a:ext uri="{FF2B5EF4-FFF2-40B4-BE49-F238E27FC236}">
                    <a16:creationId xmlns="" xmlns:a16="http://schemas.microsoft.com/office/drawing/2014/main" id="{8BC0CEC4-1A79-4CEB-A63D-A6F3828D1C48}"/>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9" name="Google Shape;1224;p49">
                <a:extLst>
                  <a:ext uri="{FF2B5EF4-FFF2-40B4-BE49-F238E27FC236}">
                    <a16:creationId xmlns="" xmlns:a16="http://schemas.microsoft.com/office/drawing/2014/main" id="{154B4AED-BF30-4F0D-A72B-EFC33F7C26D8}"/>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 name="Google Shape;1225;p49">
                <a:extLst>
                  <a:ext uri="{FF2B5EF4-FFF2-40B4-BE49-F238E27FC236}">
                    <a16:creationId xmlns="" xmlns:a16="http://schemas.microsoft.com/office/drawing/2014/main" id="{ABA9707A-15A2-4B04-9030-90C252A262C1}"/>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1" name="Google Shape;1226;p49">
                <a:extLst>
                  <a:ext uri="{FF2B5EF4-FFF2-40B4-BE49-F238E27FC236}">
                    <a16:creationId xmlns="" xmlns:a16="http://schemas.microsoft.com/office/drawing/2014/main" id="{776323C2-2A3D-4BA7-AC7E-C4DBDBA15D21}"/>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2" name="Google Shape;1227;p49">
                <a:extLst>
                  <a:ext uri="{FF2B5EF4-FFF2-40B4-BE49-F238E27FC236}">
                    <a16:creationId xmlns="" xmlns:a16="http://schemas.microsoft.com/office/drawing/2014/main" id="{F20AFB32-0391-43B6-8FEF-8EE438269A22}"/>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3" name="Google Shape;1228;p49">
                <a:extLst>
                  <a:ext uri="{FF2B5EF4-FFF2-40B4-BE49-F238E27FC236}">
                    <a16:creationId xmlns="" xmlns:a16="http://schemas.microsoft.com/office/drawing/2014/main" id="{C98678BB-4DC8-4DAE-8D81-615EC4BBDB5A}"/>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1229;p49">
                <a:extLst>
                  <a:ext uri="{FF2B5EF4-FFF2-40B4-BE49-F238E27FC236}">
                    <a16:creationId xmlns="" xmlns:a16="http://schemas.microsoft.com/office/drawing/2014/main" id="{6FEEC969-294C-4DD9-B56B-772841AFD7EE}"/>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1230;p49">
                <a:extLst>
                  <a:ext uri="{FF2B5EF4-FFF2-40B4-BE49-F238E27FC236}">
                    <a16:creationId xmlns="" xmlns:a16="http://schemas.microsoft.com/office/drawing/2014/main" id="{44B221FB-E8AE-4E39-AAB7-DD49DD413A56}"/>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6" name="Google Shape;1231;p49">
                <a:extLst>
                  <a:ext uri="{FF2B5EF4-FFF2-40B4-BE49-F238E27FC236}">
                    <a16:creationId xmlns="" xmlns:a16="http://schemas.microsoft.com/office/drawing/2014/main" id="{4B734BD2-E16E-4DC1-9FAA-E07A1D02E3B2}"/>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1232;p49">
                <a:extLst>
                  <a:ext uri="{FF2B5EF4-FFF2-40B4-BE49-F238E27FC236}">
                    <a16:creationId xmlns="" xmlns:a16="http://schemas.microsoft.com/office/drawing/2014/main" id="{0BA932CF-90D1-4F65-945B-649F34C3853D}"/>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86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7"/>
                                        </p:tgtEl>
                                        <p:attrNameLst>
                                          <p:attrName>ppt_y</p:attrName>
                                        </p:attrNameLst>
                                      </p:cBhvr>
                                      <p:tavLst>
                                        <p:tav tm="0">
                                          <p:val>
                                            <p:strVal val="#ppt_y"/>
                                          </p:val>
                                        </p:tav>
                                        <p:tav tm="100000">
                                          <p:val>
                                            <p:strVal val="#ppt_y+#ppt_h*1.125000"/>
                                          </p:val>
                                        </p:tav>
                                      </p:tavLst>
                                    </p:anim>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9"/>
                                        </p:tgtEl>
                                        <p:attrNameLst>
                                          <p:attrName>ppt_y</p:attrName>
                                        </p:attrNameLst>
                                      </p:cBhvr>
                                      <p:tavLst>
                                        <p:tav tm="0">
                                          <p:val>
                                            <p:strVal val="#ppt_y"/>
                                          </p:val>
                                        </p:tav>
                                        <p:tav tm="100000">
                                          <p:val>
                                            <p:strVal val="#ppt_y+#ppt_h*1.125000"/>
                                          </p:val>
                                        </p:tav>
                                      </p:tavLst>
                                    </p:anim>
                                    <p:animEffect transition="out" filter="wipe(down)">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0"/>
                </p:tgtEl>
              </p:cMediaNode>
            </p:video>
          </p:childTnLst>
        </p:cTn>
      </p:par>
    </p:tnLst>
    <p:bldLst>
      <p:bldP spid="6" grpId="0" animBg="1"/>
      <p:bldP spid="6" grpId="1" animBg="1"/>
      <p:bldP spid="7" grpId="0" animBg="1"/>
      <p:bldP spid="7" grpId="1" animBg="1"/>
      <p:bldP spid="8"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7" name="Google Shape;3630;p40">
            <a:extLst>
              <a:ext uri="{FF2B5EF4-FFF2-40B4-BE49-F238E27FC236}">
                <a16:creationId xmlns="" xmlns:a16="http://schemas.microsoft.com/office/drawing/2014/main" id="{34A8E90A-0CE4-4BF8-9DBC-5798945CBEE7}"/>
              </a:ext>
            </a:extLst>
          </p:cNvPr>
          <p:cNvSpPr/>
          <p:nvPr/>
        </p:nvSpPr>
        <p:spPr>
          <a:xfrm>
            <a:off x="3901551" y="924931"/>
            <a:ext cx="2272719"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8" name="Google Shape;3630;p40">
            <a:extLst>
              <a:ext uri="{FF2B5EF4-FFF2-40B4-BE49-F238E27FC236}">
                <a16:creationId xmlns="" xmlns:a16="http://schemas.microsoft.com/office/drawing/2014/main" id="{8AB85F94-4593-4B72-8DA6-E24ECA228E3A}"/>
              </a:ext>
            </a:extLst>
          </p:cNvPr>
          <p:cNvSpPr/>
          <p:nvPr/>
        </p:nvSpPr>
        <p:spPr>
          <a:xfrm>
            <a:off x="4645941" y="2702249"/>
            <a:ext cx="2531713"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Thân</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9" name="Google Shape;3630;p40">
            <a:extLst>
              <a:ext uri="{FF2B5EF4-FFF2-40B4-BE49-F238E27FC236}">
                <a16:creationId xmlns="" xmlns:a16="http://schemas.microsoft.com/office/drawing/2014/main" id="{927A385D-52E2-41DC-AA42-4A88D9333180}"/>
              </a:ext>
            </a:extLst>
          </p:cNvPr>
          <p:cNvSpPr/>
          <p:nvPr/>
        </p:nvSpPr>
        <p:spPr>
          <a:xfrm>
            <a:off x="3901552" y="4446959"/>
            <a:ext cx="2283948"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81" name="Google Shape;3630;p40">
            <a:extLst>
              <a:ext uri="{FF2B5EF4-FFF2-40B4-BE49-F238E27FC236}">
                <a16:creationId xmlns="" xmlns:a16="http://schemas.microsoft.com/office/drawing/2014/main" id="{7B8FB802-64BF-4994-8358-244434C0EB75}"/>
              </a:ext>
            </a:extLst>
          </p:cNvPr>
          <p:cNvSpPr/>
          <p:nvPr/>
        </p:nvSpPr>
        <p:spPr>
          <a:xfrm>
            <a:off x="1108099" y="2184955"/>
            <a:ext cx="3166336"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Cấu</a:t>
            </a:r>
            <a:r>
              <a:rPr lang="en-US" sz="3200" b="1" dirty="0">
                <a:solidFill>
                  <a:schemeClr val="tx1"/>
                </a:solidFill>
              </a:rPr>
              <a:t> </a:t>
            </a:r>
            <a:r>
              <a:rPr lang="en-US" sz="3200" b="1" dirty="0" err="1">
                <a:solidFill>
                  <a:schemeClr val="tx1"/>
                </a:solidFill>
              </a:rPr>
              <a:t>tạo</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văn</a:t>
            </a:r>
            <a:r>
              <a:rPr lang="en-US" sz="3200" b="1" dirty="0">
                <a:solidFill>
                  <a:schemeClr val="tx1"/>
                </a:solidFill>
              </a:rPr>
              <a:t> </a:t>
            </a:r>
            <a:r>
              <a:rPr lang="en-US" sz="3200" b="1" dirty="0" err="1">
                <a:solidFill>
                  <a:schemeClr val="tx1"/>
                </a:solidFill>
              </a:rPr>
              <a:t>tả</a:t>
            </a:r>
            <a:r>
              <a:rPr lang="en-US" sz="3200" b="1" dirty="0">
                <a:solidFill>
                  <a:schemeClr val="tx1"/>
                </a:solidFill>
              </a:rPr>
              <a:t> </a:t>
            </a:r>
            <a:r>
              <a:rPr lang="en-US" sz="3200" b="1" dirty="0" err="1">
                <a:solidFill>
                  <a:schemeClr val="tx1"/>
                </a:solidFill>
              </a:rPr>
              <a:t>đồ</a:t>
            </a:r>
            <a:r>
              <a:rPr lang="en-US" sz="3200" b="1" dirty="0">
                <a:solidFill>
                  <a:schemeClr val="tx1"/>
                </a:solidFill>
              </a:rPr>
              <a:t> </a:t>
            </a:r>
            <a:r>
              <a:rPr lang="en-US" sz="3200" b="1" dirty="0" err="1">
                <a:solidFill>
                  <a:schemeClr val="tx1"/>
                </a:solidFill>
              </a:rPr>
              <a:t>vật</a:t>
            </a:r>
            <a:endParaRPr sz="3200" b="1" dirty="0">
              <a:solidFill>
                <a:schemeClr val="tx1"/>
              </a:solidFill>
            </a:endParaRPr>
          </a:p>
        </p:txBody>
      </p:sp>
      <p:cxnSp>
        <p:nvCxnSpPr>
          <p:cNvPr id="122" name="Đường kết nối: Mũi tên Gấp khúc 18">
            <a:extLst>
              <a:ext uri="{FF2B5EF4-FFF2-40B4-BE49-F238E27FC236}">
                <a16:creationId xmlns="" xmlns:a16="http://schemas.microsoft.com/office/drawing/2014/main" id="{A60EF988-6167-4B70-9ABA-40DE608E562D}"/>
              </a:ext>
            </a:extLst>
          </p:cNvPr>
          <p:cNvCxnSpPr>
            <a:cxnSpLocks/>
          </p:cNvCxnSpPr>
          <p:nvPr/>
        </p:nvCxnSpPr>
        <p:spPr>
          <a:xfrm flipV="1">
            <a:off x="2788535" y="1171904"/>
            <a:ext cx="1181103" cy="1018982"/>
          </a:xfrm>
          <a:prstGeom prst="bentConnector3">
            <a:avLst>
              <a:gd name="adj1" fmla="val 96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3" name="Đường kết nối: Mũi tên Gấp khúc 21">
            <a:extLst>
              <a:ext uri="{FF2B5EF4-FFF2-40B4-BE49-F238E27FC236}">
                <a16:creationId xmlns="" xmlns:a16="http://schemas.microsoft.com/office/drawing/2014/main" id="{03E0C48E-AFC0-4E24-A17D-3DB182051EF1}"/>
              </a:ext>
            </a:extLst>
          </p:cNvPr>
          <p:cNvCxnSpPr>
            <a:cxnSpLocks/>
          </p:cNvCxnSpPr>
          <p:nvPr/>
        </p:nvCxnSpPr>
        <p:spPr>
          <a:xfrm>
            <a:off x="2857115" y="3945666"/>
            <a:ext cx="1044436" cy="815257"/>
          </a:xfrm>
          <a:prstGeom prst="bentConnector3">
            <a:avLst>
              <a:gd name="adj1" fmla="val 184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4" name="Đường kết nối Mũi tên Thẳng 27">
            <a:extLst>
              <a:ext uri="{FF2B5EF4-FFF2-40B4-BE49-F238E27FC236}">
                <a16:creationId xmlns="" xmlns:a16="http://schemas.microsoft.com/office/drawing/2014/main" id="{B7667750-8B62-4650-B1AA-CB00F5866727}"/>
              </a:ext>
            </a:extLst>
          </p:cNvPr>
          <p:cNvCxnSpPr/>
          <p:nvPr/>
        </p:nvCxnSpPr>
        <p:spPr>
          <a:xfrm>
            <a:off x="4206715" y="2939255"/>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1790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anim calcmode="lin" valueType="num">
                                      <p:cBhvr>
                                        <p:cTn id="18" dur="1000" fill="hold"/>
                                        <p:tgtEl>
                                          <p:spTgt spid="124"/>
                                        </p:tgtEl>
                                        <p:attrNameLst>
                                          <p:attrName>ppt_x</p:attrName>
                                        </p:attrNameLst>
                                      </p:cBhvr>
                                      <p:tavLst>
                                        <p:tav tm="0">
                                          <p:val>
                                            <p:strVal val="#ppt_x"/>
                                          </p:val>
                                        </p:tav>
                                        <p:tav tm="100000">
                                          <p:val>
                                            <p:strVal val="#ppt_x"/>
                                          </p:val>
                                        </p:tav>
                                      </p:tavLst>
                                    </p:anim>
                                    <p:anim calcmode="lin" valueType="num">
                                      <p:cBhvr>
                                        <p:cTn id="1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barn(inVertic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1000"/>
                                        <p:tgtEl>
                                          <p:spTgt spid="123"/>
                                        </p:tgtEl>
                                      </p:cBhvr>
                                    </p:animEffect>
                                    <p:anim calcmode="lin" valueType="num">
                                      <p:cBhvr>
                                        <p:cTn id="30" dur="1000" fill="hold"/>
                                        <p:tgtEl>
                                          <p:spTgt spid="123"/>
                                        </p:tgtEl>
                                        <p:attrNameLst>
                                          <p:attrName>ppt_x</p:attrName>
                                        </p:attrNameLst>
                                      </p:cBhvr>
                                      <p:tavLst>
                                        <p:tav tm="0">
                                          <p:val>
                                            <p:strVal val="#ppt_x"/>
                                          </p:val>
                                        </p:tav>
                                        <p:tav tm="100000">
                                          <p:val>
                                            <p:strVal val="#ppt_x"/>
                                          </p:val>
                                        </p:tav>
                                      </p:tavLst>
                                    </p:anim>
                                    <p:anim calcmode="lin" valueType="num">
                                      <p:cBhvr>
                                        <p:cTn id="3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arn(inVertical)">
                                      <p:cBhvr>
                                        <p:cTn id="3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1829032"/>
</p:tagLst>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ME - BT21" id="{22ED69A4-9FE0-402E-A28E-23A7E00D1A81}" vid="{A53E6F03-872E-47CF-97F0-63C20F23A55D}"/>
    </a:ext>
  </a:extLst>
</a:theme>
</file>

<file path=ppt/theme/theme3.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1462</Words>
  <Application>Microsoft Office PowerPoint</Application>
  <PresentationFormat>On-screen Show (16:9)</PresentationFormat>
  <Paragraphs>155</Paragraphs>
  <Slides>31</Slides>
  <Notes>21</Notes>
  <HiddenSlides>0</HiddenSlides>
  <MMClips>6</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31</vt:i4>
      </vt:variant>
    </vt:vector>
  </HeadingPairs>
  <TitlesOfParts>
    <vt:vector size="52" baseType="lpstr">
      <vt:lpstr>Nunito</vt:lpstr>
      <vt:lpstr>Cambria</vt:lpstr>
      <vt:lpstr>Roboto Condensed Light</vt:lpstr>
      <vt:lpstr>Times New Roman</vt:lpstr>
      <vt:lpstr>Montserrat</vt:lpstr>
      <vt:lpstr>Arial</vt:lpstr>
      <vt:lpstr>Nunito SemiBold</vt:lpstr>
      <vt:lpstr>等线</vt:lpstr>
      <vt:lpstr>Avenir Next LT Pro</vt:lpstr>
      <vt:lpstr>Wingdings</vt:lpstr>
      <vt:lpstr>Fredoka One</vt:lpstr>
      <vt:lpstr>Roboto</vt:lpstr>
      <vt:lpstr>#9Slide07 SVNUT Triumph Press</vt:lpstr>
      <vt:lpstr>Lilita One</vt:lpstr>
      <vt:lpstr>Caveat Brush</vt:lpstr>
      <vt:lpstr>Avenir Next LT Pro Light</vt:lpstr>
      <vt:lpstr>Hachi Maru Pop</vt:lpstr>
      <vt:lpstr>Calibri</vt:lpstr>
      <vt:lpstr>Chibi Anime Characters for Pre-K by Slidesgo</vt:lpstr>
      <vt:lpstr>GradientRiseVTI</vt:lpstr>
      <vt:lpstr>1_Question of the Day for Preschool by Slidesgo</vt:lpstr>
      <vt:lpstr>Tập làm văn Ôn tập về tả đồ vật                   trang 63</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Dặn dò: - Chữa lỗi và viết lại đoạn văn. - Chuẩn bị bài tập làm văn “Ôn tập tả đồ vật” – tiết 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 Ôn tập về tả đồ vật                   trang 63</dc:title>
  <cp:lastModifiedBy>Admin</cp:lastModifiedBy>
  <cp:revision>37</cp:revision>
  <dcterms:modified xsi:type="dcterms:W3CDTF">2023-02-24T07:54:14Z</dcterms:modified>
</cp:coreProperties>
</file>