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1"/>
    <p:sldMasterId id="2147483660" r:id="rId2"/>
    <p:sldMasterId id="2147483672" r:id="rId3"/>
  </p:sldMasterIdLst>
  <p:notesMasterIdLst>
    <p:notesMasterId r:id="rId18"/>
  </p:notesMasterIdLst>
  <p:sldIdLst>
    <p:sldId id="256" r:id="rId4"/>
    <p:sldId id="381" r:id="rId5"/>
    <p:sldId id="286" r:id="rId6"/>
    <p:sldId id="288" r:id="rId7"/>
    <p:sldId id="383" r:id="rId8"/>
    <p:sldId id="298" r:id="rId9"/>
    <p:sldId id="299" r:id="rId10"/>
    <p:sldId id="300" r:id="rId11"/>
    <p:sldId id="275" r:id="rId12"/>
    <p:sldId id="301" r:id="rId13"/>
    <p:sldId id="296" r:id="rId14"/>
    <p:sldId id="382" r:id="rId15"/>
    <p:sldId id="297" r:id="rId16"/>
    <p:sldId id="302" r:id="rId17"/>
  </p:sldIdLst>
  <p:sldSz cx="10972800" cy="6492875"/>
  <p:notesSz cx="6858000" cy="9144000"/>
  <p:defaultText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5">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EC8"/>
    <a:srgbClr val="93CDDD"/>
    <a:srgbClr val="FCEC8E"/>
    <a:srgbClr val="00863D"/>
    <a:srgbClr val="F68426"/>
    <a:srgbClr val="FFC611"/>
    <a:srgbClr val="FFD347"/>
    <a:srgbClr val="FFD243"/>
    <a:srgbClr val="EBF6F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49" autoAdjust="0"/>
  </p:normalViewPr>
  <p:slideViewPr>
    <p:cSldViewPr>
      <p:cViewPr varScale="1">
        <p:scale>
          <a:sx n="66" d="100"/>
          <a:sy n="66" d="100"/>
        </p:scale>
        <p:origin x="900" y="48"/>
      </p:cViewPr>
      <p:guideLst>
        <p:guide orient="horz" pos="2045"/>
        <p:guide pos="3456"/>
      </p:guideLst>
    </p:cSldViewPr>
  </p:slideViewPr>
  <p:notesTextViewPr>
    <p:cViewPr>
      <p:scale>
        <a:sx n="50" d="100"/>
        <a:sy n="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9/30/2022</a:t>
            </a:fld>
            <a:endParaRPr lang="en-US"/>
          </a:p>
        </p:txBody>
      </p:sp>
      <p:sp>
        <p:nvSpPr>
          <p:cNvPr id="4" name="Slide Image Placeholder 3"/>
          <p:cNvSpPr>
            <a:spLocks noGrp="1" noRot="1" noChangeAspect="1"/>
          </p:cNvSpPr>
          <p:nvPr>
            <p:ph type="sldImg" idx="2"/>
          </p:nvPr>
        </p:nvSpPr>
        <p:spPr>
          <a:xfrm>
            <a:off x="531813" y="685800"/>
            <a:ext cx="5794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17315" rtl="0" eaLnBrk="1" latinLnBrk="0" hangingPunct="1">
      <a:defRPr sz="1500" kern="1200">
        <a:solidFill>
          <a:schemeClr val="tx1"/>
        </a:solidFill>
        <a:latin typeface="+mn-lt"/>
        <a:ea typeface="+mn-ea"/>
        <a:cs typeface="+mn-cs"/>
      </a:defRPr>
    </a:lvl1pPr>
    <a:lvl2pPr marL="558658" algn="l" defTabSz="1117315" rtl="0" eaLnBrk="1" latinLnBrk="0" hangingPunct="1">
      <a:defRPr sz="1500" kern="1200">
        <a:solidFill>
          <a:schemeClr val="tx1"/>
        </a:solidFill>
        <a:latin typeface="+mn-lt"/>
        <a:ea typeface="+mn-ea"/>
        <a:cs typeface="+mn-cs"/>
      </a:defRPr>
    </a:lvl2pPr>
    <a:lvl3pPr marL="1117315" algn="l" defTabSz="1117315" rtl="0" eaLnBrk="1" latinLnBrk="0" hangingPunct="1">
      <a:defRPr sz="1500" kern="1200">
        <a:solidFill>
          <a:schemeClr val="tx1"/>
        </a:solidFill>
        <a:latin typeface="+mn-lt"/>
        <a:ea typeface="+mn-ea"/>
        <a:cs typeface="+mn-cs"/>
      </a:defRPr>
    </a:lvl3pPr>
    <a:lvl4pPr marL="1675973" algn="l" defTabSz="1117315" rtl="0" eaLnBrk="1" latinLnBrk="0" hangingPunct="1">
      <a:defRPr sz="1500" kern="1200">
        <a:solidFill>
          <a:schemeClr val="tx1"/>
        </a:solidFill>
        <a:latin typeface="+mn-lt"/>
        <a:ea typeface="+mn-ea"/>
        <a:cs typeface="+mn-cs"/>
      </a:defRPr>
    </a:lvl4pPr>
    <a:lvl5pPr marL="2234630" algn="l" defTabSz="1117315" rtl="0" eaLnBrk="1" latinLnBrk="0" hangingPunct="1">
      <a:defRPr sz="1500" kern="1200">
        <a:solidFill>
          <a:schemeClr val="tx1"/>
        </a:solidFill>
        <a:latin typeface="+mn-lt"/>
        <a:ea typeface="+mn-ea"/>
        <a:cs typeface="+mn-cs"/>
      </a:defRPr>
    </a:lvl5pPr>
    <a:lvl6pPr marL="2793289" algn="l" defTabSz="1117315" rtl="0" eaLnBrk="1" latinLnBrk="0" hangingPunct="1">
      <a:defRPr sz="1500" kern="1200">
        <a:solidFill>
          <a:schemeClr val="tx1"/>
        </a:solidFill>
        <a:latin typeface="+mn-lt"/>
        <a:ea typeface="+mn-ea"/>
        <a:cs typeface="+mn-cs"/>
      </a:defRPr>
    </a:lvl6pPr>
    <a:lvl7pPr marL="3351947" algn="l" defTabSz="1117315" rtl="0" eaLnBrk="1" latinLnBrk="0" hangingPunct="1">
      <a:defRPr sz="1500" kern="1200">
        <a:solidFill>
          <a:schemeClr val="tx1"/>
        </a:solidFill>
        <a:latin typeface="+mn-lt"/>
        <a:ea typeface="+mn-ea"/>
        <a:cs typeface="+mn-cs"/>
      </a:defRPr>
    </a:lvl7pPr>
    <a:lvl8pPr marL="3910604" algn="l" defTabSz="1117315" rtl="0" eaLnBrk="1" latinLnBrk="0" hangingPunct="1">
      <a:defRPr sz="1500" kern="1200">
        <a:solidFill>
          <a:schemeClr val="tx1"/>
        </a:solidFill>
        <a:latin typeface="+mn-lt"/>
        <a:ea typeface="+mn-ea"/>
        <a:cs typeface="+mn-cs"/>
      </a:defRPr>
    </a:lvl8pPr>
    <a:lvl9pPr marL="4469262" algn="l" defTabSz="111731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0665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b7055dd536_0_185:notes"/>
          <p:cNvSpPr>
            <a:spLocks noGrp="1" noRot="1" noChangeAspect="1"/>
          </p:cNvSpPr>
          <p:nvPr>
            <p:ph type="sldImg" idx="2"/>
          </p:nvPr>
        </p:nvSpPr>
        <p:spPr>
          <a:xfrm>
            <a:off x="531813" y="685800"/>
            <a:ext cx="57943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b7055dd53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từng</a:t>
            </a:r>
            <a:r>
              <a:rPr lang="en-US" baseline="0" dirty="0"/>
              <a:t> ô </a:t>
            </a:r>
            <a:r>
              <a:rPr lang="en-US" baseline="0" dirty="0" err="1"/>
              <a:t>cột</a:t>
            </a:r>
            <a:r>
              <a:rPr lang="en-US" baseline="0" dirty="0"/>
              <a:t> A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0789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286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017003"/>
            <a:ext cx="9326880" cy="1391760"/>
          </a:xfrm>
        </p:spPr>
        <p:txBody>
          <a:bodyPr/>
          <a:lstStyle/>
          <a:p>
            <a:r>
              <a:rPr lang="en-US"/>
              <a:t>Click to edit Master title style</a:t>
            </a:r>
          </a:p>
        </p:txBody>
      </p:sp>
      <p:sp>
        <p:nvSpPr>
          <p:cNvPr id="3" name="Subtitle 2"/>
          <p:cNvSpPr>
            <a:spLocks noGrp="1"/>
          </p:cNvSpPr>
          <p:nvPr>
            <p:ph type="subTitle" idx="1"/>
          </p:nvPr>
        </p:nvSpPr>
        <p:spPr>
          <a:xfrm>
            <a:off x="1645920" y="3679296"/>
            <a:ext cx="7680960" cy="1659290"/>
          </a:xfrm>
        </p:spPr>
        <p:txBody>
          <a:bodyPr/>
          <a:lstStyle>
            <a:lvl1pPr marL="0" indent="0" algn="ctr">
              <a:buNone/>
              <a:defRPr>
                <a:solidFill>
                  <a:schemeClr val="tx1">
                    <a:tint val="75000"/>
                  </a:schemeClr>
                </a:solidFill>
              </a:defRPr>
            </a:lvl1pPr>
            <a:lvl2pPr marL="558582" indent="0" algn="ctr">
              <a:buNone/>
              <a:defRPr>
                <a:solidFill>
                  <a:schemeClr val="tx1">
                    <a:tint val="75000"/>
                  </a:schemeClr>
                </a:solidFill>
              </a:defRPr>
            </a:lvl2pPr>
            <a:lvl3pPr marL="1117164" indent="0" algn="ctr">
              <a:buNone/>
              <a:defRPr>
                <a:solidFill>
                  <a:schemeClr val="tx1">
                    <a:tint val="75000"/>
                  </a:schemeClr>
                </a:solidFill>
              </a:defRPr>
            </a:lvl3pPr>
            <a:lvl4pPr marL="1675745" indent="0" algn="ctr">
              <a:buNone/>
              <a:defRPr>
                <a:solidFill>
                  <a:schemeClr val="tx1">
                    <a:tint val="75000"/>
                  </a:schemeClr>
                </a:solidFill>
              </a:defRPr>
            </a:lvl4pPr>
            <a:lvl5pPr marL="2234328" indent="0" algn="ctr">
              <a:buNone/>
              <a:defRPr>
                <a:solidFill>
                  <a:schemeClr val="tx1">
                    <a:tint val="75000"/>
                  </a:schemeClr>
                </a:solidFill>
              </a:defRPr>
            </a:lvl5pPr>
            <a:lvl6pPr marL="2792910" indent="0" algn="ctr">
              <a:buNone/>
              <a:defRPr>
                <a:solidFill>
                  <a:schemeClr val="tx1">
                    <a:tint val="75000"/>
                  </a:schemeClr>
                </a:solidFill>
              </a:defRPr>
            </a:lvl6pPr>
            <a:lvl7pPr marL="3351492" indent="0" algn="ctr">
              <a:buNone/>
              <a:defRPr>
                <a:solidFill>
                  <a:schemeClr val="tx1">
                    <a:tint val="75000"/>
                  </a:schemeClr>
                </a:solidFill>
              </a:defRPr>
            </a:lvl7pPr>
            <a:lvl8pPr marL="3910074" indent="0" algn="ctr">
              <a:buNone/>
              <a:defRPr>
                <a:solidFill>
                  <a:schemeClr val="tx1">
                    <a:tint val="75000"/>
                  </a:schemeClr>
                </a:solidFill>
              </a:defRPr>
            </a:lvl8pPr>
            <a:lvl9pPr marL="44686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60017"/>
            <a:ext cx="2468880" cy="553998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60017"/>
            <a:ext cx="7223760" cy="55399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62608"/>
            <a:ext cx="8229600" cy="2260482"/>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371600" y="3410263"/>
            <a:ext cx="8229600" cy="1567608"/>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4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47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618711"/>
            <a:ext cx="9464040" cy="2700855"/>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748665" y="4345117"/>
            <a:ext cx="9464040" cy="1420316"/>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32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1728427"/>
            <a:ext cx="4663440" cy="4119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4980" y="1728427"/>
            <a:ext cx="4663440" cy="4119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05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45686"/>
            <a:ext cx="9464040" cy="1254989"/>
          </a:xfrm>
        </p:spPr>
        <p:txBody>
          <a:bodyPr/>
          <a:lstStyle/>
          <a:p>
            <a:r>
              <a:rPr lang="en-US"/>
              <a:t>Click to edit Master title style</a:t>
            </a:r>
          </a:p>
        </p:txBody>
      </p:sp>
      <p:sp>
        <p:nvSpPr>
          <p:cNvPr id="3" name="Text Placeholder 2"/>
          <p:cNvSpPr>
            <a:spLocks noGrp="1"/>
          </p:cNvSpPr>
          <p:nvPr>
            <p:ph type="body" idx="1"/>
          </p:nvPr>
        </p:nvSpPr>
        <p:spPr>
          <a:xfrm>
            <a:off x="755810" y="1591657"/>
            <a:ext cx="4642008" cy="780046"/>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755810" y="2371703"/>
            <a:ext cx="4642008" cy="34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591657"/>
            <a:ext cx="4664869" cy="780046"/>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5554980" y="2371703"/>
            <a:ext cx="4664869" cy="34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542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29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472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32858"/>
            <a:ext cx="3539013" cy="1515004"/>
          </a:xfr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4664869" y="934854"/>
            <a:ext cx="5554980" cy="461415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10" y="1947863"/>
            <a:ext cx="3539013" cy="360865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32858"/>
            <a:ext cx="3539013" cy="1515004"/>
          </a:xfr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4664869" y="934854"/>
            <a:ext cx="5554980" cy="461415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755810" y="1947863"/>
            <a:ext cx="3539013" cy="360865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54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818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45686"/>
            <a:ext cx="2366010" cy="55024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345686"/>
            <a:ext cx="6960870" cy="5502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799300" y="1311830"/>
            <a:ext cx="4624920" cy="2591091"/>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681"/>
            </a:lvl1pPr>
            <a:lvl2pPr lvl="1">
              <a:spcBef>
                <a:spcPts val="0"/>
              </a:spcBef>
              <a:spcAft>
                <a:spcPts val="0"/>
              </a:spcAft>
              <a:buSzPts val="4800"/>
              <a:buNone/>
              <a:defRPr sz="4681"/>
            </a:lvl2pPr>
            <a:lvl3pPr lvl="2">
              <a:spcBef>
                <a:spcPts val="0"/>
              </a:spcBef>
              <a:spcAft>
                <a:spcPts val="0"/>
              </a:spcAft>
              <a:buSzPts val="4800"/>
              <a:buNone/>
              <a:defRPr sz="4681"/>
            </a:lvl3pPr>
            <a:lvl4pPr lvl="3">
              <a:spcBef>
                <a:spcPts val="0"/>
              </a:spcBef>
              <a:spcAft>
                <a:spcPts val="0"/>
              </a:spcAft>
              <a:buSzPts val="4800"/>
              <a:buNone/>
              <a:defRPr sz="4681"/>
            </a:lvl4pPr>
            <a:lvl5pPr lvl="4">
              <a:spcBef>
                <a:spcPts val="0"/>
              </a:spcBef>
              <a:spcAft>
                <a:spcPts val="0"/>
              </a:spcAft>
              <a:buSzPts val="4800"/>
              <a:buNone/>
              <a:defRPr sz="4681"/>
            </a:lvl5pPr>
            <a:lvl6pPr lvl="5">
              <a:spcBef>
                <a:spcPts val="0"/>
              </a:spcBef>
              <a:spcAft>
                <a:spcPts val="0"/>
              </a:spcAft>
              <a:buSzPts val="4800"/>
              <a:buNone/>
              <a:defRPr sz="4681"/>
            </a:lvl6pPr>
            <a:lvl7pPr lvl="6">
              <a:spcBef>
                <a:spcPts val="0"/>
              </a:spcBef>
              <a:spcAft>
                <a:spcPts val="0"/>
              </a:spcAft>
              <a:buSzPts val="4800"/>
              <a:buNone/>
              <a:defRPr sz="4681"/>
            </a:lvl7pPr>
            <a:lvl8pPr lvl="7">
              <a:spcBef>
                <a:spcPts val="0"/>
              </a:spcBef>
              <a:spcAft>
                <a:spcPts val="0"/>
              </a:spcAft>
              <a:buSzPts val="4800"/>
              <a:buNone/>
              <a:defRPr sz="4681"/>
            </a:lvl8pPr>
            <a:lvl9pPr lvl="8">
              <a:spcBef>
                <a:spcPts val="0"/>
              </a:spcBef>
              <a:spcAft>
                <a:spcPts val="0"/>
              </a:spcAft>
              <a:buSzPts val="4800"/>
              <a:buNone/>
              <a:defRPr sz="4681"/>
            </a:lvl9pPr>
          </a:lstStyle>
          <a:p>
            <a:endParaRPr/>
          </a:p>
        </p:txBody>
      </p:sp>
      <p:sp>
        <p:nvSpPr>
          <p:cNvPr id="10" name="Google Shape;10;p2"/>
          <p:cNvSpPr txBox="1">
            <a:spLocks noGrp="1"/>
          </p:cNvSpPr>
          <p:nvPr>
            <p:ph type="subTitle" idx="1"/>
          </p:nvPr>
        </p:nvSpPr>
        <p:spPr>
          <a:xfrm>
            <a:off x="5799300" y="3949564"/>
            <a:ext cx="4624920" cy="1000535"/>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None/>
              <a:defRPr sz="1365">
                <a:solidFill>
                  <a:schemeClr val="dk1"/>
                </a:solidFill>
              </a:defRPr>
            </a:lvl1pPr>
            <a:lvl2pPr lvl="1">
              <a:lnSpc>
                <a:spcPct val="100000"/>
              </a:lnSpc>
              <a:spcBef>
                <a:spcPts val="0"/>
              </a:spcBef>
              <a:spcAft>
                <a:spcPts val="0"/>
              </a:spcAft>
              <a:buClr>
                <a:schemeClr val="dk1"/>
              </a:buClr>
              <a:buSzPts val="1400"/>
              <a:buNone/>
              <a:defRPr sz="1365">
                <a:solidFill>
                  <a:schemeClr val="dk1"/>
                </a:solidFill>
              </a:defRPr>
            </a:lvl2pPr>
            <a:lvl3pPr lvl="2">
              <a:lnSpc>
                <a:spcPct val="100000"/>
              </a:lnSpc>
              <a:spcBef>
                <a:spcPts val="0"/>
              </a:spcBef>
              <a:spcAft>
                <a:spcPts val="0"/>
              </a:spcAft>
              <a:buClr>
                <a:schemeClr val="dk1"/>
              </a:buClr>
              <a:buSzPts val="1400"/>
              <a:buNone/>
              <a:defRPr sz="1365">
                <a:solidFill>
                  <a:schemeClr val="dk1"/>
                </a:solidFill>
              </a:defRPr>
            </a:lvl3pPr>
            <a:lvl4pPr lvl="3">
              <a:lnSpc>
                <a:spcPct val="100000"/>
              </a:lnSpc>
              <a:spcBef>
                <a:spcPts val="0"/>
              </a:spcBef>
              <a:spcAft>
                <a:spcPts val="0"/>
              </a:spcAft>
              <a:buClr>
                <a:schemeClr val="dk1"/>
              </a:buClr>
              <a:buSzPts val="1400"/>
              <a:buNone/>
              <a:defRPr sz="1365">
                <a:solidFill>
                  <a:schemeClr val="dk1"/>
                </a:solidFill>
              </a:defRPr>
            </a:lvl4pPr>
            <a:lvl5pPr lvl="4">
              <a:lnSpc>
                <a:spcPct val="100000"/>
              </a:lnSpc>
              <a:spcBef>
                <a:spcPts val="0"/>
              </a:spcBef>
              <a:spcAft>
                <a:spcPts val="0"/>
              </a:spcAft>
              <a:buClr>
                <a:schemeClr val="dk1"/>
              </a:buClr>
              <a:buSzPts val="1400"/>
              <a:buNone/>
              <a:defRPr sz="1365">
                <a:solidFill>
                  <a:schemeClr val="dk1"/>
                </a:solidFill>
              </a:defRPr>
            </a:lvl5pPr>
            <a:lvl6pPr lvl="5">
              <a:lnSpc>
                <a:spcPct val="100000"/>
              </a:lnSpc>
              <a:spcBef>
                <a:spcPts val="0"/>
              </a:spcBef>
              <a:spcAft>
                <a:spcPts val="0"/>
              </a:spcAft>
              <a:buClr>
                <a:schemeClr val="dk1"/>
              </a:buClr>
              <a:buSzPts val="1400"/>
              <a:buNone/>
              <a:defRPr sz="1365">
                <a:solidFill>
                  <a:schemeClr val="dk1"/>
                </a:solidFill>
              </a:defRPr>
            </a:lvl6pPr>
            <a:lvl7pPr lvl="6">
              <a:lnSpc>
                <a:spcPct val="100000"/>
              </a:lnSpc>
              <a:spcBef>
                <a:spcPts val="0"/>
              </a:spcBef>
              <a:spcAft>
                <a:spcPts val="0"/>
              </a:spcAft>
              <a:buClr>
                <a:schemeClr val="dk1"/>
              </a:buClr>
              <a:buSzPts val="1400"/>
              <a:buNone/>
              <a:defRPr sz="1365">
                <a:solidFill>
                  <a:schemeClr val="dk1"/>
                </a:solidFill>
              </a:defRPr>
            </a:lvl7pPr>
            <a:lvl8pPr lvl="7">
              <a:lnSpc>
                <a:spcPct val="100000"/>
              </a:lnSpc>
              <a:spcBef>
                <a:spcPts val="0"/>
              </a:spcBef>
              <a:spcAft>
                <a:spcPts val="0"/>
              </a:spcAft>
              <a:buClr>
                <a:schemeClr val="dk1"/>
              </a:buClr>
              <a:buSzPts val="1400"/>
              <a:buNone/>
              <a:defRPr sz="1365">
                <a:solidFill>
                  <a:schemeClr val="dk1"/>
                </a:solidFill>
              </a:defRPr>
            </a:lvl8pPr>
            <a:lvl9pPr lvl="8">
              <a:lnSpc>
                <a:spcPct val="100000"/>
              </a:lnSpc>
              <a:spcBef>
                <a:spcPts val="0"/>
              </a:spcBef>
              <a:spcAft>
                <a:spcPts val="0"/>
              </a:spcAft>
              <a:buClr>
                <a:schemeClr val="dk1"/>
              </a:buClr>
              <a:buSzPts val="1400"/>
              <a:buNone/>
              <a:defRPr sz="1365">
                <a:solidFill>
                  <a:schemeClr val="dk1"/>
                </a:solidFill>
              </a:defRPr>
            </a:lvl9pPr>
          </a:lstStyle>
          <a:p>
            <a:endParaRPr/>
          </a:p>
        </p:txBody>
      </p:sp>
      <p:sp>
        <p:nvSpPr>
          <p:cNvPr id="11" name="Google Shape;11;p2"/>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330345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74040" y="2715116"/>
            <a:ext cx="10224720" cy="1062643"/>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510"/>
            </a:lvl1pPr>
            <a:lvl2pPr lvl="1" algn="ctr">
              <a:spcBef>
                <a:spcPts val="0"/>
              </a:spcBef>
              <a:spcAft>
                <a:spcPts val="0"/>
              </a:spcAft>
              <a:buSzPts val="3600"/>
              <a:buNone/>
              <a:defRPr sz="3510"/>
            </a:lvl2pPr>
            <a:lvl3pPr lvl="2" algn="ctr">
              <a:spcBef>
                <a:spcPts val="0"/>
              </a:spcBef>
              <a:spcAft>
                <a:spcPts val="0"/>
              </a:spcAft>
              <a:buSzPts val="3600"/>
              <a:buNone/>
              <a:defRPr sz="3510"/>
            </a:lvl3pPr>
            <a:lvl4pPr lvl="3" algn="ctr">
              <a:spcBef>
                <a:spcPts val="0"/>
              </a:spcBef>
              <a:spcAft>
                <a:spcPts val="0"/>
              </a:spcAft>
              <a:buSzPts val="3600"/>
              <a:buNone/>
              <a:defRPr sz="3510"/>
            </a:lvl4pPr>
            <a:lvl5pPr lvl="4" algn="ctr">
              <a:spcBef>
                <a:spcPts val="0"/>
              </a:spcBef>
              <a:spcAft>
                <a:spcPts val="0"/>
              </a:spcAft>
              <a:buSzPts val="3600"/>
              <a:buNone/>
              <a:defRPr sz="3510"/>
            </a:lvl5pPr>
            <a:lvl6pPr lvl="5" algn="ctr">
              <a:spcBef>
                <a:spcPts val="0"/>
              </a:spcBef>
              <a:spcAft>
                <a:spcPts val="0"/>
              </a:spcAft>
              <a:buSzPts val="3600"/>
              <a:buNone/>
              <a:defRPr sz="3510"/>
            </a:lvl6pPr>
            <a:lvl7pPr lvl="6" algn="ctr">
              <a:spcBef>
                <a:spcPts val="0"/>
              </a:spcBef>
              <a:spcAft>
                <a:spcPts val="0"/>
              </a:spcAft>
              <a:buSzPts val="3600"/>
              <a:buNone/>
              <a:defRPr sz="3510"/>
            </a:lvl7pPr>
            <a:lvl8pPr lvl="7" algn="ctr">
              <a:spcBef>
                <a:spcPts val="0"/>
              </a:spcBef>
              <a:spcAft>
                <a:spcPts val="0"/>
              </a:spcAft>
              <a:buSzPts val="3600"/>
              <a:buNone/>
              <a:defRPr sz="3510"/>
            </a:lvl8pPr>
            <a:lvl9pPr lvl="8" algn="ctr">
              <a:spcBef>
                <a:spcPts val="0"/>
              </a:spcBef>
              <a:spcAft>
                <a:spcPts val="0"/>
              </a:spcAft>
              <a:buSzPts val="3600"/>
              <a:buNone/>
              <a:defRPr sz="3510"/>
            </a:lvl9pPr>
          </a:lstStyle>
          <a:p>
            <a:endParaRPr/>
          </a:p>
        </p:txBody>
      </p:sp>
      <p:sp>
        <p:nvSpPr>
          <p:cNvPr id="14" name="Google Shape;14;p3"/>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64425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548640" y="1454822"/>
            <a:ext cx="9875520" cy="4312678"/>
          </a:xfrm>
          <a:prstGeom prst="rect">
            <a:avLst/>
          </a:prstGeom>
        </p:spPr>
        <p:txBody>
          <a:bodyPr spcFirstLastPara="1" wrap="square" lIns="91425" tIns="91425" rIns="91425" bIns="91425" anchor="t" anchorCtr="0">
            <a:normAutofit/>
          </a:bodyPr>
          <a:lstStyle>
            <a:lvl1pPr marL="445838" lvl="0" indent="-297226">
              <a:spcBef>
                <a:spcPts val="0"/>
              </a:spcBef>
              <a:spcAft>
                <a:spcPts val="0"/>
              </a:spcAft>
              <a:buSzPts val="1200"/>
              <a:buChar char="●"/>
              <a:defRPr/>
            </a:lvl1pPr>
            <a:lvl2pPr marL="891677" lvl="1" indent="-297226">
              <a:spcBef>
                <a:spcPts val="0"/>
              </a:spcBef>
              <a:spcAft>
                <a:spcPts val="0"/>
              </a:spcAft>
              <a:buSzPts val="1200"/>
              <a:buChar char="○"/>
              <a:defRPr/>
            </a:lvl2pPr>
            <a:lvl3pPr marL="1337516" lvl="2" indent="-297226">
              <a:spcBef>
                <a:spcPts val="0"/>
              </a:spcBef>
              <a:spcAft>
                <a:spcPts val="0"/>
              </a:spcAft>
              <a:buSzPts val="1200"/>
              <a:buChar char="■"/>
              <a:defRPr/>
            </a:lvl3pPr>
            <a:lvl4pPr marL="1783355" lvl="3" indent="-297226">
              <a:spcBef>
                <a:spcPts val="0"/>
              </a:spcBef>
              <a:spcAft>
                <a:spcPts val="0"/>
              </a:spcAft>
              <a:buSzPts val="1200"/>
              <a:buChar char="●"/>
              <a:defRPr/>
            </a:lvl4pPr>
            <a:lvl5pPr marL="2229193" lvl="4" indent="-297226">
              <a:spcBef>
                <a:spcPts val="0"/>
              </a:spcBef>
              <a:spcAft>
                <a:spcPts val="0"/>
              </a:spcAft>
              <a:buSzPts val="1200"/>
              <a:buChar char="○"/>
              <a:defRPr/>
            </a:lvl5pPr>
            <a:lvl6pPr marL="2675031" lvl="5" indent="-297226">
              <a:spcBef>
                <a:spcPts val="0"/>
              </a:spcBef>
              <a:spcAft>
                <a:spcPts val="0"/>
              </a:spcAft>
              <a:buSzPts val="1200"/>
              <a:buChar char="■"/>
              <a:defRPr/>
            </a:lvl6pPr>
            <a:lvl7pPr marL="3120870" lvl="6" indent="-297226">
              <a:spcBef>
                <a:spcPts val="0"/>
              </a:spcBef>
              <a:spcAft>
                <a:spcPts val="0"/>
              </a:spcAft>
              <a:buSzPts val="1200"/>
              <a:buChar char="●"/>
              <a:defRPr/>
            </a:lvl7pPr>
            <a:lvl8pPr marL="3566709" lvl="7" indent="-297226">
              <a:spcBef>
                <a:spcPts val="0"/>
              </a:spcBef>
              <a:spcAft>
                <a:spcPts val="0"/>
              </a:spcAft>
              <a:buSzPts val="1200"/>
              <a:buChar char="○"/>
              <a:defRPr/>
            </a:lvl8pPr>
            <a:lvl9pPr marL="4012547" lvl="8" indent="-297226">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971060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1" name="Google Shape;21;p5"/>
          <p:cNvSpPr txBox="1">
            <a:spLocks noGrp="1"/>
          </p:cNvSpPr>
          <p:nvPr>
            <p:ph type="body" idx="1"/>
          </p:nvPr>
        </p:nvSpPr>
        <p:spPr>
          <a:xfrm>
            <a:off x="374040" y="1454822"/>
            <a:ext cx="4799880" cy="4312678"/>
          </a:xfrm>
          <a:prstGeom prst="rect">
            <a:avLst/>
          </a:prstGeom>
        </p:spPr>
        <p:txBody>
          <a:bodyPr spcFirstLastPara="1" wrap="square" lIns="91425" tIns="91425" rIns="91425" bIns="91425" anchor="t" anchorCtr="0">
            <a:normAutofit/>
          </a:bodyPr>
          <a:lstStyle>
            <a:lvl1pPr marL="445838" lvl="0" indent="-309610">
              <a:spcBef>
                <a:spcPts val="0"/>
              </a:spcBef>
              <a:spcAft>
                <a:spcPts val="0"/>
              </a:spcAft>
              <a:buSzPts val="1400"/>
              <a:buChar char="●"/>
              <a:defRPr sz="1365"/>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2" name="Google Shape;22;p5"/>
          <p:cNvSpPr txBox="1">
            <a:spLocks noGrp="1"/>
          </p:cNvSpPr>
          <p:nvPr>
            <p:ph type="body" idx="2"/>
          </p:nvPr>
        </p:nvSpPr>
        <p:spPr>
          <a:xfrm>
            <a:off x="5798880" y="1454822"/>
            <a:ext cx="4799880" cy="4312678"/>
          </a:xfrm>
          <a:prstGeom prst="rect">
            <a:avLst/>
          </a:prstGeom>
        </p:spPr>
        <p:txBody>
          <a:bodyPr spcFirstLastPara="1" wrap="square" lIns="91425" tIns="91425" rIns="91425" bIns="91425" anchor="t" anchorCtr="0">
            <a:normAutofit/>
          </a:bodyPr>
          <a:lstStyle>
            <a:lvl1pPr marL="445838" lvl="0" indent="-309610">
              <a:spcBef>
                <a:spcPts val="0"/>
              </a:spcBef>
              <a:spcAft>
                <a:spcPts val="0"/>
              </a:spcAft>
              <a:buSzPts val="1400"/>
              <a:buChar char="●"/>
              <a:defRPr sz="1365"/>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3" name="Google Shape;23;p5"/>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96165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extLst>
      <p:ext uri="{BB962C8B-B14F-4D97-AF65-F5344CB8AC3E}">
        <p14:creationId xmlns:p14="http://schemas.microsoft.com/office/powerpoint/2010/main" val="109456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74040" y="701359"/>
            <a:ext cx="3369600" cy="953955"/>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340"/>
            </a:lvl1pPr>
            <a:lvl2pPr lvl="1">
              <a:spcBef>
                <a:spcPts val="0"/>
              </a:spcBef>
              <a:spcAft>
                <a:spcPts val="0"/>
              </a:spcAft>
              <a:buSzPts val="2400"/>
              <a:buNone/>
              <a:defRPr sz="2340"/>
            </a:lvl2pPr>
            <a:lvl3pPr lvl="2">
              <a:spcBef>
                <a:spcPts val="0"/>
              </a:spcBef>
              <a:spcAft>
                <a:spcPts val="0"/>
              </a:spcAft>
              <a:buSzPts val="2400"/>
              <a:buNone/>
              <a:defRPr sz="2340"/>
            </a:lvl3pPr>
            <a:lvl4pPr lvl="3">
              <a:spcBef>
                <a:spcPts val="0"/>
              </a:spcBef>
              <a:spcAft>
                <a:spcPts val="0"/>
              </a:spcAft>
              <a:buSzPts val="2400"/>
              <a:buNone/>
              <a:defRPr sz="2340"/>
            </a:lvl4pPr>
            <a:lvl5pPr lvl="4">
              <a:spcBef>
                <a:spcPts val="0"/>
              </a:spcBef>
              <a:spcAft>
                <a:spcPts val="0"/>
              </a:spcAft>
              <a:buSzPts val="2400"/>
              <a:buNone/>
              <a:defRPr sz="2340"/>
            </a:lvl5pPr>
            <a:lvl6pPr lvl="5">
              <a:spcBef>
                <a:spcPts val="0"/>
              </a:spcBef>
              <a:spcAft>
                <a:spcPts val="0"/>
              </a:spcAft>
              <a:buSzPts val="2400"/>
              <a:buNone/>
              <a:defRPr sz="2340"/>
            </a:lvl6pPr>
            <a:lvl7pPr lvl="6">
              <a:spcBef>
                <a:spcPts val="0"/>
              </a:spcBef>
              <a:spcAft>
                <a:spcPts val="0"/>
              </a:spcAft>
              <a:buSzPts val="2400"/>
              <a:buNone/>
              <a:defRPr sz="2340"/>
            </a:lvl7pPr>
            <a:lvl8pPr lvl="7">
              <a:spcBef>
                <a:spcPts val="0"/>
              </a:spcBef>
              <a:spcAft>
                <a:spcPts val="0"/>
              </a:spcAft>
              <a:buSzPts val="2400"/>
              <a:buNone/>
              <a:defRPr sz="2340"/>
            </a:lvl8pPr>
            <a:lvl9pPr lvl="8">
              <a:spcBef>
                <a:spcPts val="0"/>
              </a:spcBef>
              <a:spcAft>
                <a:spcPts val="0"/>
              </a:spcAft>
              <a:buSzPts val="2400"/>
              <a:buNone/>
              <a:defRPr sz="2340"/>
            </a:lvl9pPr>
          </a:lstStyle>
          <a:p>
            <a:endParaRPr/>
          </a:p>
        </p:txBody>
      </p:sp>
      <p:sp>
        <p:nvSpPr>
          <p:cNvPr id="28" name="Google Shape;28;p7"/>
          <p:cNvSpPr txBox="1">
            <a:spLocks noGrp="1"/>
          </p:cNvSpPr>
          <p:nvPr>
            <p:ph type="body" idx="1"/>
          </p:nvPr>
        </p:nvSpPr>
        <p:spPr>
          <a:xfrm>
            <a:off x="374040" y="1754155"/>
            <a:ext cx="3369600" cy="4013502"/>
          </a:xfrm>
          <a:prstGeom prst="rect">
            <a:avLst/>
          </a:prstGeom>
        </p:spPr>
        <p:txBody>
          <a:bodyPr spcFirstLastPara="1" wrap="square" lIns="91425" tIns="91425" rIns="91425" bIns="91425" anchor="t" anchorCtr="0">
            <a:normAutofit/>
          </a:bodyPr>
          <a:lstStyle>
            <a:lvl1pPr marL="445838" lvl="0" indent="-297226">
              <a:spcBef>
                <a:spcPts val="0"/>
              </a:spcBef>
              <a:spcAft>
                <a:spcPts val="0"/>
              </a:spcAft>
              <a:buSzPts val="1200"/>
              <a:buChar char="●"/>
              <a:defRPr sz="1170"/>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9" name="Google Shape;29;p7"/>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799822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588300" y="568245"/>
            <a:ext cx="7641360" cy="5164004"/>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681"/>
            </a:lvl1pPr>
            <a:lvl2pPr lvl="1">
              <a:spcBef>
                <a:spcPts val="0"/>
              </a:spcBef>
              <a:spcAft>
                <a:spcPts val="0"/>
              </a:spcAft>
              <a:buSzPts val="4800"/>
              <a:buNone/>
              <a:defRPr sz="4681"/>
            </a:lvl2pPr>
            <a:lvl3pPr lvl="2">
              <a:spcBef>
                <a:spcPts val="0"/>
              </a:spcBef>
              <a:spcAft>
                <a:spcPts val="0"/>
              </a:spcAft>
              <a:buSzPts val="4800"/>
              <a:buNone/>
              <a:defRPr sz="4681"/>
            </a:lvl3pPr>
            <a:lvl4pPr lvl="3">
              <a:spcBef>
                <a:spcPts val="0"/>
              </a:spcBef>
              <a:spcAft>
                <a:spcPts val="0"/>
              </a:spcAft>
              <a:buSzPts val="4800"/>
              <a:buNone/>
              <a:defRPr sz="4681"/>
            </a:lvl4pPr>
            <a:lvl5pPr lvl="4">
              <a:spcBef>
                <a:spcPts val="0"/>
              </a:spcBef>
              <a:spcAft>
                <a:spcPts val="0"/>
              </a:spcAft>
              <a:buSzPts val="4800"/>
              <a:buNone/>
              <a:defRPr sz="4681"/>
            </a:lvl5pPr>
            <a:lvl6pPr lvl="5">
              <a:spcBef>
                <a:spcPts val="0"/>
              </a:spcBef>
              <a:spcAft>
                <a:spcPts val="0"/>
              </a:spcAft>
              <a:buSzPts val="4800"/>
              <a:buNone/>
              <a:defRPr sz="4681"/>
            </a:lvl6pPr>
            <a:lvl7pPr lvl="6">
              <a:spcBef>
                <a:spcPts val="0"/>
              </a:spcBef>
              <a:spcAft>
                <a:spcPts val="0"/>
              </a:spcAft>
              <a:buSzPts val="4800"/>
              <a:buNone/>
              <a:defRPr sz="4681"/>
            </a:lvl7pPr>
            <a:lvl8pPr lvl="7">
              <a:spcBef>
                <a:spcPts val="0"/>
              </a:spcBef>
              <a:spcAft>
                <a:spcPts val="0"/>
              </a:spcAft>
              <a:buSzPts val="4800"/>
              <a:buNone/>
              <a:defRPr sz="4681"/>
            </a:lvl8pPr>
            <a:lvl9pPr lvl="8">
              <a:spcBef>
                <a:spcPts val="0"/>
              </a:spcBef>
              <a:spcAft>
                <a:spcPts val="0"/>
              </a:spcAft>
              <a:buSzPts val="4800"/>
              <a:buNone/>
              <a:defRPr sz="4681"/>
            </a:lvl9pPr>
          </a:lstStyle>
          <a:p>
            <a:endParaRPr/>
          </a:p>
        </p:txBody>
      </p:sp>
      <p:sp>
        <p:nvSpPr>
          <p:cNvPr id="32" name="Google Shape;32;p8"/>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01744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172275"/>
            <a:ext cx="9326880" cy="1289557"/>
          </a:xfrm>
        </p:spPr>
        <p:txBody>
          <a:bodyPr anchor="t"/>
          <a:lstStyle>
            <a:lvl1pPr algn="l">
              <a:defRPr sz="4900" b="1" cap="all"/>
            </a:lvl1pPr>
          </a:lstStyle>
          <a:p>
            <a:r>
              <a:rPr lang="en-US"/>
              <a:t>Click to edit Master title style</a:t>
            </a:r>
          </a:p>
        </p:txBody>
      </p:sp>
      <p:sp>
        <p:nvSpPr>
          <p:cNvPr id="3" name="Text Placeholder 2"/>
          <p:cNvSpPr>
            <a:spLocks noGrp="1"/>
          </p:cNvSpPr>
          <p:nvPr>
            <p:ph type="body" idx="1"/>
          </p:nvPr>
        </p:nvSpPr>
        <p:spPr>
          <a:xfrm>
            <a:off x="866776" y="2751958"/>
            <a:ext cx="9326880" cy="1420316"/>
          </a:xfrm>
        </p:spPr>
        <p:txBody>
          <a:bodyPr anchor="b"/>
          <a:lstStyle>
            <a:lvl1pPr marL="0" indent="0">
              <a:buNone/>
              <a:defRPr sz="2400">
                <a:solidFill>
                  <a:schemeClr val="tx1">
                    <a:tint val="75000"/>
                  </a:schemeClr>
                </a:solidFill>
              </a:defRPr>
            </a:lvl1pPr>
            <a:lvl2pPr marL="558582" indent="0">
              <a:buNone/>
              <a:defRPr sz="2200">
                <a:solidFill>
                  <a:schemeClr val="tx1">
                    <a:tint val="75000"/>
                  </a:schemeClr>
                </a:solidFill>
              </a:defRPr>
            </a:lvl2pPr>
            <a:lvl3pPr marL="1117164" indent="0">
              <a:buNone/>
              <a:defRPr sz="2000">
                <a:solidFill>
                  <a:schemeClr val="tx1">
                    <a:tint val="75000"/>
                  </a:schemeClr>
                </a:solidFill>
              </a:defRPr>
            </a:lvl3pPr>
            <a:lvl4pPr marL="1675745" indent="0">
              <a:buNone/>
              <a:defRPr sz="1700">
                <a:solidFill>
                  <a:schemeClr val="tx1">
                    <a:tint val="75000"/>
                  </a:schemeClr>
                </a:solidFill>
              </a:defRPr>
            </a:lvl4pPr>
            <a:lvl5pPr marL="2234328" indent="0">
              <a:buNone/>
              <a:defRPr sz="1700">
                <a:solidFill>
                  <a:schemeClr val="tx1">
                    <a:tint val="75000"/>
                  </a:schemeClr>
                </a:solidFill>
              </a:defRPr>
            </a:lvl5pPr>
            <a:lvl6pPr marL="2792910" indent="0">
              <a:buNone/>
              <a:defRPr sz="1700">
                <a:solidFill>
                  <a:schemeClr val="tx1">
                    <a:tint val="75000"/>
                  </a:schemeClr>
                </a:solidFill>
              </a:defRPr>
            </a:lvl6pPr>
            <a:lvl7pPr marL="3351492" indent="0">
              <a:buNone/>
              <a:defRPr sz="1700">
                <a:solidFill>
                  <a:schemeClr val="tx1">
                    <a:tint val="75000"/>
                  </a:schemeClr>
                </a:solidFill>
              </a:defRPr>
            </a:lvl7pPr>
            <a:lvl8pPr marL="3910074" indent="0">
              <a:buNone/>
              <a:defRPr sz="1700">
                <a:solidFill>
                  <a:schemeClr val="tx1">
                    <a:tint val="75000"/>
                  </a:schemeClr>
                </a:solidFill>
              </a:defRPr>
            </a:lvl8pPr>
            <a:lvl9pPr marL="4468656"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5486400" y="-158"/>
            <a:ext cx="5486400" cy="6492875"/>
          </a:xfrm>
          <a:prstGeom prst="rect">
            <a:avLst/>
          </a:prstGeom>
          <a:solidFill>
            <a:schemeClr val="lt2"/>
          </a:solidFill>
          <a:ln>
            <a:noFill/>
          </a:ln>
        </p:spPr>
        <p:txBody>
          <a:bodyPr spcFirstLastPara="1" wrap="square" lIns="89154" tIns="89154" rIns="89154" bIns="89154" anchor="ctr" anchorCtr="0">
            <a:noAutofit/>
          </a:bodyPr>
          <a:lstStyle/>
          <a:p>
            <a:pPr marL="0" lvl="0" indent="0" algn="l" rtl="0">
              <a:spcBef>
                <a:spcPts val="0"/>
              </a:spcBef>
              <a:spcAft>
                <a:spcPts val="0"/>
              </a:spcAft>
              <a:buNone/>
            </a:pPr>
            <a:endParaRPr sz="1755"/>
          </a:p>
        </p:txBody>
      </p:sp>
      <p:sp>
        <p:nvSpPr>
          <p:cNvPr id="35" name="Google Shape;35;p9"/>
          <p:cNvSpPr txBox="1">
            <a:spLocks noGrp="1"/>
          </p:cNvSpPr>
          <p:nvPr>
            <p:ph type="title"/>
          </p:nvPr>
        </p:nvSpPr>
        <p:spPr>
          <a:xfrm>
            <a:off x="318600" y="1556693"/>
            <a:ext cx="4854240" cy="1871175"/>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095"/>
            </a:lvl1pPr>
            <a:lvl2pPr lvl="1" algn="ctr">
              <a:spcBef>
                <a:spcPts val="0"/>
              </a:spcBef>
              <a:spcAft>
                <a:spcPts val="0"/>
              </a:spcAft>
              <a:buSzPts val="4200"/>
              <a:buNone/>
              <a:defRPr sz="4095"/>
            </a:lvl2pPr>
            <a:lvl3pPr lvl="2" algn="ctr">
              <a:spcBef>
                <a:spcPts val="0"/>
              </a:spcBef>
              <a:spcAft>
                <a:spcPts val="0"/>
              </a:spcAft>
              <a:buSzPts val="4200"/>
              <a:buNone/>
              <a:defRPr sz="4095"/>
            </a:lvl3pPr>
            <a:lvl4pPr lvl="3" algn="ctr">
              <a:spcBef>
                <a:spcPts val="0"/>
              </a:spcBef>
              <a:spcAft>
                <a:spcPts val="0"/>
              </a:spcAft>
              <a:buSzPts val="4200"/>
              <a:buNone/>
              <a:defRPr sz="4095"/>
            </a:lvl4pPr>
            <a:lvl5pPr lvl="4" algn="ctr">
              <a:spcBef>
                <a:spcPts val="0"/>
              </a:spcBef>
              <a:spcAft>
                <a:spcPts val="0"/>
              </a:spcAft>
              <a:buSzPts val="4200"/>
              <a:buNone/>
              <a:defRPr sz="4095"/>
            </a:lvl5pPr>
            <a:lvl6pPr lvl="5" algn="ctr">
              <a:spcBef>
                <a:spcPts val="0"/>
              </a:spcBef>
              <a:spcAft>
                <a:spcPts val="0"/>
              </a:spcAft>
              <a:buSzPts val="4200"/>
              <a:buNone/>
              <a:defRPr sz="4095"/>
            </a:lvl6pPr>
            <a:lvl7pPr lvl="6" algn="ctr">
              <a:spcBef>
                <a:spcPts val="0"/>
              </a:spcBef>
              <a:spcAft>
                <a:spcPts val="0"/>
              </a:spcAft>
              <a:buSzPts val="4200"/>
              <a:buNone/>
              <a:defRPr sz="4095"/>
            </a:lvl7pPr>
            <a:lvl8pPr lvl="7" algn="ctr">
              <a:spcBef>
                <a:spcPts val="0"/>
              </a:spcBef>
              <a:spcAft>
                <a:spcPts val="0"/>
              </a:spcAft>
              <a:buSzPts val="4200"/>
              <a:buNone/>
              <a:defRPr sz="4095"/>
            </a:lvl8pPr>
            <a:lvl9pPr lvl="8" algn="ctr">
              <a:spcBef>
                <a:spcPts val="0"/>
              </a:spcBef>
              <a:spcAft>
                <a:spcPts val="0"/>
              </a:spcAft>
              <a:buSzPts val="4200"/>
              <a:buNone/>
              <a:defRPr sz="4095"/>
            </a:lvl9pPr>
          </a:lstStyle>
          <a:p>
            <a:endParaRPr/>
          </a:p>
        </p:txBody>
      </p:sp>
      <p:sp>
        <p:nvSpPr>
          <p:cNvPr id="36" name="Google Shape;36;p9"/>
          <p:cNvSpPr txBox="1">
            <a:spLocks noGrp="1"/>
          </p:cNvSpPr>
          <p:nvPr>
            <p:ph type="subTitle" idx="1"/>
          </p:nvPr>
        </p:nvSpPr>
        <p:spPr>
          <a:xfrm>
            <a:off x="318600" y="3538450"/>
            <a:ext cx="4854240" cy="155912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048"/>
            </a:lvl1pPr>
            <a:lvl2pPr lvl="1" algn="ctr">
              <a:lnSpc>
                <a:spcPct val="100000"/>
              </a:lnSpc>
              <a:spcBef>
                <a:spcPts val="0"/>
              </a:spcBef>
              <a:spcAft>
                <a:spcPts val="0"/>
              </a:spcAft>
              <a:buSzPts val="2100"/>
              <a:buNone/>
              <a:defRPr sz="2048"/>
            </a:lvl2pPr>
            <a:lvl3pPr lvl="2" algn="ctr">
              <a:lnSpc>
                <a:spcPct val="100000"/>
              </a:lnSpc>
              <a:spcBef>
                <a:spcPts val="0"/>
              </a:spcBef>
              <a:spcAft>
                <a:spcPts val="0"/>
              </a:spcAft>
              <a:buSzPts val="2100"/>
              <a:buNone/>
              <a:defRPr sz="2048"/>
            </a:lvl3pPr>
            <a:lvl4pPr lvl="3" algn="ctr">
              <a:lnSpc>
                <a:spcPct val="100000"/>
              </a:lnSpc>
              <a:spcBef>
                <a:spcPts val="0"/>
              </a:spcBef>
              <a:spcAft>
                <a:spcPts val="0"/>
              </a:spcAft>
              <a:buSzPts val="2100"/>
              <a:buNone/>
              <a:defRPr sz="2048"/>
            </a:lvl4pPr>
            <a:lvl5pPr lvl="4" algn="ctr">
              <a:lnSpc>
                <a:spcPct val="100000"/>
              </a:lnSpc>
              <a:spcBef>
                <a:spcPts val="0"/>
              </a:spcBef>
              <a:spcAft>
                <a:spcPts val="0"/>
              </a:spcAft>
              <a:buSzPts val="2100"/>
              <a:buNone/>
              <a:defRPr sz="2048"/>
            </a:lvl5pPr>
            <a:lvl6pPr lvl="5" algn="ctr">
              <a:lnSpc>
                <a:spcPct val="100000"/>
              </a:lnSpc>
              <a:spcBef>
                <a:spcPts val="0"/>
              </a:spcBef>
              <a:spcAft>
                <a:spcPts val="0"/>
              </a:spcAft>
              <a:buSzPts val="2100"/>
              <a:buNone/>
              <a:defRPr sz="2048"/>
            </a:lvl6pPr>
            <a:lvl7pPr lvl="6" algn="ctr">
              <a:lnSpc>
                <a:spcPct val="100000"/>
              </a:lnSpc>
              <a:spcBef>
                <a:spcPts val="0"/>
              </a:spcBef>
              <a:spcAft>
                <a:spcPts val="0"/>
              </a:spcAft>
              <a:buSzPts val="2100"/>
              <a:buNone/>
              <a:defRPr sz="2048"/>
            </a:lvl7pPr>
            <a:lvl8pPr lvl="7" algn="ctr">
              <a:lnSpc>
                <a:spcPct val="100000"/>
              </a:lnSpc>
              <a:spcBef>
                <a:spcPts val="0"/>
              </a:spcBef>
              <a:spcAft>
                <a:spcPts val="0"/>
              </a:spcAft>
              <a:buSzPts val="2100"/>
              <a:buNone/>
              <a:defRPr sz="2048"/>
            </a:lvl8pPr>
            <a:lvl9pPr lvl="8" algn="ctr">
              <a:lnSpc>
                <a:spcPct val="100000"/>
              </a:lnSpc>
              <a:spcBef>
                <a:spcPts val="0"/>
              </a:spcBef>
              <a:spcAft>
                <a:spcPts val="0"/>
              </a:spcAft>
              <a:buSzPts val="2100"/>
              <a:buNone/>
              <a:defRPr sz="2048"/>
            </a:lvl9pPr>
          </a:lstStyle>
          <a:p>
            <a:endParaRPr/>
          </a:p>
        </p:txBody>
      </p:sp>
      <p:sp>
        <p:nvSpPr>
          <p:cNvPr id="37" name="Google Shape;37;p9"/>
          <p:cNvSpPr txBox="1">
            <a:spLocks noGrp="1"/>
          </p:cNvSpPr>
          <p:nvPr>
            <p:ph type="body" idx="2"/>
          </p:nvPr>
        </p:nvSpPr>
        <p:spPr>
          <a:xfrm>
            <a:off x="5927400" y="914033"/>
            <a:ext cx="4604400" cy="4664494"/>
          </a:xfrm>
          <a:prstGeom prst="rect">
            <a:avLst/>
          </a:prstGeom>
        </p:spPr>
        <p:txBody>
          <a:bodyPr spcFirstLastPara="1" wrap="square" lIns="91425" tIns="91425" rIns="91425" bIns="91425" anchor="ctr" anchorCtr="0">
            <a:normAutofit/>
          </a:bodyPr>
          <a:lstStyle>
            <a:lvl1pPr marL="445838" lvl="0" indent="-297226">
              <a:spcBef>
                <a:spcPts val="0"/>
              </a:spcBef>
              <a:spcAft>
                <a:spcPts val="0"/>
              </a:spcAft>
              <a:buSzPts val="1200"/>
              <a:buChar char="●"/>
              <a:defRPr/>
            </a:lvl1pPr>
            <a:lvl2pPr marL="891677" lvl="1" indent="-297226">
              <a:spcBef>
                <a:spcPts val="0"/>
              </a:spcBef>
              <a:spcAft>
                <a:spcPts val="0"/>
              </a:spcAft>
              <a:buSzPts val="1200"/>
              <a:buChar char="○"/>
              <a:defRPr/>
            </a:lvl2pPr>
            <a:lvl3pPr marL="1337516" lvl="2" indent="-297226">
              <a:spcBef>
                <a:spcPts val="0"/>
              </a:spcBef>
              <a:spcAft>
                <a:spcPts val="0"/>
              </a:spcAft>
              <a:buSzPts val="1200"/>
              <a:buChar char="■"/>
              <a:defRPr/>
            </a:lvl3pPr>
            <a:lvl4pPr marL="1783355" lvl="3" indent="-297226">
              <a:spcBef>
                <a:spcPts val="0"/>
              </a:spcBef>
              <a:spcAft>
                <a:spcPts val="0"/>
              </a:spcAft>
              <a:buSzPts val="1200"/>
              <a:buChar char="●"/>
              <a:defRPr/>
            </a:lvl4pPr>
            <a:lvl5pPr marL="2229193" lvl="4" indent="-297226">
              <a:spcBef>
                <a:spcPts val="0"/>
              </a:spcBef>
              <a:spcAft>
                <a:spcPts val="0"/>
              </a:spcAft>
              <a:buSzPts val="1200"/>
              <a:buChar char="○"/>
              <a:defRPr/>
            </a:lvl5pPr>
            <a:lvl6pPr marL="2675031" lvl="5" indent="-297226">
              <a:spcBef>
                <a:spcPts val="0"/>
              </a:spcBef>
              <a:spcAft>
                <a:spcPts val="0"/>
              </a:spcAft>
              <a:buSzPts val="1200"/>
              <a:buChar char="■"/>
              <a:defRPr/>
            </a:lvl6pPr>
            <a:lvl7pPr marL="3120870" lvl="6" indent="-297226">
              <a:spcBef>
                <a:spcPts val="0"/>
              </a:spcBef>
              <a:spcAft>
                <a:spcPts val="0"/>
              </a:spcAft>
              <a:buSzPts val="1200"/>
              <a:buChar char="●"/>
              <a:defRPr/>
            </a:lvl7pPr>
            <a:lvl8pPr marL="3566709" lvl="7" indent="-297226">
              <a:spcBef>
                <a:spcPts val="0"/>
              </a:spcBef>
              <a:spcAft>
                <a:spcPts val="0"/>
              </a:spcAft>
              <a:buSzPts val="1200"/>
              <a:buChar char="○"/>
              <a:defRPr/>
            </a:lvl8pPr>
            <a:lvl9pPr marL="4012547" lvl="8" indent="-297226">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404832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74040" y="5340448"/>
            <a:ext cx="7198560" cy="763845"/>
          </a:xfrm>
          <a:prstGeom prst="rect">
            <a:avLst/>
          </a:prstGeom>
        </p:spPr>
        <p:txBody>
          <a:bodyPr spcFirstLastPara="1" wrap="square" lIns="91425" tIns="91425" rIns="91425" bIns="91425" anchor="ctr" anchorCtr="0">
            <a:normAutofit/>
          </a:bodyPr>
          <a:lstStyle>
            <a:lvl1pPr marL="445838" lvl="0" indent="-222919">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409258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74040" y="1396312"/>
            <a:ext cx="10224720" cy="2478616"/>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1702"/>
            </a:lvl1pPr>
            <a:lvl2pPr lvl="1" algn="ctr">
              <a:spcBef>
                <a:spcPts val="0"/>
              </a:spcBef>
              <a:spcAft>
                <a:spcPts val="0"/>
              </a:spcAft>
              <a:buSzPts val="12000"/>
              <a:buNone/>
              <a:defRPr sz="11702"/>
            </a:lvl2pPr>
            <a:lvl3pPr lvl="2" algn="ctr">
              <a:spcBef>
                <a:spcPts val="0"/>
              </a:spcBef>
              <a:spcAft>
                <a:spcPts val="0"/>
              </a:spcAft>
              <a:buSzPts val="12000"/>
              <a:buNone/>
              <a:defRPr sz="11702"/>
            </a:lvl3pPr>
            <a:lvl4pPr lvl="3" algn="ctr">
              <a:spcBef>
                <a:spcPts val="0"/>
              </a:spcBef>
              <a:spcAft>
                <a:spcPts val="0"/>
              </a:spcAft>
              <a:buSzPts val="12000"/>
              <a:buNone/>
              <a:defRPr sz="11702"/>
            </a:lvl4pPr>
            <a:lvl5pPr lvl="4" algn="ctr">
              <a:spcBef>
                <a:spcPts val="0"/>
              </a:spcBef>
              <a:spcAft>
                <a:spcPts val="0"/>
              </a:spcAft>
              <a:buSzPts val="12000"/>
              <a:buNone/>
              <a:defRPr sz="11702"/>
            </a:lvl5pPr>
            <a:lvl6pPr lvl="5" algn="ctr">
              <a:spcBef>
                <a:spcPts val="0"/>
              </a:spcBef>
              <a:spcAft>
                <a:spcPts val="0"/>
              </a:spcAft>
              <a:buSzPts val="12000"/>
              <a:buNone/>
              <a:defRPr sz="11702"/>
            </a:lvl6pPr>
            <a:lvl7pPr lvl="6" algn="ctr">
              <a:spcBef>
                <a:spcPts val="0"/>
              </a:spcBef>
              <a:spcAft>
                <a:spcPts val="0"/>
              </a:spcAft>
              <a:buSzPts val="12000"/>
              <a:buNone/>
              <a:defRPr sz="11702"/>
            </a:lvl7pPr>
            <a:lvl8pPr lvl="7" algn="ctr">
              <a:spcBef>
                <a:spcPts val="0"/>
              </a:spcBef>
              <a:spcAft>
                <a:spcPts val="0"/>
              </a:spcAft>
              <a:buSzPts val="12000"/>
              <a:buNone/>
              <a:defRPr sz="11702"/>
            </a:lvl8pPr>
            <a:lvl9pPr lvl="8" algn="ctr">
              <a:spcBef>
                <a:spcPts val="0"/>
              </a:spcBef>
              <a:spcAft>
                <a:spcPts val="0"/>
              </a:spcAft>
              <a:buSzPts val="12000"/>
              <a:buNone/>
              <a:defRPr sz="11702"/>
            </a:lvl9pPr>
          </a:lstStyle>
          <a:p>
            <a:r>
              <a:t>xx%</a:t>
            </a:r>
          </a:p>
        </p:txBody>
      </p:sp>
      <p:sp>
        <p:nvSpPr>
          <p:cNvPr id="44" name="Google Shape;44;p11"/>
          <p:cNvSpPr txBox="1">
            <a:spLocks noGrp="1"/>
          </p:cNvSpPr>
          <p:nvPr>
            <p:ph type="body" idx="1"/>
          </p:nvPr>
        </p:nvSpPr>
        <p:spPr>
          <a:xfrm>
            <a:off x="374040" y="3979198"/>
            <a:ext cx="10224720" cy="1642059"/>
          </a:xfrm>
          <a:prstGeom prst="rect">
            <a:avLst/>
          </a:prstGeom>
        </p:spPr>
        <p:txBody>
          <a:bodyPr spcFirstLastPara="1" wrap="square" lIns="91425" tIns="91425" rIns="91425" bIns="91425" anchor="t" anchorCtr="0">
            <a:normAutofit/>
          </a:bodyPr>
          <a:lstStyle>
            <a:lvl1pPr marL="445838" lvl="0" indent="-297226" algn="ctr">
              <a:spcBef>
                <a:spcPts val="0"/>
              </a:spcBef>
              <a:spcAft>
                <a:spcPts val="0"/>
              </a:spcAft>
              <a:buSzPts val="1200"/>
              <a:buChar char="●"/>
              <a:defRPr/>
            </a:lvl1pPr>
            <a:lvl2pPr marL="891677" lvl="1" indent="-297226" algn="ctr">
              <a:spcBef>
                <a:spcPts val="0"/>
              </a:spcBef>
              <a:spcAft>
                <a:spcPts val="0"/>
              </a:spcAft>
              <a:buSzPts val="1200"/>
              <a:buChar char="○"/>
              <a:defRPr/>
            </a:lvl2pPr>
            <a:lvl3pPr marL="1337516" lvl="2" indent="-297226" algn="ctr">
              <a:spcBef>
                <a:spcPts val="0"/>
              </a:spcBef>
              <a:spcAft>
                <a:spcPts val="0"/>
              </a:spcAft>
              <a:buSzPts val="1200"/>
              <a:buChar char="■"/>
              <a:defRPr/>
            </a:lvl3pPr>
            <a:lvl4pPr marL="1783355" lvl="3" indent="-297226" algn="ctr">
              <a:spcBef>
                <a:spcPts val="0"/>
              </a:spcBef>
              <a:spcAft>
                <a:spcPts val="0"/>
              </a:spcAft>
              <a:buSzPts val="1200"/>
              <a:buChar char="●"/>
              <a:defRPr/>
            </a:lvl4pPr>
            <a:lvl5pPr marL="2229193" lvl="4" indent="-297226" algn="ctr">
              <a:spcBef>
                <a:spcPts val="0"/>
              </a:spcBef>
              <a:spcAft>
                <a:spcPts val="0"/>
              </a:spcAft>
              <a:buSzPts val="1200"/>
              <a:buChar char="○"/>
              <a:defRPr/>
            </a:lvl5pPr>
            <a:lvl6pPr marL="2675031" lvl="5" indent="-297226" algn="ctr">
              <a:spcBef>
                <a:spcPts val="0"/>
              </a:spcBef>
              <a:spcAft>
                <a:spcPts val="0"/>
              </a:spcAft>
              <a:buSzPts val="1200"/>
              <a:buChar char="■"/>
              <a:defRPr/>
            </a:lvl6pPr>
            <a:lvl7pPr marL="3120870" lvl="6" indent="-297226" algn="ctr">
              <a:spcBef>
                <a:spcPts val="0"/>
              </a:spcBef>
              <a:spcAft>
                <a:spcPts val="0"/>
              </a:spcAft>
              <a:buSzPts val="1200"/>
              <a:buChar char="●"/>
              <a:defRPr/>
            </a:lvl7pPr>
            <a:lvl8pPr marL="3566709" lvl="7" indent="-297226" algn="ctr">
              <a:spcBef>
                <a:spcPts val="0"/>
              </a:spcBef>
              <a:spcAft>
                <a:spcPts val="0"/>
              </a:spcAft>
              <a:buSzPts val="1200"/>
              <a:buChar char="○"/>
              <a:defRPr/>
            </a:lvl8pPr>
            <a:lvl9pPr marL="4012547" lvl="8" indent="-297226"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982731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94601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8640" y="1453383"/>
            <a:ext cx="4848226"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a:t>Click to edit Master text styles</a:t>
            </a:r>
          </a:p>
        </p:txBody>
      </p:sp>
      <p:sp>
        <p:nvSpPr>
          <p:cNvPr id="4" name="Content Placeholder 3"/>
          <p:cNvSpPr>
            <a:spLocks noGrp="1"/>
          </p:cNvSpPr>
          <p:nvPr>
            <p:ph sz="half" idx="2"/>
          </p:nvPr>
        </p:nvSpPr>
        <p:spPr>
          <a:xfrm>
            <a:off x="548640" y="2059082"/>
            <a:ext cx="4848226"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74033" y="1453383"/>
            <a:ext cx="4850130"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74033" y="2059082"/>
            <a:ext cx="4850130"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3" y="258512"/>
            <a:ext cx="3609976" cy="1100182"/>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290060" y="258515"/>
            <a:ext cx="6134100" cy="5541489"/>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8643" y="1358697"/>
            <a:ext cx="3609976" cy="4441307"/>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545013"/>
            <a:ext cx="6583680" cy="536565"/>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150746" y="580150"/>
            <a:ext cx="6583680" cy="3895725"/>
          </a:xfrm>
        </p:spPr>
        <p:txBody>
          <a:bodyPr/>
          <a:lstStyle>
            <a:lvl1pPr marL="0" indent="0">
              <a:buNone/>
              <a:defRPr sz="3900"/>
            </a:lvl1pPr>
            <a:lvl2pPr marL="558582" indent="0">
              <a:buNone/>
              <a:defRPr sz="3400"/>
            </a:lvl2pPr>
            <a:lvl3pPr marL="1117164" indent="0">
              <a:buNone/>
              <a:defRPr sz="2900"/>
            </a:lvl3pPr>
            <a:lvl4pPr marL="1675745" indent="0">
              <a:buNone/>
              <a:defRPr sz="2400"/>
            </a:lvl4pPr>
            <a:lvl5pPr marL="2234328" indent="0">
              <a:buNone/>
              <a:defRPr sz="2400"/>
            </a:lvl5pPr>
            <a:lvl6pPr marL="2792910" indent="0">
              <a:buNone/>
              <a:defRPr sz="2400"/>
            </a:lvl6pPr>
            <a:lvl7pPr marL="3351492" indent="0">
              <a:buNone/>
              <a:defRPr sz="2400"/>
            </a:lvl7pPr>
            <a:lvl8pPr marL="3910074" indent="0">
              <a:buNone/>
              <a:defRPr sz="2400"/>
            </a:lvl8pPr>
            <a:lvl9pPr marL="4468656" indent="0">
              <a:buNone/>
              <a:defRPr sz="2400"/>
            </a:lvl9pPr>
          </a:lstStyle>
          <a:p>
            <a:endParaRPr lang="en-US"/>
          </a:p>
        </p:txBody>
      </p:sp>
      <p:sp>
        <p:nvSpPr>
          <p:cNvPr id="4" name="Text Placeholder 3"/>
          <p:cNvSpPr>
            <a:spLocks noGrp="1"/>
          </p:cNvSpPr>
          <p:nvPr>
            <p:ph type="body" sz="half" idx="2"/>
          </p:nvPr>
        </p:nvSpPr>
        <p:spPr>
          <a:xfrm>
            <a:off x="2150746" y="5081578"/>
            <a:ext cx="6583680" cy="762011"/>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60017"/>
            <a:ext cx="9875520" cy="1082146"/>
          </a:xfrm>
          <a:prstGeom prst="rect">
            <a:avLst/>
          </a:prstGeom>
        </p:spPr>
        <p:txBody>
          <a:bodyPr vert="horz" lIns="111716" tIns="55859" rIns="111716" bIns="55859" rtlCol="0" anchor="ctr">
            <a:normAutofit/>
          </a:bodyPr>
          <a:lstStyle/>
          <a:p>
            <a:r>
              <a:rPr lang="en-US"/>
              <a:t>Click to edit Master title style</a:t>
            </a:r>
          </a:p>
        </p:txBody>
      </p:sp>
      <p:sp>
        <p:nvSpPr>
          <p:cNvPr id="3" name="Text Placeholder 2"/>
          <p:cNvSpPr>
            <a:spLocks noGrp="1"/>
          </p:cNvSpPr>
          <p:nvPr>
            <p:ph type="body" idx="1"/>
          </p:nvPr>
        </p:nvSpPr>
        <p:spPr>
          <a:xfrm>
            <a:off x="548640" y="1515005"/>
            <a:ext cx="9875520" cy="4284997"/>
          </a:xfrm>
          <a:prstGeom prst="rect">
            <a:avLst/>
          </a:prstGeom>
        </p:spPr>
        <p:txBody>
          <a:bodyPr vert="horz" lIns="111716" tIns="55859" rIns="111716" bIns="55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8640" y="6017934"/>
            <a:ext cx="2560320" cy="345686"/>
          </a:xfrm>
          <a:prstGeom prst="rect">
            <a:avLst/>
          </a:prstGeom>
        </p:spPr>
        <p:txBody>
          <a:bodyPr vert="horz" lIns="111716" tIns="55859" rIns="111716" bIns="55859" rtlCol="0" anchor="ctr"/>
          <a:lstStyle>
            <a:lvl1pPr algn="l">
              <a:defRPr sz="1500">
                <a:solidFill>
                  <a:schemeClr val="tx1">
                    <a:tint val="75000"/>
                  </a:schemeClr>
                </a:solidFill>
              </a:defRPr>
            </a:lvl1pPr>
          </a:lstStyle>
          <a:p>
            <a:fld id="{4CEF851F-4C9B-4ED8-A706-7687066F5A2C}" type="datetimeFigureOut">
              <a:rPr lang="en-US" smtClean="0"/>
              <a:t>9/30/2022</a:t>
            </a:fld>
            <a:endParaRPr lang="en-US"/>
          </a:p>
        </p:txBody>
      </p:sp>
      <p:sp>
        <p:nvSpPr>
          <p:cNvPr id="5" name="Footer Placeholder 4"/>
          <p:cNvSpPr>
            <a:spLocks noGrp="1"/>
          </p:cNvSpPr>
          <p:nvPr>
            <p:ph type="ftr" sz="quarter" idx="3"/>
          </p:nvPr>
        </p:nvSpPr>
        <p:spPr>
          <a:xfrm>
            <a:off x="3749040" y="6017934"/>
            <a:ext cx="3474720" cy="345686"/>
          </a:xfrm>
          <a:prstGeom prst="rect">
            <a:avLst/>
          </a:prstGeom>
        </p:spPr>
        <p:txBody>
          <a:bodyPr vert="horz" lIns="111716" tIns="55859" rIns="111716" bIns="55859"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017934"/>
            <a:ext cx="2560320" cy="345686"/>
          </a:xfrm>
          <a:prstGeom prst="rect">
            <a:avLst/>
          </a:prstGeom>
        </p:spPr>
        <p:txBody>
          <a:bodyPr vert="horz" lIns="111716" tIns="55859" rIns="111716" bIns="55859" rtlCol="0" anchor="ctr"/>
          <a:lstStyle>
            <a:lvl1pPr algn="r">
              <a:defRPr sz="15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7164" rtl="0" eaLnBrk="1" latinLnBrk="0" hangingPunct="1">
        <a:spcBef>
          <a:spcPct val="0"/>
        </a:spcBef>
        <a:buNone/>
        <a:defRPr sz="5400" kern="1200">
          <a:solidFill>
            <a:schemeClr val="tx1"/>
          </a:solidFill>
          <a:latin typeface="+mj-lt"/>
          <a:ea typeface="+mj-ea"/>
          <a:cs typeface="+mj-cs"/>
        </a:defRPr>
      </a:lvl1pPr>
    </p:titleStyle>
    <p:bodyStyle>
      <a:lvl1pPr marL="418936" indent="-418936" algn="l" defTabSz="11171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7696" indent="-349114" algn="l" defTabSz="11171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6455" indent="-279292" algn="l" defTabSz="11171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503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513619"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72200"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0782"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89365"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4794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45686"/>
            <a:ext cx="9464040" cy="125498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4380" y="1728427"/>
            <a:ext cx="9464040" cy="4119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380" y="6017934"/>
            <a:ext cx="2468880" cy="345685"/>
          </a:xfrm>
          <a:prstGeom prst="rect">
            <a:avLst/>
          </a:prstGeom>
        </p:spPr>
        <p:txBody>
          <a:bodyPr vert="horz" lIns="91440" tIns="45720" rIns="91440" bIns="45720" rtlCol="0" anchor="ctr"/>
          <a:lstStyle>
            <a:lvl1pPr algn="l">
              <a:defRPr sz="1080">
                <a:solidFill>
                  <a:schemeClr val="tx1">
                    <a:tint val="75000"/>
                  </a:schemeClr>
                </a:solidFill>
              </a:defRPr>
            </a:lvl1pPr>
          </a:lstStyle>
          <a:p>
            <a:fld id="{83567E14-3BA2-4243-B9EA-E2C7FD4D8806}" type="datetimeFigureOut">
              <a:rPr lang="en-US" smtClean="0">
                <a:solidFill>
                  <a:prstClr val="black">
                    <a:tint val="75000"/>
                  </a:prstClr>
                </a:solidFill>
              </a:rPr>
              <a:pPr/>
              <a:t>9/30/2022</a:t>
            </a:fld>
            <a:endParaRPr lang="en-US">
              <a:solidFill>
                <a:prstClr val="black">
                  <a:tint val="75000"/>
                </a:prstClr>
              </a:solidFill>
            </a:endParaRPr>
          </a:p>
        </p:txBody>
      </p:sp>
      <p:sp>
        <p:nvSpPr>
          <p:cNvPr id="5" name="Footer Placeholder 4"/>
          <p:cNvSpPr>
            <a:spLocks noGrp="1"/>
          </p:cNvSpPr>
          <p:nvPr>
            <p:ph type="ftr" sz="quarter" idx="3"/>
          </p:nvPr>
        </p:nvSpPr>
        <p:spPr>
          <a:xfrm>
            <a:off x="3634740" y="6017934"/>
            <a:ext cx="3703320" cy="34568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749540" y="6017934"/>
            <a:ext cx="2468880" cy="345685"/>
          </a:xfrm>
          <a:prstGeom prst="rect">
            <a:avLst/>
          </a:prstGeom>
        </p:spPr>
        <p:txBody>
          <a:bodyPr vert="horz" lIns="91440" tIns="45720" rIns="91440" bIns="45720" rtlCol="0" anchor="ctr"/>
          <a:lstStyle>
            <a:lvl1pPr algn="r">
              <a:defRPr sz="108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07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640" y="518067"/>
            <a:ext cx="9875520" cy="722945"/>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2pPr>
            <a:lvl3pPr lvl="2">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3pPr>
            <a:lvl4pPr lvl="3">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4pPr>
            <a:lvl5pPr lvl="4">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5pPr>
            <a:lvl6pPr lvl="5">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6pPr>
            <a:lvl7pPr lvl="6">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7pPr>
            <a:lvl8pPr lvl="7">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8pPr>
            <a:lvl9pPr lvl="8">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548640" y="1454822"/>
            <a:ext cx="9875520" cy="4312678"/>
          </a:xfrm>
          <a:prstGeom prst="rect">
            <a:avLst/>
          </a:prstGeom>
          <a:noFill/>
          <a:ln>
            <a:noFill/>
          </a:ln>
        </p:spPr>
        <p:txBody>
          <a:bodyPr spcFirstLastPara="1" wrap="square" lIns="91425" tIns="91425" rIns="91425" bIns="91425" anchor="t" anchorCtr="0">
            <a:normAutofit/>
          </a:bodyPr>
          <a:lstStyle>
            <a:lvl1pPr marL="457200" lvl="0"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1pPr>
            <a:lvl2pPr marL="914400" lvl="1"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2pPr>
            <a:lvl3pPr marL="1371600" lvl="2"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3pPr>
            <a:lvl4pPr marL="1828800" lvl="3"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4pPr>
            <a:lvl5pPr marL="2286000" lvl="4"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5pPr>
            <a:lvl6pPr marL="2743200" lvl="5"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6pPr>
            <a:lvl7pPr marL="3200400" lvl="6"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7pPr>
            <a:lvl8pPr marL="3657600" lvl="7"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8pPr>
            <a:lvl9pPr marL="4114800" lvl="8"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9752782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1358" y="-18483"/>
            <a:ext cx="11103169" cy="2453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Flowchart: Document 17"/>
          <p:cNvSpPr/>
          <p:nvPr/>
        </p:nvSpPr>
        <p:spPr>
          <a:xfrm>
            <a:off x="-51838" y="13580"/>
            <a:ext cx="11103169" cy="224347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0" y="6324541"/>
            <a:ext cx="10972800" cy="168334"/>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Group 1"/>
          <p:cNvGrpSpPr/>
          <p:nvPr/>
        </p:nvGrpSpPr>
        <p:grpSpPr>
          <a:xfrm>
            <a:off x="3071688" y="2716713"/>
            <a:ext cx="6072312" cy="123096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1918162" y="2662943"/>
            <a:ext cx="1190798" cy="1252666"/>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1838" y="115623"/>
            <a:ext cx="2119106" cy="188397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66564" y="225196"/>
            <a:ext cx="1609836" cy="1398612"/>
          </a:xfrm>
          <a:prstGeom prst="rect">
            <a:avLst/>
          </a:prstGeom>
          <a:noFill/>
        </p:spPr>
        <p:txBody>
          <a:bodyPr wrap="square" lIns="111716" tIns="55859" rIns="111716" bIns="55859" rtlCol="0">
            <a:spAutoFit/>
          </a:bodyPr>
          <a:lstStyle/>
          <a:p>
            <a:pPr algn="ctr"/>
            <a:r>
              <a:rPr lang="en-US" sz="8100" b="1" dirty="0">
                <a:solidFill>
                  <a:schemeClr val="accent6"/>
                </a:solidFill>
                <a:latin typeface="Times New Roman" panose="02020603050405020304" pitchFamily="18" charset="0"/>
                <a:ea typeface="Arial-Rounded" pitchFamily="34" charset="0"/>
                <a:cs typeface="Times New Roman" panose="02020603050405020304" pitchFamily="18" charset="0"/>
              </a:rPr>
              <a:t>4</a:t>
            </a:r>
          </a:p>
        </p:txBody>
      </p:sp>
      <p:sp>
        <p:nvSpPr>
          <p:cNvPr id="29" name="TextBox 28"/>
          <p:cNvSpPr txBox="1"/>
          <p:nvPr/>
        </p:nvSpPr>
        <p:spPr>
          <a:xfrm>
            <a:off x="2011680" y="610844"/>
            <a:ext cx="8595360" cy="893536"/>
          </a:xfrm>
          <a:prstGeom prst="rect">
            <a:avLst/>
          </a:prstGeom>
          <a:noFill/>
        </p:spPr>
        <p:txBody>
          <a:bodyPr wrap="square" lIns="111716" tIns="55859" rIns="111716" bIns="55859" rtlCol="0">
            <a:spAutoFit/>
          </a:bodyPr>
          <a:lstStyle/>
          <a:p>
            <a:pPr algn="ctr"/>
            <a:r>
              <a:rPr lang="en-US" sz="49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EM LỚN LÊN TỪNG NGÀY</a:t>
            </a:r>
          </a:p>
        </p:txBody>
      </p:sp>
      <p:sp>
        <p:nvSpPr>
          <p:cNvPr id="33" name="TextBox 32"/>
          <p:cNvSpPr txBox="1"/>
          <p:nvPr/>
        </p:nvSpPr>
        <p:spPr>
          <a:xfrm>
            <a:off x="1900960" y="2729999"/>
            <a:ext cx="1188720" cy="1204352"/>
          </a:xfrm>
          <a:prstGeom prst="rect">
            <a:avLst/>
          </a:prstGeom>
          <a:noFill/>
        </p:spPr>
        <p:txBody>
          <a:bodyPr wrap="square" lIns="111716" tIns="55859" rIns="111716" bIns="55859" rtlCol="0">
            <a:spAutoFit/>
          </a:bodyPr>
          <a:lstStyle/>
          <a:p>
            <a:pPr algn="ctr"/>
            <a:r>
              <a:rPr lang="en-US" sz="34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4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3400" b="1" dirty="0">
                <a:solidFill>
                  <a:schemeClr val="bg1"/>
                </a:solidFill>
                <a:latin typeface="Times New Roman" panose="02020603050405020304" pitchFamily="18" charset="0"/>
                <a:ea typeface="Arial-Rounded" pitchFamily="34" charset="0"/>
                <a:cs typeface="Times New Roman" panose="02020603050405020304" pitchFamily="18" charset="0"/>
              </a:rPr>
              <a:t>8</a:t>
            </a:r>
          </a:p>
        </p:txBody>
      </p:sp>
      <p:sp>
        <p:nvSpPr>
          <p:cNvPr id="24" name="TextBox 23"/>
          <p:cNvSpPr txBox="1"/>
          <p:nvPr/>
        </p:nvSpPr>
        <p:spPr>
          <a:xfrm>
            <a:off x="2911111" y="2889622"/>
            <a:ext cx="5630444" cy="815831"/>
          </a:xfrm>
          <a:prstGeom prst="rect">
            <a:avLst/>
          </a:prstGeom>
          <a:noFill/>
        </p:spPr>
        <p:txBody>
          <a:bodyPr wrap="square" lIns="111716" tIns="55859" rIns="111716" bIns="55859" rtlCol="0">
            <a:spAutoFit/>
          </a:bodyPr>
          <a:lstStyle/>
          <a:p>
            <a:pPr algn="ct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Cầu</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thủ</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dự</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bị</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3515509" y="4112155"/>
            <a:ext cx="4425603" cy="789976"/>
          </a:xfrm>
          <a:prstGeom prst="rect">
            <a:avLst/>
          </a:prstGeom>
          <a:noFill/>
        </p:spPr>
        <p:txBody>
          <a:bodyPr wrap="none" lIns="111776" tIns="55888" rIns="111776" bIns="5588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Đọc</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mở</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rộng</a:t>
            </a:r>
            <a:endPar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6014" y="4520101"/>
            <a:ext cx="1916539" cy="1569466"/>
          </a:xfrm>
          <a:prstGeom prst="rect">
            <a:avLst/>
          </a:prstGeom>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93837"/>
            <a:ext cx="11811000" cy="4776653"/>
          </a:xfrm>
          <a:prstGeom prst="rect">
            <a:avLst/>
          </a:prstGeom>
        </p:spPr>
      </p:pic>
      <p:sp>
        <p:nvSpPr>
          <p:cNvPr id="6" name="TextBox 5"/>
          <p:cNvSpPr txBox="1"/>
          <p:nvPr/>
        </p:nvSpPr>
        <p:spPr>
          <a:xfrm>
            <a:off x="3124200" y="1570037"/>
            <a:ext cx="6781800" cy="954107"/>
          </a:xfrm>
          <a:prstGeom prst="rect">
            <a:avLst/>
          </a:prstGeom>
          <a:noFill/>
        </p:spPr>
        <p:txBody>
          <a:bodyPr wrap="square" rtlCol="0">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Giải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Bóng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đá</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đồng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năm</a:t>
            </a:r>
            <a:r>
              <a:rPr lang="en-US" sz="2800" dirty="0">
                <a:solidFill>
                  <a:srgbClr val="00B050"/>
                </a:solidFill>
                <a:latin typeface="Times New Roman" panose="02020603050405020304" pitchFamily="18" charset="0"/>
                <a:cs typeface="Times New Roman" panose="02020603050405020304" pitchFamily="18" charset="0"/>
              </a:rPr>
              <a:t> 2020 “</a:t>
            </a:r>
            <a:r>
              <a:rPr lang="en-US" sz="2800" dirty="0" err="1">
                <a:solidFill>
                  <a:srgbClr val="00B050"/>
                </a:solidFill>
                <a:latin typeface="Times New Roman" panose="02020603050405020304" pitchFamily="18" charset="0"/>
                <a:cs typeface="Times New Roman" panose="02020603050405020304" pitchFamily="18" charset="0"/>
              </a:rPr>
              <a:t>Hướng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về</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miền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Trung</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7" name="Picture 6" descr="18323720-tác-giả-của-một-con-gà-để-ấp-trứng-trong-một-hòn-đảo-trên-một-nền-trắng.jpg"/>
          <p:cNvPicPr>
            <a:picLocks noChangeAspect="1"/>
          </p:cNvPicPr>
          <p:nvPr/>
        </p:nvPicPr>
        <p:blipFill>
          <a:blip r:embed="rId3">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9" name="图片 41">
            <a:extLst>
              <a:ext uri="{FF2B5EF4-FFF2-40B4-BE49-F238E27FC236}">
                <a16:creationId xmlns:a16="http://schemas.microsoft.com/office/drawing/2014/main" id="{C404B79C-321D-4A2D-AC10-89EBCFCF0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276483"/>
            <a:ext cx="426666" cy="692993"/>
          </a:xfrm>
          <a:prstGeom prst="rect">
            <a:avLst/>
          </a:prstGeom>
        </p:spPr>
      </p:pic>
      <p:pic>
        <p:nvPicPr>
          <p:cNvPr id="10" name="图片 43">
            <a:extLst>
              <a:ext uri="{FF2B5EF4-FFF2-40B4-BE49-F238E27FC236}">
                <a16:creationId xmlns:a16="http://schemas.microsoft.com/office/drawing/2014/main" id="{0203E267-C0F0-4C4D-B171-ADA7286AE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11" name="图片 2077" descr="2"/>
          <p:cNvPicPr>
            <a:picLocks noChangeAspect="1"/>
          </p:cNvPicPr>
          <p:nvPr/>
        </p:nvPicPr>
        <p:blipFill>
          <a:blip r:embed="rId8"/>
          <a:stretch>
            <a:fillRect/>
          </a:stretch>
        </p:blipFill>
        <p:spPr>
          <a:xfrm>
            <a:off x="6972300" y="235208"/>
            <a:ext cx="3086100" cy="1031875"/>
          </a:xfrm>
          <a:prstGeom prst="rect">
            <a:avLst/>
          </a:prstGeom>
          <a:noFill/>
          <a:ln w="9525">
            <a:noFill/>
          </a:ln>
        </p:spPr>
      </p:pic>
    </p:spTree>
    <p:extLst>
      <p:ext uri="{BB962C8B-B14F-4D97-AF65-F5344CB8AC3E}">
        <p14:creationId xmlns:p14="http://schemas.microsoft.com/office/powerpoint/2010/main" val="30692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750" fill="hold"/>
                                        <p:tgtEl>
                                          <p:spTgt spid="10"/>
                                        </p:tgtEl>
                                        <p:attrNameLst>
                                          <p:attrName>ppt_w</p:attrName>
                                        </p:attrNameLst>
                                      </p:cBhvr>
                                      <p:tavLst>
                                        <p:tav tm="0">
                                          <p:val>
                                            <p:fltVal val="0"/>
                                          </p:val>
                                        </p:tav>
                                        <p:tav tm="100000">
                                          <p:val>
                                            <p:strVal val="#ppt_w"/>
                                          </p:val>
                                        </p:tav>
                                      </p:tavLst>
                                    </p:anim>
                                    <p:anim calcmode="lin" valueType="num">
                                      <p:cBhvr>
                                        <p:cTn id="21" dur="750" fill="hold"/>
                                        <p:tgtEl>
                                          <p:spTgt spid="10"/>
                                        </p:tgtEl>
                                        <p:attrNameLst>
                                          <p:attrName>ppt_h</p:attrName>
                                        </p:attrNameLst>
                                      </p:cBhvr>
                                      <p:tavLst>
                                        <p:tav tm="0">
                                          <p:val>
                                            <p:fltVal val="0"/>
                                          </p:val>
                                        </p:tav>
                                        <p:tav tm="100000">
                                          <p:val>
                                            <p:strVal val="#ppt_h"/>
                                          </p:val>
                                        </p:tav>
                                      </p:tavLst>
                                    </p:anim>
                                    <p:animEffect transition="in" filter="fade">
                                      <p:cBhvr>
                                        <p:cTn id="22" dur="750"/>
                                        <p:tgtEl>
                                          <p:spTgt spid="10"/>
                                        </p:tgtEl>
                                      </p:cBhvr>
                                    </p:animEffect>
                                  </p:childTnLst>
                                </p:cTn>
                              </p:par>
                              <p:par>
                                <p:cTn id="23" presetID="2" presetClass="entr" presetSubtype="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716" t="18104" r="4812" b="22885"/>
          <a:stretch/>
        </p:blipFill>
        <p:spPr>
          <a:xfrm>
            <a:off x="133349" y="2622563"/>
            <a:ext cx="5657851" cy="3756699"/>
          </a:xfrm>
          <a:prstGeom prst="rect">
            <a:avLst/>
          </a:prstGeom>
        </p:spPr>
      </p:pic>
      <p:pic>
        <p:nvPicPr>
          <p:cNvPr id="19"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190" b="6070"/>
          <a:stretch/>
        </p:blipFill>
        <p:spPr>
          <a:xfrm>
            <a:off x="4200103" y="-267569"/>
            <a:ext cx="6772697" cy="4961806"/>
          </a:xfrm>
          <a:prstGeom prst="rect">
            <a:avLst/>
          </a:prstGeom>
        </p:spPr>
      </p:pic>
      <p:sp>
        <p:nvSpPr>
          <p:cNvPr id="3" name="TextBox 2"/>
          <p:cNvSpPr txBox="1"/>
          <p:nvPr/>
        </p:nvSpPr>
        <p:spPr>
          <a:xfrm>
            <a:off x="5562600" y="1632842"/>
            <a:ext cx="4876800" cy="1384995"/>
          </a:xfrm>
          <a:prstGeom prst="rect">
            <a:avLst/>
          </a:prstGeom>
          <a:noFill/>
        </p:spPr>
        <p:txBody>
          <a:bodyPr wrap="square" rtlCol="0">
            <a:spAutoFit/>
          </a:bodyPr>
          <a:lstStyle/>
          <a:p>
            <a:pPr algn="just"/>
            <a:r>
              <a:rPr lang="en-US" sz="2800" dirty="0" err="1">
                <a:solidFill>
                  <a:srgbClr val="00B050"/>
                </a:solidFill>
                <a:latin typeface="Times New Roman" panose="02020603050405020304" pitchFamily="18" charset="0"/>
                <a:cs typeface="Times New Roman" panose="02020603050405020304" pitchFamily="18" charset="0"/>
              </a:rPr>
              <a:t>Điều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em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thấy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thú</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vị</a:t>
            </a:r>
            <a:r>
              <a:rPr lang="en-US" sz="2800" dirty="0">
                <a:solidFill>
                  <a:srgbClr val="00B050"/>
                </a:solidFill>
                <a:latin typeface="Times New Roman" panose="02020603050405020304" pitchFamily="18" charset="0"/>
                <a:cs typeface="Times New Roman" panose="02020603050405020304" pitchFamily="18" charset="0"/>
              </a:rPr>
              <a:t> (ý </a:t>
            </a:r>
            <a:r>
              <a:rPr lang="en-US" sz="2800" dirty="0" err="1">
                <a:solidFill>
                  <a:srgbClr val="00B050"/>
                </a:solidFill>
                <a:latin typeface="Times New Roman" panose="02020603050405020304" pitchFamily="18" charset="0"/>
                <a:cs typeface="Times New Roman" panose="02020603050405020304" pitchFamily="18" charset="0"/>
              </a:rPr>
              <a:t>nghĩa</a:t>
            </a:r>
            <a:r>
              <a:rPr lang="en-US" sz="2800" dirty="0">
                <a:solidFill>
                  <a:srgbClr val="00B050"/>
                </a:solidFill>
                <a:latin typeface="Times New Roman" panose="02020603050405020304" pitchFamily="18" charset="0"/>
                <a:cs typeface="Times New Roman" panose="02020603050405020304" pitchFamily="18" charset="0"/>
              </a:rPr>
              <a:t> ) </a:t>
            </a:r>
            <a:r>
              <a:rPr lang="en-US" sz="2800" dirty="0" err="1">
                <a:solidFill>
                  <a:srgbClr val="00B050"/>
                </a:solidFill>
                <a:latin typeface="Times New Roman" panose="02020603050405020304" pitchFamily="18" charset="0"/>
                <a:cs typeface="Times New Roman" panose="02020603050405020304" pitchFamily="18" charset="0"/>
              </a:rPr>
              <a:t>nhất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gì</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Vì</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sao</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20" name="图片 22">
            <a:extLst>
              <a:ext uri="{FF2B5EF4-FFF2-40B4-BE49-F238E27FC236}">
                <a16:creationId xmlns:a16="http://schemas.microsoft.com/office/drawing/2014/main" id="{A470F45D-437D-4A79-8511-6FDF65B0D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5934">
            <a:off x="194886" y="446696"/>
            <a:ext cx="1829216" cy="685516"/>
          </a:xfrm>
          <a:prstGeom prst="rect">
            <a:avLst/>
          </a:prstGeom>
        </p:spPr>
      </p:pic>
    </p:spTree>
    <p:extLst>
      <p:ext uri="{BB962C8B-B14F-4D97-AF65-F5344CB8AC3E}">
        <p14:creationId xmlns:p14="http://schemas.microsoft.com/office/powerpoint/2010/main" val="32305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0602043" y="1041179"/>
            <a:ext cx="300848"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8978044" y="264819"/>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9626237" y="194338"/>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0410732" y="109077"/>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0498703" y="1621413"/>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7145" y="5338127"/>
            <a:ext cx="10989945" cy="994410"/>
          </a:xfrm>
          <a:prstGeom prst="rect">
            <a:avLst/>
          </a:prstGeom>
        </p:spPr>
      </p:pic>
      <p:pic>
        <p:nvPicPr>
          <p:cNvPr id="32" name="图片 7"/>
          <p:cNvPicPr>
            <a:picLocks noChangeAspect="1"/>
          </p:cNvPicPr>
          <p:nvPr/>
        </p:nvPicPr>
        <p:blipFill>
          <a:blip r:embed="rId4"/>
          <a:stretch>
            <a:fillRect/>
          </a:stretch>
        </p:blipFill>
        <p:spPr>
          <a:xfrm>
            <a:off x="169853" y="4254368"/>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715622" y="4357751"/>
            <a:ext cx="1354459" cy="1871403"/>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787445" y="289013"/>
            <a:ext cx="7360887" cy="84023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altLang="zh-CN" sz="486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86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911880" y="1179424"/>
            <a:ext cx="9149040" cy="643205"/>
            <a:chOff x="774356" y="888444"/>
            <a:chExt cx="10165600"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34876" y="1066505"/>
              <a:ext cx="8905080" cy="533479"/>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rộng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thao</a:t>
              </a:r>
              <a:endPar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683" y="2639675"/>
            <a:ext cx="9188101" cy="689170"/>
            <a:chOff x="752655" y="2065203"/>
            <a:chExt cx="10209001" cy="765745"/>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188" y="2156853"/>
                <a:ext cx="469352"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33479"/>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Kể</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điều</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endPar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4464140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655637"/>
            <a:ext cx="6869831" cy="734817"/>
          </a:xfrm>
          <a:prstGeom prst="rect">
            <a:avLst/>
          </a:prstGeom>
          <a:noFill/>
        </p:spPr>
        <p:txBody>
          <a:bodyPr wrap="square" lIns="83819" tIns="41910" rIns="83819" bIns="41910" rtlCol="0">
            <a:spAutoFit/>
          </a:bodyPr>
          <a:lstStyle/>
          <a:p>
            <a:pPr algn="ctr" defTabSz="838195">
              <a:lnSpc>
                <a:spcPct val="150000"/>
              </a:lnSpc>
            </a:pPr>
            <a:r>
              <a:rPr lang="en-US" sz="3200" dirty="0">
                <a:solidFill>
                  <a:srgbClr val="FF0000"/>
                </a:solidFill>
                <a:latin typeface="Times New Roman" panose="02020603050405020304" pitchFamily="18" charset="0"/>
                <a:cs typeface="Times New Roman" panose="02020603050405020304" pitchFamily="18" charset="0"/>
              </a:rPr>
              <a:t>ĐỊNH HƯỚNG HỌC TẬP TIẾP THEO</a:t>
            </a:r>
          </a:p>
        </p:txBody>
      </p:sp>
      <p:sp>
        <p:nvSpPr>
          <p:cNvPr id="21" name="TextBox 20"/>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bảng</a:t>
            </a:r>
            <a:r>
              <a:rPr lang="en-US" sz="2800" dirty="0">
                <a:solidFill>
                  <a:srgbClr val="00B050"/>
                </a:solidFill>
                <a:latin typeface="Times New Roman" panose="02020603050405020304" pitchFamily="18" charset="0"/>
                <a:cs typeface="Times New Roman" panose="02020603050405020304" pitchFamily="18" charset="0"/>
              </a:rPr>
              <a:t> tin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trường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nội</a:t>
            </a:r>
            <a:r>
              <a:rPr lang="en-US" sz="2800" dirty="0">
                <a:solidFill>
                  <a:srgbClr val="00B050"/>
                </a:solidFill>
                <a:latin typeface="Times New Roman" panose="02020603050405020304" pitchFamily="18" charset="0"/>
                <a:cs typeface="Times New Roman" panose="02020603050405020304" pitchFamily="18" charset="0"/>
              </a:rPr>
              <a:t> dung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bảng</a:t>
            </a:r>
            <a:r>
              <a:rPr lang="en-US" sz="2800" dirty="0">
                <a:solidFill>
                  <a:srgbClr val="00B050"/>
                </a:solidFill>
                <a:latin typeface="Times New Roman" panose="02020603050405020304" pitchFamily="18" charset="0"/>
                <a:cs typeface="Times New Roman" panose="02020603050405020304" pitchFamily="18" charset="0"/>
              </a:rPr>
              <a:t> tin.</a:t>
            </a:r>
          </a:p>
          <a:p>
            <a:pPr marL="457200" indent="-457200" algn="just">
              <a:lnSpc>
                <a:spcPct val="150000"/>
              </a:lnSpc>
              <a:buFontTx/>
              <a:buChar char="-"/>
            </a:pPr>
            <a:r>
              <a:rPr lang="en-US" sz="2800" dirty="0" err="1">
                <a:solidFill>
                  <a:srgbClr val="00B050"/>
                </a:solidFill>
                <a:latin typeface="Times New Roman" panose="02020603050405020304" pitchFamily="18" charset="0"/>
                <a:cs typeface="Times New Roman" panose="02020603050405020304" pitchFamily="18" charset="0"/>
              </a:rPr>
              <a:t>Xem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466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1819960"/>
            <a:ext cx="6869831" cy="1299843"/>
          </a:xfrm>
          <a:prstGeom prst="rect">
            <a:avLst/>
          </a:prstGeom>
          <a:noFill/>
        </p:spPr>
        <p:txBody>
          <a:bodyPr wrap="square" lIns="83819" tIns="41910" rIns="83819" bIns="41910" rtlCol="0">
            <a:spAutoFit/>
          </a:bodyPr>
          <a:lstStyle/>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hẹn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p>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0602043" y="1041179"/>
            <a:ext cx="300848"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8978044" y="264819"/>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9626237" y="194338"/>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0410732" y="109077"/>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0498703" y="1621413"/>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7145" y="5338127"/>
            <a:ext cx="10989945" cy="994410"/>
          </a:xfrm>
          <a:prstGeom prst="rect">
            <a:avLst/>
          </a:prstGeom>
        </p:spPr>
      </p:pic>
      <p:pic>
        <p:nvPicPr>
          <p:cNvPr id="32" name="图片 7"/>
          <p:cNvPicPr>
            <a:picLocks noChangeAspect="1"/>
          </p:cNvPicPr>
          <p:nvPr/>
        </p:nvPicPr>
        <p:blipFill>
          <a:blip r:embed="rId4"/>
          <a:stretch>
            <a:fillRect/>
          </a:stretch>
        </p:blipFill>
        <p:spPr>
          <a:xfrm>
            <a:off x="169853" y="4254368"/>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715622" y="4357751"/>
            <a:ext cx="1354459" cy="1871403"/>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787445" y="289013"/>
            <a:ext cx="7360887" cy="840230"/>
          </a:xfrm>
          <a:prstGeom prst="rect">
            <a:avLst/>
          </a:prstGeom>
          <a:noFill/>
        </p:spPr>
        <p:txBody>
          <a:bodyPr wrap="square" rtlCol="0">
            <a:spAutoFit/>
          </a:bodyPr>
          <a:lstStyle/>
          <a:p>
            <a:pPr defTabSz="822960">
              <a:defRPr/>
            </a:pPr>
            <a:r>
              <a:rPr lang="en-US" altLang="zh-CN" sz="486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86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911880" y="1179424"/>
            <a:ext cx="9149040" cy="643205"/>
            <a:chOff x="774356" y="888444"/>
            <a:chExt cx="10165600"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34876" y="1066505"/>
              <a:ext cx="8905080" cy="533479"/>
            </a:xfrm>
            <a:prstGeom prst="rect">
              <a:avLst/>
            </a:prstGeom>
            <a:noFill/>
          </p:spPr>
          <p:txBody>
            <a:bodyPr wrap="square" rtlCol="0">
              <a:spAutoFit/>
            </a:bodyPr>
            <a:lstStyle/>
            <a:p>
              <a:pPr defTabSz="822960">
                <a:defRPr/>
              </a:pPr>
              <a:r>
                <a:rPr lang="en-US" sz="2520" b="1" dirty="0" err="1">
                  <a:solidFill>
                    <a:srgbClr val="002060"/>
                  </a:solidFill>
                  <a:latin typeface="Times New Roman" panose="02020603050405020304" pitchFamily="18" charset="0"/>
                  <a:cs typeface="Times New Roman" panose="02020603050405020304" pitchFamily="18" charset="0"/>
                </a:rPr>
                <a:t>Đọc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mở</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rộng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một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bài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viết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về</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hoạt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động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thể</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thao</a:t>
              </a:r>
              <a:endParaRPr lang="en-US" sz="252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683" y="2639675"/>
            <a:ext cx="9188101" cy="689170"/>
            <a:chOff x="752655" y="2065203"/>
            <a:chExt cx="10209001" cy="765745"/>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188" y="2156853"/>
                <a:ext cx="469352"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33479"/>
            </a:xfrm>
            <a:prstGeom prst="rect">
              <a:avLst/>
            </a:prstGeom>
            <a:noFill/>
          </p:spPr>
          <p:txBody>
            <a:bodyPr wrap="square" rtlCol="0">
              <a:spAutoFit/>
            </a:bodyPr>
            <a:lstStyle/>
            <a:p>
              <a:pPr defTabSz="822960">
                <a:defRPr/>
              </a:pPr>
              <a:r>
                <a:rPr lang="en-US" sz="2520" b="1" dirty="0" err="1">
                  <a:solidFill>
                    <a:srgbClr val="002060"/>
                  </a:solidFill>
                  <a:latin typeface="Times New Roman" panose="02020603050405020304" pitchFamily="18" charset="0"/>
                  <a:cs typeface="Times New Roman" panose="02020603050405020304" pitchFamily="18" charset="0"/>
                </a:rPr>
                <a:t>Kể</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lại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điều</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thú</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vị</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đã</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đọc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được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trong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bài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viết</a:t>
              </a:r>
              <a:endParaRPr lang="en-US" sz="252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93169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24541"/>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4726"/>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37" name="Oval 36"/>
          <p:cNvSpPr/>
          <p:nvPr/>
        </p:nvSpPr>
        <p:spPr>
          <a:xfrm>
            <a:off x="274320" y="1418813"/>
            <a:ext cx="731520"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cs typeface="Times New Roman" panose="02020603050405020304" pitchFamily="18" charset="0"/>
              </a:rPr>
              <a:t>1</a:t>
            </a:r>
          </a:p>
        </p:txBody>
      </p:sp>
      <p:sp>
        <p:nvSpPr>
          <p:cNvPr id="38" name="TextBox 37"/>
          <p:cNvSpPr txBox="1"/>
          <p:nvPr/>
        </p:nvSpPr>
        <p:spPr>
          <a:xfrm>
            <a:off x="1188720" y="1531538"/>
            <a:ext cx="9418320" cy="605251"/>
          </a:xfrm>
          <a:prstGeom prst="rect">
            <a:avLst/>
          </a:prstGeom>
          <a:noFill/>
        </p:spPr>
        <p:txBody>
          <a:bodyPr wrap="square" lIns="111716" tIns="55859" rIns="111716" bIns="55859"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a:t>
            </a:r>
          </a:p>
        </p:txBody>
      </p:sp>
      <p:grpSp>
        <p:nvGrpSpPr>
          <p:cNvPr id="42" name="Group 41"/>
          <p:cNvGrpSpPr/>
          <p:nvPr/>
        </p:nvGrpSpPr>
        <p:grpSpPr>
          <a:xfrm>
            <a:off x="365760" y="365081"/>
            <a:ext cx="2651760" cy="668969"/>
            <a:chOff x="9566064" y="964372"/>
            <a:chExt cx="5446164" cy="698253"/>
          </a:xfrm>
        </p:grpSpPr>
        <p:sp>
          <p:nvSpPr>
            <p:cNvPr id="4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5" name="Rectangle 10"/>
            <p:cNvSpPr/>
            <p:nvPr/>
          </p:nvSpPr>
          <p:spPr>
            <a:xfrm>
              <a:off x="9774447" y="1018432"/>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r>
                <a:rPr lang="en-US" sz="2900" dirty="0" err="1">
                  <a:solidFill>
                    <a:srgbClr val="0070C0"/>
                  </a:solidFill>
                  <a:latin typeface="Times New Roman" panose="02020603050405020304" pitchFamily="18" charset="0"/>
                  <a:cs typeface="Times New Roman" panose="02020603050405020304" pitchFamily="18" charset="0"/>
                </a:rPr>
                <a:t>Đọc</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mở</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rộng</a:t>
              </a:r>
              <a:endParaRPr lang="en-US" sz="2900" dirty="0">
                <a:solidFill>
                  <a:srgbClr val="0070C0"/>
                </a:solidFill>
                <a:latin typeface="Times New Roman" panose="02020603050405020304" pitchFamily="18" charset="0"/>
                <a:cs typeface="Times New Roman" panose="02020603050405020304" pitchFamily="18" charset="0"/>
              </a:endParaRPr>
            </a:p>
          </p:txBody>
        </p:sp>
      </p:grpSp>
      <p:sp>
        <p:nvSpPr>
          <p:cNvPr id="46" name="Rounded Rectangular Callout 45"/>
          <p:cNvSpPr/>
          <p:nvPr/>
        </p:nvSpPr>
        <p:spPr>
          <a:xfrm>
            <a:off x="7130090" y="2404769"/>
            <a:ext cx="3385511" cy="1130241"/>
          </a:xfrm>
          <a:prstGeom prst="wedgeRoundRectCallout">
            <a:avLst>
              <a:gd name="adj1" fmla="val -38609"/>
              <a:gd name="adj2" fmla="val 81354"/>
              <a:gd name="adj3" fmla="val 16667"/>
            </a:avLst>
          </a:prstGeom>
        </p:spPr>
        <p:style>
          <a:lnRef idx="2">
            <a:schemeClr val="accent6"/>
          </a:lnRef>
          <a:fillRef idx="1">
            <a:schemeClr val="lt1"/>
          </a:fillRef>
          <a:effectRef idx="0">
            <a:schemeClr val="accent6"/>
          </a:effectRef>
          <a:fontRef idx="minor">
            <a:schemeClr val="dk1"/>
          </a:fontRef>
        </p:style>
        <p:txBody>
          <a:bodyPr lIns="111776" tIns="55888" rIns="111776" bIns="55888" rtlCol="0" anchor="ctr"/>
          <a:lstStyle/>
          <a:p>
            <a:pPr algn="just">
              <a:lnSpc>
                <a:spcPct val="150000"/>
              </a:lnSpc>
            </a:pP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768" l="125" r="100000">
                        <a14:foregroundMark x1="13125" y1="53202" x2="18250" y2="52463"/>
                        <a14:foregroundMark x1="26125" y1="60099" x2="38250" y2="38670"/>
                        <a14:foregroundMark x1="12125" y1="92857" x2="80125" y2="75369"/>
                        <a14:foregroundMark x1="79000" y1="91379" x2="90250" y2="98030"/>
                        <a14:foregroundMark x1="60500" y1="33990" x2="64875" y2="34729"/>
                        <a14:foregroundMark x1="58250" y1="47537" x2="73375" y2="45320"/>
                        <a14:foregroundMark x1="60625" y1="85222" x2="59250" y2="98030"/>
                      </a14:backgroundRemoval>
                    </a14:imgEffect>
                  </a14:imgLayer>
                </a14:imgProps>
              </a:ext>
              <a:ext uri="{28A0092B-C50C-407E-A947-70E740481C1C}">
                <a14:useLocalDpi xmlns:a14="http://schemas.microsoft.com/office/drawing/2010/main" val="0"/>
              </a:ext>
            </a:extLst>
          </a:blip>
          <a:stretch>
            <a:fillRect/>
          </a:stretch>
        </p:blipFill>
        <p:spPr>
          <a:xfrm>
            <a:off x="2670679" y="3150248"/>
            <a:ext cx="5833241" cy="3114175"/>
          </a:xfrm>
          <a:prstGeom prst="rect">
            <a:avLst/>
          </a:prstGeom>
        </p:spPr>
      </p:pic>
    </p:spTree>
    <p:extLst>
      <p:ext uri="{BB962C8B-B14F-4D97-AF65-F5344CB8AC3E}">
        <p14:creationId xmlns:p14="http://schemas.microsoft.com/office/powerpoint/2010/main" val="3036935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42" name="Group 41"/>
          <p:cNvGrpSpPr/>
          <p:nvPr/>
        </p:nvGrpSpPr>
        <p:grpSpPr>
          <a:xfrm>
            <a:off x="404630" y="361637"/>
            <a:ext cx="10182408" cy="585156"/>
            <a:chOff x="576331" y="1015604"/>
            <a:chExt cx="22627573" cy="1300347"/>
          </a:xfrm>
        </p:grpSpPr>
        <p:grpSp>
          <p:nvGrpSpPr>
            <p:cNvPr id="43" name="Group 42"/>
            <p:cNvGrpSpPr/>
            <p:nvPr/>
          </p:nvGrpSpPr>
          <p:grpSpPr>
            <a:xfrm>
              <a:off x="576331" y="1015604"/>
              <a:ext cx="1280160" cy="1280160"/>
              <a:chOff x="3526313" y="1889874"/>
              <a:chExt cx="2094750" cy="2080260"/>
            </a:xfrm>
          </p:grpSpPr>
          <p:sp>
            <p:nvSpPr>
              <p:cNvPr id="45" name="Google Shape;418;p36"/>
              <p:cNvSpPr/>
              <p:nvPr/>
            </p:nvSpPr>
            <p:spPr>
              <a:xfrm>
                <a:off x="3526313" y="1889874"/>
                <a:ext cx="2094750" cy="2080260"/>
              </a:xfrm>
              <a:prstGeom prst="ellipse">
                <a:avLst/>
              </a:prstGeom>
              <a:solidFill>
                <a:srgbClr val="FFFFAF"/>
              </a:solidFill>
              <a:ln>
                <a:noFill/>
              </a:ln>
            </p:spPr>
            <p:txBody>
              <a:bodyPr spcFirstLastPara="1" wrap="square" lIns="54767" tIns="54767" rIns="54767" bIns="54767" anchor="ctr" anchorCtr="0">
                <a:noAutofit/>
              </a:bodyPr>
              <a:lstStyle/>
              <a:p>
                <a:pPr algn="just" defTabSz="205740"/>
                <a:endParaRPr sz="810">
                  <a:solidFill>
                    <a:srgbClr val="002060"/>
                  </a:solidFill>
                  <a:latin typeface="Arial-Rounded" pitchFamily="34" charset="0"/>
                  <a:ea typeface="Arial-Rounded" pitchFamily="34" charset="0"/>
                  <a:cs typeface="Arial-Rounded" pitchFamily="34" charset="0"/>
                </a:endParaRPr>
              </a:p>
            </p:txBody>
          </p:sp>
          <p:sp>
            <p:nvSpPr>
              <p:cNvPr id="46" name="Google Shape;423;p36"/>
              <p:cNvSpPr txBox="1">
                <a:spLocks/>
              </p:cNvSpPr>
              <p:nvPr/>
            </p:nvSpPr>
            <p:spPr>
              <a:xfrm>
                <a:off x="3694641" y="2544804"/>
                <a:ext cx="1196998" cy="770400"/>
              </a:xfrm>
              <a:prstGeom prst="rect">
                <a:avLst/>
              </a:prstGeom>
            </p:spPr>
            <p:txBody>
              <a:bodyPr spcFirstLastPara="1" wrap="square" lIns="54767" tIns="54767" rIns="54767" bIns="54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defTabSz="205740"/>
                <a:r>
                  <a:rPr lang="en" sz="4320">
                    <a:solidFill>
                      <a:srgbClr val="0070C0"/>
                    </a:solidFill>
                    <a:latin typeface="Arial Rounded MT Bold" pitchFamily="34" charset="0"/>
                    <a:ea typeface="Arial-Rounded" pitchFamily="34" charset="0"/>
                    <a:cs typeface="Arial-Rounded" pitchFamily="34" charset="0"/>
                  </a:rPr>
                  <a:t>1</a:t>
                </a:r>
              </a:p>
            </p:txBody>
          </p:sp>
        </p:grpSp>
        <p:sp>
          <p:nvSpPr>
            <p:cNvPr id="44" name="TextBox 43"/>
            <p:cNvSpPr txBox="1"/>
            <p:nvPr/>
          </p:nvSpPr>
          <p:spPr>
            <a:xfrm>
              <a:off x="1944102" y="1095104"/>
              <a:ext cx="21259802" cy="1220847"/>
            </a:xfrm>
            <a:prstGeom prst="rect">
              <a:avLst/>
            </a:prstGeom>
            <a:noFill/>
          </p:spPr>
          <p:txBody>
            <a:bodyPr wrap="square" rtlCol="0">
              <a:spAutoFit/>
            </a:bodyPr>
            <a:lstStyle/>
            <a:p>
              <a:pPr algn="just" defTabSz="205740"/>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Tìm</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hoạt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động</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thể</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thao</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sp>
        <p:nvSpPr>
          <p:cNvPr id="10" name="TextBox 9"/>
          <p:cNvSpPr txBox="1"/>
          <p:nvPr/>
        </p:nvSpPr>
        <p:spPr>
          <a:xfrm>
            <a:off x="384055" y="1228945"/>
            <a:ext cx="10211555" cy="5119863"/>
          </a:xfrm>
          <a:prstGeom prst="rect">
            <a:avLst/>
          </a:prstGeom>
          <a:noFill/>
        </p:spPr>
        <p:txBody>
          <a:bodyPr wrap="square" rtlCol="0">
            <a:spAutoFit/>
          </a:bodyPr>
          <a:lstStyle/>
          <a:p>
            <a:pPr algn="ctr" defTabSz="205740"/>
            <a:r>
              <a:rPr lang="vi-VN" sz="2970">
                <a:solidFill>
                  <a:srgbClr val="002060"/>
                </a:solidFill>
                <a:latin typeface="Arial-Rounded" pitchFamily="34" charset="0"/>
                <a:ea typeface="Arial-Rounded" pitchFamily="34" charset="0"/>
                <a:cs typeface="Arial-Rounded" pitchFamily="34" charset="0"/>
              </a:rPr>
              <a:t>Bác </a:t>
            </a:r>
            <a:r>
              <a:rPr lang="vi-VN" sz="2970" dirty="0">
                <a:solidFill>
                  <a:srgbClr val="002060"/>
                </a:solidFill>
                <a:latin typeface="Arial-Rounded" pitchFamily="34" charset="0"/>
                <a:ea typeface="Arial-Rounded" pitchFamily="34" charset="0"/>
                <a:cs typeface="Arial-Rounded" pitchFamily="34" charset="0"/>
              </a:rPr>
              <a:t>Hồ rèn luyện thân thể</a:t>
            </a:r>
          </a:p>
          <a:p>
            <a:pPr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Bác Hồ rất chăm rèn luyện thân thể. Hồi ở chiến khu Việt Bắc, sáng nào Bác cũng dậy sớm luyện tập. Bác tập chạy ở bờ suối. Bác còn tập leo núi. Bác chọn những ngọn núi cao nhất trong vùng để leo lên với bàn chân không. Có đồng chí nhắc :</a:t>
            </a:r>
          </a:p>
          <a:p>
            <a:pPr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Bác nên đi giày cho khỏi đau chân.</a:t>
            </a:r>
          </a:p>
          <a:p>
            <a:pPr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Cảm ơn chú. Bác tập leo chân không cho quen.</a:t>
            </a:r>
          </a:p>
          <a:p>
            <a:pPr defTabSz="205740"/>
            <a:r>
              <a:rPr lang="en-US" sz="2700" dirty="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vi-VN" sz="2700">
                <a:solidFill>
                  <a:srgbClr val="002060"/>
                </a:solidFill>
                <a:latin typeface="Arial-Rounded" pitchFamily="34" charset="0"/>
                <a:ea typeface="Arial-Rounded" pitchFamily="34" charset="0"/>
                <a:cs typeface="Arial-Rounded" pitchFamily="34" charset="0"/>
              </a:rPr>
              <a:t>Sau </a:t>
            </a:r>
            <a:r>
              <a:rPr lang="vi-VN" sz="2700" dirty="0">
                <a:solidFill>
                  <a:srgbClr val="002060"/>
                </a:solidFill>
                <a:latin typeface="Arial-Rounded" pitchFamily="34" charset="0"/>
                <a:ea typeface="Arial-Rounded" pitchFamily="34" charset="0"/>
                <a:cs typeface="Arial-Rounded" pitchFamily="34" charset="0"/>
              </a:rPr>
              <a:t>giờ tập, Bác tắm nước lạnh để luyện chịu đựng với giá rét.</a:t>
            </a:r>
            <a:endParaRPr lang="en-US" sz="2700" i="1" dirty="0">
              <a:solidFill>
                <a:srgbClr val="002060"/>
              </a:solidFill>
              <a:latin typeface="Arial-Rounded" pitchFamily="34" charset="0"/>
              <a:ea typeface="Arial-Rounded" pitchFamily="34" charset="0"/>
              <a:cs typeface="Arial-Rounded" pitchFamily="34" charset="0"/>
            </a:endParaRPr>
          </a:p>
          <a:p>
            <a:pPr algn="just" defTabSz="205740"/>
            <a:endParaRPr lang="en-US" sz="2700">
              <a:solidFill>
                <a:srgbClr val="002060"/>
              </a:solidFill>
              <a:latin typeface="Arial-Rounded" pitchFamily="34" charset="0"/>
              <a:ea typeface="Arial-Rounded" pitchFamily="34" charset="0"/>
              <a:cs typeface="Arial-Rounded" pitchFamily="34" charset="0"/>
            </a:endParaRPr>
          </a:p>
          <a:p>
            <a:pPr algn="just" defTabSz="205740"/>
            <a:r>
              <a:rPr lang="en-US" sz="2700">
                <a:solidFill>
                  <a:srgbClr val="002060"/>
                </a:solidFill>
                <a:latin typeface="Arial-Rounded" pitchFamily="34" charset="0"/>
                <a:ea typeface="Arial-Rounded" pitchFamily="34" charset="0"/>
                <a:cs typeface="Arial-Rounded" pitchFamily="34" charset="0"/>
              </a:rPr>
              <a:t>                                       Nguồn: Sách Tiếng Việt 2 - trang 144</a:t>
            </a:r>
          </a:p>
          <a:p>
            <a:pPr algn="r" defTabSz="205740"/>
            <a:r>
              <a:rPr lang="en-US" sz="2700">
                <a:solidFill>
                  <a:srgbClr val="002060"/>
                </a:solidFill>
                <a:latin typeface="Arial-Rounded" pitchFamily="34" charset="0"/>
                <a:ea typeface="Arial-Rounded" pitchFamily="34" charset="0"/>
                <a:cs typeface="Arial-Rounded" pitchFamily="34" charset="0"/>
              </a:rPr>
              <a:t>(</a:t>
            </a:r>
            <a:r>
              <a:rPr lang="en-US" sz="2700" dirty="0" err="1">
                <a:solidFill>
                  <a:srgbClr val="002060"/>
                </a:solidFill>
                <a:latin typeface="Arial-Rounded" pitchFamily="34" charset="0"/>
                <a:ea typeface="Arial-Rounded" pitchFamily="34" charset="0"/>
                <a:cs typeface="Arial-Rounded" pitchFamily="34" charset="0"/>
              </a:rPr>
              <a:t>Nguyễn</a:t>
            </a:r>
            <a:r>
              <a:rPr lang="en-US" sz="2700" dirty="0">
                <a:solidFill>
                  <a:srgbClr val="002060"/>
                </a:solidFill>
                <a:latin typeface="Arial-Rounded" pitchFamily="34" charset="0"/>
                <a:ea typeface="Arial-Rounded" pitchFamily="34" charset="0"/>
                <a:cs typeface="Arial-Rounded" pitchFamily="34" charset="0"/>
              </a:rPr>
              <a:t> Minh </a:t>
            </a:r>
            <a:r>
              <a:rPr lang="en-US" sz="2700" dirty="0" err="1">
                <a:solidFill>
                  <a:srgbClr val="002060"/>
                </a:solidFill>
                <a:latin typeface="Arial-Rounded" pitchFamily="34" charset="0"/>
                <a:ea typeface="Arial-Rounded" pitchFamily="34" charset="0"/>
                <a:cs typeface="Arial-Rounded" pitchFamily="34" charset="0"/>
              </a:rPr>
              <a:t>Thuyết</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chủ</a:t>
            </a:r>
            <a:r>
              <a:rPr lang="en-US" sz="2700" dirty="0">
                <a:solidFill>
                  <a:srgbClr val="002060"/>
                </a:solidFill>
                <a:latin typeface="Arial-Rounded" pitchFamily="34" charset="0"/>
                <a:ea typeface="Arial-Rounded" pitchFamily="34" charset="0"/>
                <a:cs typeface="Arial-Rounded" pitchFamily="34" charset="0"/>
              </a:rPr>
              <a:t> </a:t>
            </a:r>
            <a:r>
              <a:rPr lang="en-US" sz="2700" err="1">
                <a:solidFill>
                  <a:srgbClr val="002060"/>
                </a:solidFill>
                <a:latin typeface="Arial-Rounded" pitchFamily="34" charset="0"/>
                <a:ea typeface="Arial-Rounded" pitchFamily="34" charset="0"/>
                <a:cs typeface="Arial-Rounded" pitchFamily="34" charset="0"/>
              </a:rPr>
              <a:t>biên</a:t>
            </a:r>
            <a:r>
              <a:rPr lang="en-US" sz="2700">
                <a:solidFill>
                  <a:srgbClr val="002060"/>
                </a:solidFill>
                <a:latin typeface="Arial-Rounded" pitchFamily="34" charset="0"/>
                <a:ea typeface="Arial-Rounded" pitchFamily="34" charset="0"/>
                <a:cs typeface="Arial-Rounded" pitchFamily="34" charset="0"/>
              </a:rPr>
              <a:t>)</a:t>
            </a:r>
            <a:endParaRPr lang="en-US" sz="2700" dirty="0">
              <a:solidFill>
                <a:srgbClr val="002060"/>
              </a:solidFill>
              <a:latin typeface="Arial-Rounded" pitchFamily="34" charset="0"/>
              <a:ea typeface="Arial-Rounded" pitchFamily="34" charset="0"/>
              <a:cs typeface="Arial-Rounded" pitchFamily="34" charset="0"/>
            </a:endParaRPr>
          </a:p>
          <a:p>
            <a:pPr algn="just" defTabSz="205740"/>
            <a:endParaRPr lang="vi-VN" sz="2700" dirty="0">
              <a:solidFill>
                <a:srgbClr val="002060"/>
              </a:solidFill>
              <a:latin typeface="Arial-Rounded" pitchFamily="34" charset="0"/>
              <a:ea typeface="Arial-Rounded" pitchFamily="34" charset="0"/>
              <a:cs typeface="Arial-Rounded"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1DE201-8C93-F3DC-4E0C-C825640D6BA7}"/>
              </a:ext>
            </a:extLst>
          </p:cNvPr>
          <p:cNvSpPr txBox="1"/>
          <p:nvPr/>
        </p:nvSpPr>
        <p:spPr>
          <a:xfrm>
            <a:off x="838200" y="579437"/>
            <a:ext cx="9601200" cy="5847755"/>
          </a:xfrm>
          <a:prstGeom prst="rect">
            <a:avLst/>
          </a:prstGeom>
          <a:noFill/>
        </p:spPr>
        <p:txBody>
          <a:bodyPr wrap="square" rtlCol="0">
            <a:spAutoFit/>
          </a:bodyPr>
          <a:lstStyle/>
          <a:p>
            <a:pPr algn="just"/>
            <a:r>
              <a:rPr lang="en-US" dirty="0">
                <a:solidFill>
                  <a:srgbClr val="333333"/>
                </a:solidFill>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Cứ mỗi mùa hè, em được mẹ cho đi học tập bơi ở trung tâm thể thao của thành phố, nơi đây em được học hỏi nhiều điều mới mẻ. Đợt vừa rồi em được chứng kiến cuộc đua bơi lội giữa các anh học sinh trường Trung học trên địa bàn thành phố rất thú vị.</a:t>
            </a:r>
          </a:p>
          <a:p>
            <a:pPr algn="just"/>
            <a:r>
              <a:rPr lang="en-US" b="0" i="0" u="none" strike="noStrike" dirty="0">
                <a:solidFill>
                  <a:srgbClr val="333333"/>
                </a:solidFill>
                <a:effectLst/>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Mỗi trường sẽ cử ra một vận động viên tốt nhất của mình để thi đấu, bể bơi có 10 đường đua với 10 thí sinh đại diện cho 10 trường. Các vận động viên trang bị kính mũ, áo quần bơi với tư thế sẵn sàng xuất phát. Các anh ấy như những người hùng, đang mang trọng trách lớn lao mang lại niềm vinh quang cho cả trường, bởi vậy trông ai cũng biểu lộ ý chí quyết tâm hết mình. Lệnh xuất phát bắt đầu, tất cả các vận động viên lao mình xuống đường đua như tên bắn, bơi điêu luyện dưới dòng nước như những chú cá kình, nhanh chóng và dứt khoát. Vòng bơi đầu, VĐV số 5 đại diện trường Cao Thắng dẫn đầu, vòng bơi kế tiếp VĐV số 1 - vận động viên trường Bùi Thị Xuân vươn lên, về đích trước tiên, giật huy chương vàng. Khán giả hoan hô, chúc mừng thí sinh dành chiến thắng. Bạn bè và thầy cô trong trường hét vang: “Bùi Thị Xuân”, “Bùi Thị Xuân”, khiến lòng em cũng nôn nao khó tả.</a:t>
            </a:r>
          </a:p>
          <a:p>
            <a:pPr algn="just"/>
            <a:r>
              <a:rPr lang="en-US" b="0" i="0" u="none" strike="noStrike" dirty="0">
                <a:solidFill>
                  <a:srgbClr val="333333"/>
                </a:solidFill>
                <a:effectLst/>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Nhìn thành tích vượt trội của anh ấy em lại càng cố gắng nỗ lực hơn nữa để bơi thật giỏi, giành nhiều thành tích trong tương lai.</a:t>
            </a:r>
          </a:p>
        </p:txBody>
      </p:sp>
    </p:spTree>
    <p:extLst>
      <p:ext uri="{BB962C8B-B14F-4D97-AF65-F5344CB8AC3E}">
        <p14:creationId xmlns:p14="http://schemas.microsoft.com/office/powerpoint/2010/main" val="103210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86" t="11508" r="27821" b="13492"/>
          <a:stretch/>
        </p:blipFill>
        <p:spPr bwMode="auto">
          <a:xfrm>
            <a:off x="3933371" y="15649"/>
            <a:ext cx="7039429" cy="647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3" b="92778" l="5594" r="95245">
                        <a14:foregroundMark x1="23357" y1="86944" x2="29091" y2="88704"/>
                        <a14:foregroundMark x1="46573" y1="84907" x2="51329" y2="87407"/>
                        <a14:foregroundMark x1="30350" y1="28148" x2="30769" y2="42037"/>
                      </a14:backgroundRemoval>
                    </a14:imgEffect>
                  </a14:imgLayer>
                </a14:imgProps>
              </a:ext>
              <a:ext uri="{28A0092B-C50C-407E-A947-70E740481C1C}">
                <a14:useLocalDpi xmlns:a14="http://schemas.microsoft.com/office/drawing/2010/main" val="0"/>
              </a:ext>
            </a:extLst>
          </a:blip>
          <a:stretch>
            <a:fillRect/>
          </a:stretch>
        </p:blipFill>
        <p:spPr>
          <a:xfrm>
            <a:off x="11149" y="3200399"/>
            <a:ext cx="2351051" cy="3551238"/>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778" l="0" r="98714">
                        <a14:foregroundMark x1="64000" y1="20185" x2="61857" y2="30556"/>
                        <a14:foregroundMark x1="70571" y1="46204" x2="77429" y2="51759"/>
                        <a14:foregroundMark x1="24714" y1="50648" x2="32286" y2="58426"/>
                        <a14:foregroundMark x1="19143" y1="57315" x2="32571" y2="49259"/>
                        <a14:foregroundMark x1="32286" y1="50000" x2="30857" y2="57778"/>
                        <a14:foregroundMark x1="20571" y1="57315" x2="31571" y2="56852"/>
                        <a14:foregroundMark x1="18143" y1="52870" x2="26000" y2="56852"/>
                        <a14:foregroundMark x1="45000" y1="80370" x2="40143" y2="89074"/>
                        <a14:foregroundMark x1="46714" y1="86204" x2="44286" y2="90185"/>
                        <a14:foregroundMark x1="37714" y1="86204" x2="28857" y2="88889"/>
                        <a14:foregroundMark x1="35714" y1="83981" x2="40143" y2="90833"/>
                        <a14:foregroundMark x1="61857" y1="80370" x2="69857" y2="91296"/>
                        <a14:foregroundMark x1="66000" y1="83981" x2="80857" y2="91111"/>
                        <a14:foregroundMark x1="74000" y1="85463" x2="80143" y2="89074"/>
                      </a14:backgroundRemoval>
                    </a14:imgEffect>
                  </a14:imgLayer>
                </a14:imgProps>
              </a:ext>
              <a:ext uri="{28A0092B-C50C-407E-A947-70E740481C1C}">
                <a14:useLocalDpi xmlns:a14="http://schemas.microsoft.com/office/drawing/2010/main" val="0"/>
              </a:ext>
            </a:extLst>
          </a:blip>
          <a:srcRect b="7346"/>
          <a:stretch/>
        </p:blipFill>
        <p:spPr>
          <a:xfrm>
            <a:off x="2089623" y="3637425"/>
            <a:ext cx="1872777" cy="2677186"/>
          </a:xfrm>
          <a:prstGeom prst="rect">
            <a:avLst/>
          </a:prstGeom>
        </p:spPr>
      </p:pic>
      <p:pic>
        <p:nvPicPr>
          <p:cNvPr id="17" name="Picture 16" descr="18323720-tác-giả-của-một-con-gà-để-ấp-trứng-trong-một-hòn-đảo-trên-một-nền-trắng.jpg"/>
          <p:cNvPicPr>
            <a:picLocks noChangeAspect="1"/>
          </p:cNvPicPr>
          <p:nvPr/>
        </p:nvPicPr>
        <p:blipFill>
          <a:blip r:embed="rId9">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18" name="图片 37">
            <a:extLst>
              <a:ext uri="{FF2B5EF4-FFF2-40B4-BE49-F238E27FC236}">
                <a16:creationId xmlns:a16="http://schemas.microsoft.com/office/drawing/2014/main" id="{CA51BFDD-7EB2-41C7-B1D2-9A78363AE095}"/>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19" name="图片 41">
            <a:extLst>
              <a:ext uri="{FF2B5EF4-FFF2-40B4-BE49-F238E27FC236}">
                <a16:creationId xmlns:a16="http://schemas.microsoft.com/office/drawing/2014/main" id="{C404B79C-321D-4A2D-AC10-89EBCFCF04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1670" y="622980"/>
            <a:ext cx="426666" cy="692993"/>
          </a:xfrm>
          <a:prstGeom prst="rect">
            <a:avLst/>
          </a:prstGeom>
        </p:spPr>
      </p:pic>
      <p:pic>
        <p:nvPicPr>
          <p:cNvPr id="21" name="图片 43">
            <a:extLst>
              <a:ext uri="{FF2B5EF4-FFF2-40B4-BE49-F238E27FC236}">
                <a16:creationId xmlns:a16="http://schemas.microsoft.com/office/drawing/2014/main" id="{0203E267-C0F0-4C4D-B171-ADA7286AE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2" name="ghi âm bài báo thể thao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43390" b="43665"/>
          <a:stretch/>
        </p:blipFill>
        <p:spPr>
          <a:xfrm>
            <a:off x="11149" y="6615112"/>
            <a:ext cx="4408451" cy="798975"/>
          </a:xfrm>
          <a:prstGeom prst="rect">
            <a:avLst/>
          </a:prstGeom>
        </p:spPr>
      </p:pic>
    </p:spTree>
    <p:extLst>
      <p:ext uri="{BB962C8B-B14F-4D97-AF65-F5344CB8AC3E}">
        <p14:creationId xmlns:p14="http://schemas.microsoft.com/office/powerpoint/2010/main" val="906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Effect transition="in" filter="fade">
                                      <p:cBhvr>
                                        <p:cTn id="22" dur="750"/>
                                        <p:tgtEl>
                                          <p:spTgt spid="21"/>
                                        </p:tgtEl>
                                      </p:cBhvr>
                                    </p:animEffect>
                                  </p:childTnLst>
                                </p:cTn>
                              </p:par>
                              <p:par>
                                <p:cTn id="23" presetID="2" presetClass="mediacall" presetSubtype="0" fill="hold" nodeType="withEffect">
                                  <p:stCondLst>
                                    <p:cond delay="0"/>
                                  </p:stCondLst>
                                  <p:childTnLst>
                                    <p:cmd type="call" cmd="togglePause">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1" y="731837"/>
            <a:ext cx="10744200" cy="6773649"/>
          </a:xfrm>
          <a:prstGeom prst="rect">
            <a:avLst/>
          </a:prstGeom>
        </p:spPr>
        <p:txBody>
          <a:bodyPr wrap="square">
            <a:spAutoFit/>
          </a:bodyPr>
          <a:lstStyle/>
          <a:p>
            <a:pPr>
              <a:lnSpc>
                <a:spcPct val="12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 20.10, tại TP.Tuy Hòa (tỉnh Phú Yên) đã diễn ra Lễ khai mạc VCK Giải bóng đá Nhi đồng toàn quốc Cúp Kun Siêu Phàm 2020. Giải đấu có sự góp mặt của 16 đội. </a:t>
            </a:r>
          </a:p>
          <a:p>
            <a:pPr>
              <a:lnSpc>
                <a:spcPct val="12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Sân chơi thể thao này dành cho lứa tuổi U.11</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Trong khuôn khổ lễ khai mạc, với tinh thần ''Hướng tới miền Trung’’, BTC </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iải cùng các đội bóng và khán giả đã chung tay quyên góp ủng hộ đồng bào miền Trung đang bị thiệt hại bởi lũ lụt nghiêm trọng.</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4801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2" name="Rectangle 1"/>
          <p:cNvSpPr/>
          <p:nvPr/>
        </p:nvSpPr>
        <p:spPr>
          <a:xfrm>
            <a:off x="114300" y="2027237"/>
            <a:ext cx="10744200" cy="5185522"/>
          </a:xfrm>
          <a:prstGeom prst="rect">
            <a:avLst/>
          </a:prstGeom>
        </p:spPr>
        <p:txBody>
          <a:bodyPr wrap="square">
            <a:spAutoFit/>
          </a:bodyPr>
          <a:lstStyle/>
          <a:p>
            <a:pPr>
              <a:lnSpc>
                <a:spcPct val="15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VCK Giải bóng đá Nhi đồng toàn quốc Cúp Kun Siêu Phàm 2020 có sự tranh tài của 16 đội bóng xuất sắc đã vượt qua vòng loại, gồm: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486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73761" y="360715"/>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9" name="TextBox 18"/>
          <p:cNvSpPr txBox="1"/>
          <p:nvPr/>
        </p:nvSpPr>
        <p:spPr>
          <a:xfrm>
            <a:off x="1280159" y="473439"/>
            <a:ext cx="9085734" cy="559085"/>
          </a:xfrm>
          <a:prstGeom prst="rect">
            <a:avLst/>
          </a:prstGeom>
          <a:noFill/>
        </p:spPr>
        <p:txBody>
          <a:bodyPr wrap="square" lIns="111716" tIns="55859" rIns="111716" bIns="55859" rtlCol="0">
            <a:spAutoFit/>
          </a:bodyPr>
          <a:lstStyle/>
          <a:p>
            <a:pPr algn="just"/>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Rectangle 15"/>
          <p:cNvSpPr/>
          <p:nvPr/>
        </p:nvSpPr>
        <p:spPr>
          <a:xfrm>
            <a:off x="0" y="6305220"/>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0" y="-24047"/>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1862474" y="1722437"/>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870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notes Infographics by Slidesgo">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TotalTime>
  <Words>848</Words>
  <Application>Microsoft Office PowerPoint</Application>
  <PresentationFormat>Tùy chỉnh</PresentationFormat>
  <Paragraphs>47</Paragraphs>
  <Slides>14</Slides>
  <Notes>5</Notes>
  <HiddenSlides>0</HiddenSlides>
  <MMClips>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14</vt:i4>
      </vt:variant>
    </vt:vector>
  </HeadingPairs>
  <TitlesOfParts>
    <vt:vector size="25" baseType="lpstr">
      <vt:lpstr>Arial</vt:lpstr>
      <vt:lpstr>Arial Rounded MT Bold</vt:lpstr>
      <vt:lpstr>Arial-Rounded</vt:lpstr>
      <vt:lpstr>Calibri</vt:lpstr>
      <vt:lpstr>Calibri Light</vt:lpstr>
      <vt:lpstr>Fira Sans Extra Condensed</vt:lpstr>
      <vt:lpstr>Roboto</vt:lpstr>
      <vt:lpstr>Times New Roman</vt:lpstr>
      <vt:lpstr>Office Theme</vt:lpstr>
      <vt:lpstr>1_Office Theme</vt:lpstr>
      <vt:lpstr>Sketchnotes Infographics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10</cp:lastModifiedBy>
  <cp:revision>451</cp:revision>
  <dcterms:created xsi:type="dcterms:W3CDTF">2020-12-08T15:48:47Z</dcterms:created>
  <dcterms:modified xsi:type="dcterms:W3CDTF">2022-09-30T03:57:49Z</dcterms:modified>
</cp:coreProperties>
</file>