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707" r:id="rId3"/>
    <p:sldMasterId id="2147483725" r:id="rId4"/>
  </p:sldMasterIdLst>
  <p:notesMasterIdLst>
    <p:notesMasterId r:id="rId12"/>
  </p:notesMasterIdLst>
  <p:sldIdLst>
    <p:sldId id="3401" r:id="rId5"/>
    <p:sldId id="3406" r:id="rId6"/>
    <p:sldId id="267" r:id="rId7"/>
    <p:sldId id="3403" r:id="rId8"/>
    <p:sldId id="3410" r:id="rId9"/>
    <p:sldId id="3407" r:id="rId10"/>
    <p:sldId id="34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CCB1-B416-4650-9B7F-92D415F12BA6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29D3-94C6-46A3-A2EA-D97D8328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5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251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4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6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0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2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6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5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3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6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48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7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45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97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89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341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99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17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076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29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8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43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25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082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06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7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947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34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65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99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668C45-BD61-6D64-F880-388DA804542E}"/>
              </a:ext>
            </a:extLst>
          </p:cNvPr>
          <p:cNvSpPr/>
          <p:nvPr/>
        </p:nvSpPr>
        <p:spPr>
          <a:xfrm>
            <a:off x="8276253" y="5906278"/>
            <a:ext cx="3082413" cy="205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5301-B637-C77C-B704-7FBB12D189ED}"/>
              </a:ext>
            </a:extLst>
          </p:cNvPr>
          <p:cNvSpPr txBox="1"/>
          <p:nvPr/>
        </p:nvSpPr>
        <p:spPr>
          <a:xfrm>
            <a:off x="5338916" y="3849329"/>
            <a:ext cx="30824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TUẦN 30</a:t>
            </a:r>
          </a:p>
        </p:txBody>
      </p:sp>
    </p:spTree>
    <p:extLst>
      <p:ext uri="{BB962C8B-B14F-4D97-AF65-F5344CB8AC3E}">
        <p14:creationId xmlns:p14="http://schemas.microsoft.com/office/powerpoint/2010/main" val="28961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26F40-2D0C-4B13-8637-D1223E503468}"/>
              </a:ext>
            </a:extLst>
          </p:cNvPr>
          <p:cNvSpPr txBox="1"/>
          <p:nvPr/>
        </p:nvSpPr>
        <p:spPr>
          <a:xfrm>
            <a:off x="4247536" y="2757949"/>
            <a:ext cx="6975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YÊU CẦU CẦN ĐẠT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9DEE290-A4D8-DE3A-3FDF-52F3CB51E267}"/>
              </a:ext>
            </a:extLst>
          </p:cNvPr>
          <p:cNvSpPr/>
          <p:nvPr/>
        </p:nvSpPr>
        <p:spPr>
          <a:xfrm>
            <a:off x="9162661" y="0"/>
            <a:ext cx="3029339" cy="541176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6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A60EB-C4FE-93FA-7811-550A75F4326A}"/>
              </a:ext>
            </a:extLst>
          </p:cNvPr>
          <p:cNvCxnSpPr>
            <a:endCxn id="20" idx="3"/>
          </p:cNvCxnSpPr>
          <p:nvPr/>
        </p:nvCxnSpPr>
        <p:spPr>
          <a:xfrm>
            <a:off x="2462981" y="1869844"/>
            <a:ext cx="8360984" cy="492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DDF9-755A-4C15-9767-F688C93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7" y="87575"/>
            <a:ext cx="7250349" cy="597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B00D-8538-42FD-8E14-BEF4C9FC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8" y="168676"/>
            <a:ext cx="4293032" cy="66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thích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1A60EB-C4FE-93FA-7811-550A75F4326A}"/>
              </a:ext>
            </a:extLst>
          </p:cNvPr>
          <p:cNvCxnSpPr>
            <a:endCxn id="20" idx="3"/>
          </p:cNvCxnSpPr>
          <p:nvPr/>
        </p:nvCxnSpPr>
        <p:spPr>
          <a:xfrm>
            <a:off x="2462981" y="1869844"/>
            <a:ext cx="8360984" cy="492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BDD44E62-EBFB-ECFF-A21B-BE24BCADCCB5}"/>
              </a:ext>
            </a:extLst>
          </p:cNvPr>
          <p:cNvSpPr/>
          <p:nvPr/>
        </p:nvSpPr>
        <p:spPr>
          <a:xfrm>
            <a:off x="9162661" y="0"/>
            <a:ext cx="3029339" cy="37074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26F40-2D0C-4B13-8637-D1223E503468}"/>
              </a:ext>
            </a:extLst>
          </p:cNvPr>
          <p:cNvSpPr txBox="1"/>
          <p:nvPr/>
        </p:nvSpPr>
        <p:spPr>
          <a:xfrm>
            <a:off x="4247536" y="2757949"/>
            <a:ext cx="6975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YÊU CẦU CẦN ĐẠT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69BB6-7901-C371-6689-6192AE401DC4}"/>
              </a:ext>
            </a:extLst>
          </p:cNvPr>
          <p:cNvSpPr/>
          <p:nvPr/>
        </p:nvSpPr>
        <p:spPr>
          <a:xfrm>
            <a:off x="9190652" y="74644"/>
            <a:ext cx="3001347" cy="391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7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132735" y="1992137"/>
            <a:ext cx="10220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dò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Hồ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3E90D3-F913-6444-942B-E5C79E8F3D73}"/>
              </a:ext>
            </a:extLst>
          </p:cNvPr>
          <p:cNvSpPr/>
          <p:nvPr/>
        </p:nvSpPr>
        <p:spPr>
          <a:xfrm>
            <a:off x="9144000" y="111967"/>
            <a:ext cx="2948473" cy="3545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94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117</Words>
  <Application>Microsoft Office PowerPoint</Application>
  <PresentationFormat>Widescreen</PresentationFormat>
  <Paragraphs>15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等线</vt:lpstr>
      <vt:lpstr>微软雅黑</vt:lpstr>
      <vt:lpstr>Arial</vt:lpstr>
      <vt:lpstr>Arial-Rounded</vt:lpstr>
      <vt:lpstr>Calibri</vt:lpstr>
      <vt:lpstr>Times New Roman</vt:lpstr>
      <vt:lpstr>1_Office Theme</vt:lpstr>
      <vt:lpstr>https://www.freeppt7.com</vt:lpstr>
      <vt:lpstr>Office 主题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Quang</cp:lastModifiedBy>
  <cp:revision>9</cp:revision>
  <dcterms:created xsi:type="dcterms:W3CDTF">2021-08-06T15:14:42Z</dcterms:created>
  <dcterms:modified xsi:type="dcterms:W3CDTF">2024-04-16T13:48:52Z</dcterms:modified>
</cp:coreProperties>
</file>