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380" r:id="rId3"/>
    <p:sldId id="381" r:id="rId4"/>
    <p:sldId id="278" r:id="rId5"/>
    <p:sldId id="279" r:id="rId6"/>
    <p:sldId id="280" r:id="rId7"/>
    <p:sldId id="293" r:id="rId8"/>
    <p:sldId id="355" r:id="rId9"/>
    <p:sldId id="282" r:id="rId10"/>
    <p:sldId id="375" r:id="rId11"/>
    <p:sldId id="377" r:id="rId12"/>
    <p:sldId id="385" r:id="rId13"/>
    <p:sldId id="386" r:id="rId14"/>
    <p:sldId id="362" r:id="rId15"/>
    <p:sldId id="384" r:id="rId16"/>
    <p:sldId id="363" r:id="rId17"/>
    <p:sldId id="361" r:id="rId18"/>
    <p:sldId id="369" r:id="rId19"/>
    <p:sldId id="356" r:id="rId20"/>
    <p:sldId id="354" r:id="rId21"/>
    <p:sldId id="378" r:id="rId22"/>
    <p:sldId id="382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1" autoAdjust="0"/>
    <p:restoredTop sz="93950" autoAdjust="0"/>
  </p:normalViewPr>
  <p:slideViewPr>
    <p:cSldViewPr snapToGrid="0">
      <p:cViewPr varScale="1">
        <p:scale>
          <a:sx n="62" d="100"/>
          <a:sy n="62" d="100"/>
        </p:scale>
        <p:origin x="77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8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68" y="876235"/>
            <a:ext cx="10161638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500" y="20829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1" y="0"/>
            <a:ext cx="2063132" cy="207274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3" y="5172829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5692756"/>
            <a:ext cx="12198968" cy="1165244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990456" y="2080798"/>
            <a:ext cx="4288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78641" y="1134024"/>
            <a:ext cx="2512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Tuần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4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BF47F-22B1-8D66-3AB1-B4AB6A0EDEE4}"/>
              </a:ext>
            </a:extLst>
          </p:cNvPr>
          <p:cNvSpPr txBox="1"/>
          <p:nvPr/>
        </p:nvSpPr>
        <p:spPr>
          <a:xfrm>
            <a:off x="2279189" y="3226917"/>
            <a:ext cx="882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tr. 38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9127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1988773" y="911553"/>
            <a:ext cx="7194570" cy="278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2862" y="299156"/>
            <a:ext cx="97708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một hoạt động của các bạn nhỏ trong tranh.</a:t>
            </a:r>
            <a:endParaRPr lang="vi-VN" sz="3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39532" y="279550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4291" y="4010249"/>
            <a:ext cx="106380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các bạn tham gia là gì?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đó cần mấy người?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đoán xem các bạn cảm thấy thế nào khi tham gia hoạt động?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7ED460C-01BF-4FF0-AA74-6E2E61BF255E}"/>
              </a:ext>
            </a:extLst>
          </p:cNvPr>
          <p:cNvCxnSpPr>
            <a:cxnSpLocks/>
          </p:cNvCxnSpPr>
          <p:nvPr/>
        </p:nvCxnSpPr>
        <p:spPr>
          <a:xfrm>
            <a:off x="1779373" y="751742"/>
            <a:ext cx="3410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0534BB-F536-4991-AB80-B680DE42BDCF}"/>
              </a:ext>
            </a:extLst>
          </p:cNvPr>
          <p:cNvCxnSpPr>
            <a:cxnSpLocks/>
          </p:cNvCxnSpPr>
          <p:nvPr/>
        </p:nvCxnSpPr>
        <p:spPr>
          <a:xfrm>
            <a:off x="6425514" y="763009"/>
            <a:ext cx="3410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72480D9-DB16-49D0-889B-9978F6FF2502}"/>
              </a:ext>
            </a:extLst>
          </p:cNvPr>
          <p:cNvSpPr/>
          <p:nvPr/>
        </p:nvSpPr>
        <p:spPr>
          <a:xfrm>
            <a:off x="904291" y="4010261"/>
            <a:ext cx="106380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các bạn tham gia là gì?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đó cần mấy người?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đoán xem các bạn cảm thấy thế nào khi tham gia hoạt động?</a:t>
            </a:r>
          </a:p>
        </p:txBody>
      </p:sp>
    </p:spTree>
    <p:extLst>
      <p:ext uri="{BB962C8B-B14F-4D97-AF65-F5344CB8AC3E}">
        <p14:creationId xmlns:p14="http://schemas.microsoft.com/office/powerpoint/2010/main" val="338199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6A048E3-A835-4807-A5D9-63CD1BCB66F9}"/>
              </a:ext>
            </a:extLst>
          </p:cNvPr>
          <p:cNvSpPr txBox="1"/>
          <p:nvPr/>
        </p:nvSpPr>
        <p:spPr>
          <a:xfrm>
            <a:off x="367301" y="924674"/>
            <a:ext cx="11221948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Viết 3 - 4 câu 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về một hoạt động thể thao hoặc một trò chơi em đã tham gia ở trường.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73F4BB0-834E-44A7-B710-5B4158E4CFC6}"/>
              </a:ext>
            </a:extLst>
          </p:cNvPr>
          <p:cNvSpPr txBox="1"/>
          <p:nvPr/>
        </p:nvSpPr>
        <p:spPr>
          <a:xfrm>
            <a:off x="634429" y="2332502"/>
            <a:ext cx="609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/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398E921-A68A-4D78-AA11-9B54DADC7558}"/>
              </a:ext>
            </a:extLst>
          </p:cNvPr>
          <p:cNvSpPr txBox="1"/>
          <p:nvPr/>
        </p:nvSpPr>
        <p:spPr>
          <a:xfrm>
            <a:off x="1312523" y="2772373"/>
            <a:ext cx="10245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Hoạt đ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ộng thể thao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em đã tham gia là gì?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B14BE81-5AA0-45EF-AFEC-F25B49E4DAAC}"/>
              </a:ext>
            </a:extLst>
          </p:cNvPr>
          <p:cNvSpPr txBox="1"/>
          <p:nvPr/>
        </p:nvSpPr>
        <p:spPr>
          <a:xfrm>
            <a:off x="1312523" y="3612353"/>
            <a:ext cx="61696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Em tham gia cùng với ai, ở đâu?</a:t>
            </a:r>
            <a:endParaRPr lang="en-US" sz="320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E8E5373-F2E6-48F4-ACAC-DC340304BD63}"/>
              </a:ext>
            </a:extLst>
          </p:cNvPr>
          <p:cNvSpPr txBox="1"/>
          <p:nvPr/>
        </p:nvSpPr>
        <p:spPr>
          <a:xfrm>
            <a:off x="1312523" y="4572268"/>
            <a:ext cx="609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55B4FAD-F3D3-45DC-8784-D82F777C17A0}"/>
              </a:ext>
            </a:extLst>
          </p:cNvPr>
          <p:cNvSpPr txBox="1"/>
          <p:nvPr/>
        </p:nvSpPr>
        <p:spPr>
          <a:xfrm>
            <a:off x="1363038" y="4452333"/>
            <a:ext cx="9516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Em cảm thấy thế nào khi tham gia hoạt động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76118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6A048E3-A835-4807-A5D9-63CD1BCB66F9}"/>
              </a:ext>
            </a:extLst>
          </p:cNvPr>
          <p:cNvSpPr txBox="1"/>
          <p:nvPr/>
        </p:nvSpPr>
        <p:spPr>
          <a:xfrm>
            <a:off x="367301" y="924674"/>
            <a:ext cx="11221948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Viết 3 - 4 câu 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về một hoạt động thể thao hoặc một trò chơi em đã tham gia ở trường.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73F4BB0-834E-44A7-B710-5B4158E4CFC6}"/>
              </a:ext>
            </a:extLst>
          </p:cNvPr>
          <p:cNvSpPr txBox="1"/>
          <p:nvPr/>
        </p:nvSpPr>
        <p:spPr>
          <a:xfrm>
            <a:off x="634429" y="2332502"/>
            <a:ext cx="609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/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398E921-A68A-4D78-AA11-9B54DADC7558}"/>
              </a:ext>
            </a:extLst>
          </p:cNvPr>
          <p:cNvSpPr txBox="1"/>
          <p:nvPr/>
        </p:nvSpPr>
        <p:spPr>
          <a:xfrm>
            <a:off x="1312523" y="2772373"/>
            <a:ext cx="10245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Hoạt đ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ộng thể thao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em đã tham gia là gì?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B14BE81-5AA0-45EF-AFEC-F25B49E4DAAC}"/>
              </a:ext>
            </a:extLst>
          </p:cNvPr>
          <p:cNvSpPr txBox="1"/>
          <p:nvPr/>
        </p:nvSpPr>
        <p:spPr>
          <a:xfrm>
            <a:off x="1312523" y="3612353"/>
            <a:ext cx="61696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Em tham gia cùng với ai, ở đâu?</a:t>
            </a:r>
            <a:endParaRPr lang="en-US" sz="320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E8E5373-F2E6-48F4-ACAC-DC340304BD63}"/>
              </a:ext>
            </a:extLst>
          </p:cNvPr>
          <p:cNvSpPr txBox="1"/>
          <p:nvPr/>
        </p:nvSpPr>
        <p:spPr>
          <a:xfrm>
            <a:off x="1312523" y="4572268"/>
            <a:ext cx="609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-Khi chơi, em thích nhất điều gì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55B4FAD-F3D3-45DC-8784-D82F777C17A0}"/>
              </a:ext>
            </a:extLst>
          </p:cNvPr>
          <p:cNvSpPr txBox="1"/>
          <p:nvPr/>
        </p:nvSpPr>
        <p:spPr>
          <a:xfrm>
            <a:off x="1384441" y="5322013"/>
            <a:ext cx="9516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Em cảm thấy thế nào khi tham gia hoạt động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889817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1828" y="2778411"/>
            <a:ext cx="10414582" cy="2830800"/>
            <a:chOff x="1398123" y="3162917"/>
            <a:chExt cx="9223122" cy="3119342"/>
          </a:xfrm>
        </p:grpSpPr>
        <p:sp>
          <p:nvSpPr>
            <p:cNvPr id="6" name="Freeform 5"/>
            <p:cNvSpPr/>
            <p:nvPr/>
          </p:nvSpPr>
          <p:spPr>
            <a:xfrm>
              <a:off x="1398123" y="3162917"/>
              <a:ext cx="3998359" cy="1347042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CDAC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58570" y="4917871"/>
              <a:ext cx="3705305" cy="1264102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CCFF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780196" y="4938919"/>
              <a:ext cx="3841049" cy="1343340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FFCC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82139" y="2925598"/>
            <a:ext cx="4504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ộng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em đã tham gia là gì?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213" y="4377603"/>
            <a:ext cx="3282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tham gia cùng với ai, ở đâu?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29966" y="4484118"/>
            <a:ext cx="4514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cảm thấy thế nào khi tham gia hoạt 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F70766-9587-46A1-A9CE-E7B2CB04AF63}"/>
              </a:ext>
            </a:extLst>
          </p:cNvPr>
          <p:cNvSpPr txBox="1"/>
          <p:nvPr/>
        </p:nvSpPr>
        <p:spPr>
          <a:xfrm>
            <a:off x="922703" y="345636"/>
            <a:ext cx="10240954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3 - 4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về một hoạt động thể thao hoặc một trò chơi em đã tham gia ở trường.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41594E-DFA5-4446-9E39-BCE706D4D788}"/>
              </a:ext>
            </a:extLst>
          </p:cNvPr>
          <p:cNvGrpSpPr/>
          <p:nvPr/>
        </p:nvGrpSpPr>
        <p:grpSpPr>
          <a:xfrm>
            <a:off x="187295" y="1419775"/>
            <a:ext cx="11604815" cy="5015357"/>
            <a:chOff x="766962" y="1650844"/>
            <a:chExt cx="5882236" cy="2607810"/>
          </a:xfrm>
        </p:grpSpPr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2B982613-E5FA-4F7A-982D-9BEFA33B6844}"/>
                </a:ext>
              </a:extLst>
            </p:cNvPr>
            <p:cNvSpPr/>
            <p:nvPr/>
          </p:nvSpPr>
          <p:spPr>
            <a:xfrm>
              <a:off x="2820697" y="1661594"/>
              <a:ext cx="1269423" cy="589771"/>
            </a:xfrm>
            <a:custGeom>
              <a:avLst/>
              <a:gdLst>
                <a:gd name="connsiteX0" fmla="*/ 0 w 1059873"/>
                <a:gd name="connsiteY0" fmla="*/ 0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0 w 1059873"/>
                <a:gd name="connsiteY4" fmla="*/ 0 h 561109"/>
                <a:gd name="connsiteX0" fmla="*/ 23813 w 1059873"/>
                <a:gd name="connsiteY0" fmla="*/ 23812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23813 w 1059873"/>
                <a:gd name="connsiteY4" fmla="*/ 23812 h 561109"/>
                <a:gd name="connsiteX0" fmla="*/ 33338 w 1059873"/>
                <a:gd name="connsiteY0" fmla="*/ 66675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33338 w 1059873"/>
                <a:gd name="connsiteY4" fmla="*/ 66675 h 561109"/>
                <a:gd name="connsiteX0" fmla="*/ 38101 w 1059873"/>
                <a:gd name="connsiteY0" fmla="*/ 28575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38101 w 1059873"/>
                <a:gd name="connsiteY4" fmla="*/ 28575 h 561109"/>
                <a:gd name="connsiteX0" fmla="*/ 138114 w 1159886"/>
                <a:gd name="connsiteY0" fmla="*/ 28575 h 561109"/>
                <a:gd name="connsiteX1" fmla="*/ 1159886 w 1159886"/>
                <a:gd name="connsiteY1" fmla="*/ 0 h 561109"/>
                <a:gd name="connsiteX2" fmla="*/ 1159886 w 1159886"/>
                <a:gd name="connsiteY2" fmla="*/ 561109 h 561109"/>
                <a:gd name="connsiteX3" fmla="*/ 0 w 1159886"/>
                <a:gd name="connsiteY3" fmla="*/ 551584 h 561109"/>
                <a:gd name="connsiteX4" fmla="*/ 138114 w 1159886"/>
                <a:gd name="connsiteY4" fmla="*/ 28575 h 561109"/>
                <a:gd name="connsiteX0" fmla="*/ 138114 w 1259898"/>
                <a:gd name="connsiteY0" fmla="*/ 0 h 532534"/>
                <a:gd name="connsiteX1" fmla="*/ 1259898 w 1259898"/>
                <a:gd name="connsiteY1" fmla="*/ 19050 h 532534"/>
                <a:gd name="connsiteX2" fmla="*/ 1159886 w 1259898"/>
                <a:gd name="connsiteY2" fmla="*/ 532534 h 532534"/>
                <a:gd name="connsiteX3" fmla="*/ 0 w 1259898"/>
                <a:gd name="connsiteY3" fmla="*/ 523009 h 532534"/>
                <a:gd name="connsiteX4" fmla="*/ 138114 w 1259898"/>
                <a:gd name="connsiteY4" fmla="*/ 0 h 5325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0 w 1259898"/>
                <a:gd name="connsiteY3" fmla="*/ 523009 h 570634"/>
                <a:gd name="connsiteX4" fmla="*/ 138114 w 1259898"/>
                <a:gd name="connsiteY4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47639 w 1269423"/>
                <a:gd name="connsiteY0" fmla="*/ 0 h 570634"/>
                <a:gd name="connsiteX1" fmla="*/ 1269423 w 1269423"/>
                <a:gd name="connsiteY1" fmla="*/ 19050 h 570634"/>
                <a:gd name="connsiteX2" fmla="*/ 1121786 w 1269423"/>
                <a:gd name="connsiteY2" fmla="*/ 570634 h 570634"/>
                <a:gd name="connsiteX3" fmla="*/ 265402 w 1269423"/>
                <a:gd name="connsiteY3" fmla="*/ 548119 h 570634"/>
                <a:gd name="connsiteX4" fmla="*/ 0 w 1269423"/>
                <a:gd name="connsiteY4" fmla="*/ 508722 h 570634"/>
                <a:gd name="connsiteX5" fmla="*/ 147639 w 1269423"/>
                <a:gd name="connsiteY5" fmla="*/ 0 h 570634"/>
                <a:gd name="connsiteX0" fmla="*/ 147639 w 1269423"/>
                <a:gd name="connsiteY0" fmla="*/ 0 h 570634"/>
                <a:gd name="connsiteX1" fmla="*/ 1269423 w 1269423"/>
                <a:gd name="connsiteY1" fmla="*/ 19050 h 570634"/>
                <a:gd name="connsiteX2" fmla="*/ 1121786 w 1269423"/>
                <a:gd name="connsiteY2" fmla="*/ 570634 h 570634"/>
                <a:gd name="connsiteX3" fmla="*/ 265402 w 1269423"/>
                <a:gd name="connsiteY3" fmla="*/ 548119 h 570634"/>
                <a:gd name="connsiteX4" fmla="*/ 0 w 1269423"/>
                <a:gd name="connsiteY4" fmla="*/ 508722 h 570634"/>
                <a:gd name="connsiteX5" fmla="*/ 147639 w 1269423"/>
                <a:gd name="connsiteY5" fmla="*/ 0 h 570634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57394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57394 h 604216"/>
                <a:gd name="connsiteX0" fmla="*/ 123826 w 1269423"/>
                <a:gd name="connsiteY0" fmla="*/ 57394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57394 h 604216"/>
                <a:gd name="connsiteX0" fmla="*/ 123826 w 1269423"/>
                <a:gd name="connsiteY0" fmla="*/ 50744 h 597566"/>
                <a:gd name="connsiteX1" fmla="*/ 465428 w 1269423"/>
                <a:gd name="connsiteY1" fmla="*/ 8314 h 597566"/>
                <a:gd name="connsiteX2" fmla="*/ 598778 w 1269423"/>
                <a:gd name="connsiteY2" fmla="*/ 32126 h 597566"/>
                <a:gd name="connsiteX3" fmla="*/ 1269423 w 1269423"/>
                <a:gd name="connsiteY3" fmla="*/ 45982 h 597566"/>
                <a:gd name="connsiteX4" fmla="*/ 1121786 w 1269423"/>
                <a:gd name="connsiteY4" fmla="*/ 597566 h 597566"/>
                <a:gd name="connsiteX5" fmla="*/ 265402 w 1269423"/>
                <a:gd name="connsiteY5" fmla="*/ 575051 h 597566"/>
                <a:gd name="connsiteX6" fmla="*/ 0 w 1269423"/>
                <a:gd name="connsiteY6" fmla="*/ 535654 h 597566"/>
                <a:gd name="connsiteX7" fmla="*/ 123826 w 1269423"/>
                <a:gd name="connsiteY7" fmla="*/ 50744 h 597566"/>
                <a:gd name="connsiteX0" fmla="*/ 123826 w 1269423"/>
                <a:gd name="connsiteY0" fmla="*/ 49637 h 596459"/>
                <a:gd name="connsiteX1" fmla="*/ 465428 w 1269423"/>
                <a:gd name="connsiteY1" fmla="*/ 7207 h 596459"/>
                <a:gd name="connsiteX2" fmla="*/ 598778 w 1269423"/>
                <a:gd name="connsiteY2" fmla="*/ 31019 h 596459"/>
                <a:gd name="connsiteX3" fmla="*/ 794041 w 1269423"/>
                <a:gd name="connsiteY3" fmla="*/ 35782 h 596459"/>
                <a:gd name="connsiteX4" fmla="*/ 1269423 w 1269423"/>
                <a:gd name="connsiteY4" fmla="*/ 44875 h 596459"/>
                <a:gd name="connsiteX5" fmla="*/ 1121786 w 1269423"/>
                <a:gd name="connsiteY5" fmla="*/ 596459 h 596459"/>
                <a:gd name="connsiteX6" fmla="*/ 265402 w 1269423"/>
                <a:gd name="connsiteY6" fmla="*/ 573944 h 596459"/>
                <a:gd name="connsiteX7" fmla="*/ 0 w 1269423"/>
                <a:gd name="connsiteY7" fmla="*/ 534547 h 596459"/>
                <a:gd name="connsiteX8" fmla="*/ 123826 w 1269423"/>
                <a:gd name="connsiteY8" fmla="*/ 49637 h 596459"/>
                <a:gd name="connsiteX0" fmla="*/ 123826 w 1269423"/>
                <a:gd name="connsiteY0" fmla="*/ 43695 h 590517"/>
                <a:gd name="connsiteX1" fmla="*/ 465428 w 1269423"/>
                <a:gd name="connsiteY1" fmla="*/ 1265 h 590517"/>
                <a:gd name="connsiteX2" fmla="*/ 598778 w 1269423"/>
                <a:gd name="connsiteY2" fmla="*/ 25077 h 590517"/>
                <a:gd name="connsiteX3" fmla="*/ 808329 w 1269423"/>
                <a:gd name="connsiteY3" fmla="*/ 63177 h 590517"/>
                <a:gd name="connsiteX4" fmla="*/ 1269423 w 1269423"/>
                <a:gd name="connsiteY4" fmla="*/ 38933 h 590517"/>
                <a:gd name="connsiteX5" fmla="*/ 1121786 w 1269423"/>
                <a:gd name="connsiteY5" fmla="*/ 590517 h 590517"/>
                <a:gd name="connsiteX6" fmla="*/ 265402 w 1269423"/>
                <a:gd name="connsiteY6" fmla="*/ 568002 h 590517"/>
                <a:gd name="connsiteX7" fmla="*/ 0 w 1269423"/>
                <a:gd name="connsiteY7" fmla="*/ 528605 h 590517"/>
                <a:gd name="connsiteX8" fmla="*/ 123826 w 1269423"/>
                <a:gd name="connsiteY8" fmla="*/ 43695 h 590517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598778 w 1269423"/>
                <a:gd name="connsiteY2" fmla="*/ 31018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598778 w 1269423"/>
                <a:gd name="connsiteY2" fmla="*/ 31018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660691 w 1269423"/>
                <a:gd name="connsiteY2" fmla="*/ 54830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679741 w 1269423"/>
                <a:gd name="connsiteY2" fmla="*/ 73880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5668 h 592490"/>
                <a:gd name="connsiteX1" fmla="*/ 465428 w 1269423"/>
                <a:gd name="connsiteY1" fmla="*/ 3238 h 592490"/>
                <a:gd name="connsiteX2" fmla="*/ 679741 w 1269423"/>
                <a:gd name="connsiteY2" fmla="*/ 69912 h 592490"/>
                <a:gd name="connsiteX3" fmla="*/ 865479 w 1269423"/>
                <a:gd name="connsiteY3" fmla="*/ 31812 h 592490"/>
                <a:gd name="connsiteX4" fmla="*/ 1065503 w 1269423"/>
                <a:gd name="connsiteY4" fmla="*/ 50863 h 592490"/>
                <a:gd name="connsiteX5" fmla="*/ 1269423 w 1269423"/>
                <a:gd name="connsiteY5" fmla="*/ 40906 h 592490"/>
                <a:gd name="connsiteX6" fmla="*/ 1121786 w 1269423"/>
                <a:gd name="connsiteY6" fmla="*/ 592490 h 592490"/>
                <a:gd name="connsiteX7" fmla="*/ 265402 w 1269423"/>
                <a:gd name="connsiteY7" fmla="*/ 569975 h 592490"/>
                <a:gd name="connsiteX8" fmla="*/ 0 w 1269423"/>
                <a:gd name="connsiteY8" fmla="*/ 530578 h 592490"/>
                <a:gd name="connsiteX9" fmla="*/ 123826 w 1269423"/>
                <a:gd name="connsiteY9" fmla="*/ 45668 h 592490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46453 w 1269423"/>
                <a:gd name="connsiteY4" fmla="*/ 5766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46453 w 1269423"/>
                <a:gd name="connsiteY4" fmla="*/ 5766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6719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621268"/>
                <a:gd name="connsiteX1" fmla="*/ 465428 w 1269423"/>
                <a:gd name="connsiteY1" fmla="*/ 519 h 621268"/>
                <a:gd name="connsiteX2" fmla="*/ 679741 w 1269423"/>
                <a:gd name="connsiteY2" fmla="*/ 67193 h 621268"/>
                <a:gd name="connsiteX3" fmla="*/ 865479 w 1269423"/>
                <a:gd name="connsiteY3" fmla="*/ 29093 h 621268"/>
                <a:gd name="connsiteX4" fmla="*/ 1051215 w 1269423"/>
                <a:gd name="connsiteY4" fmla="*/ 76719 h 621268"/>
                <a:gd name="connsiteX5" fmla="*/ 1269423 w 1269423"/>
                <a:gd name="connsiteY5" fmla="*/ 38187 h 621268"/>
                <a:gd name="connsiteX6" fmla="*/ 1121786 w 1269423"/>
                <a:gd name="connsiteY6" fmla="*/ 589771 h 621268"/>
                <a:gd name="connsiteX7" fmla="*/ 446378 w 1269423"/>
                <a:gd name="connsiteY7" fmla="*/ 543444 h 621268"/>
                <a:gd name="connsiteX8" fmla="*/ 265402 w 1269423"/>
                <a:gd name="connsiteY8" fmla="*/ 567256 h 621268"/>
                <a:gd name="connsiteX9" fmla="*/ 0 w 1269423"/>
                <a:gd name="connsiteY9" fmla="*/ 527859 h 621268"/>
                <a:gd name="connsiteX10" fmla="*/ 123826 w 1269423"/>
                <a:gd name="connsiteY10" fmla="*/ 42949 h 621268"/>
                <a:gd name="connsiteX0" fmla="*/ 123826 w 1269423"/>
                <a:gd name="connsiteY0" fmla="*/ 42949 h 619818"/>
                <a:gd name="connsiteX1" fmla="*/ 465428 w 1269423"/>
                <a:gd name="connsiteY1" fmla="*/ 519 h 619818"/>
                <a:gd name="connsiteX2" fmla="*/ 679741 w 1269423"/>
                <a:gd name="connsiteY2" fmla="*/ 67193 h 619818"/>
                <a:gd name="connsiteX3" fmla="*/ 865479 w 1269423"/>
                <a:gd name="connsiteY3" fmla="*/ 29093 h 619818"/>
                <a:gd name="connsiteX4" fmla="*/ 1051215 w 1269423"/>
                <a:gd name="connsiteY4" fmla="*/ 76719 h 619818"/>
                <a:gd name="connsiteX5" fmla="*/ 1269423 w 1269423"/>
                <a:gd name="connsiteY5" fmla="*/ 38187 h 619818"/>
                <a:gd name="connsiteX6" fmla="*/ 1121786 w 1269423"/>
                <a:gd name="connsiteY6" fmla="*/ 589771 h 619818"/>
                <a:gd name="connsiteX7" fmla="*/ 470191 w 1269423"/>
                <a:gd name="connsiteY7" fmla="*/ 533919 h 619818"/>
                <a:gd name="connsiteX8" fmla="*/ 265402 w 1269423"/>
                <a:gd name="connsiteY8" fmla="*/ 567256 h 619818"/>
                <a:gd name="connsiteX9" fmla="*/ 0 w 1269423"/>
                <a:gd name="connsiteY9" fmla="*/ 527859 h 619818"/>
                <a:gd name="connsiteX10" fmla="*/ 123826 w 1269423"/>
                <a:gd name="connsiteY10" fmla="*/ 42949 h 619818"/>
                <a:gd name="connsiteX0" fmla="*/ 123826 w 1269423"/>
                <a:gd name="connsiteY0" fmla="*/ 42949 h 620230"/>
                <a:gd name="connsiteX1" fmla="*/ 465428 w 1269423"/>
                <a:gd name="connsiteY1" fmla="*/ 519 h 620230"/>
                <a:gd name="connsiteX2" fmla="*/ 679741 w 1269423"/>
                <a:gd name="connsiteY2" fmla="*/ 67193 h 620230"/>
                <a:gd name="connsiteX3" fmla="*/ 865479 w 1269423"/>
                <a:gd name="connsiteY3" fmla="*/ 29093 h 620230"/>
                <a:gd name="connsiteX4" fmla="*/ 1051215 w 1269423"/>
                <a:gd name="connsiteY4" fmla="*/ 76719 h 620230"/>
                <a:gd name="connsiteX5" fmla="*/ 1269423 w 1269423"/>
                <a:gd name="connsiteY5" fmla="*/ 38187 h 620230"/>
                <a:gd name="connsiteX6" fmla="*/ 1121786 w 1269423"/>
                <a:gd name="connsiteY6" fmla="*/ 589771 h 620230"/>
                <a:gd name="connsiteX7" fmla="*/ 755941 w 1269423"/>
                <a:gd name="connsiteY7" fmla="*/ 533918 h 620230"/>
                <a:gd name="connsiteX8" fmla="*/ 470191 w 1269423"/>
                <a:gd name="connsiteY8" fmla="*/ 533919 h 620230"/>
                <a:gd name="connsiteX9" fmla="*/ 265402 w 1269423"/>
                <a:gd name="connsiteY9" fmla="*/ 567256 h 620230"/>
                <a:gd name="connsiteX10" fmla="*/ 0 w 1269423"/>
                <a:gd name="connsiteY10" fmla="*/ 527859 h 620230"/>
                <a:gd name="connsiteX11" fmla="*/ 123826 w 1269423"/>
                <a:gd name="connsiteY11" fmla="*/ 42949 h 620230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16060"/>
                <a:gd name="connsiteX1" fmla="*/ 465428 w 1269423"/>
                <a:gd name="connsiteY1" fmla="*/ 519 h 616060"/>
                <a:gd name="connsiteX2" fmla="*/ 679741 w 1269423"/>
                <a:gd name="connsiteY2" fmla="*/ 67193 h 616060"/>
                <a:gd name="connsiteX3" fmla="*/ 865479 w 1269423"/>
                <a:gd name="connsiteY3" fmla="*/ 29093 h 616060"/>
                <a:gd name="connsiteX4" fmla="*/ 1051215 w 1269423"/>
                <a:gd name="connsiteY4" fmla="*/ 76719 h 616060"/>
                <a:gd name="connsiteX5" fmla="*/ 1269423 w 1269423"/>
                <a:gd name="connsiteY5" fmla="*/ 38187 h 616060"/>
                <a:gd name="connsiteX6" fmla="*/ 1121786 w 1269423"/>
                <a:gd name="connsiteY6" fmla="*/ 589771 h 616060"/>
                <a:gd name="connsiteX7" fmla="*/ 755941 w 1269423"/>
                <a:gd name="connsiteY7" fmla="*/ 572018 h 616060"/>
                <a:gd name="connsiteX8" fmla="*/ 470191 w 1269423"/>
                <a:gd name="connsiteY8" fmla="*/ 533919 h 616060"/>
                <a:gd name="connsiteX9" fmla="*/ 265402 w 1269423"/>
                <a:gd name="connsiteY9" fmla="*/ 567256 h 616060"/>
                <a:gd name="connsiteX10" fmla="*/ 0 w 1269423"/>
                <a:gd name="connsiteY10" fmla="*/ 527859 h 616060"/>
                <a:gd name="connsiteX11" fmla="*/ 123826 w 1269423"/>
                <a:gd name="connsiteY11" fmla="*/ 42949 h 616060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9423" h="589771">
                  <a:moveTo>
                    <a:pt x="123826" y="42949"/>
                  </a:moveTo>
                  <a:cubicBezTo>
                    <a:pt x="210922" y="-17953"/>
                    <a:pt x="155433" y="99738"/>
                    <a:pt x="465428" y="519"/>
                  </a:cubicBezTo>
                  <a:cubicBezTo>
                    <a:pt x="545380" y="-6553"/>
                    <a:pt x="545742" y="60915"/>
                    <a:pt x="679741" y="67193"/>
                  </a:cubicBezTo>
                  <a:cubicBezTo>
                    <a:pt x="768641" y="68780"/>
                    <a:pt x="705142" y="51318"/>
                    <a:pt x="865479" y="29093"/>
                  </a:cubicBezTo>
                  <a:cubicBezTo>
                    <a:pt x="928185" y="17981"/>
                    <a:pt x="983891" y="75203"/>
                    <a:pt x="1051215" y="76719"/>
                  </a:cubicBezTo>
                  <a:cubicBezTo>
                    <a:pt x="1161401" y="82998"/>
                    <a:pt x="1177493" y="49515"/>
                    <a:pt x="1269423" y="38187"/>
                  </a:cubicBezTo>
                  <a:cubicBezTo>
                    <a:pt x="1220211" y="222048"/>
                    <a:pt x="1194810" y="410673"/>
                    <a:pt x="1121786" y="589771"/>
                  </a:cubicBezTo>
                  <a:cubicBezTo>
                    <a:pt x="987786" y="531900"/>
                    <a:pt x="897878" y="505127"/>
                    <a:pt x="755941" y="572018"/>
                  </a:cubicBezTo>
                  <a:cubicBezTo>
                    <a:pt x="547329" y="472222"/>
                    <a:pt x="541629" y="535506"/>
                    <a:pt x="470191" y="533919"/>
                  </a:cubicBezTo>
                  <a:cubicBezTo>
                    <a:pt x="398753" y="532332"/>
                    <a:pt x="339798" y="576203"/>
                    <a:pt x="265402" y="567256"/>
                  </a:cubicBezTo>
                  <a:cubicBezTo>
                    <a:pt x="108672" y="473161"/>
                    <a:pt x="85292" y="521942"/>
                    <a:pt x="0" y="527859"/>
                  </a:cubicBezTo>
                  <a:lnTo>
                    <a:pt x="123826" y="4294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2800" b="1">
                <a:solidFill>
                  <a:srgbClr val="BAE5E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Google Shape;1251;p47">
              <a:extLst>
                <a:ext uri="{FF2B5EF4-FFF2-40B4-BE49-F238E27FC236}">
                  <a16:creationId xmlns:a16="http://schemas.microsoft.com/office/drawing/2014/main" id="{7B7408A3-08E7-42E8-8D73-7CC09797D404}"/>
                </a:ext>
              </a:extLst>
            </p:cNvPr>
            <p:cNvGrpSpPr/>
            <p:nvPr/>
          </p:nvGrpSpPr>
          <p:grpSpPr>
            <a:xfrm>
              <a:off x="766962" y="1650844"/>
              <a:ext cx="5882236" cy="2607810"/>
              <a:chOff x="4875330" y="951982"/>
              <a:chExt cx="1379985" cy="1498914"/>
            </a:xfrm>
          </p:grpSpPr>
          <p:sp>
            <p:nvSpPr>
              <p:cNvPr id="24" name="Google Shape;1252;p47">
                <a:extLst>
                  <a:ext uri="{FF2B5EF4-FFF2-40B4-BE49-F238E27FC236}">
                    <a16:creationId xmlns:a16="http://schemas.microsoft.com/office/drawing/2014/main" id="{CCBA1109-11A3-48C9-935D-6608039FA8E7}"/>
                  </a:ext>
                </a:extLst>
              </p:cNvPr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Google Shape;1253;p47">
                <a:extLst>
                  <a:ext uri="{FF2B5EF4-FFF2-40B4-BE49-F238E27FC236}">
                    <a16:creationId xmlns:a16="http://schemas.microsoft.com/office/drawing/2014/main" id="{B28F325E-1287-4074-B23D-B29BECB82E6F}"/>
                  </a:ext>
                </a:extLst>
              </p:cNvPr>
              <p:cNvSpPr/>
              <p:nvPr/>
            </p:nvSpPr>
            <p:spPr>
              <a:xfrm>
                <a:off x="4952637" y="2200313"/>
                <a:ext cx="1086088" cy="135782"/>
              </a:xfrm>
              <a:custGeom>
                <a:avLst/>
                <a:gdLst/>
                <a:ahLst/>
                <a:cxnLst/>
                <a:rect l="l" t="t" r="r" b="b"/>
                <a:pathLst>
                  <a:path w="69621" h="8704" extrusionOk="0">
                    <a:moveTo>
                      <a:pt x="68963" y="1"/>
                    </a:moveTo>
                    <a:cubicBezTo>
                      <a:pt x="68838" y="1"/>
                      <a:pt x="68709" y="56"/>
                      <a:pt x="68603" y="191"/>
                    </a:cubicBezTo>
                    <a:cubicBezTo>
                      <a:pt x="68096" y="771"/>
                      <a:pt x="67589" y="1278"/>
                      <a:pt x="67010" y="1821"/>
                    </a:cubicBezTo>
                    <a:cubicBezTo>
                      <a:pt x="66539" y="2256"/>
                      <a:pt x="66032" y="2727"/>
                      <a:pt x="65561" y="3234"/>
                    </a:cubicBezTo>
                    <a:cubicBezTo>
                      <a:pt x="65380" y="3415"/>
                      <a:pt x="65380" y="3704"/>
                      <a:pt x="65597" y="3886"/>
                    </a:cubicBezTo>
                    <a:cubicBezTo>
                      <a:pt x="65670" y="3958"/>
                      <a:pt x="65814" y="3994"/>
                      <a:pt x="65923" y="3994"/>
                    </a:cubicBezTo>
                    <a:cubicBezTo>
                      <a:pt x="66032" y="3994"/>
                      <a:pt x="66177" y="3958"/>
                      <a:pt x="66249" y="3849"/>
                    </a:cubicBezTo>
                    <a:cubicBezTo>
                      <a:pt x="66684" y="3415"/>
                      <a:pt x="67191" y="2944"/>
                      <a:pt x="67662" y="2509"/>
                    </a:cubicBezTo>
                    <a:cubicBezTo>
                      <a:pt x="68241" y="1966"/>
                      <a:pt x="68821" y="1386"/>
                      <a:pt x="69328" y="771"/>
                    </a:cubicBezTo>
                    <a:cubicBezTo>
                      <a:pt x="69620" y="425"/>
                      <a:pt x="69308" y="1"/>
                      <a:pt x="68963" y="1"/>
                    </a:cubicBezTo>
                    <a:close/>
                    <a:moveTo>
                      <a:pt x="65670" y="481"/>
                    </a:moveTo>
                    <a:cubicBezTo>
                      <a:pt x="64329" y="481"/>
                      <a:pt x="61214" y="4393"/>
                      <a:pt x="60599" y="5407"/>
                    </a:cubicBezTo>
                    <a:cubicBezTo>
                      <a:pt x="60417" y="5624"/>
                      <a:pt x="60490" y="5914"/>
                      <a:pt x="60743" y="6059"/>
                    </a:cubicBezTo>
                    <a:cubicBezTo>
                      <a:pt x="60816" y="6095"/>
                      <a:pt x="60888" y="6131"/>
                      <a:pt x="60961" y="6131"/>
                    </a:cubicBezTo>
                    <a:cubicBezTo>
                      <a:pt x="61142" y="6131"/>
                      <a:pt x="61287" y="6059"/>
                      <a:pt x="61359" y="5914"/>
                    </a:cubicBezTo>
                    <a:cubicBezTo>
                      <a:pt x="62373" y="4320"/>
                      <a:pt x="65054" y="1459"/>
                      <a:pt x="65670" y="1423"/>
                    </a:cubicBezTo>
                    <a:cubicBezTo>
                      <a:pt x="66285" y="1423"/>
                      <a:pt x="66285" y="481"/>
                      <a:pt x="65670" y="481"/>
                    </a:cubicBezTo>
                    <a:close/>
                    <a:moveTo>
                      <a:pt x="2877" y="4720"/>
                    </a:moveTo>
                    <a:cubicBezTo>
                      <a:pt x="2764" y="4720"/>
                      <a:pt x="2645" y="4763"/>
                      <a:pt x="2536" y="4864"/>
                    </a:cubicBezTo>
                    <a:cubicBezTo>
                      <a:pt x="1956" y="5479"/>
                      <a:pt x="1377" y="6168"/>
                      <a:pt x="906" y="6892"/>
                    </a:cubicBezTo>
                    <a:cubicBezTo>
                      <a:pt x="652" y="7254"/>
                      <a:pt x="435" y="7616"/>
                      <a:pt x="145" y="7942"/>
                    </a:cubicBezTo>
                    <a:cubicBezTo>
                      <a:pt x="0" y="8160"/>
                      <a:pt x="36" y="8449"/>
                      <a:pt x="254" y="8631"/>
                    </a:cubicBezTo>
                    <a:cubicBezTo>
                      <a:pt x="326" y="8667"/>
                      <a:pt x="435" y="8703"/>
                      <a:pt x="507" y="8703"/>
                    </a:cubicBezTo>
                    <a:cubicBezTo>
                      <a:pt x="688" y="8703"/>
                      <a:pt x="797" y="8667"/>
                      <a:pt x="906" y="8522"/>
                    </a:cubicBezTo>
                    <a:cubicBezTo>
                      <a:pt x="1159" y="8196"/>
                      <a:pt x="1449" y="7797"/>
                      <a:pt x="1703" y="7435"/>
                    </a:cubicBezTo>
                    <a:cubicBezTo>
                      <a:pt x="2137" y="6747"/>
                      <a:pt x="2644" y="6131"/>
                      <a:pt x="3224" y="5516"/>
                    </a:cubicBezTo>
                    <a:cubicBezTo>
                      <a:pt x="3558" y="5182"/>
                      <a:pt x="3251" y="4720"/>
                      <a:pt x="2877" y="472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Google Shape;1254;p47">
                <a:extLst>
                  <a:ext uri="{FF2B5EF4-FFF2-40B4-BE49-F238E27FC236}">
                    <a16:creationId xmlns:a16="http://schemas.microsoft.com/office/drawing/2014/main" id="{9A030AFC-F4D3-4520-BC64-52F53608CC5E}"/>
                  </a:ext>
                </a:extLst>
              </p:cNvPr>
              <p:cNvSpPr/>
              <p:nvPr/>
            </p:nvSpPr>
            <p:spPr>
              <a:xfrm>
                <a:off x="4875330" y="951982"/>
                <a:ext cx="1379985" cy="1498914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r>
                  <a:rPr lang="en" sz="2800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</a:t>
                </a:r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Google Shape;1255;p47">
                <a:extLst>
                  <a:ext uri="{FF2B5EF4-FFF2-40B4-BE49-F238E27FC236}">
                    <a16:creationId xmlns:a16="http://schemas.microsoft.com/office/drawing/2014/main" id="{5763F274-7D0D-419C-9827-5186DB1972E2}"/>
                  </a:ext>
                </a:extLst>
              </p:cNvPr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Google Shape;1256;p47">
                <a:extLst>
                  <a:ext uri="{FF2B5EF4-FFF2-40B4-BE49-F238E27FC236}">
                    <a16:creationId xmlns:a16="http://schemas.microsoft.com/office/drawing/2014/main" id="{FE73D55A-286F-477D-8334-3D8181D0A75F}"/>
                  </a:ext>
                </a:extLst>
              </p:cNvPr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Google Shape;1257;p47">
                <a:extLst>
                  <a:ext uri="{FF2B5EF4-FFF2-40B4-BE49-F238E27FC236}">
                    <a16:creationId xmlns:a16="http://schemas.microsoft.com/office/drawing/2014/main" id="{29B570B2-90FB-49DE-9781-4D9120C23078}"/>
                  </a:ext>
                </a:extLst>
              </p:cNvPr>
              <p:cNvSpPr/>
              <p:nvPr/>
            </p:nvSpPr>
            <p:spPr>
              <a:xfrm>
                <a:off x="5895142" y="2207801"/>
                <a:ext cx="92118" cy="88171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5652" extrusionOk="0">
                    <a:moveTo>
                      <a:pt x="5253" y="1"/>
                    </a:moveTo>
                    <a:cubicBezTo>
                      <a:pt x="3912" y="1"/>
                      <a:pt x="797" y="3913"/>
                      <a:pt x="182" y="4927"/>
                    </a:cubicBezTo>
                    <a:cubicBezTo>
                      <a:pt x="0" y="5144"/>
                      <a:pt x="73" y="5434"/>
                      <a:pt x="326" y="5579"/>
                    </a:cubicBezTo>
                    <a:cubicBezTo>
                      <a:pt x="399" y="5615"/>
                      <a:pt x="471" y="5651"/>
                      <a:pt x="544" y="5651"/>
                    </a:cubicBezTo>
                    <a:cubicBezTo>
                      <a:pt x="725" y="5651"/>
                      <a:pt x="870" y="5579"/>
                      <a:pt x="942" y="5434"/>
                    </a:cubicBezTo>
                    <a:cubicBezTo>
                      <a:pt x="1956" y="3840"/>
                      <a:pt x="4637" y="979"/>
                      <a:pt x="5253" y="943"/>
                    </a:cubicBezTo>
                    <a:cubicBezTo>
                      <a:pt x="5904" y="943"/>
                      <a:pt x="5904" y="1"/>
                      <a:pt x="5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Google Shape;1258;p47">
                <a:extLst>
                  <a:ext uri="{FF2B5EF4-FFF2-40B4-BE49-F238E27FC236}">
                    <a16:creationId xmlns:a16="http://schemas.microsoft.com/office/drawing/2014/main" id="{C537AE36-089E-45C7-9DE8-AECE8EA38790}"/>
                  </a:ext>
                </a:extLst>
              </p:cNvPr>
              <p:cNvSpPr/>
              <p:nvPr/>
            </p:nvSpPr>
            <p:spPr>
              <a:xfrm>
                <a:off x="5972549" y="2200578"/>
                <a:ext cx="66768" cy="62618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4014" extrusionOk="0">
                    <a:moveTo>
                      <a:pt x="3613" y="0"/>
                    </a:moveTo>
                    <a:cubicBezTo>
                      <a:pt x="3490" y="0"/>
                      <a:pt x="3364" y="51"/>
                      <a:pt x="3261" y="174"/>
                    </a:cubicBezTo>
                    <a:cubicBezTo>
                      <a:pt x="2754" y="754"/>
                      <a:pt x="2210" y="1297"/>
                      <a:pt x="1631" y="1804"/>
                    </a:cubicBezTo>
                    <a:cubicBezTo>
                      <a:pt x="1160" y="2239"/>
                      <a:pt x="653" y="2710"/>
                      <a:pt x="182" y="3217"/>
                    </a:cubicBezTo>
                    <a:cubicBezTo>
                      <a:pt x="1" y="3398"/>
                      <a:pt x="37" y="3687"/>
                      <a:pt x="254" y="3869"/>
                    </a:cubicBezTo>
                    <a:cubicBezTo>
                      <a:pt x="327" y="3941"/>
                      <a:pt x="435" y="4013"/>
                      <a:pt x="544" y="4013"/>
                    </a:cubicBezTo>
                    <a:cubicBezTo>
                      <a:pt x="689" y="4013"/>
                      <a:pt x="798" y="3941"/>
                      <a:pt x="906" y="3832"/>
                    </a:cubicBezTo>
                    <a:cubicBezTo>
                      <a:pt x="1341" y="3398"/>
                      <a:pt x="1812" y="2927"/>
                      <a:pt x="2283" y="2492"/>
                    </a:cubicBezTo>
                    <a:cubicBezTo>
                      <a:pt x="2898" y="1949"/>
                      <a:pt x="3442" y="1369"/>
                      <a:pt x="3985" y="790"/>
                    </a:cubicBezTo>
                    <a:cubicBezTo>
                      <a:pt x="4280" y="415"/>
                      <a:pt x="3960" y="0"/>
                      <a:pt x="3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Google Shape;1259;p47">
                <a:extLst>
                  <a:ext uri="{FF2B5EF4-FFF2-40B4-BE49-F238E27FC236}">
                    <a16:creationId xmlns:a16="http://schemas.microsoft.com/office/drawing/2014/main" id="{E4905894-EFC3-4271-8E12-E711E2348ADB}"/>
                  </a:ext>
                </a:extLst>
              </p:cNvPr>
              <p:cNvSpPr/>
              <p:nvPr/>
            </p:nvSpPr>
            <p:spPr>
              <a:xfrm>
                <a:off x="5653295" y="1253830"/>
                <a:ext cx="46348" cy="549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25" extrusionOk="0">
                    <a:moveTo>
                      <a:pt x="2423" y="1"/>
                    </a:moveTo>
                    <a:cubicBezTo>
                      <a:pt x="2312" y="1"/>
                      <a:pt x="2199" y="38"/>
                      <a:pt x="2102" y="120"/>
                    </a:cubicBezTo>
                    <a:cubicBezTo>
                      <a:pt x="1558" y="663"/>
                      <a:pt x="1087" y="1243"/>
                      <a:pt x="725" y="1931"/>
                    </a:cubicBezTo>
                    <a:cubicBezTo>
                      <a:pt x="544" y="2257"/>
                      <a:pt x="363" y="2547"/>
                      <a:pt x="182" y="2800"/>
                    </a:cubicBezTo>
                    <a:cubicBezTo>
                      <a:pt x="1" y="2981"/>
                      <a:pt x="37" y="3307"/>
                      <a:pt x="254" y="3452"/>
                    </a:cubicBezTo>
                    <a:cubicBezTo>
                      <a:pt x="327" y="3489"/>
                      <a:pt x="435" y="3525"/>
                      <a:pt x="544" y="3525"/>
                    </a:cubicBezTo>
                    <a:cubicBezTo>
                      <a:pt x="689" y="3525"/>
                      <a:pt x="834" y="3452"/>
                      <a:pt x="906" y="3344"/>
                    </a:cubicBezTo>
                    <a:cubicBezTo>
                      <a:pt x="1124" y="3054"/>
                      <a:pt x="1341" y="2764"/>
                      <a:pt x="1522" y="2402"/>
                    </a:cubicBezTo>
                    <a:cubicBezTo>
                      <a:pt x="1848" y="1822"/>
                      <a:pt x="2246" y="1315"/>
                      <a:pt x="2717" y="844"/>
                    </a:cubicBezTo>
                    <a:cubicBezTo>
                      <a:pt x="2935" y="663"/>
                      <a:pt x="2971" y="374"/>
                      <a:pt x="2790" y="156"/>
                    </a:cubicBezTo>
                    <a:cubicBezTo>
                      <a:pt x="2690" y="57"/>
                      <a:pt x="2558" y="1"/>
                      <a:pt x="2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Google Shape;1260;p47">
                <a:extLst>
                  <a:ext uri="{FF2B5EF4-FFF2-40B4-BE49-F238E27FC236}">
                    <a16:creationId xmlns:a16="http://schemas.microsoft.com/office/drawing/2014/main" id="{C31A674C-53EC-4EE8-88BC-F46452761019}"/>
                  </a:ext>
                </a:extLst>
              </p:cNvPr>
              <p:cNvSpPr/>
              <p:nvPr/>
            </p:nvSpPr>
            <p:spPr>
              <a:xfrm>
                <a:off x="5717458" y="1246482"/>
                <a:ext cx="39406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119" extrusionOk="0">
                    <a:moveTo>
                      <a:pt x="1813" y="0"/>
                    </a:moveTo>
                    <a:cubicBezTo>
                      <a:pt x="1710" y="0"/>
                      <a:pt x="1602" y="36"/>
                      <a:pt x="1502" y="120"/>
                    </a:cubicBezTo>
                    <a:cubicBezTo>
                      <a:pt x="1104" y="482"/>
                      <a:pt x="705" y="917"/>
                      <a:pt x="307" y="1315"/>
                    </a:cubicBezTo>
                    <a:cubicBezTo>
                      <a:pt x="1" y="1621"/>
                      <a:pt x="205" y="2119"/>
                      <a:pt x="591" y="2119"/>
                    </a:cubicBezTo>
                    <a:cubicBezTo>
                      <a:pt x="616" y="2119"/>
                      <a:pt x="642" y="2117"/>
                      <a:pt x="669" y="2112"/>
                    </a:cubicBezTo>
                    <a:cubicBezTo>
                      <a:pt x="778" y="2112"/>
                      <a:pt x="922" y="2076"/>
                      <a:pt x="995" y="1967"/>
                    </a:cubicBezTo>
                    <a:cubicBezTo>
                      <a:pt x="1357" y="1569"/>
                      <a:pt x="1756" y="1171"/>
                      <a:pt x="2154" y="808"/>
                    </a:cubicBezTo>
                    <a:cubicBezTo>
                      <a:pt x="2525" y="494"/>
                      <a:pt x="2199" y="0"/>
                      <a:pt x="18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Google Shape;1261;p47">
                <a:extLst>
                  <a:ext uri="{FF2B5EF4-FFF2-40B4-BE49-F238E27FC236}">
                    <a16:creationId xmlns:a16="http://schemas.microsoft.com/office/drawing/2014/main" id="{063146C6-DAA6-477F-B096-B41219E9C32B}"/>
                  </a:ext>
                </a:extLst>
              </p:cNvPr>
              <p:cNvSpPr/>
              <p:nvPr/>
            </p:nvSpPr>
            <p:spPr>
              <a:xfrm>
                <a:off x="4952637" y="2273945"/>
                <a:ext cx="5550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984" extrusionOk="0">
                    <a:moveTo>
                      <a:pt x="2894" y="0"/>
                    </a:moveTo>
                    <a:cubicBezTo>
                      <a:pt x="2786" y="0"/>
                      <a:pt x="2673" y="43"/>
                      <a:pt x="2572" y="144"/>
                    </a:cubicBezTo>
                    <a:cubicBezTo>
                      <a:pt x="1956" y="759"/>
                      <a:pt x="1377" y="1448"/>
                      <a:pt x="906" y="2172"/>
                    </a:cubicBezTo>
                    <a:cubicBezTo>
                      <a:pt x="688" y="2534"/>
                      <a:pt x="435" y="2896"/>
                      <a:pt x="145" y="3222"/>
                    </a:cubicBezTo>
                    <a:cubicBezTo>
                      <a:pt x="0" y="3440"/>
                      <a:pt x="36" y="3729"/>
                      <a:pt x="254" y="3911"/>
                    </a:cubicBezTo>
                    <a:cubicBezTo>
                      <a:pt x="326" y="3947"/>
                      <a:pt x="435" y="3983"/>
                      <a:pt x="544" y="3983"/>
                    </a:cubicBezTo>
                    <a:cubicBezTo>
                      <a:pt x="688" y="3983"/>
                      <a:pt x="797" y="3947"/>
                      <a:pt x="906" y="3802"/>
                    </a:cubicBezTo>
                    <a:cubicBezTo>
                      <a:pt x="1196" y="3476"/>
                      <a:pt x="1449" y="3077"/>
                      <a:pt x="1703" y="2715"/>
                    </a:cubicBezTo>
                    <a:cubicBezTo>
                      <a:pt x="2137" y="2027"/>
                      <a:pt x="2644" y="1411"/>
                      <a:pt x="3224" y="796"/>
                    </a:cubicBezTo>
                    <a:cubicBezTo>
                      <a:pt x="3558" y="462"/>
                      <a:pt x="3251" y="0"/>
                      <a:pt x="2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ABD5FDBB-D4E4-4295-9216-65FCBA44133B}"/>
                </a:ext>
              </a:extLst>
            </p:cNvPr>
            <p:cNvSpPr/>
            <p:nvPr/>
          </p:nvSpPr>
          <p:spPr>
            <a:xfrm>
              <a:off x="3161300" y="1767517"/>
              <a:ext cx="1119325" cy="371363"/>
            </a:xfrm>
            <a:custGeom>
              <a:avLst/>
              <a:gdLst>
                <a:gd name="connsiteX0" fmla="*/ 0 w 1059873"/>
                <a:gd name="connsiteY0" fmla="*/ 0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0 w 1059873"/>
                <a:gd name="connsiteY4" fmla="*/ 0 h 561109"/>
                <a:gd name="connsiteX0" fmla="*/ 23813 w 1059873"/>
                <a:gd name="connsiteY0" fmla="*/ 23812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23813 w 1059873"/>
                <a:gd name="connsiteY4" fmla="*/ 23812 h 561109"/>
                <a:gd name="connsiteX0" fmla="*/ 33338 w 1059873"/>
                <a:gd name="connsiteY0" fmla="*/ 66675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33338 w 1059873"/>
                <a:gd name="connsiteY4" fmla="*/ 66675 h 561109"/>
                <a:gd name="connsiteX0" fmla="*/ 38101 w 1059873"/>
                <a:gd name="connsiteY0" fmla="*/ 28575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38101 w 1059873"/>
                <a:gd name="connsiteY4" fmla="*/ 28575 h 561109"/>
                <a:gd name="connsiteX0" fmla="*/ 138114 w 1159886"/>
                <a:gd name="connsiteY0" fmla="*/ 28575 h 561109"/>
                <a:gd name="connsiteX1" fmla="*/ 1159886 w 1159886"/>
                <a:gd name="connsiteY1" fmla="*/ 0 h 561109"/>
                <a:gd name="connsiteX2" fmla="*/ 1159886 w 1159886"/>
                <a:gd name="connsiteY2" fmla="*/ 561109 h 561109"/>
                <a:gd name="connsiteX3" fmla="*/ 0 w 1159886"/>
                <a:gd name="connsiteY3" fmla="*/ 551584 h 561109"/>
                <a:gd name="connsiteX4" fmla="*/ 138114 w 1159886"/>
                <a:gd name="connsiteY4" fmla="*/ 28575 h 561109"/>
                <a:gd name="connsiteX0" fmla="*/ 138114 w 1259898"/>
                <a:gd name="connsiteY0" fmla="*/ 0 h 532534"/>
                <a:gd name="connsiteX1" fmla="*/ 1259898 w 1259898"/>
                <a:gd name="connsiteY1" fmla="*/ 19050 h 532534"/>
                <a:gd name="connsiteX2" fmla="*/ 1159886 w 1259898"/>
                <a:gd name="connsiteY2" fmla="*/ 532534 h 532534"/>
                <a:gd name="connsiteX3" fmla="*/ 0 w 1259898"/>
                <a:gd name="connsiteY3" fmla="*/ 523009 h 532534"/>
                <a:gd name="connsiteX4" fmla="*/ 138114 w 1259898"/>
                <a:gd name="connsiteY4" fmla="*/ 0 h 5325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0 w 1259898"/>
                <a:gd name="connsiteY3" fmla="*/ 523009 h 570634"/>
                <a:gd name="connsiteX4" fmla="*/ 138114 w 1259898"/>
                <a:gd name="connsiteY4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47639 w 1269423"/>
                <a:gd name="connsiteY0" fmla="*/ 0 h 570634"/>
                <a:gd name="connsiteX1" fmla="*/ 1269423 w 1269423"/>
                <a:gd name="connsiteY1" fmla="*/ 19050 h 570634"/>
                <a:gd name="connsiteX2" fmla="*/ 1121786 w 1269423"/>
                <a:gd name="connsiteY2" fmla="*/ 570634 h 570634"/>
                <a:gd name="connsiteX3" fmla="*/ 265402 w 1269423"/>
                <a:gd name="connsiteY3" fmla="*/ 548119 h 570634"/>
                <a:gd name="connsiteX4" fmla="*/ 0 w 1269423"/>
                <a:gd name="connsiteY4" fmla="*/ 508722 h 570634"/>
                <a:gd name="connsiteX5" fmla="*/ 147639 w 1269423"/>
                <a:gd name="connsiteY5" fmla="*/ 0 h 570634"/>
                <a:gd name="connsiteX0" fmla="*/ 147639 w 1269423"/>
                <a:gd name="connsiteY0" fmla="*/ 0 h 570634"/>
                <a:gd name="connsiteX1" fmla="*/ 1269423 w 1269423"/>
                <a:gd name="connsiteY1" fmla="*/ 19050 h 570634"/>
                <a:gd name="connsiteX2" fmla="*/ 1121786 w 1269423"/>
                <a:gd name="connsiteY2" fmla="*/ 570634 h 570634"/>
                <a:gd name="connsiteX3" fmla="*/ 265402 w 1269423"/>
                <a:gd name="connsiteY3" fmla="*/ 548119 h 570634"/>
                <a:gd name="connsiteX4" fmla="*/ 0 w 1269423"/>
                <a:gd name="connsiteY4" fmla="*/ 508722 h 570634"/>
                <a:gd name="connsiteX5" fmla="*/ 147639 w 1269423"/>
                <a:gd name="connsiteY5" fmla="*/ 0 h 570634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57394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57394 h 604216"/>
                <a:gd name="connsiteX0" fmla="*/ 123826 w 1269423"/>
                <a:gd name="connsiteY0" fmla="*/ 57394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57394 h 604216"/>
                <a:gd name="connsiteX0" fmla="*/ 123826 w 1269423"/>
                <a:gd name="connsiteY0" fmla="*/ 50744 h 597566"/>
                <a:gd name="connsiteX1" fmla="*/ 465428 w 1269423"/>
                <a:gd name="connsiteY1" fmla="*/ 8314 h 597566"/>
                <a:gd name="connsiteX2" fmla="*/ 598778 w 1269423"/>
                <a:gd name="connsiteY2" fmla="*/ 32126 h 597566"/>
                <a:gd name="connsiteX3" fmla="*/ 1269423 w 1269423"/>
                <a:gd name="connsiteY3" fmla="*/ 45982 h 597566"/>
                <a:gd name="connsiteX4" fmla="*/ 1121786 w 1269423"/>
                <a:gd name="connsiteY4" fmla="*/ 597566 h 597566"/>
                <a:gd name="connsiteX5" fmla="*/ 265402 w 1269423"/>
                <a:gd name="connsiteY5" fmla="*/ 575051 h 597566"/>
                <a:gd name="connsiteX6" fmla="*/ 0 w 1269423"/>
                <a:gd name="connsiteY6" fmla="*/ 535654 h 597566"/>
                <a:gd name="connsiteX7" fmla="*/ 123826 w 1269423"/>
                <a:gd name="connsiteY7" fmla="*/ 50744 h 597566"/>
                <a:gd name="connsiteX0" fmla="*/ 123826 w 1269423"/>
                <a:gd name="connsiteY0" fmla="*/ 49637 h 596459"/>
                <a:gd name="connsiteX1" fmla="*/ 465428 w 1269423"/>
                <a:gd name="connsiteY1" fmla="*/ 7207 h 596459"/>
                <a:gd name="connsiteX2" fmla="*/ 598778 w 1269423"/>
                <a:gd name="connsiteY2" fmla="*/ 31019 h 596459"/>
                <a:gd name="connsiteX3" fmla="*/ 794041 w 1269423"/>
                <a:gd name="connsiteY3" fmla="*/ 35782 h 596459"/>
                <a:gd name="connsiteX4" fmla="*/ 1269423 w 1269423"/>
                <a:gd name="connsiteY4" fmla="*/ 44875 h 596459"/>
                <a:gd name="connsiteX5" fmla="*/ 1121786 w 1269423"/>
                <a:gd name="connsiteY5" fmla="*/ 596459 h 596459"/>
                <a:gd name="connsiteX6" fmla="*/ 265402 w 1269423"/>
                <a:gd name="connsiteY6" fmla="*/ 573944 h 596459"/>
                <a:gd name="connsiteX7" fmla="*/ 0 w 1269423"/>
                <a:gd name="connsiteY7" fmla="*/ 534547 h 596459"/>
                <a:gd name="connsiteX8" fmla="*/ 123826 w 1269423"/>
                <a:gd name="connsiteY8" fmla="*/ 49637 h 596459"/>
                <a:gd name="connsiteX0" fmla="*/ 123826 w 1269423"/>
                <a:gd name="connsiteY0" fmla="*/ 43695 h 590517"/>
                <a:gd name="connsiteX1" fmla="*/ 465428 w 1269423"/>
                <a:gd name="connsiteY1" fmla="*/ 1265 h 590517"/>
                <a:gd name="connsiteX2" fmla="*/ 598778 w 1269423"/>
                <a:gd name="connsiteY2" fmla="*/ 25077 h 590517"/>
                <a:gd name="connsiteX3" fmla="*/ 808329 w 1269423"/>
                <a:gd name="connsiteY3" fmla="*/ 63177 h 590517"/>
                <a:gd name="connsiteX4" fmla="*/ 1269423 w 1269423"/>
                <a:gd name="connsiteY4" fmla="*/ 38933 h 590517"/>
                <a:gd name="connsiteX5" fmla="*/ 1121786 w 1269423"/>
                <a:gd name="connsiteY5" fmla="*/ 590517 h 590517"/>
                <a:gd name="connsiteX6" fmla="*/ 265402 w 1269423"/>
                <a:gd name="connsiteY6" fmla="*/ 568002 h 590517"/>
                <a:gd name="connsiteX7" fmla="*/ 0 w 1269423"/>
                <a:gd name="connsiteY7" fmla="*/ 528605 h 590517"/>
                <a:gd name="connsiteX8" fmla="*/ 123826 w 1269423"/>
                <a:gd name="connsiteY8" fmla="*/ 43695 h 590517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598778 w 1269423"/>
                <a:gd name="connsiteY2" fmla="*/ 31018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598778 w 1269423"/>
                <a:gd name="connsiteY2" fmla="*/ 31018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660691 w 1269423"/>
                <a:gd name="connsiteY2" fmla="*/ 54830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679741 w 1269423"/>
                <a:gd name="connsiteY2" fmla="*/ 73880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5668 h 592490"/>
                <a:gd name="connsiteX1" fmla="*/ 465428 w 1269423"/>
                <a:gd name="connsiteY1" fmla="*/ 3238 h 592490"/>
                <a:gd name="connsiteX2" fmla="*/ 679741 w 1269423"/>
                <a:gd name="connsiteY2" fmla="*/ 69912 h 592490"/>
                <a:gd name="connsiteX3" fmla="*/ 865479 w 1269423"/>
                <a:gd name="connsiteY3" fmla="*/ 31812 h 592490"/>
                <a:gd name="connsiteX4" fmla="*/ 1065503 w 1269423"/>
                <a:gd name="connsiteY4" fmla="*/ 50863 h 592490"/>
                <a:gd name="connsiteX5" fmla="*/ 1269423 w 1269423"/>
                <a:gd name="connsiteY5" fmla="*/ 40906 h 592490"/>
                <a:gd name="connsiteX6" fmla="*/ 1121786 w 1269423"/>
                <a:gd name="connsiteY6" fmla="*/ 592490 h 592490"/>
                <a:gd name="connsiteX7" fmla="*/ 265402 w 1269423"/>
                <a:gd name="connsiteY7" fmla="*/ 569975 h 592490"/>
                <a:gd name="connsiteX8" fmla="*/ 0 w 1269423"/>
                <a:gd name="connsiteY8" fmla="*/ 530578 h 592490"/>
                <a:gd name="connsiteX9" fmla="*/ 123826 w 1269423"/>
                <a:gd name="connsiteY9" fmla="*/ 45668 h 592490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46453 w 1269423"/>
                <a:gd name="connsiteY4" fmla="*/ 5766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46453 w 1269423"/>
                <a:gd name="connsiteY4" fmla="*/ 5766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6719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621268"/>
                <a:gd name="connsiteX1" fmla="*/ 465428 w 1269423"/>
                <a:gd name="connsiteY1" fmla="*/ 519 h 621268"/>
                <a:gd name="connsiteX2" fmla="*/ 679741 w 1269423"/>
                <a:gd name="connsiteY2" fmla="*/ 67193 h 621268"/>
                <a:gd name="connsiteX3" fmla="*/ 865479 w 1269423"/>
                <a:gd name="connsiteY3" fmla="*/ 29093 h 621268"/>
                <a:gd name="connsiteX4" fmla="*/ 1051215 w 1269423"/>
                <a:gd name="connsiteY4" fmla="*/ 76719 h 621268"/>
                <a:gd name="connsiteX5" fmla="*/ 1269423 w 1269423"/>
                <a:gd name="connsiteY5" fmla="*/ 38187 h 621268"/>
                <a:gd name="connsiteX6" fmla="*/ 1121786 w 1269423"/>
                <a:gd name="connsiteY6" fmla="*/ 589771 h 621268"/>
                <a:gd name="connsiteX7" fmla="*/ 446378 w 1269423"/>
                <a:gd name="connsiteY7" fmla="*/ 543444 h 621268"/>
                <a:gd name="connsiteX8" fmla="*/ 265402 w 1269423"/>
                <a:gd name="connsiteY8" fmla="*/ 567256 h 621268"/>
                <a:gd name="connsiteX9" fmla="*/ 0 w 1269423"/>
                <a:gd name="connsiteY9" fmla="*/ 527859 h 621268"/>
                <a:gd name="connsiteX10" fmla="*/ 123826 w 1269423"/>
                <a:gd name="connsiteY10" fmla="*/ 42949 h 621268"/>
                <a:gd name="connsiteX0" fmla="*/ 123826 w 1269423"/>
                <a:gd name="connsiteY0" fmla="*/ 42949 h 619818"/>
                <a:gd name="connsiteX1" fmla="*/ 465428 w 1269423"/>
                <a:gd name="connsiteY1" fmla="*/ 519 h 619818"/>
                <a:gd name="connsiteX2" fmla="*/ 679741 w 1269423"/>
                <a:gd name="connsiteY2" fmla="*/ 67193 h 619818"/>
                <a:gd name="connsiteX3" fmla="*/ 865479 w 1269423"/>
                <a:gd name="connsiteY3" fmla="*/ 29093 h 619818"/>
                <a:gd name="connsiteX4" fmla="*/ 1051215 w 1269423"/>
                <a:gd name="connsiteY4" fmla="*/ 76719 h 619818"/>
                <a:gd name="connsiteX5" fmla="*/ 1269423 w 1269423"/>
                <a:gd name="connsiteY5" fmla="*/ 38187 h 619818"/>
                <a:gd name="connsiteX6" fmla="*/ 1121786 w 1269423"/>
                <a:gd name="connsiteY6" fmla="*/ 589771 h 619818"/>
                <a:gd name="connsiteX7" fmla="*/ 470191 w 1269423"/>
                <a:gd name="connsiteY7" fmla="*/ 533919 h 619818"/>
                <a:gd name="connsiteX8" fmla="*/ 265402 w 1269423"/>
                <a:gd name="connsiteY8" fmla="*/ 567256 h 619818"/>
                <a:gd name="connsiteX9" fmla="*/ 0 w 1269423"/>
                <a:gd name="connsiteY9" fmla="*/ 527859 h 619818"/>
                <a:gd name="connsiteX10" fmla="*/ 123826 w 1269423"/>
                <a:gd name="connsiteY10" fmla="*/ 42949 h 619818"/>
                <a:gd name="connsiteX0" fmla="*/ 123826 w 1269423"/>
                <a:gd name="connsiteY0" fmla="*/ 42949 h 620230"/>
                <a:gd name="connsiteX1" fmla="*/ 465428 w 1269423"/>
                <a:gd name="connsiteY1" fmla="*/ 519 h 620230"/>
                <a:gd name="connsiteX2" fmla="*/ 679741 w 1269423"/>
                <a:gd name="connsiteY2" fmla="*/ 67193 h 620230"/>
                <a:gd name="connsiteX3" fmla="*/ 865479 w 1269423"/>
                <a:gd name="connsiteY3" fmla="*/ 29093 h 620230"/>
                <a:gd name="connsiteX4" fmla="*/ 1051215 w 1269423"/>
                <a:gd name="connsiteY4" fmla="*/ 76719 h 620230"/>
                <a:gd name="connsiteX5" fmla="*/ 1269423 w 1269423"/>
                <a:gd name="connsiteY5" fmla="*/ 38187 h 620230"/>
                <a:gd name="connsiteX6" fmla="*/ 1121786 w 1269423"/>
                <a:gd name="connsiteY6" fmla="*/ 589771 h 620230"/>
                <a:gd name="connsiteX7" fmla="*/ 755941 w 1269423"/>
                <a:gd name="connsiteY7" fmla="*/ 533918 h 620230"/>
                <a:gd name="connsiteX8" fmla="*/ 470191 w 1269423"/>
                <a:gd name="connsiteY8" fmla="*/ 533919 h 620230"/>
                <a:gd name="connsiteX9" fmla="*/ 265402 w 1269423"/>
                <a:gd name="connsiteY9" fmla="*/ 567256 h 620230"/>
                <a:gd name="connsiteX10" fmla="*/ 0 w 1269423"/>
                <a:gd name="connsiteY10" fmla="*/ 527859 h 620230"/>
                <a:gd name="connsiteX11" fmla="*/ 123826 w 1269423"/>
                <a:gd name="connsiteY11" fmla="*/ 42949 h 620230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16060"/>
                <a:gd name="connsiteX1" fmla="*/ 465428 w 1269423"/>
                <a:gd name="connsiteY1" fmla="*/ 519 h 616060"/>
                <a:gd name="connsiteX2" fmla="*/ 679741 w 1269423"/>
                <a:gd name="connsiteY2" fmla="*/ 67193 h 616060"/>
                <a:gd name="connsiteX3" fmla="*/ 865479 w 1269423"/>
                <a:gd name="connsiteY3" fmla="*/ 29093 h 616060"/>
                <a:gd name="connsiteX4" fmla="*/ 1051215 w 1269423"/>
                <a:gd name="connsiteY4" fmla="*/ 76719 h 616060"/>
                <a:gd name="connsiteX5" fmla="*/ 1269423 w 1269423"/>
                <a:gd name="connsiteY5" fmla="*/ 38187 h 616060"/>
                <a:gd name="connsiteX6" fmla="*/ 1121786 w 1269423"/>
                <a:gd name="connsiteY6" fmla="*/ 589771 h 616060"/>
                <a:gd name="connsiteX7" fmla="*/ 755941 w 1269423"/>
                <a:gd name="connsiteY7" fmla="*/ 572018 h 616060"/>
                <a:gd name="connsiteX8" fmla="*/ 470191 w 1269423"/>
                <a:gd name="connsiteY8" fmla="*/ 533919 h 616060"/>
                <a:gd name="connsiteX9" fmla="*/ 265402 w 1269423"/>
                <a:gd name="connsiteY9" fmla="*/ 567256 h 616060"/>
                <a:gd name="connsiteX10" fmla="*/ 0 w 1269423"/>
                <a:gd name="connsiteY10" fmla="*/ 527859 h 616060"/>
                <a:gd name="connsiteX11" fmla="*/ 123826 w 1269423"/>
                <a:gd name="connsiteY11" fmla="*/ 42949 h 616060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9423" h="589771">
                  <a:moveTo>
                    <a:pt x="123826" y="42949"/>
                  </a:moveTo>
                  <a:cubicBezTo>
                    <a:pt x="210922" y="-17953"/>
                    <a:pt x="155433" y="99738"/>
                    <a:pt x="465428" y="519"/>
                  </a:cubicBezTo>
                  <a:cubicBezTo>
                    <a:pt x="545380" y="-6553"/>
                    <a:pt x="545742" y="60915"/>
                    <a:pt x="679741" y="67193"/>
                  </a:cubicBezTo>
                  <a:cubicBezTo>
                    <a:pt x="768641" y="68780"/>
                    <a:pt x="705142" y="51318"/>
                    <a:pt x="865479" y="29093"/>
                  </a:cubicBezTo>
                  <a:cubicBezTo>
                    <a:pt x="928185" y="17981"/>
                    <a:pt x="983891" y="75203"/>
                    <a:pt x="1051215" y="76719"/>
                  </a:cubicBezTo>
                  <a:cubicBezTo>
                    <a:pt x="1161401" y="82998"/>
                    <a:pt x="1177493" y="49515"/>
                    <a:pt x="1269423" y="38187"/>
                  </a:cubicBezTo>
                  <a:cubicBezTo>
                    <a:pt x="1220211" y="222048"/>
                    <a:pt x="1194810" y="410673"/>
                    <a:pt x="1121786" y="589771"/>
                  </a:cubicBezTo>
                  <a:cubicBezTo>
                    <a:pt x="987786" y="531900"/>
                    <a:pt x="897878" y="505127"/>
                    <a:pt x="755941" y="572018"/>
                  </a:cubicBezTo>
                  <a:cubicBezTo>
                    <a:pt x="547329" y="472222"/>
                    <a:pt x="541629" y="535506"/>
                    <a:pt x="470191" y="533919"/>
                  </a:cubicBezTo>
                  <a:cubicBezTo>
                    <a:pt x="398753" y="532332"/>
                    <a:pt x="339798" y="576203"/>
                    <a:pt x="265402" y="567256"/>
                  </a:cubicBezTo>
                  <a:cubicBezTo>
                    <a:pt x="108672" y="473161"/>
                    <a:pt x="85292" y="521942"/>
                    <a:pt x="0" y="527859"/>
                  </a:cubicBezTo>
                  <a:lnTo>
                    <a:pt x="123826" y="4294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2800" b="1">
                <a:solidFill>
                  <a:srgbClr val="BAE5E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37776" y="1543398"/>
            <a:ext cx="1607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581769" y="2694770"/>
            <a:ext cx="4095196" cy="1380600"/>
          </a:xfrm>
          <a:custGeom>
            <a:avLst/>
            <a:gdLst>
              <a:gd name="connsiteX0" fmla="*/ 0 w 2343107"/>
              <a:gd name="connsiteY0" fmla="*/ 187449 h 1874486"/>
              <a:gd name="connsiteX1" fmla="*/ 187449 w 2343107"/>
              <a:gd name="connsiteY1" fmla="*/ 0 h 1874486"/>
              <a:gd name="connsiteX2" fmla="*/ 2155658 w 2343107"/>
              <a:gd name="connsiteY2" fmla="*/ 0 h 1874486"/>
              <a:gd name="connsiteX3" fmla="*/ 2343107 w 2343107"/>
              <a:gd name="connsiteY3" fmla="*/ 187449 h 1874486"/>
              <a:gd name="connsiteX4" fmla="*/ 2343107 w 2343107"/>
              <a:gd name="connsiteY4" fmla="*/ 1687037 h 1874486"/>
              <a:gd name="connsiteX5" fmla="*/ 2155658 w 2343107"/>
              <a:gd name="connsiteY5" fmla="*/ 1874486 h 1874486"/>
              <a:gd name="connsiteX6" fmla="*/ 187449 w 2343107"/>
              <a:gd name="connsiteY6" fmla="*/ 1874486 h 1874486"/>
              <a:gd name="connsiteX7" fmla="*/ 0 w 2343107"/>
              <a:gd name="connsiteY7" fmla="*/ 1687037 h 1874486"/>
              <a:gd name="connsiteX8" fmla="*/ 0 w 2343107"/>
              <a:gd name="connsiteY8" fmla="*/ 187449 h 187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07" h="1874486">
                <a:moveTo>
                  <a:pt x="0" y="187449"/>
                </a:moveTo>
                <a:cubicBezTo>
                  <a:pt x="0" y="83924"/>
                  <a:pt x="83924" y="0"/>
                  <a:pt x="187449" y="0"/>
                </a:cubicBezTo>
                <a:lnTo>
                  <a:pt x="2155658" y="0"/>
                </a:lnTo>
                <a:cubicBezTo>
                  <a:pt x="2259183" y="0"/>
                  <a:pt x="2343107" y="83924"/>
                  <a:pt x="2343107" y="187449"/>
                </a:cubicBezTo>
                <a:lnTo>
                  <a:pt x="2343107" y="1687037"/>
                </a:lnTo>
                <a:cubicBezTo>
                  <a:pt x="2343107" y="1790562"/>
                  <a:pt x="2259183" y="1874486"/>
                  <a:pt x="2155658" y="1874486"/>
                </a:cubicBezTo>
                <a:lnTo>
                  <a:pt x="187449" y="1874486"/>
                </a:lnTo>
                <a:cubicBezTo>
                  <a:pt x="83924" y="1874486"/>
                  <a:pt x="0" y="1790562"/>
                  <a:pt x="0" y="1687037"/>
                </a:cubicBezTo>
                <a:lnTo>
                  <a:pt x="0" y="187449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045" tIns="134045" rIns="134045" bIns="134045" numCol="1" spcCol="1270" anchor="ctr" anchorCtr="0">
            <a:noAutofit/>
          </a:bodyPr>
          <a:lstStyle/>
          <a:p>
            <a:pPr algn="ctr" defTabSz="21668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24375" y="2825182"/>
            <a:ext cx="3549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38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1828" y="2778411"/>
            <a:ext cx="10414582" cy="2830800"/>
            <a:chOff x="1398123" y="3162917"/>
            <a:chExt cx="9223122" cy="3119342"/>
          </a:xfrm>
        </p:grpSpPr>
        <p:sp>
          <p:nvSpPr>
            <p:cNvPr id="6" name="Freeform 5"/>
            <p:cNvSpPr/>
            <p:nvPr/>
          </p:nvSpPr>
          <p:spPr>
            <a:xfrm>
              <a:off x="1398123" y="3162917"/>
              <a:ext cx="3998359" cy="1347042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CDAC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58570" y="4917871"/>
              <a:ext cx="3705305" cy="1264102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CCFF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780196" y="4938919"/>
              <a:ext cx="3841049" cy="1343340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FFCC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82139" y="2925598"/>
            <a:ext cx="4504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ộng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em đã tham gia là gì?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213" y="4377603"/>
            <a:ext cx="3282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tham gia cùng với ai, ở đâu?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29966" y="4484118"/>
            <a:ext cx="4514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cảm thấy thế nào khi tham gia hoạt 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F70766-9587-46A1-A9CE-E7B2CB04AF63}"/>
              </a:ext>
            </a:extLst>
          </p:cNvPr>
          <p:cNvSpPr txBox="1"/>
          <p:nvPr/>
        </p:nvSpPr>
        <p:spPr>
          <a:xfrm>
            <a:off x="922703" y="345636"/>
            <a:ext cx="10240954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3 - 4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về một hoạt động thể thao hoặc một trò chơi em đã tham gia ở trường.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41594E-DFA5-4446-9E39-BCE706D4D788}"/>
              </a:ext>
            </a:extLst>
          </p:cNvPr>
          <p:cNvGrpSpPr/>
          <p:nvPr/>
        </p:nvGrpSpPr>
        <p:grpSpPr>
          <a:xfrm>
            <a:off x="187295" y="1419775"/>
            <a:ext cx="11604815" cy="5015357"/>
            <a:chOff x="766962" y="1650844"/>
            <a:chExt cx="5882236" cy="2607810"/>
          </a:xfrm>
        </p:grpSpPr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2B982613-E5FA-4F7A-982D-9BEFA33B6844}"/>
                </a:ext>
              </a:extLst>
            </p:cNvPr>
            <p:cNvSpPr/>
            <p:nvPr/>
          </p:nvSpPr>
          <p:spPr>
            <a:xfrm>
              <a:off x="2820697" y="1661594"/>
              <a:ext cx="1269423" cy="589771"/>
            </a:xfrm>
            <a:custGeom>
              <a:avLst/>
              <a:gdLst>
                <a:gd name="connsiteX0" fmla="*/ 0 w 1059873"/>
                <a:gd name="connsiteY0" fmla="*/ 0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0 w 1059873"/>
                <a:gd name="connsiteY4" fmla="*/ 0 h 561109"/>
                <a:gd name="connsiteX0" fmla="*/ 23813 w 1059873"/>
                <a:gd name="connsiteY0" fmla="*/ 23812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23813 w 1059873"/>
                <a:gd name="connsiteY4" fmla="*/ 23812 h 561109"/>
                <a:gd name="connsiteX0" fmla="*/ 33338 w 1059873"/>
                <a:gd name="connsiteY0" fmla="*/ 66675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33338 w 1059873"/>
                <a:gd name="connsiteY4" fmla="*/ 66675 h 561109"/>
                <a:gd name="connsiteX0" fmla="*/ 38101 w 1059873"/>
                <a:gd name="connsiteY0" fmla="*/ 28575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38101 w 1059873"/>
                <a:gd name="connsiteY4" fmla="*/ 28575 h 561109"/>
                <a:gd name="connsiteX0" fmla="*/ 138114 w 1159886"/>
                <a:gd name="connsiteY0" fmla="*/ 28575 h 561109"/>
                <a:gd name="connsiteX1" fmla="*/ 1159886 w 1159886"/>
                <a:gd name="connsiteY1" fmla="*/ 0 h 561109"/>
                <a:gd name="connsiteX2" fmla="*/ 1159886 w 1159886"/>
                <a:gd name="connsiteY2" fmla="*/ 561109 h 561109"/>
                <a:gd name="connsiteX3" fmla="*/ 0 w 1159886"/>
                <a:gd name="connsiteY3" fmla="*/ 551584 h 561109"/>
                <a:gd name="connsiteX4" fmla="*/ 138114 w 1159886"/>
                <a:gd name="connsiteY4" fmla="*/ 28575 h 561109"/>
                <a:gd name="connsiteX0" fmla="*/ 138114 w 1259898"/>
                <a:gd name="connsiteY0" fmla="*/ 0 h 532534"/>
                <a:gd name="connsiteX1" fmla="*/ 1259898 w 1259898"/>
                <a:gd name="connsiteY1" fmla="*/ 19050 h 532534"/>
                <a:gd name="connsiteX2" fmla="*/ 1159886 w 1259898"/>
                <a:gd name="connsiteY2" fmla="*/ 532534 h 532534"/>
                <a:gd name="connsiteX3" fmla="*/ 0 w 1259898"/>
                <a:gd name="connsiteY3" fmla="*/ 523009 h 532534"/>
                <a:gd name="connsiteX4" fmla="*/ 138114 w 1259898"/>
                <a:gd name="connsiteY4" fmla="*/ 0 h 5325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0 w 1259898"/>
                <a:gd name="connsiteY3" fmla="*/ 523009 h 570634"/>
                <a:gd name="connsiteX4" fmla="*/ 138114 w 1259898"/>
                <a:gd name="connsiteY4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47639 w 1269423"/>
                <a:gd name="connsiteY0" fmla="*/ 0 h 570634"/>
                <a:gd name="connsiteX1" fmla="*/ 1269423 w 1269423"/>
                <a:gd name="connsiteY1" fmla="*/ 19050 h 570634"/>
                <a:gd name="connsiteX2" fmla="*/ 1121786 w 1269423"/>
                <a:gd name="connsiteY2" fmla="*/ 570634 h 570634"/>
                <a:gd name="connsiteX3" fmla="*/ 265402 w 1269423"/>
                <a:gd name="connsiteY3" fmla="*/ 548119 h 570634"/>
                <a:gd name="connsiteX4" fmla="*/ 0 w 1269423"/>
                <a:gd name="connsiteY4" fmla="*/ 508722 h 570634"/>
                <a:gd name="connsiteX5" fmla="*/ 147639 w 1269423"/>
                <a:gd name="connsiteY5" fmla="*/ 0 h 570634"/>
                <a:gd name="connsiteX0" fmla="*/ 147639 w 1269423"/>
                <a:gd name="connsiteY0" fmla="*/ 0 h 570634"/>
                <a:gd name="connsiteX1" fmla="*/ 1269423 w 1269423"/>
                <a:gd name="connsiteY1" fmla="*/ 19050 h 570634"/>
                <a:gd name="connsiteX2" fmla="*/ 1121786 w 1269423"/>
                <a:gd name="connsiteY2" fmla="*/ 570634 h 570634"/>
                <a:gd name="connsiteX3" fmla="*/ 265402 w 1269423"/>
                <a:gd name="connsiteY3" fmla="*/ 548119 h 570634"/>
                <a:gd name="connsiteX4" fmla="*/ 0 w 1269423"/>
                <a:gd name="connsiteY4" fmla="*/ 508722 h 570634"/>
                <a:gd name="connsiteX5" fmla="*/ 147639 w 1269423"/>
                <a:gd name="connsiteY5" fmla="*/ 0 h 570634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57394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57394 h 604216"/>
                <a:gd name="connsiteX0" fmla="*/ 123826 w 1269423"/>
                <a:gd name="connsiteY0" fmla="*/ 57394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57394 h 604216"/>
                <a:gd name="connsiteX0" fmla="*/ 123826 w 1269423"/>
                <a:gd name="connsiteY0" fmla="*/ 50744 h 597566"/>
                <a:gd name="connsiteX1" fmla="*/ 465428 w 1269423"/>
                <a:gd name="connsiteY1" fmla="*/ 8314 h 597566"/>
                <a:gd name="connsiteX2" fmla="*/ 598778 w 1269423"/>
                <a:gd name="connsiteY2" fmla="*/ 32126 h 597566"/>
                <a:gd name="connsiteX3" fmla="*/ 1269423 w 1269423"/>
                <a:gd name="connsiteY3" fmla="*/ 45982 h 597566"/>
                <a:gd name="connsiteX4" fmla="*/ 1121786 w 1269423"/>
                <a:gd name="connsiteY4" fmla="*/ 597566 h 597566"/>
                <a:gd name="connsiteX5" fmla="*/ 265402 w 1269423"/>
                <a:gd name="connsiteY5" fmla="*/ 575051 h 597566"/>
                <a:gd name="connsiteX6" fmla="*/ 0 w 1269423"/>
                <a:gd name="connsiteY6" fmla="*/ 535654 h 597566"/>
                <a:gd name="connsiteX7" fmla="*/ 123826 w 1269423"/>
                <a:gd name="connsiteY7" fmla="*/ 50744 h 597566"/>
                <a:gd name="connsiteX0" fmla="*/ 123826 w 1269423"/>
                <a:gd name="connsiteY0" fmla="*/ 49637 h 596459"/>
                <a:gd name="connsiteX1" fmla="*/ 465428 w 1269423"/>
                <a:gd name="connsiteY1" fmla="*/ 7207 h 596459"/>
                <a:gd name="connsiteX2" fmla="*/ 598778 w 1269423"/>
                <a:gd name="connsiteY2" fmla="*/ 31019 h 596459"/>
                <a:gd name="connsiteX3" fmla="*/ 794041 w 1269423"/>
                <a:gd name="connsiteY3" fmla="*/ 35782 h 596459"/>
                <a:gd name="connsiteX4" fmla="*/ 1269423 w 1269423"/>
                <a:gd name="connsiteY4" fmla="*/ 44875 h 596459"/>
                <a:gd name="connsiteX5" fmla="*/ 1121786 w 1269423"/>
                <a:gd name="connsiteY5" fmla="*/ 596459 h 596459"/>
                <a:gd name="connsiteX6" fmla="*/ 265402 w 1269423"/>
                <a:gd name="connsiteY6" fmla="*/ 573944 h 596459"/>
                <a:gd name="connsiteX7" fmla="*/ 0 w 1269423"/>
                <a:gd name="connsiteY7" fmla="*/ 534547 h 596459"/>
                <a:gd name="connsiteX8" fmla="*/ 123826 w 1269423"/>
                <a:gd name="connsiteY8" fmla="*/ 49637 h 596459"/>
                <a:gd name="connsiteX0" fmla="*/ 123826 w 1269423"/>
                <a:gd name="connsiteY0" fmla="*/ 43695 h 590517"/>
                <a:gd name="connsiteX1" fmla="*/ 465428 w 1269423"/>
                <a:gd name="connsiteY1" fmla="*/ 1265 h 590517"/>
                <a:gd name="connsiteX2" fmla="*/ 598778 w 1269423"/>
                <a:gd name="connsiteY2" fmla="*/ 25077 h 590517"/>
                <a:gd name="connsiteX3" fmla="*/ 808329 w 1269423"/>
                <a:gd name="connsiteY3" fmla="*/ 63177 h 590517"/>
                <a:gd name="connsiteX4" fmla="*/ 1269423 w 1269423"/>
                <a:gd name="connsiteY4" fmla="*/ 38933 h 590517"/>
                <a:gd name="connsiteX5" fmla="*/ 1121786 w 1269423"/>
                <a:gd name="connsiteY5" fmla="*/ 590517 h 590517"/>
                <a:gd name="connsiteX6" fmla="*/ 265402 w 1269423"/>
                <a:gd name="connsiteY6" fmla="*/ 568002 h 590517"/>
                <a:gd name="connsiteX7" fmla="*/ 0 w 1269423"/>
                <a:gd name="connsiteY7" fmla="*/ 528605 h 590517"/>
                <a:gd name="connsiteX8" fmla="*/ 123826 w 1269423"/>
                <a:gd name="connsiteY8" fmla="*/ 43695 h 590517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598778 w 1269423"/>
                <a:gd name="connsiteY2" fmla="*/ 31018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598778 w 1269423"/>
                <a:gd name="connsiteY2" fmla="*/ 31018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660691 w 1269423"/>
                <a:gd name="connsiteY2" fmla="*/ 54830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679741 w 1269423"/>
                <a:gd name="connsiteY2" fmla="*/ 73880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5668 h 592490"/>
                <a:gd name="connsiteX1" fmla="*/ 465428 w 1269423"/>
                <a:gd name="connsiteY1" fmla="*/ 3238 h 592490"/>
                <a:gd name="connsiteX2" fmla="*/ 679741 w 1269423"/>
                <a:gd name="connsiteY2" fmla="*/ 69912 h 592490"/>
                <a:gd name="connsiteX3" fmla="*/ 865479 w 1269423"/>
                <a:gd name="connsiteY3" fmla="*/ 31812 h 592490"/>
                <a:gd name="connsiteX4" fmla="*/ 1065503 w 1269423"/>
                <a:gd name="connsiteY4" fmla="*/ 50863 h 592490"/>
                <a:gd name="connsiteX5" fmla="*/ 1269423 w 1269423"/>
                <a:gd name="connsiteY5" fmla="*/ 40906 h 592490"/>
                <a:gd name="connsiteX6" fmla="*/ 1121786 w 1269423"/>
                <a:gd name="connsiteY6" fmla="*/ 592490 h 592490"/>
                <a:gd name="connsiteX7" fmla="*/ 265402 w 1269423"/>
                <a:gd name="connsiteY7" fmla="*/ 569975 h 592490"/>
                <a:gd name="connsiteX8" fmla="*/ 0 w 1269423"/>
                <a:gd name="connsiteY8" fmla="*/ 530578 h 592490"/>
                <a:gd name="connsiteX9" fmla="*/ 123826 w 1269423"/>
                <a:gd name="connsiteY9" fmla="*/ 45668 h 592490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46453 w 1269423"/>
                <a:gd name="connsiteY4" fmla="*/ 5766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46453 w 1269423"/>
                <a:gd name="connsiteY4" fmla="*/ 5766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6719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621268"/>
                <a:gd name="connsiteX1" fmla="*/ 465428 w 1269423"/>
                <a:gd name="connsiteY1" fmla="*/ 519 h 621268"/>
                <a:gd name="connsiteX2" fmla="*/ 679741 w 1269423"/>
                <a:gd name="connsiteY2" fmla="*/ 67193 h 621268"/>
                <a:gd name="connsiteX3" fmla="*/ 865479 w 1269423"/>
                <a:gd name="connsiteY3" fmla="*/ 29093 h 621268"/>
                <a:gd name="connsiteX4" fmla="*/ 1051215 w 1269423"/>
                <a:gd name="connsiteY4" fmla="*/ 76719 h 621268"/>
                <a:gd name="connsiteX5" fmla="*/ 1269423 w 1269423"/>
                <a:gd name="connsiteY5" fmla="*/ 38187 h 621268"/>
                <a:gd name="connsiteX6" fmla="*/ 1121786 w 1269423"/>
                <a:gd name="connsiteY6" fmla="*/ 589771 h 621268"/>
                <a:gd name="connsiteX7" fmla="*/ 446378 w 1269423"/>
                <a:gd name="connsiteY7" fmla="*/ 543444 h 621268"/>
                <a:gd name="connsiteX8" fmla="*/ 265402 w 1269423"/>
                <a:gd name="connsiteY8" fmla="*/ 567256 h 621268"/>
                <a:gd name="connsiteX9" fmla="*/ 0 w 1269423"/>
                <a:gd name="connsiteY9" fmla="*/ 527859 h 621268"/>
                <a:gd name="connsiteX10" fmla="*/ 123826 w 1269423"/>
                <a:gd name="connsiteY10" fmla="*/ 42949 h 621268"/>
                <a:gd name="connsiteX0" fmla="*/ 123826 w 1269423"/>
                <a:gd name="connsiteY0" fmla="*/ 42949 h 619818"/>
                <a:gd name="connsiteX1" fmla="*/ 465428 w 1269423"/>
                <a:gd name="connsiteY1" fmla="*/ 519 h 619818"/>
                <a:gd name="connsiteX2" fmla="*/ 679741 w 1269423"/>
                <a:gd name="connsiteY2" fmla="*/ 67193 h 619818"/>
                <a:gd name="connsiteX3" fmla="*/ 865479 w 1269423"/>
                <a:gd name="connsiteY3" fmla="*/ 29093 h 619818"/>
                <a:gd name="connsiteX4" fmla="*/ 1051215 w 1269423"/>
                <a:gd name="connsiteY4" fmla="*/ 76719 h 619818"/>
                <a:gd name="connsiteX5" fmla="*/ 1269423 w 1269423"/>
                <a:gd name="connsiteY5" fmla="*/ 38187 h 619818"/>
                <a:gd name="connsiteX6" fmla="*/ 1121786 w 1269423"/>
                <a:gd name="connsiteY6" fmla="*/ 589771 h 619818"/>
                <a:gd name="connsiteX7" fmla="*/ 470191 w 1269423"/>
                <a:gd name="connsiteY7" fmla="*/ 533919 h 619818"/>
                <a:gd name="connsiteX8" fmla="*/ 265402 w 1269423"/>
                <a:gd name="connsiteY8" fmla="*/ 567256 h 619818"/>
                <a:gd name="connsiteX9" fmla="*/ 0 w 1269423"/>
                <a:gd name="connsiteY9" fmla="*/ 527859 h 619818"/>
                <a:gd name="connsiteX10" fmla="*/ 123826 w 1269423"/>
                <a:gd name="connsiteY10" fmla="*/ 42949 h 619818"/>
                <a:gd name="connsiteX0" fmla="*/ 123826 w 1269423"/>
                <a:gd name="connsiteY0" fmla="*/ 42949 h 620230"/>
                <a:gd name="connsiteX1" fmla="*/ 465428 w 1269423"/>
                <a:gd name="connsiteY1" fmla="*/ 519 h 620230"/>
                <a:gd name="connsiteX2" fmla="*/ 679741 w 1269423"/>
                <a:gd name="connsiteY2" fmla="*/ 67193 h 620230"/>
                <a:gd name="connsiteX3" fmla="*/ 865479 w 1269423"/>
                <a:gd name="connsiteY3" fmla="*/ 29093 h 620230"/>
                <a:gd name="connsiteX4" fmla="*/ 1051215 w 1269423"/>
                <a:gd name="connsiteY4" fmla="*/ 76719 h 620230"/>
                <a:gd name="connsiteX5" fmla="*/ 1269423 w 1269423"/>
                <a:gd name="connsiteY5" fmla="*/ 38187 h 620230"/>
                <a:gd name="connsiteX6" fmla="*/ 1121786 w 1269423"/>
                <a:gd name="connsiteY6" fmla="*/ 589771 h 620230"/>
                <a:gd name="connsiteX7" fmla="*/ 755941 w 1269423"/>
                <a:gd name="connsiteY7" fmla="*/ 533918 h 620230"/>
                <a:gd name="connsiteX8" fmla="*/ 470191 w 1269423"/>
                <a:gd name="connsiteY8" fmla="*/ 533919 h 620230"/>
                <a:gd name="connsiteX9" fmla="*/ 265402 w 1269423"/>
                <a:gd name="connsiteY9" fmla="*/ 567256 h 620230"/>
                <a:gd name="connsiteX10" fmla="*/ 0 w 1269423"/>
                <a:gd name="connsiteY10" fmla="*/ 527859 h 620230"/>
                <a:gd name="connsiteX11" fmla="*/ 123826 w 1269423"/>
                <a:gd name="connsiteY11" fmla="*/ 42949 h 620230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16060"/>
                <a:gd name="connsiteX1" fmla="*/ 465428 w 1269423"/>
                <a:gd name="connsiteY1" fmla="*/ 519 h 616060"/>
                <a:gd name="connsiteX2" fmla="*/ 679741 w 1269423"/>
                <a:gd name="connsiteY2" fmla="*/ 67193 h 616060"/>
                <a:gd name="connsiteX3" fmla="*/ 865479 w 1269423"/>
                <a:gd name="connsiteY3" fmla="*/ 29093 h 616060"/>
                <a:gd name="connsiteX4" fmla="*/ 1051215 w 1269423"/>
                <a:gd name="connsiteY4" fmla="*/ 76719 h 616060"/>
                <a:gd name="connsiteX5" fmla="*/ 1269423 w 1269423"/>
                <a:gd name="connsiteY5" fmla="*/ 38187 h 616060"/>
                <a:gd name="connsiteX6" fmla="*/ 1121786 w 1269423"/>
                <a:gd name="connsiteY6" fmla="*/ 589771 h 616060"/>
                <a:gd name="connsiteX7" fmla="*/ 755941 w 1269423"/>
                <a:gd name="connsiteY7" fmla="*/ 572018 h 616060"/>
                <a:gd name="connsiteX8" fmla="*/ 470191 w 1269423"/>
                <a:gd name="connsiteY8" fmla="*/ 533919 h 616060"/>
                <a:gd name="connsiteX9" fmla="*/ 265402 w 1269423"/>
                <a:gd name="connsiteY9" fmla="*/ 567256 h 616060"/>
                <a:gd name="connsiteX10" fmla="*/ 0 w 1269423"/>
                <a:gd name="connsiteY10" fmla="*/ 527859 h 616060"/>
                <a:gd name="connsiteX11" fmla="*/ 123826 w 1269423"/>
                <a:gd name="connsiteY11" fmla="*/ 42949 h 616060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9423" h="589771">
                  <a:moveTo>
                    <a:pt x="123826" y="42949"/>
                  </a:moveTo>
                  <a:cubicBezTo>
                    <a:pt x="210922" y="-17953"/>
                    <a:pt x="155433" y="99738"/>
                    <a:pt x="465428" y="519"/>
                  </a:cubicBezTo>
                  <a:cubicBezTo>
                    <a:pt x="545380" y="-6553"/>
                    <a:pt x="545742" y="60915"/>
                    <a:pt x="679741" y="67193"/>
                  </a:cubicBezTo>
                  <a:cubicBezTo>
                    <a:pt x="768641" y="68780"/>
                    <a:pt x="705142" y="51318"/>
                    <a:pt x="865479" y="29093"/>
                  </a:cubicBezTo>
                  <a:cubicBezTo>
                    <a:pt x="928185" y="17981"/>
                    <a:pt x="983891" y="75203"/>
                    <a:pt x="1051215" y="76719"/>
                  </a:cubicBezTo>
                  <a:cubicBezTo>
                    <a:pt x="1161401" y="82998"/>
                    <a:pt x="1177493" y="49515"/>
                    <a:pt x="1269423" y="38187"/>
                  </a:cubicBezTo>
                  <a:cubicBezTo>
                    <a:pt x="1220211" y="222048"/>
                    <a:pt x="1194810" y="410673"/>
                    <a:pt x="1121786" y="589771"/>
                  </a:cubicBezTo>
                  <a:cubicBezTo>
                    <a:pt x="987786" y="531900"/>
                    <a:pt x="897878" y="505127"/>
                    <a:pt x="755941" y="572018"/>
                  </a:cubicBezTo>
                  <a:cubicBezTo>
                    <a:pt x="547329" y="472222"/>
                    <a:pt x="541629" y="535506"/>
                    <a:pt x="470191" y="533919"/>
                  </a:cubicBezTo>
                  <a:cubicBezTo>
                    <a:pt x="398753" y="532332"/>
                    <a:pt x="339798" y="576203"/>
                    <a:pt x="265402" y="567256"/>
                  </a:cubicBezTo>
                  <a:cubicBezTo>
                    <a:pt x="108672" y="473161"/>
                    <a:pt x="85292" y="521942"/>
                    <a:pt x="0" y="527859"/>
                  </a:cubicBezTo>
                  <a:lnTo>
                    <a:pt x="123826" y="4294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2800" b="1">
                <a:solidFill>
                  <a:srgbClr val="BAE5E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Google Shape;1251;p47">
              <a:extLst>
                <a:ext uri="{FF2B5EF4-FFF2-40B4-BE49-F238E27FC236}">
                  <a16:creationId xmlns:a16="http://schemas.microsoft.com/office/drawing/2014/main" id="{7B7408A3-08E7-42E8-8D73-7CC09797D404}"/>
                </a:ext>
              </a:extLst>
            </p:cNvPr>
            <p:cNvGrpSpPr/>
            <p:nvPr/>
          </p:nvGrpSpPr>
          <p:grpSpPr>
            <a:xfrm>
              <a:off x="766962" y="1650844"/>
              <a:ext cx="5882236" cy="2607810"/>
              <a:chOff x="4875330" y="951982"/>
              <a:chExt cx="1379985" cy="1498914"/>
            </a:xfrm>
          </p:grpSpPr>
          <p:sp>
            <p:nvSpPr>
              <p:cNvPr id="24" name="Google Shape;1252;p47">
                <a:extLst>
                  <a:ext uri="{FF2B5EF4-FFF2-40B4-BE49-F238E27FC236}">
                    <a16:creationId xmlns:a16="http://schemas.microsoft.com/office/drawing/2014/main" id="{CCBA1109-11A3-48C9-935D-6608039FA8E7}"/>
                  </a:ext>
                </a:extLst>
              </p:cNvPr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Google Shape;1253;p47">
                <a:extLst>
                  <a:ext uri="{FF2B5EF4-FFF2-40B4-BE49-F238E27FC236}">
                    <a16:creationId xmlns:a16="http://schemas.microsoft.com/office/drawing/2014/main" id="{B28F325E-1287-4074-B23D-B29BECB82E6F}"/>
                  </a:ext>
                </a:extLst>
              </p:cNvPr>
              <p:cNvSpPr/>
              <p:nvPr/>
            </p:nvSpPr>
            <p:spPr>
              <a:xfrm>
                <a:off x="4952637" y="2200313"/>
                <a:ext cx="1086088" cy="135782"/>
              </a:xfrm>
              <a:custGeom>
                <a:avLst/>
                <a:gdLst/>
                <a:ahLst/>
                <a:cxnLst/>
                <a:rect l="l" t="t" r="r" b="b"/>
                <a:pathLst>
                  <a:path w="69621" h="8704" extrusionOk="0">
                    <a:moveTo>
                      <a:pt x="68963" y="1"/>
                    </a:moveTo>
                    <a:cubicBezTo>
                      <a:pt x="68838" y="1"/>
                      <a:pt x="68709" y="56"/>
                      <a:pt x="68603" y="191"/>
                    </a:cubicBezTo>
                    <a:cubicBezTo>
                      <a:pt x="68096" y="771"/>
                      <a:pt x="67589" y="1278"/>
                      <a:pt x="67010" y="1821"/>
                    </a:cubicBezTo>
                    <a:cubicBezTo>
                      <a:pt x="66539" y="2256"/>
                      <a:pt x="66032" y="2727"/>
                      <a:pt x="65561" y="3234"/>
                    </a:cubicBezTo>
                    <a:cubicBezTo>
                      <a:pt x="65380" y="3415"/>
                      <a:pt x="65380" y="3704"/>
                      <a:pt x="65597" y="3886"/>
                    </a:cubicBezTo>
                    <a:cubicBezTo>
                      <a:pt x="65670" y="3958"/>
                      <a:pt x="65814" y="3994"/>
                      <a:pt x="65923" y="3994"/>
                    </a:cubicBezTo>
                    <a:cubicBezTo>
                      <a:pt x="66032" y="3994"/>
                      <a:pt x="66177" y="3958"/>
                      <a:pt x="66249" y="3849"/>
                    </a:cubicBezTo>
                    <a:cubicBezTo>
                      <a:pt x="66684" y="3415"/>
                      <a:pt x="67191" y="2944"/>
                      <a:pt x="67662" y="2509"/>
                    </a:cubicBezTo>
                    <a:cubicBezTo>
                      <a:pt x="68241" y="1966"/>
                      <a:pt x="68821" y="1386"/>
                      <a:pt x="69328" y="771"/>
                    </a:cubicBezTo>
                    <a:cubicBezTo>
                      <a:pt x="69620" y="425"/>
                      <a:pt x="69308" y="1"/>
                      <a:pt x="68963" y="1"/>
                    </a:cubicBezTo>
                    <a:close/>
                    <a:moveTo>
                      <a:pt x="65670" y="481"/>
                    </a:moveTo>
                    <a:cubicBezTo>
                      <a:pt x="64329" y="481"/>
                      <a:pt x="61214" y="4393"/>
                      <a:pt x="60599" y="5407"/>
                    </a:cubicBezTo>
                    <a:cubicBezTo>
                      <a:pt x="60417" y="5624"/>
                      <a:pt x="60490" y="5914"/>
                      <a:pt x="60743" y="6059"/>
                    </a:cubicBezTo>
                    <a:cubicBezTo>
                      <a:pt x="60816" y="6095"/>
                      <a:pt x="60888" y="6131"/>
                      <a:pt x="60961" y="6131"/>
                    </a:cubicBezTo>
                    <a:cubicBezTo>
                      <a:pt x="61142" y="6131"/>
                      <a:pt x="61287" y="6059"/>
                      <a:pt x="61359" y="5914"/>
                    </a:cubicBezTo>
                    <a:cubicBezTo>
                      <a:pt x="62373" y="4320"/>
                      <a:pt x="65054" y="1459"/>
                      <a:pt x="65670" y="1423"/>
                    </a:cubicBezTo>
                    <a:cubicBezTo>
                      <a:pt x="66285" y="1423"/>
                      <a:pt x="66285" y="481"/>
                      <a:pt x="65670" y="481"/>
                    </a:cubicBezTo>
                    <a:close/>
                    <a:moveTo>
                      <a:pt x="2877" y="4720"/>
                    </a:moveTo>
                    <a:cubicBezTo>
                      <a:pt x="2764" y="4720"/>
                      <a:pt x="2645" y="4763"/>
                      <a:pt x="2536" y="4864"/>
                    </a:cubicBezTo>
                    <a:cubicBezTo>
                      <a:pt x="1956" y="5479"/>
                      <a:pt x="1377" y="6168"/>
                      <a:pt x="906" y="6892"/>
                    </a:cubicBezTo>
                    <a:cubicBezTo>
                      <a:pt x="652" y="7254"/>
                      <a:pt x="435" y="7616"/>
                      <a:pt x="145" y="7942"/>
                    </a:cubicBezTo>
                    <a:cubicBezTo>
                      <a:pt x="0" y="8160"/>
                      <a:pt x="36" y="8449"/>
                      <a:pt x="254" y="8631"/>
                    </a:cubicBezTo>
                    <a:cubicBezTo>
                      <a:pt x="326" y="8667"/>
                      <a:pt x="435" y="8703"/>
                      <a:pt x="507" y="8703"/>
                    </a:cubicBezTo>
                    <a:cubicBezTo>
                      <a:pt x="688" y="8703"/>
                      <a:pt x="797" y="8667"/>
                      <a:pt x="906" y="8522"/>
                    </a:cubicBezTo>
                    <a:cubicBezTo>
                      <a:pt x="1159" y="8196"/>
                      <a:pt x="1449" y="7797"/>
                      <a:pt x="1703" y="7435"/>
                    </a:cubicBezTo>
                    <a:cubicBezTo>
                      <a:pt x="2137" y="6747"/>
                      <a:pt x="2644" y="6131"/>
                      <a:pt x="3224" y="5516"/>
                    </a:cubicBezTo>
                    <a:cubicBezTo>
                      <a:pt x="3558" y="5182"/>
                      <a:pt x="3251" y="4720"/>
                      <a:pt x="2877" y="472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Google Shape;1254;p47">
                <a:extLst>
                  <a:ext uri="{FF2B5EF4-FFF2-40B4-BE49-F238E27FC236}">
                    <a16:creationId xmlns:a16="http://schemas.microsoft.com/office/drawing/2014/main" id="{9A030AFC-F4D3-4520-BC64-52F53608CC5E}"/>
                  </a:ext>
                </a:extLst>
              </p:cNvPr>
              <p:cNvSpPr/>
              <p:nvPr/>
            </p:nvSpPr>
            <p:spPr>
              <a:xfrm>
                <a:off x="4875330" y="951982"/>
                <a:ext cx="1379985" cy="1498914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r>
                  <a:rPr lang="en" sz="2800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</a:t>
                </a:r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Google Shape;1255;p47">
                <a:extLst>
                  <a:ext uri="{FF2B5EF4-FFF2-40B4-BE49-F238E27FC236}">
                    <a16:creationId xmlns:a16="http://schemas.microsoft.com/office/drawing/2014/main" id="{5763F274-7D0D-419C-9827-5186DB1972E2}"/>
                  </a:ext>
                </a:extLst>
              </p:cNvPr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Google Shape;1256;p47">
                <a:extLst>
                  <a:ext uri="{FF2B5EF4-FFF2-40B4-BE49-F238E27FC236}">
                    <a16:creationId xmlns:a16="http://schemas.microsoft.com/office/drawing/2014/main" id="{FE73D55A-286F-477D-8334-3D8181D0A75F}"/>
                  </a:ext>
                </a:extLst>
              </p:cNvPr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Google Shape;1257;p47">
                <a:extLst>
                  <a:ext uri="{FF2B5EF4-FFF2-40B4-BE49-F238E27FC236}">
                    <a16:creationId xmlns:a16="http://schemas.microsoft.com/office/drawing/2014/main" id="{29B570B2-90FB-49DE-9781-4D9120C23078}"/>
                  </a:ext>
                </a:extLst>
              </p:cNvPr>
              <p:cNvSpPr/>
              <p:nvPr/>
            </p:nvSpPr>
            <p:spPr>
              <a:xfrm>
                <a:off x="5895142" y="2207801"/>
                <a:ext cx="92118" cy="88171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5652" extrusionOk="0">
                    <a:moveTo>
                      <a:pt x="5253" y="1"/>
                    </a:moveTo>
                    <a:cubicBezTo>
                      <a:pt x="3912" y="1"/>
                      <a:pt x="797" y="3913"/>
                      <a:pt x="182" y="4927"/>
                    </a:cubicBezTo>
                    <a:cubicBezTo>
                      <a:pt x="0" y="5144"/>
                      <a:pt x="73" y="5434"/>
                      <a:pt x="326" y="5579"/>
                    </a:cubicBezTo>
                    <a:cubicBezTo>
                      <a:pt x="399" y="5615"/>
                      <a:pt x="471" y="5651"/>
                      <a:pt x="544" y="5651"/>
                    </a:cubicBezTo>
                    <a:cubicBezTo>
                      <a:pt x="725" y="5651"/>
                      <a:pt x="870" y="5579"/>
                      <a:pt x="942" y="5434"/>
                    </a:cubicBezTo>
                    <a:cubicBezTo>
                      <a:pt x="1956" y="3840"/>
                      <a:pt x="4637" y="979"/>
                      <a:pt x="5253" y="943"/>
                    </a:cubicBezTo>
                    <a:cubicBezTo>
                      <a:pt x="5904" y="943"/>
                      <a:pt x="5904" y="1"/>
                      <a:pt x="5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Google Shape;1258;p47">
                <a:extLst>
                  <a:ext uri="{FF2B5EF4-FFF2-40B4-BE49-F238E27FC236}">
                    <a16:creationId xmlns:a16="http://schemas.microsoft.com/office/drawing/2014/main" id="{C537AE36-089E-45C7-9DE8-AECE8EA38790}"/>
                  </a:ext>
                </a:extLst>
              </p:cNvPr>
              <p:cNvSpPr/>
              <p:nvPr/>
            </p:nvSpPr>
            <p:spPr>
              <a:xfrm>
                <a:off x="5972549" y="2200578"/>
                <a:ext cx="66768" cy="62618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4014" extrusionOk="0">
                    <a:moveTo>
                      <a:pt x="3613" y="0"/>
                    </a:moveTo>
                    <a:cubicBezTo>
                      <a:pt x="3490" y="0"/>
                      <a:pt x="3364" y="51"/>
                      <a:pt x="3261" y="174"/>
                    </a:cubicBezTo>
                    <a:cubicBezTo>
                      <a:pt x="2754" y="754"/>
                      <a:pt x="2210" y="1297"/>
                      <a:pt x="1631" y="1804"/>
                    </a:cubicBezTo>
                    <a:cubicBezTo>
                      <a:pt x="1160" y="2239"/>
                      <a:pt x="653" y="2710"/>
                      <a:pt x="182" y="3217"/>
                    </a:cubicBezTo>
                    <a:cubicBezTo>
                      <a:pt x="1" y="3398"/>
                      <a:pt x="37" y="3687"/>
                      <a:pt x="254" y="3869"/>
                    </a:cubicBezTo>
                    <a:cubicBezTo>
                      <a:pt x="327" y="3941"/>
                      <a:pt x="435" y="4013"/>
                      <a:pt x="544" y="4013"/>
                    </a:cubicBezTo>
                    <a:cubicBezTo>
                      <a:pt x="689" y="4013"/>
                      <a:pt x="798" y="3941"/>
                      <a:pt x="906" y="3832"/>
                    </a:cubicBezTo>
                    <a:cubicBezTo>
                      <a:pt x="1341" y="3398"/>
                      <a:pt x="1812" y="2927"/>
                      <a:pt x="2283" y="2492"/>
                    </a:cubicBezTo>
                    <a:cubicBezTo>
                      <a:pt x="2898" y="1949"/>
                      <a:pt x="3442" y="1369"/>
                      <a:pt x="3985" y="790"/>
                    </a:cubicBezTo>
                    <a:cubicBezTo>
                      <a:pt x="4280" y="415"/>
                      <a:pt x="3960" y="0"/>
                      <a:pt x="3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Google Shape;1259;p47">
                <a:extLst>
                  <a:ext uri="{FF2B5EF4-FFF2-40B4-BE49-F238E27FC236}">
                    <a16:creationId xmlns:a16="http://schemas.microsoft.com/office/drawing/2014/main" id="{E4905894-EFC3-4271-8E12-E711E2348ADB}"/>
                  </a:ext>
                </a:extLst>
              </p:cNvPr>
              <p:cNvSpPr/>
              <p:nvPr/>
            </p:nvSpPr>
            <p:spPr>
              <a:xfrm>
                <a:off x="5653295" y="1253830"/>
                <a:ext cx="46348" cy="549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25" extrusionOk="0">
                    <a:moveTo>
                      <a:pt x="2423" y="1"/>
                    </a:moveTo>
                    <a:cubicBezTo>
                      <a:pt x="2312" y="1"/>
                      <a:pt x="2199" y="38"/>
                      <a:pt x="2102" y="120"/>
                    </a:cubicBezTo>
                    <a:cubicBezTo>
                      <a:pt x="1558" y="663"/>
                      <a:pt x="1087" y="1243"/>
                      <a:pt x="725" y="1931"/>
                    </a:cubicBezTo>
                    <a:cubicBezTo>
                      <a:pt x="544" y="2257"/>
                      <a:pt x="363" y="2547"/>
                      <a:pt x="182" y="2800"/>
                    </a:cubicBezTo>
                    <a:cubicBezTo>
                      <a:pt x="1" y="2981"/>
                      <a:pt x="37" y="3307"/>
                      <a:pt x="254" y="3452"/>
                    </a:cubicBezTo>
                    <a:cubicBezTo>
                      <a:pt x="327" y="3489"/>
                      <a:pt x="435" y="3525"/>
                      <a:pt x="544" y="3525"/>
                    </a:cubicBezTo>
                    <a:cubicBezTo>
                      <a:pt x="689" y="3525"/>
                      <a:pt x="834" y="3452"/>
                      <a:pt x="906" y="3344"/>
                    </a:cubicBezTo>
                    <a:cubicBezTo>
                      <a:pt x="1124" y="3054"/>
                      <a:pt x="1341" y="2764"/>
                      <a:pt x="1522" y="2402"/>
                    </a:cubicBezTo>
                    <a:cubicBezTo>
                      <a:pt x="1848" y="1822"/>
                      <a:pt x="2246" y="1315"/>
                      <a:pt x="2717" y="844"/>
                    </a:cubicBezTo>
                    <a:cubicBezTo>
                      <a:pt x="2935" y="663"/>
                      <a:pt x="2971" y="374"/>
                      <a:pt x="2790" y="156"/>
                    </a:cubicBezTo>
                    <a:cubicBezTo>
                      <a:pt x="2690" y="57"/>
                      <a:pt x="2558" y="1"/>
                      <a:pt x="2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Google Shape;1260;p47">
                <a:extLst>
                  <a:ext uri="{FF2B5EF4-FFF2-40B4-BE49-F238E27FC236}">
                    <a16:creationId xmlns:a16="http://schemas.microsoft.com/office/drawing/2014/main" id="{C31A674C-53EC-4EE8-88BC-F46452761019}"/>
                  </a:ext>
                </a:extLst>
              </p:cNvPr>
              <p:cNvSpPr/>
              <p:nvPr/>
            </p:nvSpPr>
            <p:spPr>
              <a:xfrm>
                <a:off x="5717458" y="1246482"/>
                <a:ext cx="39406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119" extrusionOk="0">
                    <a:moveTo>
                      <a:pt x="1813" y="0"/>
                    </a:moveTo>
                    <a:cubicBezTo>
                      <a:pt x="1710" y="0"/>
                      <a:pt x="1602" y="36"/>
                      <a:pt x="1502" y="120"/>
                    </a:cubicBezTo>
                    <a:cubicBezTo>
                      <a:pt x="1104" y="482"/>
                      <a:pt x="705" y="917"/>
                      <a:pt x="307" y="1315"/>
                    </a:cubicBezTo>
                    <a:cubicBezTo>
                      <a:pt x="1" y="1621"/>
                      <a:pt x="205" y="2119"/>
                      <a:pt x="591" y="2119"/>
                    </a:cubicBezTo>
                    <a:cubicBezTo>
                      <a:pt x="616" y="2119"/>
                      <a:pt x="642" y="2117"/>
                      <a:pt x="669" y="2112"/>
                    </a:cubicBezTo>
                    <a:cubicBezTo>
                      <a:pt x="778" y="2112"/>
                      <a:pt x="922" y="2076"/>
                      <a:pt x="995" y="1967"/>
                    </a:cubicBezTo>
                    <a:cubicBezTo>
                      <a:pt x="1357" y="1569"/>
                      <a:pt x="1756" y="1171"/>
                      <a:pt x="2154" y="808"/>
                    </a:cubicBezTo>
                    <a:cubicBezTo>
                      <a:pt x="2525" y="494"/>
                      <a:pt x="2199" y="0"/>
                      <a:pt x="18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Google Shape;1261;p47">
                <a:extLst>
                  <a:ext uri="{FF2B5EF4-FFF2-40B4-BE49-F238E27FC236}">
                    <a16:creationId xmlns:a16="http://schemas.microsoft.com/office/drawing/2014/main" id="{063146C6-DAA6-477F-B096-B41219E9C32B}"/>
                  </a:ext>
                </a:extLst>
              </p:cNvPr>
              <p:cNvSpPr/>
              <p:nvPr/>
            </p:nvSpPr>
            <p:spPr>
              <a:xfrm>
                <a:off x="4952637" y="2273945"/>
                <a:ext cx="5550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984" extrusionOk="0">
                    <a:moveTo>
                      <a:pt x="2894" y="0"/>
                    </a:moveTo>
                    <a:cubicBezTo>
                      <a:pt x="2786" y="0"/>
                      <a:pt x="2673" y="43"/>
                      <a:pt x="2572" y="144"/>
                    </a:cubicBezTo>
                    <a:cubicBezTo>
                      <a:pt x="1956" y="759"/>
                      <a:pt x="1377" y="1448"/>
                      <a:pt x="906" y="2172"/>
                    </a:cubicBezTo>
                    <a:cubicBezTo>
                      <a:pt x="688" y="2534"/>
                      <a:pt x="435" y="2896"/>
                      <a:pt x="145" y="3222"/>
                    </a:cubicBezTo>
                    <a:cubicBezTo>
                      <a:pt x="0" y="3440"/>
                      <a:pt x="36" y="3729"/>
                      <a:pt x="254" y="3911"/>
                    </a:cubicBezTo>
                    <a:cubicBezTo>
                      <a:pt x="326" y="3947"/>
                      <a:pt x="435" y="3983"/>
                      <a:pt x="544" y="3983"/>
                    </a:cubicBezTo>
                    <a:cubicBezTo>
                      <a:pt x="688" y="3983"/>
                      <a:pt x="797" y="3947"/>
                      <a:pt x="906" y="3802"/>
                    </a:cubicBezTo>
                    <a:cubicBezTo>
                      <a:pt x="1196" y="3476"/>
                      <a:pt x="1449" y="3077"/>
                      <a:pt x="1703" y="2715"/>
                    </a:cubicBezTo>
                    <a:cubicBezTo>
                      <a:pt x="2137" y="2027"/>
                      <a:pt x="2644" y="1411"/>
                      <a:pt x="3224" y="796"/>
                    </a:cubicBezTo>
                    <a:cubicBezTo>
                      <a:pt x="3558" y="462"/>
                      <a:pt x="3251" y="0"/>
                      <a:pt x="2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ABD5FDBB-D4E4-4295-9216-65FCBA44133B}"/>
                </a:ext>
              </a:extLst>
            </p:cNvPr>
            <p:cNvSpPr/>
            <p:nvPr/>
          </p:nvSpPr>
          <p:spPr>
            <a:xfrm>
              <a:off x="3161300" y="1767517"/>
              <a:ext cx="1119325" cy="371363"/>
            </a:xfrm>
            <a:custGeom>
              <a:avLst/>
              <a:gdLst>
                <a:gd name="connsiteX0" fmla="*/ 0 w 1059873"/>
                <a:gd name="connsiteY0" fmla="*/ 0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0 w 1059873"/>
                <a:gd name="connsiteY4" fmla="*/ 0 h 561109"/>
                <a:gd name="connsiteX0" fmla="*/ 23813 w 1059873"/>
                <a:gd name="connsiteY0" fmla="*/ 23812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23813 w 1059873"/>
                <a:gd name="connsiteY4" fmla="*/ 23812 h 561109"/>
                <a:gd name="connsiteX0" fmla="*/ 33338 w 1059873"/>
                <a:gd name="connsiteY0" fmla="*/ 66675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33338 w 1059873"/>
                <a:gd name="connsiteY4" fmla="*/ 66675 h 561109"/>
                <a:gd name="connsiteX0" fmla="*/ 38101 w 1059873"/>
                <a:gd name="connsiteY0" fmla="*/ 28575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38101 w 1059873"/>
                <a:gd name="connsiteY4" fmla="*/ 28575 h 561109"/>
                <a:gd name="connsiteX0" fmla="*/ 138114 w 1159886"/>
                <a:gd name="connsiteY0" fmla="*/ 28575 h 561109"/>
                <a:gd name="connsiteX1" fmla="*/ 1159886 w 1159886"/>
                <a:gd name="connsiteY1" fmla="*/ 0 h 561109"/>
                <a:gd name="connsiteX2" fmla="*/ 1159886 w 1159886"/>
                <a:gd name="connsiteY2" fmla="*/ 561109 h 561109"/>
                <a:gd name="connsiteX3" fmla="*/ 0 w 1159886"/>
                <a:gd name="connsiteY3" fmla="*/ 551584 h 561109"/>
                <a:gd name="connsiteX4" fmla="*/ 138114 w 1159886"/>
                <a:gd name="connsiteY4" fmla="*/ 28575 h 561109"/>
                <a:gd name="connsiteX0" fmla="*/ 138114 w 1259898"/>
                <a:gd name="connsiteY0" fmla="*/ 0 h 532534"/>
                <a:gd name="connsiteX1" fmla="*/ 1259898 w 1259898"/>
                <a:gd name="connsiteY1" fmla="*/ 19050 h 532534"/>
                <a:gd name="connsiteX2" fmla="*/ 1159886 w 1259898"/>
                <a:gd name="connsiteY2" fmla="*/ 532534 h 532534"/>
                <a:gd name="connsiteX3" fmla="*/ 0 w 1259898"/>
                <a:gd name="connsiteY3" fmla="*/ 523009 h 532534"/>
                <a:gd name="connsiteX4" fmla="*/ 138114 w 1259898"/>
                <a:gd name="connsiteY4" fmla="*/ 0 h 5325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0 w 1259898"/>
                <a:gd name="connsiteY3" fmla="*/ 523009 h 570634"/>
                <a:gd name="connsiteX4" fmla="*/ 138114 w 1259898"/>
                <a:gd name="connsiteY4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47639 w 1269423"/>
                <a:gd name="connsiteY0" fmla="*/ 0 h 570634"/>
                <a:gd name="connsiteX1" fmla="*/ 1269423 w 1269423"/>
                <a:gd name="connsiteY1" fmla="*/ 19050 h 570634"/>
                <a:gd name="connsiteX2" fmla="*/ 1121786 w 1269423"/>
                <a:gd name="connsiteY2" fmla="*/ 570634 h 570634"/>
                <a:gd name="connsiteX3" fmla="*/ 265402 w 1269423"/>
                <a:gd name="connsiteY3" fmla="*/ 548119 h 570634"/>
                <a:gd name="connsiteX4" fmla="*/ 0 w 1269423"/>
                <a:gd name="connsiteY4" fmla="*/ 508722 h 570634"/>
                <a:gd name="connsiteX5" fmla="*/ 147639 w 1269423"/>
                <a:gd name="connsiteY5" fmla="*/ 0 h 570634"/>
                <a:gd name="connsiteX0" fmla="*/ 147639 w 1269423"/>
                <a:gd name="connsiteY0" fmla="*/ 0 h 570634"/>
                <a:gd name="connsiteX1" fmla="*/ 1269423 w 1269423"/>
                <a:gd name="connsiteY1" fmla="*/ 19050 h 570634"/>
                <a:gd name="connsiteX2" fmla="*/ 1121786 w 1269423"/>
                <a:gd name="connsiteY2" fmla="*/ 570634 h 570634"/>
                <a:gd name="connsiteX3" fmla="*/ 265402 w 1269423"/>
                <a:gd name="connsiteY3" fmla="*/ 548119 h 570634"/>
                <a:gd name="connsiteX4" fmla="*/ 0 w 1269423"/>
                <a:gd name="connsiteY4" fmla="*/ 508722 h 570634"/>
                <a:gd name="connsiteX5" fmla="*/ 147639 w 1269423"/>
                <a:gd name="connsiteY5" fmla="*/ 0 h 570634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57394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57394 h 604216"/>
                <a:gd name="connsiteX0" fmla="*/ 123826 w 1269423"/>
                <a:gd name="connsiteY0" fmla="*/ 57394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57394 h 604216"/>
                <a:gd name="connsiteX0" fmla="*/ 123826 w 1269423"/>
                <a:gd name="connsiteY0" fmla="*/ 50744 h 597566"/>
                <a:gd name="connsiteX1" fmla="*/ 465428 w 1269423"/>
                <a:gd name="connsiteY1" fmla="*/ 8314 h 597566"/>
                <a:gd name="connsiteX2" fmla="*/ 598778 w 1269423"/>
                <a:gd name="connsiteY2" fmla="*/ 32126 h 597566"/>
                <a:gd name="connsiteX3" fmla="*/ 1269423 w 1269423"/>
                <a:gd name="connsiteY3" fmla="*/ 45982 h 597566"/>
                <a:gd name="connsiteX4" fmla="*/ 1121786 w 1269423"/>
                <a:gd name="connsiteY4" fmla="*/ 597566 h 597566"/>
                <a:gd name="connsiteX5" fmla="*/ 265402 w 1269423"/>
                <a:gd name="connsiteY5" fmla="*/ 575051 h 597566"/>
                <a:gd name="connsiteX6" fmla="*/ 0 w 1269423"/>
                <a:gd name="connsiteY6" fmla="*/ 535654 h 597566"/>
                <a:gd name="connsiteX7" fmla="*/ 123826 w 1269423"/>
                <a:gd name="connsiteY7" fmla="*/ 50744 h 597566"/>
                <a:gd name="connsiteX0" fmla="*/ 123826 w 1269423"/>
                <a:gd name="connsiteY0" fmla="*/ 49637 h 596459"/>
                <a:gd name="connsiteX1" fmla="*/ 465428 w 1269423"/>
                <a:gd name="connsiteY1" fmla="*/ 7207 h 596459"/>
                <a:gd name="connsiteX2" fmla="*/ 598778 w 1269423"/>
                <a:gd name="connsiteY2" fmla="*/ 31019 h 596459"/>
                <a:gd name="connsiteX3" fmla="*/ 794041 w 1269423"/>
                <a:gd name="connsiteY3" fmla="*/ 35782 h 596459"/>
                <a:gd name="connsiteX4" fmla="*/ 1269423 w 1269423"/>
                <a:gd name="connsiteY4" fmla="*/ 44875 h 596459"/>
                <a:gd name="connsiteX5" fmla="*/ 1121786 w 1269423"/>
                <a:gd name="connsiteY5" fmla="*/ 596459 h 596459"/>
                <a:gd name="connsiteX6" fmla="*/ 265402 w 1269423"/>
                <a:gd name="connsiteY6" fmla="*/ 573944 h 596459"/>
                <a:gd name="connsiteX7" fmla="*/ 0 w 1269423"/>
                <a:gd name="connsiteY7" fmla="*/ 534547 h 596459"/>
                <a:gd name="connsiteX8" fmla="*/ 123826 w 1269423"/>
                <a:gd name="connsiteY8" fmla="*/ 49637 h 596459"/>
                <a:gd name="connsiteX0" fmla="*/ 123826 w 1269423"/>
                <a:gd name="connsiteY0" fmla="*/ 43695 h 590517"/>
                <a:gd name="connsiteX1" fmla="*/ 465428 w 1269423"/>
                <a:gd name="connsiteY1" fmla="*/ 1265 h 590517"/>
                <a:gd name="connsiteX2" fmla="*/ 598778 w 1269423"/>
                <a:gd name="connsiteY2" fmla="*/ 25077 h 590517"/>
                <a:gd name="connsiteX3" fmla="*/ 808329 w 1269423"/>
                <a:gd name="connsiteY3" fmla="*/ 63177 h 590517"/>
                <a:gd name="connsiteX4" fmla="*/ 1269423 w 1269423"/>
                <a:gd name="connsiteY4" fmla="*/ 38933 h 590517"/>
                <a:gd name="connsiteX5" fmla="*/ 1121786 w 1269423"/>
                <a:gd name="connsiteY5" fmla="*/ 590517 h 590517"/>
                <a:gd name="connsiteX6" fmla="*/ 265402 w 1269423"/>
                <a:gd name="connsiteY6" fmla="*/ 568002 h 590517"/>
                <a:gd name="connsiteX7" fmla="*/ 0 w 1269423"/>
                <a:gd name="connsiteY7" fmla="*/ 528605 h 590517"/>
                <a:gd name="connsiteX8" fmla="*/ 123826 w 1269423"/>
                <a:gd name="connsiteY8" fmla="*/ 43695 h 590517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598778 w 1269423"/>
                <a:gd name="connsiteY2" fmla="*/ 31018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598778 w 1269423"/>
                <a:gd name="connsiteY2" fmla="*/ 31018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660691 w 1269423"/>
                <a:gd name="connsiteY2" fmla="*/ 54830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679741 w 1269423"/>
                <a:gd name="connsiteY2" fmla="*/ 73880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5668 h 592490"/>
                <a:gd name="connsiteX1" fmla="*/ 465428 w 1269423"/>
                <a:gd name="connsiteY1" fmla="*/ 3238 h 592490"/>
                <a:gd name="connsiteX2" fmla="*/ 679741 w 1269423"/>
                <a:gd name="connsiteY2" fmla="*/ 69912 h 592490"/>
                <a:gd name="connsiteX3" fmla="*/ 865479 w 1269423"/>
                <a:gd name="connsiteY3" fmla="*/ 31812 h 592490"/>
                <a:gd name="connsiteX4" fmla="*/ 1065503 w 1269423"/>
                <a:gd name="connsiteY4" fmla="*/ 50863 h 592490"/>
                <a:gd name="connsiteX5" fmla="*/ 1269423 w 1269423"/>
                <a:gd name="connsiteY5" fmla="*/ 40906 h 592490"/>
                <a:gd name="connsiteX6" fmla="*/ 1121786 w 1269423"/>
                <a:gd name="connsiteY6" fmla="*/ 592490 h 592490"/>
                <a:gd name="connsiteX7" fmla="*/ 265402 w 1269423"/>
                <a:gd name="connsiteY7" fmla="*/ 569975 h 592490"/>
                <a:gd name="connsiteX8" fmla="*/ 0 w 1269423"/>
                <a:gd name="connsiteY8" fmla="*/ 530578 h 592490"/>
                <a:gd name="connsiteX9" fmla="*/ 123826 w 1269423"/>
                <a:gd name="connsiteY9" fmla="*/ 45668 h 592490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46453 w 1269423"/>
                <a:gd name="connsiteY4" fmla="*/ 5766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46453 w 1269423"/>
                <a:gd name="connsiteY4" fmla="*/ 5766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6719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621268"/>
                <a:gd name="connsiteX1" fmla="*/ 465428 w 1269423"/>
                <a:gd name="connsiteY1" fmla="*/ 519 h 621268"/>
                <a:gd name="connsiteX2" fmla="*/ 679741 w 1269423"/>
                <a:gd name="connsiteY2" fmla="*/ 67193 h 621268"/>
                <a:gd name="connsiteX3" fmla="*/ 865479 w 1269423"/>
                <a:gd name="connsiteY3" fmla="*/ 29093 h 621268"/>
                <a:gd name="connsiteX4" fmla="*/ 1051215 w 1269423"/>
                <a:gd name="connsiteY4" fmla="*/ 76719 h 621268"/>
                <a:gd name="connsiteX5" fmla="*/ 1269423 w 1269423"/>
                <a:gd name="connsiteY5" fmla="*/ 38187 h 621268"/>
                <a:gd name="connsiteX6" fmla="*/ 1121786 w 1269423"/>
                <a:gd name="connsiteY6" fmla="*/ 589771 h 621268"/>
                <a:gd name="connsiteX7" fmla="*/ 446378 w 1269423"/>
                <a:gd name="connsiteY7" fmla="*/ 543444 h 621268"/>
                <a:gd name="connsiteX8" fmla="*/ 265402 w 1269423"/>
                <a:gd name="connsiteY8" fmla="*/ 567256 h 621268"/>
                <a:gd name="connsiteX9" fmla="*/ 0 w 1269423"/>
                <a:gd name="connsiteY9" fmla="*/ 527859 h 621268"/>
                <a:gd name="connsiteX10" fmla="*/ 123826 w 1269423"/>
                <a:gd name="connsiteY10" fmla="*/ 42949 h 621268"/>
                <a:gd name="connsiteX0" fmla="*/ 123826 w 1269423"/>
                <a:gd name="connsiteY0" fmla="*/ 42949 h 619818"/>
                <a:gd name="connsiteX1" fmla="*/ 465428 w 1269423"/>
                <a:gd name="connsiteY1" fmla="*/ 519 h 619818"/>
                <a:gd name="connsiteX2" fmla="*/ 679741 w 1269423"/>
                <a:gd name="connsiteY2" fmla="*/ 67193 h 619818"/>
                <a:gd name="connsiteX3" fmla="*/ 865479 w 1269423"/>
                <a:gd name="connsiteY3" fmla="*/ 29093 h 619818"/>
                <a:gd name="connsiteX4" fmla="*/ 1051215 w 1269423"/>
                <a:gd name="connsiteY4" fmla="*/ 76719 h 619818"/>
                <a:gd name="connsiteX5" fmla="*/ 1269423 w 1269423"/>
                <a:gd name="connsiteY5" fmla="*/ 38187 h 619818"/>
                <a:gd name="connsiteX6" fmla="*/ 1121786 w 1269423"/>
                <a:gd name="connsiteY6" fmla="*/ 589771 h 619818"/>
                <a:gd name="connsiteX7" fmla="*/ 470191 w 1269423"/>
                <a:gd name="connsiteY7" fmla="*/ 533919 h 619818"/>
                <a:gd name="connsiteX8" fmla="*/ 265402 w 1269423"/>
                <a:gd name="connsiteY8" fmla="*/ 567256 h 619818"/>
                <a:gd name="connsiteX9" fmla="*/ 0 w 1269423"/>
                <a:gd name="connsiteY9" fmla="*/ 527859 h 619818"/>
                <a:gd name="connsiteX10" fmla="*/ 123826 w 1269423"/>
                <a:gd name="connsiteY10" fmla="*/ 42949 h 619818"/>
                <a:gd name="connsiteX0" fmla="*/ 123826 w 1269423"/>
                <a:gd name="connsiteY0" fmla="*/ 42949 h 620230"/>
                <a:gd name="connsiteX1" fmla="*/ 465428 w 1269423"/>
                <a:gd name="connsiteY1" fmla="*/ 519 h 620230"/>
                <a:gd name="connsiteX2" fmla="*/ 679741 w 1269423"/>
                <a:gd name="connsiteY2" fmla="*/ 67193 h 620230"/>
                <a:gd name="connsiteX3" fmla="*/ 865479 w 1269423"/>
                <a:gd name="connsiteY3" fmla="*/ 29093 h 620230"/>
                <a:gd name="connsiteX4" fmla="*/ 1051215 w 1269423"/>
                <a:gd name="connsiteY4" fmla="*/ 76719 h 620230"/>
                <a:gd name="connsiteX5" fmla="*/ 1269423 w 1269423"/>
                <a:gd name="connsiteY5" fmla="*/ 38187 h 620230"/>
                <a:gd name="connsiteX6" fmla="*/ 1121786 w 1269423"/>
                <a:gd name="connsiteY6" fmla="*/ 589771 h 620230"/>
                <a:gd name="connsiteX7" fmla="*/ 755941 w 1269423"/>
                <a:gd name="connsiteY7" fmla="*/ 533918 h 620230"/>
                <a:gd name="connsiteX8" fmla="*/ 470191 w 1269423"/>
                <a:gd name="connsiteY8" fmla="*/ 533919 h 620230"/>
                <a:gd name="connsiteX9" fmla="*/ 265402 w 1269423"/>
                <a:gd name="connsiteY9" fmla="*/ 567256 h 620230"/>
                <a:gd name="connsiteX10" fmla="*/ 0 w 1269423"/>
                <a:gd name="connsiteY10" fmla="*/ 527859 h 620230"/>
                <a:gd name="connsiteX11" fmla="*/ 123826 w 1269423"/>
                <a:gd name="connsiteY11" fmla="*/ 42949 h 620230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16060"/>
                <a:gd name="connsiteX1" fmla="*/ 465428 w 1269423"/>
                <a:gd name="connsiteY1" fmla="*/ 519 h 616060"/>
                <a:gd name="connsiteX2" fmla="*/ 679741 w 1269423"/>
                <a:gd name="connsiteY2" fmla="*/ 67193 h 616060"/>
                <a:gd name="connsiteX3" fmla="*/ 865479 w 1269423"/>
                <a:gd name="connsiteY3" fmla="*/ 29093 h 616060"/>
                <a:gd name="connsiteX4" fmla="*/ 1051215 w 1269423"/>
                <a:gd name="connsiteY4" fmla="*/ 76719 h 616060"/>
                <a:gd name="connsiteX5" fmla="*/ 1269423 w 1269423"/>
                <a:gd name="connsiteY5" fmla="*/ 38187 h 616060"/>
                <a:gd name="connsiteX6" fmla="*/ 1121786 w 1269423"/>
                <a:gd name="connsiteY6" fmla="*/ 589771 h 616060"/>
                <a:gd name="connsiteX7" fmla="*/ 755941 w 1269423"/>
                <a:gd name="connsiteY7" fmla="*/ 572018 h 616060"/>
                <a:gd name="connsiteX8" fmla="*/ 470191 w 1269423"/>
                <a:gd name="connsiteY8" fmla="*/ 533919 h 616060"/>
                <a:gd name="connsiteX9" fmla="*/ 265402 w 1269423"/>
                <a:gd name="connsiteY9" fmla="*/ 567256 h 616060"/>
                <a:gd name="connsiteX10" fmla="*/ 0 w 1269423"/>
                <a:gd name="connsiteY10" fmla="*/ 527859 h 616060"/>
                <a:gd name="connsiteX11" fmla="*/ 123826 w 1269423"/>
                <a:gd name="connsiteY11" fmla="*/ 42949 h 616060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9423" h="589771">
                  <a:moveTo>
                    <a:pt x="123826" y="42949"/>
                  </a:moveTo>
                  <a:cubicBezTo>
                    <a:pt x="210922" y="-17953"/>
                    <a:pt x="155433" y="99738"/>
                    <a:pt x="465428" y="519"/>
                  </a:cubicBezTo>
                  <a:cubicBezTo>
                    <a:pt x="545380" y="-6553"/>
                    <a:pt x="545742" y="60915"/>
                    <a:pt x="679741" y="67193"/>
                  </a:cubicBezTo>
                  <a:cubicBezTo>
                    <a:pt x="768641" y="68780"/>
                    <a:pt x="705142" y="51318"/>
                    <a:pt x="865479" y="29093"/>
                  </a:cubicBezTo>
                  <a:cubicBezTo>
                    <a:pt x="928185" y="17981"/>
                    <a:pt x="983891" y="75203"/>
                    <a:pt x="1051215" y="76719"/>
                  </a:cubicBezTo>
                  <a:cubicBezTo>
                    <a:pt x="1161401" y="82998"/>
                    <a:pt x="1177493" y="49515"/>
                    <a:pt x="1269423" y="38187"/>
                  </a:cubicBezTo>
                  <a:cubicBezTo>
                    <a:pt x="1220211" y="222048"/>
                    <a:pt x="1194810" y="410673"/>
                    <a:pt x="1121786" y="589771"/>
                  </a:cubicBezTo>
                  <a:cubicBezTo>
                    <a:pt x="987786" y="531900"/>
                    <a:pt x="897878" y="505127"/>
                    <a:pt x="755941" y="572018"/>
                  </a:cubicBezTo>
                  <a:cubicBezTo>
                    <a:pt x="547329" y="472222"/>
                    <a:pt x="541629" y="535506"/>
                    <a:pt x="470191" y="533919"/>
                  </a:cubicBezTo>
                  <a:cubicBezTo>
                    <a:pt x="398753" y="532332"/>
                    <a:pt x="339798" y="576203"/>
                    <a:pt x="265402" y="567256"/>
                  </a:cubicBezTo>
                  <a:cubicBezTo>
                    <a:pt x="108672" y="473161"/>
                    <a:pt x="85292" y="521942"/>
                    <a:pt x="0" y="527859"/>
                  </a:cubicBezTo>
                  <a:lnTo>
                    <a:pt x="123826" y="4294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2800" b="1">
                <a:solidFill>
                  <a:srgbClr val="BAE5E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37776" y="1543398"/>
            <a:ext cx="1607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581769" y="2694770"/>
            <a:ext cx="4095196" cy="1380600"/>
          </a:xfrm>
          <a:custGeom>
            <a:avLst/>
            <a:gdLst>
              <a:gd name="connsiteX0" fmla="*/ 0 w 2343107"/>
              <a:gd name="connsiteY0" fmla="*/ 187449 h 1874486"/>
              <a:gd name="connsiteX1" fmla="*/ 187449 w 2343107"/>
              <a:gd name="connsiteY1" fmla="*/ 0 h 1874486"/>
              <a:gd name="connsiteX2" fmla="*/ 2155658 w 2343107"/>
              <a:gd name="connsiteY2" fmla="*/ 0 h 1874486"/>
              <a:gd name="connsiteX3" fmla="*/ 2343107 w 2343107"/>
              <a:gd name="connsiteY3" fmla="*/ 187449 h 1874486"/>
              <a:gd name="connsiteX4" fmla="*/ 2343107 w 2343107"/>
              <a:gd name="connsiteY4" fmla="*/ 1687037 h 1874486"/>
              <a:gd name="connsiteX5" fmla="*/ 2155658 w 2343107"/>
              <a:gd name="connsiteY5" fmla="*/ 1874486 h 1874486"/>
              <a:gd name="connsiteX6" fmla="*/ 187449 w 2343107"/>
              <a:gd name="connsiteY6" fmla="*/ 1874486 h 1874486"/>
              <a:gd name="connsiteX7" fmla="*/ 0 w 2343107"/>
              <a:gd name="connsiteY7" fmla="*/ 1687037 h 1874486"/>
              <a:gd name="connsiteX8" fmla="*/ 0 w 2343107"/>
              <a:gd name="connsiteY8" fmla="*/ 187449 h 187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07" h="1874486">
                <a:moveTo>
                  <a:pt x="0" y="187449"/>
                </a:moveTo>
                <a:cubicBezTo>
                  <a:pt x="0" y="83924"/>
                  <a:pt x="83924" y="0"/>
                  <a:pt x="187449" y="0"/>
                </a:cubicBezTo>
                <a:lnTo>
                  <a:pt x="2155658" y="0"/>
                </a:lnTo>
                <a:cubicBezTo>
                  <a:pt x="2259183" y="0"/>
                  <a:pt x="2343107" y="83924"/>
                  <a:pt x="2343107" y="187449"/>
                </a:cubicBezTo>
                <a:lnTo>
                  <a:pt x="2343107" y="1687037"/>
                </a:lnTo>
                <a:cubicBezTo>
                  <a:pt x="2343107" y="1790562"/>
                  <a:pt x="2259183" y="1874486"/>
                  <a:pt x="2155658" y="1874486"/>
                </a:cubicBezTo>
                <a:lnTo>
                  <a:pt x="187449" y="1874486"/>
                </a:lnTo>
                <a:cubicBezTo>
                  <a:pt x="83924" y="1874486"/>
                  <a:pt x="0" y="1790562"/>
                  <a:pt x="0" y="1687037"/>
                </a:cubicBezTo>
                <a:lnTo>
                  <a:pt x="0" y="187449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045" tIns="134045" rIns="134045" bIns="134045" numCol="1" spcCol="1270" anchor="ctr" anchorCtr="0">
            <a:noAutofit/>
          </a:bodyPr>
          <a:lstStyle/>
          <a:p>
            <a:pPr algn="ctr" defTabSz="21668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24375" y="2825182"/>
            <a:ext cx="3549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89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0243" y="737068"/>
            <a:ext cx="11443446" cy="5593977"/>
            <a:chOff x="2067748" y="1596232"/>
            <a:chExt cx="8006116" cy="5427649"/>
          </a:xfrm>
        </p:grpSpPr>
        <p:sp>
          <p:nvSpPr>
            <p:cNvPr id="4" name="Freeform 3"/>
            <p:cNvSpPr/>
            <p:nvPr/>
          </p:nvSpPr>
          <p:spPr>
            <a:xfrm>
              <a:off x="4780203" y="4557451"/>
              <a:ext cx="2466429" cy="2466430"/>
            </a:xfrm>
            <a:custGeom>
              <a:avLst/>
              <a:gdLst>
                <a:gd name="connsiteX0" fmla="*/ 0 w 2466429"/>
                <a:gd name="connsiteY0" fmla="*/ 1233215 h 2466429"/>
                <a:gd name="connsiteX1" fmla="*/ 1233215 w 2466429"/>
                <a:gd name="connsiteY1" fmla="*/ 0 h 2466429"/>
                <a:gd name="connsiteX2" fmla="*/ 2466430 w 2466429"/>
                <a:gd name="connsiteY2" fmla="*/ 1233215 h 2466429"/>
                <a:gd name="connsiteX3" fmla="*/ 1233215 w 2466429"/>
                <a:gd name="connsiteY3" fmla="*/ 2466430 h 2466429"/>
                <a:gd name="connsiteX4" fmla="*/ 0 w 2466429"/>
                <a:gd name="connsiteY4" fmla="*/ 1233215 h 2466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6429" h="2466429">
                  <a:moveTo>
                    <a:pt x="0" y="1233215"/>
                  </a:moveTo>
                  <a:cubicBezTo>
                    <a:pt x="0" y="552129"/>
                    <a:pt x="552129" y="0"/>
                    <a:pt x="1233215" y="0"/>
                  </a:cubicBezTo>
                  <a:cubicBezTo>
                    <a:pt x="1914301" y="0"/>
                    <a:pt x="2466430" y="552129"/>
                    <a:pt x="2466430" y="1233215"/>
                  </a:cubicBezTo>
                  <a:cubicBezTo>
                    <a:pt x="2466430" y="1914301"/>
                    <a:pt x="1914301" y="2466430"/>
                    <a:pt x="1233215" y="2466430"/>
                  </a:cubicBezTo>
                  <a:cubicBezTo>
                    <a:pt x="552129" y="2466430"/>
                    <a:pt x="0" y="1914301"/>
                    <a:pt x="0" y="1233215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523" tIns="298523" rIns="298523" bIns="298523" numCol="1" spcCol="1270" anchor="ctr" anchorCtr="0">
              <a:noAutofit/>
            </a:bodyPr>
            <a:lstStyle/>
            <a:p>
              <a:pPr algn="ctr" defTabSz="193352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Left Arrow 4"/>
            <p:cNvSpPr/>
            <p:nvPr/>
          </p:nvSpPr>
          <p:spPr>
            <a:xfrm rot="12900000">
              <a:off x="4314736" y="4760674"/>
              <a:ext cx="721780" cy="447617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2067748" y="3679977"/>
              <a:ext cx="2343107" cy="1765026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CDAC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eft Arrow 11"/>
            <p:cNvSpPr/>
            <p:nvPr/>
          </p:nvSpPr>
          <p:spPr>
            <a:xfrm rot="13940869">
              <a:off x="4264456" y="3628388"/>
              <a:ext cx="2171463" cy="369701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2379374" y="1596232"/>
              <a:ext cx="2952339" cy="1518839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CCFF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eft Arrow 13"/>
            <p:cNvSpPr/>
            <p:nvPr/>
          </p:nvSpPr>
          <p:spPr>
            <a:xfrm rot="19500000">
              <a:off x="7109003" y="4983325"/>
              <a:ext cx="698071" cy="59426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7656421" y="3679977"/>
              <a:ext cx="2417443" cy="1583749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FFCC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2598" y="3073343"/>
            <a:ext cx="3402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đuổi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”.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1923" y="791920"/>
            <a:ext cx="3455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tham gia cùng với ai, ở đâu?</a:t>
            </a:r>
          </a:p>
          <a:p>
            <a:pPr algn="ctr" defTabSz="685783"/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5986B8-E1D8-428E-B911-242C31D63AFD}"/>
              </a:ext>
            </a:extLst>
          </p:cNvPr>
          <p:cNvSpPr txBox="1"/>
          <p:nvPr/>
        </p:nvSpPr>
        <p:spPr>
          <a:xfrm>
            <a:off x="1137428" y="788407"/>
            <a:ext cx="3455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BE0C84-3387-4554-83D8-3C4AFE3C043D}"/>
              </a:ext>
            </a:extLst>
          </p:cNvPr>
          <p:cNvSpPr txBox="1"/>
          <p:nvPr/>
        </p:nvSpPr>
        <p:spPr>
          <a:xfrm>
            <a:off x="4225425" y="4154249"/>
            <a:ext cx="32966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/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hoạt động thể thao hoặc một trò chơi em đã tham gia ở trường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071A30-9F9F-4DF9-A6CE-5295004455AC}"/>
              </a:ext>
            </a:extLst>
          </p:cNvPr>
          <p:cNvSpPr txBox="1"/>
          <p:nvPr/>
        </p:nvSpPr>
        <p:spPr>
          <a:xfrm>
            <a:off x="162700" y="3076237"/>
            <a:ext cx="3580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thao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đá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Left Arrow 21"/>
          <p:cNvSpPr/>
          <p:nvPr/>
        </p:nvSpPr>
        <p:spPr>
          <a:xfrm rot="18031760">
            <a:off x="6216017" y="2927990"/>
            <a:ext cx="2056725" cy="48129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6096000" y="678251"/>
            <a:ext cx="4151101" cy="1663395"/>
          </a:xfrm>
          <a:custGeom>
            <a:avLst/>
            <a:gdLst>
              <a:gd name="connsiteX0" fmla="*/ 0 w 2343107"/>
              <a:gd name="connsiteY0" fmla="*/ 187449 h 1874486"/>
              <a:gd name="connsiteX1" fmla="*/ 187449 w 2343107"/>
              <a:gd name="connsiteY1" fmla="*/ 0 h 1874486"/>
              <a:gd name="connsiteX2" fmla="*/ 2155658 w 2343107"/>
              <a:gd name="connsiteY2" fmla="*/ 0 h 1874486"/>
              <a:gd name="connsiteX3" fmla="*/ 2343107 w 2343107"/>
              <a:gd name="connsiteY3" fmla="*/ 187449 h 1874486"/>
              <a:gd name="connsiteX4" fmla="*/ 2343107 w 2343107"/>
              <a:gd name="connsiteY4" fmla="*/ 1687037 h 1874486"/>
              <a:gd name="connsiteX5" fmla="*/ 2155658 w 2343107"/>
              <a:gd name="connsiteY5" fmla="*/ 1874486 h 1874486"/>
              <a:gd name="connsiteX6" fmla="*/ 187449 w 2343107"/>
              <a:gd name="connsiteY6" fmla="*/ 1874486 h 1874486"/>
              <a:gd name="connsiteX7" fmla="*/ 0 w 2343107"/>
              <a:gd name="connsiteY7" fmla="*/ 1687037 h 1874486"/>
              <a:gd name="connsiteX8" fmla="*/ 0 w 2343107"/>
              <a:gd name="connsiteY8" fmla="*/ 187449 h 187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07" h="1874486">
                <a:moveTo>
                  <a:pt x="0" y="187449"/>
                </a:moveTo>
                <a:cubicBezTo>
                  <a:pt x="0" y="83924"/>
                  <a:pt x="83924" y="0"/>
                  <a:pt x="187449" y="0"/>
                </a:cubicBezTo>
                <a:lnTo>
                  <a:pt x="2155658" y="0"/>
                </a:lnTo>
                <a:cubicBezTo>
                  <a:pt x="2259183" y="0"/>
                  <a:pt x="2343107" y="83924"/>
                  <a:pt x="2343107" y="187449"/>
                </a:cubicBezTo>
                <a:lnTo>
                  <a:pt x="2343107" y="1687037"/>
                </a:lnTo>
                <a:cubicBezTo>
                  <a:pt x="2343107" y="1790562"/>
                  <a:pt x="2259183" y="1874486"/>
                  <a:pt x="2155658" y="1874486"/>
                </a:cubicBezTo>
                <a:lnTo>
                  <a:pt x="187449" y="1874486"/>
                </a:lnTo>
                <a:cubicBezTo>
                  <a:pt x="83924" y="1874486"/>
                  <a:pt x="0" y="1790562"/>
                  <a:pt x="0" y="1687037"/>
                </a:cubicBezTo>
                <a:lnTo>
                  <a:pt x="0" y="187449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045" tIns="134045" rIns="134045" bIns="134045" numCol="1" spcCol="1270" anchor="ctr" anchorCtr="0">
            <a:noAutofit/>
          </a:bodyPr>
          <a:lstStyle/>
          <a:p>
            <a:pPr algn="ctr" defTabSz="21668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6145" y="951351"/>
            <a:ext cx="3455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5986B8-E1D8-428E-B911-242C31D63AFD}"/>
              </a:ext>
            </a:extLst>
          </p:cNvPr>
          <p:cNvSpPr txBox="1"/>
          <p:nvPr/>
        </p:nvSpPr>
        <p:spPr>
          <a:xfrm>
            <a:off x="6443968" y="573870"/>
            <a:ext cx="37719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ồ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thú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70183" y="2869990"/>
            <a:ext cx="3455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cảm thấy thế nào khi tham gia hoạt động 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5986B8-E1D8-428E-B911-242C31D63AFD}"/>
              </a:ext>
            </a:extLst>
          </p:cNvPr>
          <p:cNvSpPr txBox="1"/>
          <p:nvPr/>
        </p:nvSpPr>
        <p:spPr>
          <a:xfrm>
            <a:off x="8181202" y="2891202"/>
            <a:ext cx="3593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42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17" grpId="0"/>
      <p:bldP spid="33" grpId="0"/>
      <p:bldP spid="24" grpId="0"/>
      <p:bldP spid="24" grpId="1"/>
      <p:bldP spid="25" grpId="0"/>
      <p:bldP spid="27" grpId="0"/>
      <p:bldP spid="27" grpId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C55FFA-3446-41B4-8E16-921C6919FD53}"/>
              </a:ext>
            </a:extLst>
          </p:cNvPr>
          <p:cNvSpPr txBox="1"/>
          <p:nvPr/>
        </p:nvSpPr>
        <p:spPr>
          <a:xfrm>
            <a:off x="3838073" y="682500"/>
            <a:ext cx="41148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ABB96-3C31-44FE-B3D9-0F5045C59543}"/>
              </a:ext>
            </a:extLst>
          </p:cNvPr>
          <p:cNvSpPr txBox="1"/>
          <p:nvPr/>
        </p:nvSpPr>
        <p:spPr>
          <a:xfrm>
            <a:off x="368969" y="1615427"/>
            <a:ext cx="10629310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9147F8-FBA7-4C56-AC1B-3B6640BC4377}"/>
              </a:ext>
            </a:extLst>
          </p:cNvPr>
          <p:cNvGrpSpPr/>
          <p:nvPr/>
        </p:nvGrpSpPr>
        <p:grpSpPr>
          <a:xfrm>
            <a:off x="-114300" y="5143501"/>
            <a:ext cx="12192000" cy="1710064"/>
            <a:chOff x="-114300" y="5143501"/>
            <a:chExt cx="12192000" cy="1710064"/>
          </a:xfrm>
        </p:grpSpPr>
        <p:pic>
          <p:nvPicPr>
            <p:cNvPr id="7" name="图片 16">
              <a:extLst>
                <a:ext uri="{FF2B5EF4-FFF2-40B4-BE49-F238E27FC236}">
                  <a16:creationId xmlns:a16="http://schemas.microsoft.com/office/drawing/2014/main" id="{399ED5DB-BD24-4667-ACD4-8EC75254A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5" y="6327103"/>
              <a:ext cx="12069375" cy="526462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F440828-6837-4573-9460-0F81F7E69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4300" y="5143501"/>
              <a:ext cx="2348534" cy="16027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008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ke da chinh">
            <a:extLst>
              <a:ext uri="{FF2B5EF4-FFF2-40B4-BE49-F238E27FC236}">
                <a16:creationId xmlns:a16="http://schemas.microsoft.com/office/drawing/2014/main" id="{9B828EAA-3628-4EEB-8305-60A706151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3625" r="42299" b="62592"/>
          <a:stretch/>
        </p:blipFill>
        <p:spPr bwMode="auto">
          <a:xfrm>
            <a:off x="475989" y="833259"/>
            <a:ext cx="10885118" cy="504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BC1FD1-97FE-498C-8FA9-8461B30782A8}"/>
              </a:ext>
            </a:extLst>
          </p:cNvPr>
          <p:cNvSpPr txBox="1"/>
          <p:nvPr/>
        </p:nvSpPr>
        <p:spPr>
          <a:xfrm>
            <a:off x="3798097" y="1252207"/>
            <a:ext cx="273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làm</a:t>
            </a:r>
            <a:endParaRPr lang="en-US" sz="3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40E69-3736-40D8-9486-9AF6C5F5793E}"/>
              </a:ext>
            </a:extLst>
          </p:cNvPr>
          <p:cNvSpPr txBox="1"/>
          <p:nvPr/>
        </p:nvSpPr>
        <p:spPr>
          <a:xfrm>
            <a:off x="488021" y="2808222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trường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Tuấn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tung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rồi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sang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cho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Mai.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Quả</a:t>
            </a:r>
            <a:endParaRPr lang="en-US" sz="3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6B44E-3D6B-401A-AD3B-AA274D2D34B4}"/>
              </a:ext>
            </a:extLst>
          </p:cNvPr>
          <p:cNvSpPr txBox="1"/>
          <p:nvPr/>
        </p:nvSpPr>
        <p:spPr>
          <a:xfrm>
            <a:off x="495647" y="3573835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bay qua bay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khéo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léo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 </a:t>
            </a:r>
            <a:endParaRPr lang="en-US" sz="3600" b="1" dirty="0">
              <a:solidFill>
                <a:srgbClr val="4C216D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C1F4F-7F56-4F9F-9780-1CDB3E8D9FDD}"/>
              </a:ext>
            </a:extLst>
          </p:cNvPr>
          <p:cNvSpPr txBox="1"/>
          <p:nvPr/>
        </p:nvSpPr>
        <p:spPr>
          <a:xfrm>
            <a:off x="540221" y="4360374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Tuấn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Mai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vừa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vừa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cười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nói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vui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vẻ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C773C-776E-4BB9-ADF0-E38DD321FD52}"/>
              </a:ext>
            </a:extLst>
          </p:cNvPr>
          <p:cNvSpPr txBox="1"/>
          <p:nvPr/>
        </p:nvSpPr>
        <p:spPr>
          <a:xfrm>
            <a:off x="1122025" y="2038029"/>
            <a:ext cx="973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Giờ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ra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chơi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Tuấn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Mai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cùng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sân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74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ke da chinh">
            <a:extLst>
              <a:ext uri="{FF2B5EF4-FFF2-40B4-BE49-F238E27FC236}">
                <a16:creationId xmlns:a16="http://schemas.microsoft.com/office/drawing/2014/main" id="{9B828EAA-3628-4EEB-8305-60A706151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3625" r="42299" b="62592"/>
          <a:stretch/>
        </p:blipFill>
        <p:spPr bwMode="auto">
          <a:xfrm>
            <a:off x="475989" y="833259"/>
            <a:ext cx="10885118" cy="504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BC1FD1-97FE-498C-8FA9-8461B30782A8}"/>
              </a:ext>
            </a:extLst>
          </p:cNvPr>
          <p:cNvSpPr txBox="1"/>
          <p:nvPr/>
        </p:nvSpPr>
        <p:spPr>
          <a:xfrm>
            <a:off x="970670" y="2033190"/>
            <a:ext cx="1028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</a:rPr>
              <a:t> Em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rất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thích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lông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Giờ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ra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chơi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em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thường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40E69-3736-40D8-9486-9AF6C5F5793E}"/>
              </a:ext>
            </a:extLst>
          </p:cNvPr>
          <p:cNvSpPr txBox="1"/>
          <p:nvPr/>
        </p:nvSpPr>
        <p:spPr>
          <a:xfrm>
            <a:off x="475989" y="2803254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cùng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Mai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chơi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lông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sân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trường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Hai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chúng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em</a:t>
            </a:r>
            <a:endParaRPr lang="en-US" sz="3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6B44E-3D6B-401A-AD3B-AA274D2D34B4}"/>
              </a:ext>
            </a:extLst>
          </p:cNvPr>
          <p:cNvSpPr txBox="1"/>
          <p:nvPr/>
        </p:nvSpPr>
        <p:spPr>
          <a:xfrm>
            <a:off x="495647" y="3568875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lượt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vợt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sang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Tuy</a:t>
            </a:r>
            <a:endParaRPr lang="en-US" sz="3600" b="1" dirty="0">
              <a:solidFill>
                <a:srgbClr val="4C216D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C1F4F-7F56-4F9F-9780-1CDB3E8D9FDD}"/>
              </a:ext>
            </a:extLst>
          </p:cNvPr>
          <p:cNvSpPr txBox="1"/>
          <p:nvPr/>
        </p:nvSpPr>
        <p:spPr>
          <a:xfrm>
            <a:off x="504125" y="4343382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hơi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mệt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nhưng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cả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rất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vui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vì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hoạt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động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này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giúp</a:t>
            </a:r>
            <a:endParaRPr lang="en-US" sz="3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6BDD69-8C60-4AFE-8C80-1D4D4B0D7485}"/>
              </a:ext>
            </a:extLst>
          </p:cNvPr>
          <p:cNvSpPr txBox="1"/>
          <p:nvPr/>
        </p:nvSpPr>
        <p:spPr>
          <a:xfrm>
            <a:off x="475989" y="5101100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em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nhanh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nhẹn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khỏe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mạnh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B7B034-ADAA-4769-85F2-536B1CB0BA3D}"/>
              </a:ext>
            </a:extLst>
          </p:cNvPr>
          <p:cNvSpPr txBox="1"/>
          <p:nvPr/>
        </p:nvSpPr>
        <p:spPr>
          <a:xfrm>
            <a:off x="3774482" y="1253997"/>
            <a:ext cx="2337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làm</a:t>
            </a:r>
            <a:endParaRPr lang="en-US" sz="3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12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ke da chinh">
            <a:extLst>
              <a:ext uri="{FF2B5EF4-FFF2-40B4-BE49-F238E27FC236}">
                <a16:creationId xmlns:a16="http://schemas.microsoft.com/office/drawing/2014/main" id="{9B828EAA-3628-4EEB-8305-60A706151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3625" r="42299" b="62592"/>
          <a:stretch/>
        </p:blipFill>
        <p:spPr bwMode="auto">
          <a:xfrm>
            <a:off x="475989" y="833259"/>
            <a:ext cx="10885118" cy="504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BC1FD1-97FE-498C-8FA9-8461B30782A8}"/>
              </a:ext>
            </a:extLst>
          </p:cNvPr>
          <p:cNvSpPr txBox="1"/>
          <p:nvPr/>
        </p:nvSpPr>
        <p:spPr>
          <a:xfrm>
            <a:off x="970670" y="1280158"/>
            <a:ext cx="1028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Giờ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ra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chơi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Tuấn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Hải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cùng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Tuấn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40E69-3736-40D8-9486-9AF6C5F5793E}"/>
              </a:ext>
            </a:extLst>
          </p:cNvPr>
          <p:cNvSpPr txBox="1"/>
          <p:nvPr/>
        </p:nvSpPr>
        <p:spPr>
          <a:xfrm>
            <a:off x="475989" y="2050222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tung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quả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lên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rồi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sang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cho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bạn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Quả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bay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6B44E-3D6B-401A-AD3B-AA274D2D34B4}"/>
              </a:ext>
            </a:extLst>
          </p:cNvPr>
          <p:cNvSpPr txBox="1"/>
          <p:nvPr/>
        </p:nvSpPr>
        <p:spPr>
          <a:xfrm>
            <a:off x="495647" y="2815843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bay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khéo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léo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endParaRPr lang="en-US" sz="3600" b="1" dirty="0">
              <a:solidFill>
                <a:srgbClr val="4C216D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C1F4F-7F56-4F9F-9780-1CDB3E8D9FDD}"/>
              </a:ext>
            </a:extLst>
          </p:cNvPr>
          <p:cNvSpPr txBox="1"/>
          <p:nvPr/>
        </p:nvSpPr>
        <p:spPr>
          <a:xfrm>
            <a:off x="504125" y="3590350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Cả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bạn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rất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hào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hứng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vui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vẻ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80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097161" y="142973"/>
            <a:ext cx="817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65600" cy="1132168"/>
            <a:chOff x="774356" y="888444"/>
            <a:chExt cx="10165600" cy="11321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34876" y="1066505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Nói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nhỏ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dựa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ý.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231869" y="2754820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9188" y="2156853"/>
                <a:ext cx="469352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 – 4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3169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ke da chinh">
            <a:extLst>
              <a:ext uri="{FF2B5EF4-FFF2-40B4-BE49-F238E27FC236}">
                <a16:creationId xmlns:a16="http://schemas.microsoft.com/office/drawing/2014/main" id="{9B828EAA-3628-4EEB-8305-60A706151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3625" r="42299" b="70625"/>
          <a:stretch/>
        </p:blipFill>
        <p:spPr bwMode="auto">
          <a:xfrm>
            <a:off x="475989" y="833259"/>
            <a:ext cx="10885118" cy="384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BC1FD1-97FE-498C-8FA9-8461B30782A8}"/>
              </a:ext>
            </a:extLst>
          </p:cNvPr>
          <p:cNvSpPr txBox="1"/>
          <p:nvPr/>
        </p:nvSpPr>
        <p:spPr>
          <a:xfrm>
            <a:off x="970670" y="1280158"/>
            <a:ext cx="1028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iờ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ra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rủ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40E69-3736-40D8-9486-9AF6C5F5793E}"/>
              </a:ext>
            </a:extLst>
          </p:cNvPr>
          <p:cNvSpPr txBox="1"/>
          <p:nvPr/>
        </p:nvSpPr>
        <p:spPr>
          <a:xfrm>
            <a:off x="475989" y="2050222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cầm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chắc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quay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6B44E-3D6B-401A-AD3B-AA274D2D34B4}"/>
              </a:ext>
            </a:extLst>
          </p:cNvPr>
          <p:cNvSpPr txBox="1"/>
          <p:nvPr/>
        </p:nvSpPr>
        <p:spPr>
          <a:xfrm>
            <a:off x="495647" y="2815843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Mai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dây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vẻ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C216D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C1F4F-7F56-4F9F-9780-1CDB3E8D9FDD}"/>
              </a:ext>
            </a:extLst>
          </p:cNvPr>
          <p:cNvSpPr txBox="1"/>
          <p:nvPr/>
        </p:nvSpPr>
        <p:spPr>
          <a:xfrm>
            <a:off x="504125" y="3590350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vang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góc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458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097161" y="142973"/>
            <a:ext cx="817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65600" cy="1132168"/>
            <a:chOff x="774356" y="888444"/>
            <a:chExt cx="10165600" cy="11321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34876" y="1066505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Nói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nhỏ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dựa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ý.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231869" y="2754820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9188" y="2156853"/>
                <a:ext cx="469352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 – 4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5448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2109088" y="1158255"/>
            <a:ext cx="7194570" cy="278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2862" y="299156"/>
            <a:ext cx="97708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một hoạt động của các bạn nhỏ trong tranh.</a:t>
            </a:r>
            <a:endParaRPr lang="vi-VN" sz="3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39532" y="279550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1824" y="3945699"/>
            <a:ext cx="112774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</a:p>
          <a:p>
            <a:pPr marL="457200" indent="-457200" algn="just">
              <a:buFontTx/>
              <a:buChar char="-"/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các bạn tham gia là gì?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đó cần mấy người?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để thực hiện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đoán xem các bạn cảm thấy thế nào khi tham gia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đó.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7ED460C-01BF-4FF0-AA74-6E2E61BF255E}"/>
              </a:ext>
            </a:extLst>
          </p:cNvPr>
          <p:cNvCxnSpPr>
            <a:cxnSpLocks/>
          </p:cNvCxnSpPr>
          <p:nvPr/>
        </p:nvCxnSpPr>
        <p:spPr>
          <a:xfrm>
            <a:off x="1779373" y="751742"/>
            <a:ext cx="3410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0534BB-F536-4991-AB80-B680DE42BDCF}"/>
              </a:ext>
            </a:extLst>
          </p:cNvPr>
          <p:cNvCxnSpPr>
            <a:cxnSpLocks/>
          </p:cNvCxnSpPr>
          <p:nvPr/>
        </p:nvCxnSpPr>
        <p:spPr>
          <a:xfrm>
            <a:off x="6425514" y="763009"/>
            <a:ext cx="3410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60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2029251" y="1016000"/>
            <a:ext cx="8029301" cy="27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92854" y="275846"/>
            <a:ext cx="6502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464E94D9-05F3-4BE5-90A0-E8BFBAA4FCFC}"/>
              </a:ext>
            </a:extLst>
          </p:cNvPr>
          <p:cNvSpPr/>
          <p:nvPr/>
        </p:nvSpPr>
        <p:spPr>
          <a:xfrm>
            <a:off x="964504" y="4176488"/>
            <a:ext cx="9795353" cy="796345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2029250" y="1237128"/>
            <a:ext cx="8029301" cy="27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1671" y="358748"/>
            <a:ext cx="95877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96C3DB-0324-48CD-ACA7-40F90028297F}"/>
              </a:ext>
            </a:extLst>
          </p:cNvPr>
          <p:cNvSpPr txBox="1"/>
          <p:nvPr/>
        </p:nvSpPr>
        <p:spPr>
          <a:xfrm>
            <a:off x="388308" y="4116384"/>
            <a:ext cx="1131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co: chia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51D93-9BED-4E09-8111-B43366A0B871}"/>
              </a:ext>
            </a:extLst>
          </p:cNvPr>
          <p:cNvSpPr txBox="1"/>
          <p:nvPr/>
        </p:nvSpPr>
        <p:spPr>
          <a:xfrm>
            <a:off x="402384" y="4765151"/>
            <a:ext cx="953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BB273-B8FF-4CCE-9C6B-25BB9413A7C2}"/>
              </a:ext>
            </a:extLst>
          </p:cNvPr>
          <p:cNvSpPr txBox="1"/>
          <p:nvPr/>
        </p:nvSpPr>
        <p:spPr>
          <a:xfrm>
            <a:off x="375245" y="5453107"/>
            <a:ext cx="851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128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1896903" y="962524"/>
            <a:ext cx="8029301" cy="328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64100" y="329625"/>
            <a:ext cx="6378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96C3DB-0324-48CD-ACA7-40F90028297F}"/>
              </a:ext>
            </a:extLst>
          </p:cNvPr>
          <p:cNvSpPr txBox="1"/>
          <p:nvPr/>
        </p:nvSpPr>
        <p:spPr>
          <a:xfrm>
            <a:off x="1783973" y="4376791"/>
            <a:ext cx="823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có quả cầu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51D93-9BED-4E09-8111-B43366A0B871}"/>
              </a:ext>
            </a:extLst>
          </p:cNvPr>
          <p:cNvSpPr txBox="1"/>
          <p:nvPr/>
        </p:nvSpPr>
        <p:spPr>
          <a:xfrm>
            <a:off x="1811109" y="5023122"/>
            <a:ext cx="823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có dây nhảy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BB273-B8FF-4CCE-9C6B-25BB9413A7C2}"/>
              </a:ext>
            </a:extLst>
          </p:cNvPr>
          <p:cNvSpPr txBox="1"/>
          <p:nvPr/>
        </p:nvSpPr>
        <p:spPr>
          <a:xfrm>
            <a:off x="1808035" y="5558319"/>
            <a:ext cx="811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có dây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6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0EE4669-1372-46B2-91ED-FC5C81471EBC}"/>
              </a:ext>
            </a:extLst>
          </p:cNvPr>
          <p:cNvSpPr/>
          <p:nvPr/>
        </p:nvSpPr>
        <p:spPr>
          <a:xfrm>
            <a:off x="376519" y="1210236"/>
            <a:ext cx="10730752" cy="1102659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658D80-D43D-45E2-86D5-5B4CA1C8C927}"/>
              </a:ext>
            </a:extLst>
          </p:cNvPr>
          <p:cNvGrpSpPr/>
          <p:nvPr/>
        </p:nvGrpSpPr>
        <p:grpSpPr>
          <a:xfrm>
            <a:off x="-61313" y="4038553"/>
            <a:ext cx="12253313" cy="2819447"/>
            <a:chOff x="-61313" y="4038553"/>
            <a:chExt cx="12253313" cy="2819447"/>
          </a:xfrm>
        </p:grpSpPr>
        <p:pic>
          <p:nvPicPr>
            <p:cNvPr id="4" name="图片 16">
              <a:extLst>
                <a:ext uri="{FF2B5EF4-FFF2-40B4-BE49-F238E27FC236}">
                  <a16:creationId xmlns:a16="http://schemas.microsoft.com/office/drawing/2014/main" id="{589F0B1E-2B66-4190-AFEA-F97930D45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313" y="5990002"/>
              <a:ext cx="12253313" cy="867998"/>
            </a:xfrm>
            <a:prstGeom prst="rect">
              <a:avLst/>
            </a:prstGeom>
          </p:spPr>
        </p:pic>
        <p:pic>
          <p:nvPicPr>
            <p:cNvPr id="5" name="图片 39">
              <a:extLst>
                <a:ext uri="{FF2B5EF4-FFF2-40B4-BE49-F238E27FC236}">
                  <a16:creationId xmlns:a16="http://schemas.microsoft.com/office/drawing/2014/main" id="{828CBBC2-BF5F-4DD2-8E39-9D797A9DF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313" y="4038553"/>
              <a:ext cx="3423078" cy="26424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15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1935121" y="1746212"/>
            <a:ext cx="8029301" cy="27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1543" y="606759"/>
            <a:ext cx="1011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cảm thấy thế nào khi tham gia hoạt động đó?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3222" y="4716132"/>
            <a:ext cx="99189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buClrTx/>
            </a:pP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id="{F8AA105B-AEA1-4FED-9E28-EB8D90EC3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" y="6327103"/>
            <a:ext cx="12069375" cy="52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1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1988773" y="911553"/>
            <a:ext cx="7194570" cy="278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2862" y="299156"/>
            <a:ext cx="97708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một hoạt động của các bạn nhỏ trong tranh.</a:t>
            </a:r>
            <a:endParaRPr lang="vi-VN" sz="3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39532" y="279550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4290" y="4068566"/>
            <a:ext cx="111061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</a:p>
          <a:p>
            <a:pPr marL="457200" indent="-457200" algn="just">
              <a:buFontTx/>
              <a:buChar char="-"/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các bạn tham gia là gì?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đó cần mấy người?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đoán xem các bạn cảm thấy thế nào khi tham gia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đó.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7ED460C-01BF-4FF0-AA74-6E2E61BF255E}"/>
              </a:ext>
            </a:extLst>
          </p:cNvPr>
          <p:cNvCxnSpPr>
            <a:cxnSpLocks/>
          </p:cNvCxnSpPr>
          <p:nvPr/>
        </p:nvCxnSpPr>
        <p:spPr>
          <a:xfrm>
            <a:off x="1779373" y="751742"/>
            <a:ext cx="3410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0534BB-F536-4991-AB80-B680DE42BDCF}"/>
              </a:ext>
            </a:extLst>
          </p:cNvPr>
          <p:cNvCxnSpPr>
            <a:cxnSpLocks/>
          </p:cNvCxnSpPr>
          <p:nvPr/>
        </p:nvCxnSpPr>
        <p:spPr>
          <a:xfrm>
            <a:off x="6425514" y="763009"/>
            <a:ext cx="3410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9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1179</Words>
  <Application>Microsoft Office PowerPoint</Application>
  <PresentationFormat>Màn hình rộng</PresentationFormat>
  <Paragraphs>106</Paragraphs>
  <Slides>22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HP001 4 hàng</vt:lpstr>
      <vt:lpstr>Times New Roman</vt:lpstr>
      <vt:lpstr>1_Office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330</cp:revision>
  <dcterms:created xsi:type="dcterms:W3CDTF">2021-05-29T04:05:18Z</dcterms:created>
  <dcterms:modified xsi:type="dcterms:W3CDTF">2022-09-30T03:37:29Z</dcterms:modified>
</cp:coreProperties>
</file>