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4" r:id="rId4"/>
    <p:sldId id="286" r:id="rId5"/>
    <p:sldId id="298" r:id="rId6"/>
    <p:sldId id="275" r:id="rId7"/>
    <p:sldId id="296" r:id="rId8"/>
    <p:sldId id="302" r:id="rId9"/>
    <p:sldId id="300" r:id="rId10"/>
    <p:sldId id="301" r:id="rId11"/>
  </p:sldIdLst>
  <p:sldSz cx="10972800" cy="6492875"/>
  <p:notesSz cx="6858000" cy="9144000"/>
  <p:defaultTextStyle>
    <a:defPPr>
      <a:defRPr lang="en-US"/>
    </a:defPPr>
    <a:lvl1pPr marL="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858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716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5745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4328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291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149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007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8656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3842" autoAdjust="0"/>
  </p:normalViewPr>
  <p:slideViewPr>
    <p:cSldViewPr>
      <p:cViewPr varScale="1">
        <p:scale>
          <a:sx n="67" d="100"/>
          <a:sy n="67" d="100"/>
        </p:scale>
        <p:origin x="90" y="186"/>
      </p:cViewPr>
      <p:guideLst>
        <p:guide orient="horz" pos="2045"/>
        <p:guide pos="34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8658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7315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5973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463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93289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51947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10604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69262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73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017003"/>
            <a:ext cx="9326880" cy="1391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79296"/>
            <a:ext cx="7680960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60017"/>
            <a:ext cx="2468880" cy="55399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60017"/>
            <a:ext cx="7223760" cy="55399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2608"/>
            <a:ext cx="8229600" cy="226048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0263"/>
            <a:ext cx="8229600" cy="1567608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5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618711"/>
            <a:ext cx="9464040" cy="270085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345117"/>
            <a:ext cx="9464040" cy="1420316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6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728427"/>
            <a:ext cx="4663440" cy="4119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728427"/>
            <a:ext cx="4663440" cy="4119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45686"/>
            <a:ext cx="9464040" cy="12549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591657"/>
            <a:ext cx="4642008" cy="78004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371703"/>
            <a:ext cx="4642008" cy="3488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591657"/>
            <a:ext cx="4664869" cy="78004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371703"/>
            <a:ext cx="4664869" cy="3488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6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3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5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32858"/>
            <a:ext cx="3539013" cy="1515004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34854"/>
            <a:ext cx="5554980" cy="461415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947863"/>
            <a:ext cx="3539013" cy="360865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3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32858"/>
            <a:ext cx="3539013" cy="1515004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34854"/>
            <a:ext cx="5554980" cy="46141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947863"/>
            <a:ext cx="3539013" cy="360865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61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45686"/>
            <a:ext cx="2366010" cy="550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45686"/>
            <a:ext cx="6960870" cy="550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9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72275"/>
            <a:ext cx="9326880" cy="1289557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51958"/>
            <a:ext cx="9326880" cy="142031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85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71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57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2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14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0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8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53383"/>
            <a:ext cx="4848226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59082"/>
            <a:ext cx="4848226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453383"/>
            <a:ext cx="4850130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059082"/>
            <a:ext cx="4850130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58512"/>
            <a:ext cx="3609976" cy="110018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8515"/>
            <a:ext cx="6134100" cy="55414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358697"/>
            <a:ext cx="3609976" cy="4441307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545013"/>
            <a:ext cx="6583680" cy="5365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80150"/>
            <a:ext cx="6583680" cy="3895725"/>
          </a:xfrm>
        </p:spPr>
        <p:txBody>
          <a:bodyPr/>
          <a:lstStyle>
            <a:lvl1pPr marL="0" indent="0">
              <a:buNone/>
              <a:defRPr sz="3900"/>
            </a:lvl1pPr>
            <a:lvl2pPr marL="558582" indent="0">
              <a:buNone/>
              <a:defRPr sz="3400"/>
            </a:lvl2pPr>
            <a:lvl3pPr marL="1117164" indent="0">
              <a:buNone/>
              <a:defRPr sz="2900"/>
            </a:lvl3pPr>
            <a:lvl4pPr marL="1675745" indent="0">
              <a:buNone/>
              <a:defRPr sz="2400"/>
            </a:lvl4pPr>
            <a:lvl5pPr marL="2234328" indent="0">
              <a:buNone/>
              <a:defRPr sz="2400"/>
            </a:lvl5pPr>
            <a:lvl6pPr marL="2792910" indent="0">
              <a:buNone/>
              <a:defRPr sz="2400"/>
            </a:lvl6pPr>
            <a:lvl7pPr marL="3351492" indent="0">
              <a:buNone/>
              <a:defRPr sz="2400"/>
            </a:lvl7pPr>
            <a:lvl8pPr marL="3910074" indent="0">
              <a:buNone/>
              <a:defRPr sz="2400"/>
            </a:lvl8pPr>
            <a:lvl9pPr marL="44686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81578"/>
            <a:ext cx="6583680" cy="762011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60017"/>
            <a:ext cx="9875520" cy="1082146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15005"/>
            <a:ext cx="9875520" cy="4284997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017934"/>
            <a:ext cx="34747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716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936" indent="-418936" algn="l" defTabSz="11171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7696" indent="-349114" algn="l" defTabSz="11171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645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5037" indent="-279292" algn="l" defTabSz="11171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619" indent="-279292" algn="l" defTabSz="11171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200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782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936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7947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858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16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745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328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91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49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7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8656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45686"/>
            <a:ext cx="9464040" cy="125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728427"/>
            <a:ext cx="9464040" cy="4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017934"/>
            <a:ext cx="2468880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017934"/>
            <a:ext cx="3703320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017934"/>
            <a:ext cx="2468880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1358" y="-18483"/>
            <a:ext cx="11103169" cy="24534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1838" y="13580"/>
            <a:ext cx="11103169" cy="22434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71688" y="2716713"/>
            <a:ext cx="6072312" cy="123096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8162" y="2662943"/>
            <a:ext cx="1190798" cy="1252666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91562" y="-1071407"/>
            <a:ext cx="2963560" cy="289926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" y="225196"/>
            <a:ext cx="1609836" cy="1398612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8100" b="1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1680" y="610844"/>
            <a:ext cx="8595360" cy="89353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0960" y="2729999"/>
            <a:ext cx="1188720" cy="1204352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1111" y="2889622"/>
            <a:ext cx="5630444" cy="815831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5509" y="4112155"/>
            <a:ext cx="4425603" cy="789976"/>
          </a:xfrm>
          <a:prstGeom prst="rect">
            <a:avLst/>
          </a:prstGeom>
          <a:noFill/>
        </p:spPr>
        <p:txBody>
          <a:bodyPr wrap="none" lIns="111776" tIns="55888" rIns="111776" bIns="5588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14" y="4520101"/>
            <a:ext cx="1916539" cy="1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602043" y="1041179"/>
            <a:ext cx="300848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978044" y="264819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26237" y="194338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410732" y="109077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0498703" y="1621413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7145" y="5338127"/>
            <a:ext cx="10989945" cy="99441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53" y="4254368"/>
            <a:ext cx="1503835" cy="1963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622" y="4357751"/>
            <a:ext cx="1354459" cy="1871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32864" y="488748"/>
            <a:ext cx="623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11880" y="1378526"/>
            <a:ext cx="9168564" cy="664495"/>
            <a:chOff x="774356" y="888444"/>
            <a:chExt cx="10187293" cy="73832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2960">
                <a:defRPr/>
              </a:pPr>
              <a:endParaRPr lang="en-US" sz="252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384647" y="2905217"/>
            <a:ext cx="9258827" cy="643204"/>
            <a:chOff x="-832283" y="2232661"/>
            <a:chExt cx="11793939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-832283" y="2232661"/>
              <a:ext cx="1085297" cy="714672"/>
              <a:chOff x="2467431" y="2301837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7431" y="2301837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2331" y="2672681"/>
                <a:ext cx="455160" cy="736289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4564" y="2551866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2960">
                <a:defRPr/>
              </a:pPr>
              <a:endParaRPr lang="en-US" sz="252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4B5D0E-D85A-FD2E-88A5-80ED410E9197}"/>
              </a:ext>
            </a:extLst>
          </p:cNvPr>
          <p:cNvSpPr txBox="1"/>
          <p:nvPr/>
        </p:nvSpPr>
        <p:spPr>
          <a:xfrm>
            <a:off x="1888647" y="1419863"/>
            <a:ext cx="8261883" cy="974583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1A5F9-C7B4-CE14-CB74-96DBD41B1C6B}"/>
              </a:ext>
            </a:extLst>
          </p:cNvPr>
          <p:cNvSpPr txBox="1"/>
          <p:nvPr/>
        </p:nvSpPr>
        <p:spPr>
          <a:xfrm>
            <a:off x="2518278" y="2835120"/>
            <a:ext cx="7638987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trải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nghiệm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suy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nghĩ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xúc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liên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đến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văn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bản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trao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đổi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nội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với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800" b="1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726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" y="1418813"/>
            <a:ext cx="731520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8720" y="1531538"/>
            <a:ext cx="9418320" cy="974583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65760" y="365081"/>
            <a:ext cx="2651760" cy="66896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9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9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9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7130090" y="2404769"/>
            <a:ext cx="3385511" cy="1130241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776" tIns="55888" rIns="111776" bIns="55888" rtlCol="0" anchor="ctr"/>
          <a:lstStyle/>
          <a:p>
            <a:pPr algn="just">
              <a:lnSpc>
                <a:spcPct val="150000"/>
              </a:lnSpc>
            </a:pP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9" y="3150248"/>
            <a:ext cx="5833241" cy="3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96835"/>
            <a:ext cx="1676400" cy="1440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" y="1670469"/>
            <a:ext cx="10789920" cy="4852568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một cậu bé được bà sai đi chợ. Bà đưa cho cậu hai đồng và hai cái bát, dặn: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Cháu mua một đồng tương, một đồng mắm nhé!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bé vâng dạ, đi ngay. Gần tới chợ, cậu bỗng hớt hải chạy về hỏi bà: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Bà ơi, bát nào đựng tương, bát nào đựng mắm?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phì cười: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Bát nào đựng tương, bát nào đựng mắm mà chẳng được.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bé lại ra đi. Đến chợ, cậu lại ba chân bốn cẳng chạy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về, hỏi: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Nhưng đồng nào mua mắm, đồng nào mua tương ạ?</a:t>
            </a:r>
          </a:p>
          <a:p>
            <a:pPr algn="r"/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 Truyện cười dân gian Việt Nam)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4" y="37766"/>
            <a:ext cx="2074361" cy="1151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4835" y="494307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endParaRPr lang="en-US" sz="54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73761" y="360715"/>
            <a:ext cx="749339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159" y="473439"/>
            <a:ext cx="9085734" cy="559085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just"/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05220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4047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7976" r="22137" b="25794"/>
          <a:stretch/>
        </p:blipFill>
        <p:spPr bwMode="auto">
          <a:xfrm>
            <a:off x="648430" y="1418814"/>
            <a:ext cx="9390210" cy="45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397" y="841669"/>
            <a:ext cx="5906002" cy="1165562"/>
          </a:xfrm>
          <a:prstGeom prst="rect">
            <a:avLst/>
          </a:prstGeom>
          <a:noFill/>
        </p:spPr>
        <p:txBody>
          <a:bodyPr wrap="none" lIns="111776" tIns="55888" rIns="111776" bIns="55888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533397" y="1775998"/>
            <a:ext cx="6323531" cy="4720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8898248" y="182842"/>
            <a:ext cx="2457552" cy="660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9317364" y="496734"/>
            <a:ext cx="1994155" cy="660974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81710" y="446697"/>
            <a:ext cx="1829216" cy="685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8858727" y="3200979"/>
            <a:ext cx="2248588" cy="3803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9588"/>
            <a:ext cx="2158463" cy="45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602043" y="1041179"/>
            <a:ext cx="300848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978044" y="264819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26237" y="194338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410732" y="109077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0498703" y="1621413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7145" y="5338127"/>
            <a:ext cx="10989945" cy="99441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53" y="4254368"/>
            <a:ext cx="1503835" cy="1963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622" y="4357751"/>
            <a:ext cx="1354459" cy="1871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32864" y="488748"/>
            <a:ext cx="623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11880" y="1378526"/>
            <a:ext cx="9168564" cy="664495"/>
            <a:chOff x="774356" y="888444"/>
            <a:chExt cx="10187293" cy="73832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384647" y="2905217"/>
            <a:ext cx="9258827" cy="643204"/>
            <a:chOff x="-832283" y="2232661"/>
            <a:chExt cx="11793939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-832283" y="2232661"/>
              <a:ext cx="1085297" cy="714672"/>
              <a:chOff x="2467431" y="2301837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7431" y="2301837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2331" y="2672681"/>
                <a:ext cx="455160" cy="736289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4564" y="2551866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4B5D0E-D85A-FD2E-88A5-80ED410E9197}"/>
              </a:ext>
            </a:extLst>
          </p:cNvPr>
          <p:cNvSpPr txBox="1"/>
          <p:nvPr/>
        </p:nvSpPr>
        <p:spPr>
          <a:xfrm>
            <a:off x="1888647" y="1419863"/>
            <a:ext cx="8261883" cy="974583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11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1A5F9-C7B4-CE14-CB74-96DBD41B1C6B}"/>
              </a:ext>
            </a:extLst>
          </p:cNvPr>
          <p:cNvSpPr txBox="1"/>
          <p:nvPr/>
        </p:nvSpPr>
        <p:spPr>
          <a:xfrm>
            <a:off x="2518278" y="2835120"/>
            <a:ext cx="7638987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1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1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49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783469"/>
            <a:ext cx="10972800" cy="7050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0972800" cy="3486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42327" y="1076277"/>
            <a:ext cx="8530273" cy="700204"/>
          </a:xfrm>
          <a:prstGeom prst="rect">
            <a:avLst/>
          </a:prstGeom>
          <a:noFill/>
        </p:spPr>
        <p:txBody>
          <a:bodyPr wrap="square" lIns="83832" tIns="41916" rIns="83832" bIns="41916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605548" y="2664787"/>
            <a:ext cx="9075973" cy="1647066"/>
          </a:xfrm>
          <a:prstGeom prst="rect">
            <a:avLst/>
          </a:prstGeom>
          <a:noFill/>
        </p:spPr>
        <p:txBody>
          <a:bodyPr wrap="square" lIns="83832" tIns="41916" rIns="83832" bIns="41916">
            <a:spAutoFit/>
          </a:bodyPr>
          <a:lstStyle/>
          <a:p>
            <a:pPr marL="419161" indent="-419161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19161" indent="-419161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92" y="1788628"/>
            <a:ext cx="1903280" cy="15344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4617039"/>
            <a:ext cx="2107406" cy="1875836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91" y="536172"/>
            <a:ext cx="1198730" cy="204813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" y="3588117"/>
            <a:ext cx="1198730" cy="2034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7" y="4765379"/>
            <a:ext cx="1001464" cy="15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783469"/>
            <a:ext cx="10972800" cy="7050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0972800" cy="3486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92" y="1788628"/>
            <a:ext cx="1903280" cy="15344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4617039"/>
            <a:ext cx="2107406" cy="1875836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44" y="401295"/>
            <a:ext cx="1198730" cy="204813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" y="3588117"/>
            <a:ext cx="1198730" cy="2034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7" y="4765379"/>
            <a:ext cx="1001464" cy="1558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24000" y="2186678"/>
            <a:ext cx="7250831" cy="1994329"/>
          </a:xfrm>
          <a:prstGeom prst="rect">
            <a:avLst/>
          </a:prstGeom>
          <a:noFill/>
        </p:spPr>
        <p:txBody>
          <a:bodyPr wrap="square" lIns="83819" tIns="41910" rIns="83819" bIns="41910" rtlCol="0">
            <a:spAutoFit/>
          </a:bodyPr>
          <a:lstStyle/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285</Words>
  <Application>Microsoft Office PowerPoint</Application>
  <PresentationFormat>Custom</PresentationFormat>
  <Paragraphs>41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ChatGPT</cp:lastModifiedBy>
  <cp:revision>376</cp:revision>
  <dcterms:created xsi:type="dcterms:W3CDTF">2020-12-08T15:48:47Z</dcterms:created>
  <dcterms:modified xsi:type="dcterms:W3CDTF">2024-09-30T07:51:02Z</dcterms:modified>
</cp:coreProperties>
</file>