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8"/>
  </p:notesMasterIdLst>
  <p:sldIdLst>
    <p:sldId id="256" r:id="rId2"/>
    <p:sldId id="306" r:id="rId3"/>
    <p:sldId id="334" r:id="rId4"/>
    <p:sldId id="316" r:id="rId5"/>
    <p:sldId id="308" r:id="rId6"/>
    <p:sldId id="310" r:id="rId7"/>
    <p:sldId id="309" r:id="rId8"/>
    <p:sldId id="330" r:id="rId9"/>
    <p:sldId id="332" r:id="rId10"/>
    <p:sldId id="312" r:id="rId11"/>
    <p:sldId id="333" r:id="rId12"/>
    <p:sldId id="305" r:id="rId13"/>
    <p:sldId id="315" r:id="rId14"/>
    <p:sldId id="262" r:id="rId15"/>
    <p:sldId id="335" r:id="rId16"/>
    <p:sldId id="331" r:id="rId17"/>
  </p:sldIdLst>
  <p:sldSz cx="9144000" cy="5143500" type="screen16x9"/>
  <p:notesSz cx="6858000" cy="9144000"/>
  <p:embeddedFontLst>
    <p:embeddedFont>
      <p:font typeface="Didact Gothic" panose="020B0604020202020204" charset="0"/>
      <p:regular r:id="rId19"/>
    </p:embeddedFont>
    <p:embeddedFont>
      <p:font typeface="Amatic SC" panose="020B0604020202020204" charset="-79"/>
      <p:regular r:id="rId20"/>
      <p:bold r:id="rId21"/>
    </p:embeddedFont>
    <p:embeddedFont>
      <p:font typeface="HP001" panose="020B0604020202020204" charset="0"/>
      <p:regular r:id="rId22"/>
      <p:bold r:id="rId23"/>
    </p:embeddedFont>
    <p:embeddedFont>
      <p:font typeface="宋体" panose="02010600030101010101" pitchFamily="2" charset="-122"/>
      <p:regular r:id="rId24"/>
    </p:embeddedFont>
    <p:embeddedFont>
      <p:font typeface="Bell MT" panose="02020503060305020303" pitchFamily="18" charset="0"/>
      <p:regular r:id="rId25"/>
      <p:bold r:id="rId26"/>
      <p:italic r:id="rId27"/>
    </p:embeddedFont>
    <p:embeddedFont>
      <p:font typeface="Goudy Old Style" panose="020B0604020202020204" charset="0"/>
      <p:regular r:id="rId28"/>
      <p:bold r:id="rId29"/>
      <p:italic r:id="rId30"/>
    </p:embeddedFont>
    <p:embeddedFont>
      <p:font typeface="HP001 5H" panose="020B0603050302020204" pitchFamily="34" charset="0"/>
      <p:bold r:id="rId31"/>
    </p:embeddedFont>
    <p:embeddedFont>
      <p:font typeface="HP001 4 hàng" panose="020B0603050302020204" pitchFamily="34" charset="0"/>
      <p:regular r:id="rId32"/>
      <p:bold r:id="rId33"/>
    </p:embeddedFont>
    <p:embeddedFont>
      <p:font typeface="iCiel Cadena" panose="020B0604020202020204" charset="0"/>
      <p:bold r:id="rId34"/>
    </p:embeddedFont>
    <p:embeddedFont>
      <p:font typeface="Calibri" panose="020F0502020204030204" pitchFamily="34" charset="0"/>
      <p:regular r:id="rId35"/>
      <p:bold r:id="rId36"/>
      <p:italic r:id="rId37"/>
      <p:boldItalic r:id="rId38"/>
    </p:embeddedFont>
    <p:embeddedFont>
      <p:font typeface="Arial-Rounded" panose="020B0500000000000000" charset="0"/>
      <p:regular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6"/>
    <a:srgbClr val="F6F6F6"/>
    <a:srgbClr val="E4E4E4"/>
    <a:srgbClr val="E2E2E2"/>
    <a:srgbClr val="96969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1D5904-A233-4D9E-8CB2-C71387AB336E}">
  <a:tblStyle styleId="{B81D5904-A233-4D9E-8CB2-C71387AB33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85" d="100"/>
          <a:sy n="85"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6219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01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a:t>
            </a:fld>
            <a:endParaRPr/>
          </a:p>
        </p:txBody>
      </p:sp>
    </p:spTree>
    <p:extLst>
      <p:ext uri="{BB962C8B-B14F-4D97-AF65-F5344CB8AC3E}">
        <p14:creationId xmlns:p14="http://schemas.microsoft.com/office/powerpoint/2010/main" val="228383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22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961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49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35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2073700" y="2801075"/>
            <a:ext cx="4996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4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4" name="Google Shape;144;p3"/>
          <p:cNvSpPr txBox="1">
            <a:spLocks noGrp="1"/>
          </p:cNvSpPr>
          <p:nvPr>
            <p:ph type="subTitle" idx="1"/>
          </p:nvPr>
        </p:nvSpPr>
        <p:spPr>
          <a:xfrm>
            <a:off x="3031050" y="3550875"/>
            <a:ext cx="3081900" cy="59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3"/>
          <p:cNvGrpSpPr/>
          <p:nvPr/>
        </p:nvGrpSpPr>
        <p:grpSpPr>
          <a:xfrm rot="-640298">
            <a:off x="7143312" y="799894"/>
            <a:ext cx="948154" cy="903796"/>
            <a:chOff x="984375" y="2346230"/>
            <a:chExt cx="468336" cy="446495"/>
          </a:xfrm>
        </p:grpSpPr>
        <p:sp>
          <p:nvSpPr>
            <p:cNvPr id="148" name="Google Shape;148;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571778" y="3329054"/>
            <a:ext cx="1156401" cy="1545073"/>
            <a:chOff x="1517975" y="4132611"/>
            <a:chExt cx="698732" cy="933635"/>
          </a:xfrm>
        </p:grpSpPr>
        <p:sp>
          <p:nvSpPr>
            <p:cNvPr id="153" name="Google Shape;153;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3"/>
          <p:cNvGrpSpPr/>
          <p:nvPr/>
        </p:nvGrpSpPr>
        <p:grpSpPr>
          <a:xfrm>
            <a:off x="430034" y="329700"/>
            <a:ext cx="1099080" cy="1113371"/>
            <a:chOff x="918850" y="1629150"/>
            <a:chExt cx="442250" cy="453124"/>
          </a:xfrm>
        </p:grpSpPr>
        <p:sp>
          <p:nvSpPr>
            <p:cNvPr id="161" name="Google Shape;161;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rot="-3165896" flipH="1">
            <a:off x="8296524" y="1549870"/>
            <a:ext cx="445159" cy="715100"/>
            <a:chOff x="304350" y="3911000"/>
            <a:chExt cx="581394" cy="933655"/>
          </a:xfrm>
        </p:grpSpPr>
        <p:sp>
          <p:nvSpPr>
            <p:cNvPr id="183" name="Google Shape;183;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3"/>
          <p:cNvGrpSpPr/>
          <p:nvPr/>
        </p:nvGrpSpPr>
        <p:grpSpPr>
          <a:xfrm>
            <a:off x="584943" y="3766648"/>
            <a:ext cx="881836" cy="929636"/>
            <a:chOff x="2553549" y="1320203"/>
            <a:chExt cx="470564" cy="580913"/>
          </a:xfrm>
        </p:grpSpPr>
        <p:sp>
          <p:nvSpPr>
            <p:cNvPr id="199" name="Google Shape;199;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3"/>
            <p:cNvGrpSpPr/>
            <p:nvPr/>
          </p:nvGrpSpPr>
          <p:grpSpPr>
            <a:xfrm>
              <a:off x="2553549" y="1320203"/>
              <a:ext cx="470564" cy="580913"/>
              <a:chOff x="2555011" y="1332053"/>
              <a:chExt cx="470564" cy="580913"/>
            </a:xfrm>
          </p:grpSpPr>
          <p:grpSp>
            <p:nvGrpSpPr>
              <p:cNvPr id="201" name="Google Shape;201;p3"/>
              <p:cNvGrpSpPr/>
              <p:nvPr/>
            </p:nvGrpSpPr>
            <p:grpSpPr>
              <a:xfrm>
                <a:off x="2555011" y="1332053"/>
                <a:ext cx="470564" cy="342462"/>
                <a:chOff x="2555011" y="1332053"/>
                <a:chExt cx="470564" cy="342462"/>
              </a:xfrm>
            </p:grpSpPr>
            <p:sp>
              <p:nvSpPr>
                <p:cNvPr id="202" name="Google Shape;202;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3"/>
                <p:cNvGrpSpPr/>
                <p:nvPr/>
              </p:nvGrpSpPr>
              <p:grpSpPr>
                <a:xfrm>
                  <a:off x="2555011" y="1332053"/>
                  <a:ext cx="470564" cy="342462"/>
                  <a:chOff x="2555011" y="1332053"/>
                  <a:chExt cx="470564" cy="342462"/>
                </a:xfrm>
              </p:grpSpPr>
              <p:sp>
                <p:nvSpPr>
                  <p:cNvPr id="204" name="Google Shape;204;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Google Shape;211;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txBox="1">
            <a:spLocks noGrp="1"/>
          </p:cNvSpPr>
          <p:nvPr>
            <p:ph type="title" idx="2" hasCustomPrompt="1"/>
          </p:nvPr>
        </p:nvSpPr>
        <p:spPr>
          <a:xfrm>
            <a:off x="2920200" y="1188400"/>
            <a:ext cx="3303600" cy="11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grpSp>
        <p:nvGrpSpPr>
          <p:cNvPr id="213" name="Google Shape;213;p3"/>
          <p:cNvGrpSpPr/>
          <p:nvPr/>
        </p:nvGrpSpPr>
        <p:grpSpPr>
          <a:xfrm>
            <a:off x="-4374" y="221400"/>
            <a:ext cx="8942875" cy="4712774"/>
            <a:chOff x="-4374" y="221400"/>
            <a:chExt cx="8942875" cy="4712774"/>
          </a:xfrm>
        </p:grpSpPr>
        <p:sp>
          <p:nvSpPr>
            <p:cNvPr id="214" name="Google Shape;214;p3"/>
            <p:cNvSpPr/>
            <p:nvPr/>
          </p:nvSpPr>
          <p:spPr>
            <a:xfrm>
              <a:off x="7650038" y="1996712"/>
              <a:ext cx="250106" cy="247213"/>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3"/>
            <p:cNvGrpSpPr/>
            <p:nvPr/>
          </p:nvGrpSpPr>
          <p:grpSpPr>
            <a:xfrm rot="-640298">
              <a:off x="7143312" y="799894"/>
              <a:ext cx="948154" cy="903796"/>
              <a:chOff x="984375" y="2346230"/>
              <a:chExt cx="468336" cy="446495"/>
            </a:xfrm>
          </p:grpSpPr>
          <p:sp>
            <p:nvSpPr>
              <p:cNvPr id="217" name="Google Shape;217;p3"/>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a:off x="7571778" y="3329054"/>
              <a:ext cx="1156401" cy="1545073"/>
              <a:chOff x="1517975" y="4132611"/>
              <a:chExt cx="698732" cy="933635"/>
            </a:xfrm>
          </p:grpSpPr>
          <p:sp>
            <p:nvSpPr>
              <p:cNvPr id="222" name="Google Shape;222;p3"/>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3"/>
            <p:cNvGrpSpPr/>
            <p:nvPr/>
          </p:nvGrpSpPr>
          <p:grpSpPr>
            <a:xfrm>
              <a:off x="430034" y="329700"/>
              <a:ext cx="1099080" cy="1113371"/>
              <a:chOff x="918850" y="1629150"/>
              <a:chExt cx="442250" cy="453124"/>
            </a:xfrm>
          </p:grpSpPr>
          <p:sp>
            <p:nvSpPr>
              <p:cNvPr id="230" name="Google Shape;230;p3"/>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3"/>
            <p:cNvSpPr/>
            <p:nvPr/>
          </p:nvSpPr>
          <p:spPr>
            <a:xfrm>
              <a:off x="430078" y="3408216"/>
              <a:ext cx="181622" cy="179557"/>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022381" y="160917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19348" y="21786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737986">
              <a:off x="883061" y="2833044"/>
              <a:ext cx="373567" cy="493002"/>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80524" y="221400"/>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7571851" y="267849"/>
              <a:ext cx="275031" cy="23902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
            <p:cNvGrpSpPr/>
            <p:nvPr/>
          </p:nvGrpSpPr>
          <p:grpSpPr>
            <a:xfrm rot="-3165896" flipH="1">
              <a:off x="8296524" y="1549870"/>
              <a:ext cx="445159" cy="715100"/>
              <a:chOff x="304350" y="3911000"/>
              <a:chExt cx="581394" cy="933655"/>
            </a:xfrm>
          </p:grpSpPr>
          <p:sp>
            <p:nvSpPr>
              <p:cNvPr id="252" name="Google Shape;252;p3"/>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8129686" y="327349"/>
              <a:ext cx="181624" cy="17953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2400990">
              <a:off x="8293721" y="775507"/>
              <a:ext cx="274116" cy="15896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1269684">
              <a:off x="8200397" y="2273670"/>
              <a:ext cx="401241" cy="565383"/>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32439" y="4150249"/>
              <a:ext cx="250093" cy="226164"/>
            </a:xfrm>
            <a:custGeom>
              <a:avLst/>
              <a:gdLst/>
              <a:ahLst/>
              <a:cxnLst/>
              <a:rect l="l" t="t" r="r" b="b"/>
              <a:pathLst>
                <a:path w="6135" h="5548" extrusionOk="0">
                  <a:moveTo>
                    <a:pt x="4708" y="0"/>
                  </a:moveTo>
                  <a:cubicBezTo>
                    <a:pt x="4451" y="0"/>
                    <a:pt x="4174" y="126"/>
                    <a:pt x="3951" y="285"/>
                  </a:cubicBezTo>
                  <a:cubicBezTo>
                    <a:pt x="3481" y="624"/>
                    <a:pt x="3308" y="1237"/>
                    <a:pt x="3223" y="1798"/>
                  </a:cubicBezTo>
                  <a:lnTo>
                    <a:pt x="3223" y="1798"/>
                  </a:ln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lnTo>
                    <a:pt x="2471" y="3688"/>
                  </a:ln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lnTo>
                    <a:pt x="3823" y="3509"/>
                  </a:ln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rot="-2401089">
              <a:off x="289995" y="2838395"/>
              <a:ext cx="336282" cy="195011"/>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3"/>
            <p:cNvGrpSpPr/>
            <p:nvPr/>
          </p:nvGrpSpPr>
          <p:grpSpPr>
            <a:xfrm>
              <a:off x="584943" y="3766648"/>
              <a:ext cx="881836" cy="929636"/>
              <a:chOff x="2553549" y="1320203"/>
              <a:chExt cx="470564" cy="580913"/>
            </a:xfrm>
          </p:grpSpPr>
          <p:sp>
            <p:nvSpPr>
              <p:cNvPr id="268" name="Google Shape;268;p3"/>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3"/>
              <p:cNvGrpSpPr/>
              <p:nvPr/>
            </p:nvGrpSpPr>
            <p:grpSpPr>
              <a:xfrm>
                <a:off x="2553549" y="1320203"/>
                <a:ext cx="470564" cy="580913"/>
                <a:chOff x="2555011" y="1332053"/>
                <a:chExt cx="470564" cy="580913"/>
              </a:xfrm>
            </p:grpSpPr>
            <p:grpSp>
              <p:nvGrpSpPr>
                <p:cNvPr id="270" name="Google Shape;270;p3"/>
                <p:cNvGrpSpPr/>
                <p:nvPr/>
              </p:nvGrpSpPr>
              <p:grpSpPr>
                <a:xfrm>
                  <a:off x="2555011" y="1332053"/>
                  <a:ext cx="470564" cy="342462"/>
                  <a:chOff x="2555011" y="1332053"/>
                  <a:chExt cx="470564" cy="342462"/>
                </a:xfrm>
              </p:grpSpPr>
              <p:sp>
                <p:nvSpPr>
                  <p:cNvPr id="271" name="Google Shape;271;p3"/>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3"/>
                  <p:cNvGrpSpPr/>
                  <p:nvPr/>
                </p:nvGrpSpPr>
                <p:grpSpPr>
                  <a:xfrm>
                    <a:off x="2555011" y="1332053"/>
                    <a:ext cx="470564" cy="342462"/>
                    <a:chOff x="2555011" y="1332053"/>
                    <a:chExt cx="470564" cy="342462"/>
                  </a:xfrm>
                </p:grpSpPr>
                <p:sp>
                  <p:nvSpPr>
                    <p:cNvPr id="273" name="Google Shape;273;p3"/>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3"/>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0" name="Google Shape;280;p3"/>
            <p:cNvSpPr/>
            <p:nvPr/>
          </p:nvSpPr>
          <p:spPr>
            <a:xfrm rot="-2400963">
              <a:off x="497042" y="4763077"/>
              <a:ext cx="205277" cy="119040"/>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8"/>
        <p:cNvGrpSpPr/>
        <p:nvPr/>
      </p:nvGrpSpPr>
      <p:grpSpPr>
        <a:xfrm>
          <a:off x="0" y="0"/>
          <a:ext cx="0" cy="0"/>
          <a:chOff x="0" y="0"/>
          <a:chExt cx="0" cy="0"/>
        </a:xfrm>
      </p:grpSpPr>
      <p:sp>
        <p:nvSpPr>
          <p:cNvPr id="369" name="Google Shape;369;p7"/>
          <p:cNvSpPr txBox="1">
            <a:spLocks noGrp="1"/>
          </p:cNvSpPr>
          <p:nvPr>
            <p:ph type="subTitle" idx="1"/>
          </p:nvPr>
        </p:nvSpPr>
        <p:spPr>
          <a:xfrm>
            <a:off x="1069850" y="2212525"/>
            <a:ext cx="4449300" cy="1836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069850" y="1148075"/>
            <a:ext cx="4032900" cy="755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1" name="Google Shape;371;p7"/>
          <p:cNvSpPr/>
          <p:nvPr/>
        </p:nvSpPr>
        <p:spPr>
          <a:xfrm>
            <a:off x="8430787" y="1273913"/>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891763">
            <a:off x="8381822" y="1939036"/>
            <a:ext cx="390741" cy="55061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590550" y="2972200"/>
            <a:ext cx="292801" cy="289432"/>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937"/>
        <p:cNvGrpSpPr/>
        <p:nvPr/>
      </p:nvGrpSpPr>
      <p:grpSpPr>
        <a:xfrm>
          <a:off x="0" y="0"/>
          <a:ext cx="0" cy="0"/>
          <a:chOff x="0" y="0"/>
          <a:chExt cx="0" cy="0"/>
        </a:xfrm>
      </p:grpSpPr>
      <p:sp>
        <p:nvSpPr>
          <p:cNvPr id="938" name="Google Shape;93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39" name="Google Shape;939;p26"/>
          <p:cNvGrpSpPr/>
          <p:nvPr/>
        </p:nvGrpSpPr>
        <p:grpSpPr>
          <a:xfrm>
            <a:off x="7842664" y="539498"/>
            <a:ext cx="860132" cy="881281"/>
            <a:chOff x="918850" y="1629150"/>
            <a:chExt cx="442250" cy="453124"/>
          </a:xfrm>
        </p:grpSpPr>
        <p:sp>
          <p:nvSpPr>
            <p:cNvPr id="940" name="Google Shape;940;p2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6"/>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1039"/>
        <p:cNvGrpSpPr/>
        <p:nvPr/>
      </p:nvGrpSpPr>
      <p:grpSpPr>
        <a:xfrm>
          <a:off x="0" y="0"/>
          <a:ext cx="0" cy="0"/>
          <a:chOff x="0" y="0"/>
          <a:chExt cx="0" cy="0"/>
        </a:xfrm>
      </p:grpSpPr>
      <p:sp>
        <p:nvSpPr>
          <p:cNvPr id="1040" name="Google Shape;1040;p29"/>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9"/>
          <p:cNvGrpSpPr/>
          <p:nvPr/>
        </p:nvGrpSpPr>
        <p:grpSpPr>
          <a:xfrm rot="-932503">
            <a:off x="7539588" y="370388"/>
            <a:ext cx="1146642" cy="694934"/>
            <a:chOff x="478326" y="2825649"/>
            <a:chExt cx="1012293" cy="613511"/>
          </a:xfrm>
        </p:grpSpPr>
        <p:sp>
          <p:nvSpPr>
            <p:cNvPr id="1048" name="Google Shape;1048;p2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29"/>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29"/>
          <p:cNvGrpSpPr/>
          <p:nvPr/>
        </p:nvGrpSpPr>
        <p:grpSpPr>
          <a:xfrm flipH="1">
            <a:off x="617852" y="733926"/>
            <a:ext cx="903988" cy="755732"/>
            <a:chOff x="-304950" y="1799125"/>
            <a:chExt cx="1469422" cy="1228432"/>
          </a:xfrm>
        </p:grpSpPr>
        <p:sp>
          <p:nvSpPr>
            <p:cNvPr id="1058" name="Google Shape;1058;p29"/>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9"/>
          <p:cNvGrpSpPr/>
          <p:nvPr/>
        </p:nvGrpSpPr>
        <p:grpSpPr>
          <a:xfrm>
            <a:off x="713222" y="3764704"/>
            <a:ext cx="976966" cy="613408"/>
            <a:chOff x="6925510" y="205316"/>
            <a:chExt cx="905688" cy="530354"/>
          </a:xfrm>
        </p:grpSpPr>
        <p:sp>
          <p:nvSpPr>
            <p:cNvPr id="1073" name="Google Shape;1073;p2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4781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72" r:id="rId5"/>
    <p:sldLayoutId id="2147483673" r:id="rId6"/>
    <p:sldLayoutId id="2147483674" r:id="rId7"/>
    <p:sldLayoutId id="2147483675"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7.wdp"/><Relationship Id="rId5" Type="http://schemas.openxmlformats.org/officeDocument/2006/relationships/image" Target="../media/image26.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3"/>
          <p:cNvSpPr txBox="1">
            <a:spLocks noGrp="1"/>
          </p:cNvSpPr>
          <p:nvPr>
            <p:ph type="ctrTitle"/>
          </p:nvPr>
        </p:nvSpPr>
        <p:spPr>
          <a:xfrm>
            <a:off x="2195100" y="2051544"/>
            <a:ext cx="4753800" cy="10404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latin typeface="iCiel Soup of Justice" pitchFamily="2" charset="0"/>
              </a:rPr>
              <a:t>KHỞI ĐỘNG</a:t>
            </a:r>
            <a:endParaRPr sz="7300" dirty="0">
              <a:latin typeface="iCiel Soup of Justice"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0DA143FB-6813-42B7-A218-894C318EB6C3}"/>
              </a:ext>
            </a:extLst>
          </p:cNvPr>
          <p:cNvSpPr/>
          <p:nvPr/>
        </p:nvSpPr>
        <p:spPr>
          <a:xfrm>
            <a:off x="0" y="0"/>
            <a:ext cx="9144000" cy="5143500"/>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08FDEF00-95E5-4205-8A71-EE6E06A39D10}"/>
              </a:ext>
            </a:extLst>
          </p:cNvPr>
          <p:cNvSpPr txBox="1"/>
          <p:nvPr/>
        </p:nvSpPr>
        <p:spPr>
          <a:xfrm>
            <a:off x="0" y="0"/>
            <a:ext cx="9144003" cy="1384995"/>
          </a:xfrm>
          <a:prstGeom prst="rect">
            <a:avLst/>
          </a:prstGeom>
          <a:solidFill>
            <a:schemeClr val="accent6">
              <a:lumMod val="60000"/>
              <a:lumOff val="40000"/>
            </a:schemeClr>
          </a:solidFill>
        </p:spPr>
        <p:txBody>
          <a:bodyPr wrap="square">
            <a:spAutoFit/>
          </a:bodyPr>
          <a:lstStyle/>
          <a:p>
            <a:pPr marL="0" lvl="0" indent="0" algn="ctr">
              <a:lnSpc>
                <a:spcPct val="150000"/>
              </a:lnSpc>
            </a:pP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2.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Đọ</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Ο</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ɖ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o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bɝȰ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ǻ</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Ή;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Ǻộ</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Τή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đo</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Ο</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ɝȰ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con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κ</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í</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của</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ủ </a:t>
            </a:r>
            <a:r>
              <a:rPr lang="el-GR"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Α</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ȵ: </a:t>
            </a:r>
          </a:p>
          <a:p>
            <a:pPr marL="0" lvl="0" indent="0" algn="ctr">
              <a:lnSpc>
                <a:spcPct val="150000"/>
              </a:lnSpc>
            </a:pP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Thiếu</a:t>
            </a:r>
            <a:r>
              <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 </a:t>
            </a:r>
            <a:r>
              <a:rPr lang="en-US" sz="2800" b="1" dirty="0" err="1">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rPr>
              <a:t>nhi</a:t>
            </a:r>
            <a:endParaRPr lang="en-US" sz="2800" b="1" dirty="0">
              <a:solidFill>
                <a:schemeClr val="tx2">
                  <a:lumMod val="10000"/>
                </a:schemeClr>
              </a:solidFill>
              <a:latin typeface="HP001" panose="020B0603050302020204" pitchFamily="34" charset="0"/>
              <a:ea typeface="HP001" panose="020B0603050302020204" pitchFamily="34" charset="0"/>
              <a:cs typeface="HP001 5H" panose="020B0603050302020204" pitchFamily="34" charset="0"/>
            </a:endParaRPr>
          </a:p>
        </p:txBody>
      </p:sp>
      <p:pic>
        <p:nvPicPr>
          <p:cNvPr id="3074" name="Picture 2" descr="Smiling Boy clipart transparent - Clipart World">
            <a:extLst>
              <a:ext uri="{FF2B5EF4-FFF2-40B4-BE49-F238E27FC236}">
                <a16:creationId xmlns:a16="http://schemas.microsoft.com/office/drawing/2014/main" id="{F878471C-3453-42EB-B621-9A637F486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96296"/>
            <a:ext cx="2451100" cy="30829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girl reading book - Nohat - Free for designer">
            <a:extLst>
              <a:ext uri="{FF2B5EF4-FFF2-40B4-BE49-F238E27FC236}">
                <a16:creationId xmlns:a16="http://schemas.microsoft.com/office/drawing/2014/main" id="{17F8B0A3-4FE6-424C-977F-6741270C668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36" b="94576" l="4633" r="93930">
                        <a14:foregroundMark x1="45048" y1="7458" x2="29712" y2="8559"/>
                        <a14:foregroundMark x1="39617" y1="3475" x2="54633" y2="3305"/>
                        <a14:foregroundMark x1="9105" y1="18475" x2="7029" y2="23475"/>
                        <a14:foregroundMark x1="4952" y1="30254" x2="6550" y2="34915"/>
                        <a14:foregroundMark x1="49201" y1="37712" x2="50799" y2="54407"/>
                        <a14:foregroundMark x1="35942" y1="37712" x2="23962" y2="53559"/>
                        <a14:foregroundMark x1="61182" y1="36864" x2="67891" y2="43898"/>
                        <a14:foregroundMark x1="33866" y1="37288" x2="21086" y2="49407"/>
                        <a14:foregroundMark x1="25559" y1="40593" x2="20767" y2="50000"/>
                        <a14:foregroundMark x1="20767" y1="50000" x2="30192" y2="55339"/>
                        <a14:foregroundMark x1="92652" y1="41695" x2="93930" y2="49407"/>
                        <a14:foregroundMark x1="64058" y1="36864" x2="69808" y2="41695"/>
                        <a14:foregroundMark x1="76997" y1="11864" x2="76997" y2="11864"/>
                        <a14:foregroundMark x1="40895" y1="84322" x2="42652" y2="94576"/>
                        <a14:foregroundMark x1="51757" y1="84915" x2="59585" y2="93051"/>
                        <a14:foregroundMark x1="61981" y1="87797" x2="63259" y2="91780"/>
                        <a14:foregroundMark x1="60863" y1="88475" x2="66933" y2="90169"/>
                        <a14:foregroundMark x1="26518" y1="51610" x2="27636" y2="57966"/>
                        <a14:foregroundMark x1="22364" y1="48475" x2="21885" y2="54661"/>
                        <a14:foregroundMark x1="28115" y1="37712" x2="19489" y2="52034"/>
                        <a14:foregroundMark x1="28914" y1="37966" x2="21086" y2="47203"/>
                        <a14:foregroundMark x1="21086" y1="47203" x2="19489" y2="53814"/>
                        <a14:foregroundMark x1="27636" y1="37712" x2="27636" y2="37712"/>
                        <a14:foregroundMark x1="27316" y1="39068" x2="27316" y2="39068"/>
                        <a14:foregroundMark x1="26518" y1="39915" x2="26518" y2="39915"/>
                        <a14:foregroundMark x1="25240" y1="42119" x2="25240" y2="42119"/>
                        <a14:foregroundMark x1="26038" y1="40169" x2="26038" y2="40169"/>
                        <a14:foregroundMark x1="26518" y1="39068" x2="26518" y2="39068"/>
                        <a14:foregroundMark x1="26518" y1="39068" x2="26518" y2="39068"/>
                        <a14:foregroundMark x1="26038" y1="40424" x2="23163" y2="45000"/>
                        <a14:foregroundMark x1="25240" y1="39915" x2="23163" y2="44322"/>
                        <a14:foregroundMark x1="28914" y1="40424" x2="22364" y2="48305"/>
                        <a14:foregroundMark x1="22684" y1="43220" x2="20607" y2="48475"/>
                        <a14:foregroundMark x1="22684" y1="44322" x2="20288" y2="49831"/>
                        <a14:foregroundMark x1="21086" y1="46780" x2="17732" y2="52458"/>
                        <a14:foregroundMark x1="19808" y1="48475" x2="17732" y2="50932"/>
                        <a14:foregroundMark x1="20288" y1="46271" x2="18530" y2="50508"/>
                        <a14:foregroundMark x1="20288" y1="46271" x2="18211" y2="51610"/>
                        <a14:foregroundMark x1="59585" y1="5508" x2="62460" y2="5085"/>
                        <a14:foregroundMark x1="66933" y1="37966" x2="73163" y2="42119"/>
                      </a14:backgroundRemoval>
                    </a14:imgEffect>
                  </a14:imgLayer>
                </a14:imgProps>
              </a:ext>
              <a:ext uri="{28A0092B-C50C-407E-A947-70E740481C1C}">
                <a14:useLocalDpi xmlns:a14="http://schemas.microsoft.com/office/drawing/2010/main" val="0"/>
              </a:ext>
            </a:extLst>
          </a:blip>
          <a:srcRect/>
          <a:stretch>
            <a:fillRect/>
          </a:stretch>
        </p:blipFill>
        <p:spPr bwMode="auto">
          <a:xfrm>
            <a:off x="2678368" y="1796296"/>
            <a:ext cx="1710718" cy="32243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eaty Meb Hand Drawn Cute Green Icon Element, Hand Icons, Cute Icons, Green  Icons PNG Transparent Image and Clipart for Free Download">
            <a:extLst>
              <a:ext uri="{FF2B5EF4-FFF2-40B4-BE49-F238E27FC236}">
                <a16:creationId xmlns:a16="http://schemas.microsoft.com/office/drawing/2014/main" id="{2F076FF3-8F25-4956-9612-5E95EA4C5C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02" b="89593" l="9649" r="89912">
                        <a14:foregroundMark x1="42544" y1="10407" x2="42544" y2="10407"/>
                        <a14:foregroundMark x1="46053" y1="9955" x2="46053" y2="9955"/>
                        <a14:foregroundMark x1="46930" y1="12217" x2="46930" y2="12217"/>
                        <a14:foregroundMark x1="41667" y1="10860" x2="41667" y2="10860"/>
                        <a14:foregroundMark x1="41667" y1="15385" x2="41667" y2="15385"/>
                        <a14:foregroundMark x1="45175" y1="11765" x2="45175" y2="11765"/>
                        <a14:foregroundMark x1="46930" y1="9502" x2="46930" y2="9502"/>
                        <a14:foregroundMark x1="46930" y1="9502" x2="46930" y2="9502"/>
                      </a14:backgroundRemoval>
                    </a14:imgEffect>
                  </a14:imgLayer>
                </a14:imgProps>
              </a:ext>
              <a:ext uri="{28A0092B-C50C-407E-A947-70E740481C1C}">
                <a14:useLocalDpi xmlns:a14="http://schemas.microsoft.com/office/drawing/2010/main" val="0"/>
              </a:ext>
            </a:extLst>
          </a:blip>
          <a:srcRect/>
          <a:stretch>
            <a:fillRect/>
          </a:stretch>
        </p:blipFill>
        <p:spPr bwMode="auto">
          <a:xfrm>
            <a:off x="-182130" y="4007556"/>
            <a:ext cx="1279270" cy="123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3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a:extLst>
              <a:ext uri="{FF2B5EF4-FFF2-40B4-BE49-F238E27FC236}">
                <a16:creationId xmlns:a16="http://schemas.microsoft.com/office/drawing/2014/main" id="{0DA143FB-6813-42B7-A218-894C318EB6C3}"/>
              </a:ext>
            </a:extLst>
          </p:cNvPr>
          <p:cNvSpPr/>
          <p:nvPr/>
        </p:nvSpPr>
        <p:spPr>
          <a:xfrm>
            <a:off x="0" y="0"/>
            <a:ext cx="9144000" cy="5143500"/>
          </a:xfrm>
          <a:prstGeom prst="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08FDEF00-95E5-4205-8A71-EE6E06A39D10}"/>
              </a:ext>
            </a:extLst>
          </p:cNvPr>
          <p:cNvSpPr txBox="1"/>
          <p:nvPr/>
        </p:nvSpPr>
        <p:spPr>
          <a:xfrm>
            <a:off x="0" y="392843"/>
            <a:ext cx="9144003" cy="1384995"/>
          </a:xfrm>
          <a:prstGeom prst="rect">
            <a:avLst/>
          </a:prstGeom>
          <a:solidFill>
            <a:schemeClr val="accent3">
              <a:lumMod val="40000"/>
              <a:lumOff val="60000"/>
            </a:schemeClr>
          </a:solidFill>
        </p:spPr>
        <p:txBody>
          <a:bodyPr wrap="square">
            <a:spAutoFit/>
          </a:bodyPr>
          <a:lstStyle/>
          <a:p>
            <a:pPr marL="0" lvl="0" indent="0" algn="ctr">
              <a:lnSpc>
                <a:spcPct val="150000"/>
              </a:lnSpc>
            </a:pP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Đọ</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Ο</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ɖ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o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bɝȰ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ǻ</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Ή;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Ǻộ</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Τή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đo</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Ο</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ɝȰ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con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κ</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í</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của</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ε</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ủ </a:t>
            </a:r>
            <a:r>
              <a:rPr lang="el-GR" sz="2800" b="1" dirty="0">
                <a:solidFill>
                  <a:srgbClr val="002060"/>
                </a:solidFill>
                <a:latin typeface="HP001" panose="020B0603050302020204" pitchFamily="34" charset="0"/>
                <a:ea typeface="HP001" panose="020B0603050302020204" pitchFamily="34" charset="0"/>
                <a:cs typeface="HP001 5H" panose="020B0603050302020204" pitchFamily="34" charset="0"/>
              </a:rPr>
              <a:t>Α</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ȵ: </a:t>
            </a:r>
          </a:p>
          <a:p>
            <a:pPr marL="0" lvl="0" indent="0" algn="ctr">
              <a:lnSpc>
                <a:spcPct val="150000"/>
              </a:lnSpc>
            </a:pP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Thiếu</a:t>
            </a:r>
            <a:r>
              <a:rPr lang="en-US" sz="2800" b="1" dirty="0">
                <a:solidFill>
                  <a:srgbClr val="002060"/>
                </a:solidFill>
                <a:latin typeface="HP001" panose="020B0603050302020204" pitchFamily="34" charset="0"/>
                <a:ea typeface="HP001" panose="020B0603050302020204" pitchFamily="34" charset="0"/>
                <a:cs typeface="HP001 5H" panose="020B0603050302020204" pitchFamily="34" charset="0"/>
              </a:rPr>
              <a:t> </a:t>
            </a:r>
            <a:r>
              <a:rPr lang="en-US" sz="2800" b="1" dirty="0" err="1">
                <a:solidFill>
                  <a:srgbClr val="002060"/>
                </a:solidFill>
                <a:latin typeface="HP001" panose="020B0603050302020204" pitchFamily="34" charset="0"/>
                <a:ea typeface="HP001" panose="020B0603050302020204" pitchFamily="34" charset="0"/>
                <a:cs typeface="HP001 5H" panose="020B0603050302020204" pitchFamily="34" charset="0"/>
              </a:rPr>
              <a:t>nhi</a:t>
            </a:r>
            <a:endParaRPr lang="en-US" sz="2800" b="1" dirty="0">
              <a:solidFill>
                <a:srgbClr val="FF0000"/>
              </a:solidFill>
              <a:latin typeface="HP001" panose="020B0603050302020204" pitchFamily="34" charset="0"/>
              <a:ea typeface="HP001" panose="020B0603050302020204" pitchFamily="34" charset="0"/>
              <a:cs typeface="HP001 5H" panose="020B0603050302020204" pitchFamily="34" charset="0"/>
            </a:endParaRPr>
          </a:p>
        </p:txBody>
      </p:sp>
      <p:pic>
        <p:nvPicPr>
          <p:cNvPr id="10" name="图片 8">
            <a:extLst>
              <a:ext uri="{FF2B5EF4-FFF2-40B4-BE49-F238E27FC236}">
                <a16:creationId xmlns:a16="http://schemas.microsoft.com/office/drawing/2014/main" id="{95F3C2D9-BC3A-4305-B279-84AF7306738B}"/>
              </a:ext>
            </a:extLst>
          </p:cNvPr>
          <p:cNvPicPr>
            <a:picLocks noChangeAspect="1"/>
          </p:cNvPicPr>
          <p:nvPr/>
        </p:nvPicPr>
        <p:blipFill rotWithShape="1">
          <a:blip r:embed="rId2" cstate="email"/>
          <a:srcRect/>
          <a:stretch>
            <a:fillRect/>
          </a:stretch>
        </p:blipFill>
        <p:spPr>
          <a:xfrm rot="19891505" flipH="1">
            <a:off x="-99896" y="41929"/>
            <a:ext cx="1102810" cy="701828"/>
          </a:xfrm>
          <a:prstGeom prst="rect">
            <a:avLst/>
          </a:prstGeom>
        </p:spPr>
      </p:pic>
      <p:sp>
        <p:nvSpPr>
          <p:cNvPr id="14" name="Hộp Văn bản 13">
            <a:extLst>
              <a:ext uri="{FF2B5EF4-FFF2-40B4-BE49-F238E27FC236}">
                <a16:creationId xmlns:a16="http://schemas.microsoft.com/office/drawing/2014/main" id="{F407BE8B-734F-4BE8-B99C-C70376476D11}"/>
              </a:ext>
            </a:extLst>
          </p:cNvPr>
          <p:cNvSpPr txBox="1"/>
          <p:nvPr/>
        </p:nvSpPr>
        <p:spPr>
          <a:xfrm>
            <a:off x="2574899" y="2490392"/>
            <a:ext cx="3994199" cy="1579527"/>
          </a:xfrm>
          <a:prstGeom prst="rect">
            <a:avLst/>
          </a:prstGeom>
          <a:noFill/>
        </p:spPr>
        <p:txBody>
          <a:bodyPr wrap="square" rtlCol="0">
            <a:prstTxWarp prst="textArchUp">
              <a:avLst/>
            </a:prstTxWarp>
            <a:spAutoFit/>
          </a:bodyP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HOẠT ĐỘNG NHÓM 2</a:t>
            </a:r>
          </a:p>
        </p:txBody>
      </p:sp>
      <p:pic>
        <p:nvPicPr>
          <p:cNvPr id="4100" name="Picture 4" descr="MỘT SỐ KĨ THUẬT DẠY HỌC TÍCH CỰC">
            <a:extLst>
              <a:ext uri="{FF2B5EF4-FFF2-40B4-BE49-F238E27FC236}">
                <a16:creationId xmlns:a16="http://schemas.microsoft.com/office/drawing/2014/main" id="{FB3782BA-5738-4242-B6CD-71EF94BFB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072"/>
          <a:stretch/>
        </p:blipFill>
        <p:spPr bwMode="auto">
          <a:xfrm>
            <a:off x="2772125" y="2157850"/>
            <a:ext cx="3599746" cy="309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1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EA79E5F5-A303-429E-9315-215BBAC26638}"/>
              </a:ext>
            </a:extLst>
          </p:cNvPr>
          <p:cNvSpPr/>
          <p:nvPr/>
        </p:nvSpPr>
        <p:spPr>
          <a:xfrm>
            <a:off x="0" y="2799644"/>
            <a:ext cx="9144000" cy="2343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ids Cheering Clipart, HD Png Download , Transparent Png Image - PNGitem">
            <a:extLst>
              <a:ext uri="{FF2B5EF4-FFF2-40B4-BE49-F238E27FC236}">
                <a16:creationId xmlns:a16="http://schemas.microsoft.com/office/drawing/2014/main" id="{A990837E-50A7-4FD9-B11A-81337BB109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19" b="91153" l="5814" r="94419">
                        <a14:foregroundMark x1="44651" y1="6951" x2="44535" y2="37125"/>
                        <a14:foregroundMark x1="44070" y1="69352" x2="44070" y2="69352"/>
                        <a14:foregroundMark x1="56977" y1="63507" x2="56977" y2="63507"/>
                        <a14:foregroundMark x1="27093" y1="63191" x2="27093" y2="63191"/>
                        <a14:foregroundMark x1="16047" y1="65877" x2="16047" y2="65877"/>
                        <a14:foregroundMark x1="14302" y1="55292" x2="14302" y2="55292"/>
                        <a14:foregroundMark x1="16395" y1="77883" x2="16395" y2="77883"/>
                        <a14:foregroundMark x1="7209" y1="51185" x2="7209" y2="51185"/>
                        <a14:foregroundMark x1="5930" y1="51975" x2="5930" y2="51975"/>
                        <a14:foregroundMark x1="11512" y1="55292" x2="11512" y2="55292"/>
                        <a14:foregroundMark x1="9767" y1="47235" x2="17558" y2="75987"/>
                        <a14:foregroundMark x1="17558" y1="75987" x2="17558" y2="76145"/>
                        <a14:foregroundMark x1="80581" y1="34755" x2="79767" y2="71248"/>
                        <a14:foregroundMark x1="79767" y1="71248" x2="81047" y2="76303"/>
                        <a14:foregroundMark x1="94419" y1="50237" x2="94419" y2="50237"/>
                        <a14:foregroundMark x1="70233" y1="59716" x2="71279" y2="60506"/>
                        <a14:foregroundMark x1="84302" y1="64455" x2="84302" y2="64455"/>
                        <a14:foregroundMark x1="20116" y1="74882" x2="20116" y2="74882"/>
                        <a14:foregroundMark x1="20116" y1="77093" x2="20116" y2="77093"/>
                        <a14:foregroundMark x1="23953" y1="68404" x2="23953" y2="68404"/>
                        <a14:foregroundMark x1="9651" y1="70932" x2="9651" y2="70932"/>
                        <a14:foregroundMark x1="13605" y1="68088" x2="13605" y2="68088"/>
                        <a14:foregroundMark x1="20000" y1="91153" x2="20000" y2="91153"/>
                        <a14:foregroundMark x1="44186" y1="87204" x2="44186" y2="87204"/>
                        <a14:foregroundMark x1="73953" y1="89731" x2="73953" y2="89731"/>
                        <a14:foregroundMark x1="72791" y1="90205" x2="79884" y2="90205"/>
                        <a14:foregroundMark x1="48256" y1="88942" x2="51163" y2="88152"/>
                        <a14:foregroundMark x1="21047" y1="90205" x2="23837" y2="87520"/>
                        <a14:foregroundMark x1="26395" y1="58452" x2="27558" y2="62717"/>
                        <a14:foregroundMark x1="67093" y1="71406" x2="67093" y2="74408"/>
                        <a14:foregroundMark x1="85581" y1="84518" x2="84884" y2="83570"/>
                      </a14:backgroundRemoval>
                    </a14:imgEffect>
                  </a14:imgLayer>
                </a14:imgProps>
              </a:ext>
              <a:ext uri="{28A0092B-C50C-407E-A947-70E740481C1C}">
                <a14:useLocalDpi xmlns:a14="http://schemas.microsoft.com/office/drawing/2010/main" val="0"/>
              </a:ext>
            </a:extLst>
          </a:blip>
          <a:srcRect/>
          <a:stretch>
            <a:fillRect/>
          </a:stretch>
        </p:blipFill>
        <p:spPr bwMode="auto">
          <a:xfrm>
            <a:off x="0" y="3232441"/>
            <a:ext cx="2596445" cy="191105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id="{15DD34C1-A0E2-4649-83A4-AE04D7E34EC1}"/>
              </a:ext>
            </a:extLst>
          </p:cNvPr>
          <p:cNvPicPr>
            <a:picLocks noChangeAspect="1"/>
          </p:cNvPicPr>
          <p:nvPr/>
        </p:nvPicPr>
        <p:blipFill>
          <a:blip r:embed="rId4"/>
          <a:stretch>
            <a:fillRect/>
          </a:stretch>
        </p:blipFill>
        <p:spPr>
          <a:xfrm>
            <a:off x="2583633" y="60790"/>
            <a:ext cx="5724815" cy="4044398"/>
          </a:xfrm>
          <a:prstGeom prst="rect">
            <a:avLst/>
          </a:prstGeom>
        </p:spPr>
      </p:pic>
      <p:sp>
        <p:nvSpPr>
          <p:cNvPr id="2" name="Hộp Văn bản 1">
            <a:extLst>
              <a:ext uri="{FF2B5EF4-FFF2-40B4-BE49-F238E27FC236}">
                <a16:creationId xmlns:a16="http://schemas.microsoft.com/office/drawing/2014/main" id="{B40A66FE-58E4-479F-BD18-D2F2176DC5DC}"/>
              </a:ext>
            </a:extLst>
          </p:cNvPr>
          <p:cNvSpPr txBox="1"/>
          <p:nvPr/>
        </p:nvSpPr>
        <p:spPr>
          <a:xfrm rot="21209114">
            <a:off x="2844994" y="1108564"/>
            <a:ext cx="5391815" cy="1569660"/>
          </a:xfrm>
          <a:prstGeom prst="rect">
            <a:avLst/>
          </a:prstGeom>
          <a:noFill/>
        </p:spPr>
        <p:txBody>
          <a:bodyPr wrap="square" rtlCol="0">
            <a:spAutoFit/>
          </a:bodyPr>
          <a:lstStyle/>
          <a:p>
            <a:r>
              <a:rPr lang="en-US" sz="9600" dirty="0">
                <a:solidFill>
                  <a:schemeClr val="accent3">
                    <a:lumMod val="50000"/>
                  </a:schemeClr>
                </a:solidFill>
                <a:latin typeface="Bell MT" panose="02020503060305020303" pitchFamily="18" charset="0"/>
              </a:rPr>
              <a:t>THI ĐỌC</a:t>
            </a:r>
          </a:p>
        </p:txBody>
      </p:sp>
    </p:spTree>
    <p:extLst>
      <p:ext uri="{BB962C8B-B14F-4D97-AF65-F5344CB8AC3E}">
        <p14:creationId xmlns:p14="http://schemas.microsoft.com/office/powerpoint/2010/main" val="361286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D9D98766-131F-4816-8150-DC34B25C7B5E}"/>
              </a:ext>
            </a:extLst>
          </p:cNvPr>
          <p:cNvSpPr/>
          <p:nvPr/>
        </p:nvSpPr>
        <p:spPr>
          <a:xfrm>
            <a:off x="-3" y="0"/>
            <a:ext cx="9144000" cy="5143500"/>
          </a:xfrm>
          <a:prstGeom prst="rect">
            <a:avLst/>
          </a:prstGeom>
          <a:solidFill>
            <a:schemeClr val="accent3">
              <a:lumMod val="20000"/>
              <a:lumOff val="80000"/>
            </a:schemeClr>
          </a:solidFill>
          <a:ln>
            <a:solidFill>
              <a:srgbClr val="EBF8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ình ảnh Phim Hoạt Hình Dễ Thương Vẽ Tay Gió Hoa Khung Tròn Hộp Thoại, Hoa  Viền, Biên Giới Hoạt Hình, đáng Yêu miễn phí tải tập tin PNG PSDComment và  Vector">
            <a:extLst>
              <a:ext uri="{FF2B5EF4-FFF2-40B4-BE49-F238E27FC236}">
                <a16:creationId xmlns:a16="http://schemas.microsoft.com/office/drawing/2014/main" id="{4690EF0D-48EF-435B-8A9B-BF5B781939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35467"/>
            <a:ext cx="1804105" cy="180410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AAA1DD2-557B-4164-A9CC-6679475FA83B}"/>
              </a:ext>
            </a:extLst>
          </p:cNvPr>
          <p:cNvSpPr txBox="1"/>
          <p:nvPr/>
        </p:nvSpPr>
        <p:spPr>
          <a:xfrm>
            <a:off x="88367" y="761341"/>
            <a:ext cx="1627369" cy="507831"/>
          </a:xfrm>
          <a:prstGeom prst="rect">
            <a:avLst/>
          </a:prstGeom>
          <a:noFill/>
        </p:spPr>
        <p:txBody>
          <a:bodyPr wrap="none" rtlCol="0">
            <a:spAutoFit/>
          </a:bodyPr>
          <a:lstStyle/>
          <a:p>
            <a:r>
              <a:rPr lang="en-US" sz="2700" b="1" dirty="0">
                <a:latin typeface="UTM Cookies" panose="02040603050506020204" pitchFamily="18" charset="0"/>
              </a:rPr>
              <a:t>VÒNG THI</a:t>
            </a:r>
          </a:p>
        </p:txBody>
      </p:sp>
      <p:pic>
        <p:nvPicPr>
          <p:cNvPr id="7" name="图片 23">
            <a:extLst>
              <a:ext uri="{FF2B5EF4-FFF2-40B4-BE49-F238E27FC236}">
                <a16:creationId xmlns:a16="http://schemas.microsoft.com/office/drawing/2014/main" id="{30852823-6611-472A-AE53-29BB29DFB020}"/>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1423622" y="2969834"/>
            <a:ext cx="3443839" cy="2173666"/>
          </a:xfrm>
          <a:prstGeom prst="rect">
            <a:avLst/>
          </a:prstGeom>
        </p:spPr>
      </p:pic>
      <p:sp>
        <p:nvSpPr>
          <p:cNvPr id="3" name="Hình chữ nhật: Góc Tròn 2">
            <a:extLst>
              <a:ext uri="{FF2B5EF4-FFF2-40B4-BE49-F238E27FC236}">
                <a16:creationId xmlns:a16="http://schemas.microsoft.com/office/drawing/2014/main" id="{E7547819-EE25-42FF-B1A4-DB9D6210EE80}"/>
              </a:ext>
            </a:extLst>
          </p:cNvPr>
          <p:cNvSpPr/>
          <p:nvPr/>
        </p:nvSpPr>
        <p:spPr>
          <a:xfrm>
            <a:off x="3296356" y="101600"/>
            <a:ext cx="5709393" cy="1930400"/>
          </a:xfrm>
          <a:prstGeom prst="roundRect">
            <a:avLst/>
          </a:prstGeom>
          <a:solidFill>
            <a:schemeClr val="accent1">
              <a:lumMod val="20000"/>
              <a:lumOff val="80000"/>
            </a:schemeClr>
          </a:solidFill>
          <a:ln>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6">
            <a:extLst>
              <a:ext uri="{FF2B5EF4-FFF2-40B4-BE49-F238E27FC236}">
                <a16:creationId xmlns:a16="http://schemas.microsoft.com/office/drawing/2014/main" id="{DDF8D0E7-05C2-4350-BAE0-B02DB658C28A}"/>
              </a:ext>
            </a:extLst>
          </p:cNvPr>
          <p:cNvPicPr>
            <a:picLocks noChangeAspect="1"/>
          </p:cNvPicPr>
          <p:nvPr/>
        </p:nvPicPr>
        <p:blipFill rotWithShape="1">
          <a:blip r:embed="rId5">
            <a:extLst>
              <a:ext uri="{28A0092B-C50C-407E-A947-70E740481C1C}">
                <a14:useLocalDpi xmlns:a14="http://schemas.microsoft.com/office/drawing/2010/main" val="0"/>
              </a:ext>
            </a:extLst>
          </a:blip>
          <a:srcRect l="37061" t="35169" r="36231" b="3958"/>
          <a:stretch>
            <a:fillRect/>
          </a:stretch>
        </p:blipFill>
        <p:spPr>
          <a:xfrm>
            <a:off x="3391754" y="655357"/>
            <a:ext cx="656344" cy="1284215"/>
          </a:xfrm>
          <a:prstGeom prst="rect">
            <a:avLst/>
          </a:prstGeom>
        </p:spPr>
      </p:pic>
      <p:sp>
        <p:nvSpPr>
          <p:cNvPr id="4" name="Hộp Văn bản 3">
            <a:extLst>
              <a:ext uri="{FF2B5EF4-FFF2-40B4-BE49-F238E27FC236}">
                <a16:creationId xmlns:a16="http://schemas.microsoft.com/office/drawing/2014/main" id="{BEA69D9D-7E61-4F33-A47E-5AE9E54387F2}"/>
              </a:ext>
            </a:extLst>
          </p:cNvPr>
          <p:cNvSpPr txBox="1"/>
          <p:nvPr/>
        </p:nvSpPr>
        <p:spPr>
          <a:xfrm>
            <a:off x="4933325" y="3598438"/>
            <a:ext cx="2427111" cy="646331"/>
          </a:xfrm>
          <a:prstGeom prst="rect">
            <a:avLst/>
          </a:prstGeom>
          <a:noFill/>
        </p:spPr>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NHÓM 2</a:t>
            </a:r>
          </a:p>
        </p:txBody>
      </p:sp>
      <p:sp>
        <p:nvSpPr>
          <p:cNvPr id="10" name="Hộp Văn bản 9">
            <a:extLst>
              <a:ext uri="{FF2B5EF4-FFF2-40B4-BE49-F238E27FC236}">
                <a16:creationId xmlns:a16="http://schemas.microsoft.com/office/drawing/2014/main" id="{5A8FAC69-9103-4655-B772-FB9493E9E19E}"/>
              </a:ext>
            </a:extLst>
          </p:cNvPr>
          <p:cNvSpPr txBox="1"/>
          <p:nvPr/>
        </p:nvSpPr>
        <p:spPr>
          <a:xfrm>
            <a:off x="3719926" y="163906"/>
            <a:ext cx="3332259" cy="400110"/>
          </a:xfrm>
          <a:prstGeom prst="rect">
            <a:avLst/>
          </a:prstGeom>
          <a:noFill/>
        </p:spPr>
        <p:txBody>
          <a:bodyPr wrap="square" rtlCol="0">
            <a:spAutoFit/>
          </a:bodyPr>
          <a:lstStyle/>
          <a:p>
            <a:r>
              <a:rPr lang="en-US" sz="2000" b="1" i="1" dirty="0" err="1">
                <a:solidFill>
                  <a:schemeClr val="tx1"/>
                </a:solidFill>
                <a:latin typeface="Times New Roman" panose="02020603050405020304" pitchFamily="18" charset="0"/>
                <a:cs typeface="Times New Roman" panose="02020603050405020304" pitchFamily="18" charset="0"/>
              </a:rPr>
              <a:t>Gợi</a:t>
            </a:r>
            <a:r>
              <a:rPr lang="en-US" sz="2000" b="1" i="1" dirty="0">
                <a:solidFill>
                  <a:schemeClr val="tx1"/>
                </a:solidFill>
                <a:latin typeface="Times New Roman" panose="02020603050405020304" pitchFamily="18" charset="0"/>
                <a:cs typeface="Times New Roman" panose="02020603050405020304" pitchFamily="18" charset="0"/>
              </a:rPr>
              <a:t> ý </a:t>
            </a:r>
            <a:r>
              <a:rPr lang="en-US" sz="2000" b="1" i="1" dirty="0" err="1">
                <a:solidFill>
                  <a:schemeClr val="tx1"/>
                </a:solidFill>
                <a:latin typeface="Times New Roman" panose="02020603050405020304" pitchFamily="18" charset="0"/>
                <a:cs typeface="Times New Roman" panose="02020603050405020304" pitchFamily="18" charset="0"/>
              </a:rPr>
              <a:t>nhận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xét</a:t>
            </a:r>
            <a:r>
              <a:rPr lang="en-US" sz="2000" b="1" i="1" dirty="0">
                <a:solidFill>
                  <a:schemeClr val="tx1"/>
                </a:solidFill>
                <a:latin typeface="Times New Roman" panose="02020603050405020304" pitchFamily="18" charset="0"/>
                <a:cs typeface="Times New Roman" panose="02020603050405020304" pitchFamily="18" charset="0"/>
              </a:rPr>
              <a:t>:</a:t>
            </a:r>
          </a:p>
        </p:txBody>
      </p:sp>
      <p:sp>
        <p:nvSpPr>
          <p:cNvPr id="12" name="Hộp Văn bản 11">
            <a:extLst>
              <a:ext uri="{FF2B5EF4-FFF2-40B4-BE49-F238E27FC236}">
                <a16:creationId xmlns:a16="http://schemas.microsoft.com/office/drawing/2014/main" id="{C04D0B1C-AB3E-4ED2-A38F-7F10103B3446}"/>
              </a:ext>
            </a:extLst>
          </p:cNvPr>
          <p:cNvSpPr txBox="1"/>
          <p:nvPr/>
        </p:nvSpPr>
        <p:spPr>
          <a:xfrm>
            <a:off x="3978974" y="830591"/>
            <a:ext cx="4806888" cy="369332"/>
          </a:xfrm>
          <a:prstGeom prst="rect">
            <a:avLst/>
          </a:prstGeom>
          <a:noFill/>
        </p:spPr>
        <p:txBody>
          <a:bodyPr wrap="square">
            <a:spAutoFit/>
          </a:bodyPr>
          <a:lstStyle/>
          <a:p>
            <a:r>
              <a:rPr lang="en-US" sz="1800" dirty="0" err="1">
                <a:latin typeface="Times New Roman" panose="02020603050405020304" pitchFamily="18" charset="0"/>
                <a:ea typeface="Calibri" panose="020F0502020204030204" pitchFamily="34" charset="0"/>
              </a:rPr>
              <a:t>B</a:t>
            </a:r>
            <a:r>
              <a:rPr lang="en-US" sz="1800" dirty="0" err="1">
                <a:solidFill>
                  <a:srgbClr val="000000"/>
                </a:solidFill>
                <a:effectLst/>
                <a:latin typeface="Times New Roman" panose="02020603050405020304" pitchFamily="18" charset="0"/>
                <a:ea typeface="Calibri" panose="020F0502020204030204" pitchFamily="34" charset="0"/>
              </a:rPr>
              <a:t>ạn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đúng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nội</a:t>
            </a:r>
            <a:r>
              <a:rPr lang="en-US" sz="1800" dirty="0">
                <a:solidFill>
                  <a:srgbClr val="000000"/>
                </a:solidFill>
                <a:effectLst/>
                <a:latin typeface="Times New Roman" panose="02020603050405020304" pitchFamily="18" charset="0"/>
                <a:ea typeface="Calibri" panose="020F0502020204030204" pitchFamily="34" charset="0"/>
              </a:rPr>
              <a:t> dung </a:t>
            </a:r>
            <a:r>
              <a:rPr lang="en-US" sz="1800" dirty="0" err="1">
                <a:solidFill>
                  <a:srgbClr val="000000"/>
                </a:solidFill>
                <a:effectLst/>
                <a:latin typeface="Times New Roman" panose="02020603050405020304" pitchFamily="18" charset="0"/>
                <a:ea typeface="Calibri" panose="020F0502020204030204" pitchFamily="34" charset="0"/>
              </a:rPr>
              <a:t>chưa</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p>
        </p:txBody>
      </p:sp>
      <p:sp>
        <p:nvSpPr>
          <p:cNvPr id="15" name="Hộp Văn bản 14">
            <a:extLst>
              <a:ext uri="{FF2B5EF4-FFF2-40B4-BE49-F238E27FC236}">
                <a16:creationId xmlns:a16="http://schemas.microsoft.com/office/drawing/2014/main" id="{2442180E-F47E-49BD-AFB8-42E70039C745}"/>
              </a:ext>
            </a:extLst>
          </p:cNvPr>
          <p:cNvSpPr txBox="1"/>
          <p:nvPr/>
        </p:nvSpPr>
        <p:spPr>
          <a:xfrm>
            <a:off x="3978974" y="1431788"/>
            <a:ext cx="5095899" cy="369332"/>
          </a:xfrm>
          <a:prstGeom prst="rect">
            <a:avLst/>
          </a:prstGeom>
          <a:noFill/>
        </p:spPr>
        <p:txBody>
          <a:bodyPr wrap="square">
            <a:spAutoFit/>
          </a:bodyPr>
          <a:lstStyle/>
          <a:p>
            <a:r>
              <a:rPr lang="en-US" sz="1800" dirty="0" err="1">
                <a:latin typeface="Times New Roman" panose="02020603050405020304" pitchFamily="18" charset="0"/>
                <a:ea typeface="Calibri" panose="020F0502020204030204" pitchFamily="34" charset="0"/>
              </a:rPr>
              <a:t>Nội</a:t>
            </a:r>
            <a:r>
              <a:rPr lang="en-US" sz="1800" dirty="0">
                <a:latin typeface="Times New Roman" panose="02020603050405020304" pitchFamily="18" charset="0"/>
                <a:ea typeface="Calibri" panose="020F0502020204030204" pitchFamily="34" charset="0"/>
              </a:rPr>
              <a:t> dung </a:t>
            </a:r>
            <a:r>
              <a:rPr lang="en-US" sz="1800" dirty="0" err="1">
                <a:latin typeface="Times New Roman" panose="02020603050405020304" pitchFamily="18" charset="0"/>
                <a:ea typeface="Calibri" panose="020F0502020204030204" pitchFamily="34" charset="0"/>
              </a:rPr>
              <a:t>câu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chuyện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bài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thơ</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của</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bạn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nói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về</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gì</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734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grpSp>
        <p:nvGrpSpPr>
          <p:cNvPr id="1196" name="Google Shape;1196;p39"/>
          <p:cNvGrpSpPr/>
          <p:nvPr/>
        </p:nvGrpSpPr>
        <p:grpSpPr>
          <a:xfrm flipH="1">
            <a:off x="0" y="149328"/>
            <a:ext cx="305534" cy="273128"/>
            <a:chOff x="984375" y="2346230"/>
            <a:chExt cx="468336" cy="446495"/>
          </a:xfrm>
        </p:grpSpPr>
        <p:sp>
          <p:nvSpPr>
            <p:cNvPr id="1197" name="Google Shape;1197;p39"/>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2" descr="Hình ảnh Phim Hoạt Hình Dễ Thương Vẽ Tay Gió Hoa Khung Tròn Hộp Thoại, Hoa  Viền, Biên Giới Hoạt Hình, đáng Yêu miễn phí tải tập tin PNG PSDComment và  Vector">
            <a:extLst>
              <a:ext uri="{FF2B5EF4-FFF2-40B4-BE49-F238E27FC236}">
                <a16:creationId xmlns:a16="http://schemas.microsoft.com/office/drawing/2014/main" id="{370F898E-17FB-4D87-9328-49FFE574D98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6755" y="-38176"/>
            <a:ext cx="1804105" cy="1804105"/>
          </a:xfrm>
          <a:prstGeom prst="rect">
            <a:avLst/>
          </a:prstGeom>
          <a:noFill/>
          <a:extLst>
            <a:ext uri="{909E8E84-426E-40DD-AFC4-6F175D3DCCD1}">
              <a14:hiddenFill xmlns:a14="http://schemas.microsoft.com/office/drawing/2010/main">
                <a:solidFill>
                  <a:srgbClr val="FFFFFF"/>
                </a:solidFill>
              </a14:hiddenFill>
            </a:ext>
          </a:extLst>
        </p:spPr>
      </p:pic>
      <p:sp>
        <p:nvSpPr>
          <p:cNvPr id="34" name="Hộp Văn bản 33">
            <a:extLst>
              <a:ext uri="{FF2B5EF4-FFF2-40B4-BE49-F238E27FC236}">
                <a16:creationId xmlns:a16="http://schemas.microsoft.com/office/drawing/2014/main" id="{A5D0BA79-9629-4C49-84C0-5EF3A24A0336}"/>
              </a:ext>
            </a:extLst>
          </p:cNvPr>
          <p:cNvSpPr txBox="1"/>
          <p:nvPr/>
        </p:nvSpPr>
        <p:spPr>
          <a:xfrm>
            <a:off x="25609" y="609960"/>
            <a:ext cx="1511952" cy="507831"/>
          </a:xfrm>
          <a:prstGeom prst="rect">
            <a:avLst/>
          </a:prstGeom>
          <a:noFill/>
        </p:spPr>
        <p:txBody>
          <a:bodyPr wrap="none" rtlCol="0">
            <a:spAutoFit/>
          </a:bodyPr>
          <a:lstStyle/>
          <a:p>
            <a:r>
              <a:rPr lang="en-US" sz="2700" b="1" dirty="0">
                <a:latin typeface="UTM Cookies" panose="02040603050506020204" pitchFamily="18" charset="0"/>
              </a:rPr>
              <a:t>KẾT QUẢ</a:t>
            </a:r>
          </a:p>
        </p:txBody>
      </p:sp>
      <p:pic>
        <p:nvPicPr>
          <p:cNvPr id="35" name="Picture 3">
            <a:extLst>
              <a:ext uri="{FF2B5EF4-FFF2-40B4-BE49-F238E27FC236}">
                <a16:creationId xmlns:a16="http://schemas.microsoft.com/office/drawing/2014/main" id="{3C7EFFEC-838D-48E8-BA0B-D8833B9633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803" b="97359" l="5023" r="91781">
                        <a14:foregroundMark x1="23896" y1="13380" x2="27245" y2="41197"/>
                        <a14:foregroundMark x1="27245" y1="41197" x2="14155" y2="69542"/>
                        <a14:foregroundMark x1="28919" y1="70599" x2="30289" y2="78697"/>
                        <a14:foregroundMark x1="12481" y1="72535" x2="14003" y2="78697"/>
                        <a14:foregroundMark x1="19026" y1="82042" x2="66514" y2="87324"/>
                        <a14:foregroundMark x1="66514" y1="87324" x2="76408" y2="91021"/>
                        <a14:foregroundMark x1="76408" y1="91021" x2="86606" y2="90845"/>
                        <a14:foregroundMark x1="86606" y1="90845" x2="86606" y2="90669"/>
                        <a14:foregroundMark x1="53425" y1="77113" x2="68189" y2="87676"/>
                        <a14:foregroundMark x1="62709" y1="92430" x2="74886" y2="93134"/>
                        <a14:foregroundMark x1="74886" y1="93134" x2="88584" y2="87852"/>
                        <a14:foregroundMark x1="88584" y1="87852" x2="91781" y2="76937"/>
                        <a14:foregroundMark x1="91781" y1="76937" x2="92085" y2="76232"/>
                        <a14:foregroundMark x1="26636" y1="28169" x2="29680" y2="38380"/>
                        <a14:foregroundMark x1="20852" y1="30810" x2="23440" y2="38380"/>
                        <a14:foregroundMark x1="29224" y1="30810" x2="29833" y2="33451"/>
                        <a14:foregroundMark x1="8828" y1="76937" x2="14764" y2="81338"/>
                        <a14:foregroundMark x1="13090" y1="70599" x2="13090" y2="75880"/>
                        <a14:foregroundMark x1="4871" y1="80106" x2="37443" y2="86796"/>
                        <a14:foregroundMark x1="37443" y1="86796" x2="61644" y2="85211"/>
                        <a14:foregroundMark x1="61644" y1="85211" x2="62709" y2="93134"/>
                        <a14:foregroundMark x1="77169" y1="97711" x2="77169" y2="97711"/>
                        <a14:foregroundMark x1="77169" y1="97711" x2="83866" y2="94542"/>
                        <a14:foregroundMark x1="26027" y1="49648" x2="25875" y2="55810"/>
                        <a14:foregroundMark x1="30746" y1="28345" x2="30746" y2="35563"/>
                        <a14:foregroundMark x1="5023" y1="79401" x2="5023" y2="79401"/>
                        <a14:foregroundMark x1="57991" y1="8803" x2="57991" y2="8803"/>
                        <a14:foregroundMark x1="25571" y1="46303" x2="31050" y2="54401"/>
                        <a14:foregroundMark x1="32725" y1="41373" x2="34855" y2="53169"/>
                      </a14:backgroundRemoval>
                    </a14:imgEffect>
                    <a14:imgEffect>
                      <a14:sharpenSoften amount="66000"/>
                    </a14:imgEffect>
                  </a14:imgLayer>
                </a14:imgProps>
              </a:ext>
            </a:extLst>
          </a:blip>
          <a:stretch>
            <a:fillRect/>
          </a:stretch>
        </p:blipFill>
        <p:spPr>
          <a:xfrm>
            <a:off x="7092552" y="3304670"/>
            <a:ext cx="2051448" cy="1773550"/>
          </a:xfrm>
          <a:prstGeom prst="rect">
            <a:avLst/>
          </a:prstGeom>
        </p:spPr>
      </p:pic>
      <p:pic>
        <p:nvPicPr>
          <p:cNvPr id="39" name="图片 6">
            <a:extLst>
              <a:ext uri="{FF2B5EF4-FFF2-40B4-BE49-F238E27FC236}">
                <a16:creationId xmlns:a16="http://schemas.microsoft.com/office/drawing/2014/main" id="{D7EF334C-DE02-4287-BDA6-19A6E4C11FFE}"/>
              </a:ext>
            </a:extLst>
          </p:cNvPr>
          <p:cNvPicPr>
            <a:picLocks noChangeAspect="1"/>
          </p:cNvPicPr>
          <p:nvPr/>
        </p:nvPicPr>
        <p:blipFill rotWithShape="1">
          <a:blip r:embed="rId7">
            <a:extLst>
              <a:ext uri="{28A0092B-C50C-407E-A947-70E740481C1C}">
                <a14:useLocalDpi xmlns:a14="http://schemas.microsoft.com/office/drawing/2010/main" val="0"/>
              </a:ext>
            </a:extLst>
          </a:blip>
          <a:srcRect l="37061" t="35169" r="36231" b="3958"/>
          <a:stretch>
            <a:fillRect/>
          </a:stretch>
        </p:blipFill>
        <p:spPr>
          <a:xfrm>
            <a:off x="2597299" y="2311291"/>
            <a:ext cx="656344" cy="1284215"/>
          </a:xfrm>
          <a:prstGeom prst="rect">
            <a:avLst/>
          </a:prstGeom>
        </p:spPr>
      </p:pic>
      <p:sp>
        <p:nvSpPr>
          <p:cNvPr id="40" name="Hộp Văn bản 39">
            <a:extLst>
              <a:ext uri="{FF2B5EF4-FFF2-40B4-BE49-F238E27FC236}">
                <a16:creationId xmlns:a16="http://schemas.microsoft.com/office/drawing/2014/main" id="{7D6083C1-70AD-427C-8119-BE3D13068245}"/>
              </a:ext>
            </a:extLst>
          </p:cNvPr>
          <p:cNvSpPr txBox="1"/>
          <p:nvPr/>
        </p:nvSpPr>
        <p:spPr>
          <a:xfrm>
            <a:off x="1772782" y="1315610"/>
            <a:ext cx="5598434" cy="523220"/>
          </a:xfrm>
          <a:prstGeom prst="rect">
            <a:avLst/>
          </a:prstGeom>
          <a:noFill/>
        </p:spPr>
        <p:txBody>
          <a:bodyPr wrap="square" rtlCol="0">
            <a:sp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TUYÊN DƯƠNG, KHEN NGỢI</a:t>
            </a:r>
          </a:p>
        </p:txBody>
      </p:sp>
      <p:sp>
        <p:nvSpPr>
          <p:cNvPr id="45" name="Hộp Văn bản 44">
            <a:extLst>
              <a:ext uri="{FF2B5EF4-FFF2-40B4-BE49-F238E27FC236}">
                <a16:creationId xmlns:a16="http://schemas.microsoft.com/office/drawing/2014/main" id="{C465B7C0-2887-411A-9BCC-76ED5D0D0B74}"/>
              </a:ext>
            </a:extLst>
          </p:cNvPr>
          <p:cNvSpPr txBox="1"/>
          <p:nvPr/>
        </p:nvSpPr>
        <p:spPr>
          <a:xfrm>
            <a:off x="3343955" y="2440873"/>
            <a:ext cx="4261318" cy="461665"/>
          </a:xfrm>
          <a:prstGeom prst="rect">
            <a:avLst/>
          </a:prstGeom>
          <a:noFill/>
        </p:spPr>
        <p:txBody>
          <a:bodyPr wrap="square" rtlCol="0">
            <a:spAutoFit/>
          </a:bodyPr>
          <a:lstStyle/>
          <a:p>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việc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cực</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46" name="Hộp Văn bản 45">
            <a:extLst>
              <a:ext uri="{FF2B5EF4-FFF2-40B4-BE49-F238E27FC236}">
                <a16:creationId xmlns:a16="http://schemas.microsoft.com/office/drawing/2014/main" id="{5D3DD9F3-00F2-4EF1-BFB4-23212877A812}"/>
              </a:ext>
            </a:extLst>
          </p:cNvPr>
          <p:cNvSpPr txBox="1"/>
          <p:nvPr/>
        </p:nvSpPr>
        <p:spPr>
          <a:xfrm>
            <a:off x="3343955" y="3042916"/>
            <a:ext cx="4261318" cy="461665"/>
          </a:xfrm>
          <a:prstGeom prst="rect">
            <a:avLst/>
          </a:prstGeom>
          <a:noFill/>
        </p:spPr>
        <p:txBody>
          <a:bodyPr wrap="square" rtlCol="0">
            <a:spAutoFit/>
          </a:bodyPr>
          <a:lstStyle/>
          <a:p>
            <a:r>
              <a:rPr lang="en-US" sz="2400" b="1" dirty="0" err="1">
                <a:solidFill>
                  <a:schemeClr val="tx1"/>
                </a:solidFill>
                <a:latin typeface="Times New Roman" panose="02020603050405020304" pitchFamily="18" charset="0"/>
                <a:cs typeface="Times New Roman" panose="02020603050405020304" pitchFamily="18" charset="0"/>
              </a:rPr>
              <a:t>Cá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đọc</a:t>
            </a:r>
            <a:r>
              <a:rPr lang="en-US" sz="2400" b="1" dirty="0">
                <a:solidFill>
                  <a:schemeClr val="tx1"/>
                </a:solidFill>
                <a:latin typeface="Times New Roman" panose="02020603050405020304" pitchFamily="18" charset="0"/>
                <a:cs typeface="Times New Roman" panose="02020603050405020304" pitchFamily="18" charset="0"/>
              </a:rPr>
              <a:t> hay,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tin.</a:t>
            </a:r>
          </a:p>
        </p:txBody>
      </p:sp>
      <p:pic>
        <p:nvPicPr>
          <p:cNvPr id="14" name="图片 7">
            <a:extLst>
              <a:ext uri="{FF2B5EF4-FFF2-40B4-BE49-F238E27FC236}">
                <a16:creationId xmlns:a16="http://schemas.microsoft.com/office/drawing/2014/main" id="{236E2473-1C16-4359-9490-B7D64E2FB4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2070892" y="-145317"/>
            <a:ext cx="5002213" cy="1549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3"/>
          <p:cNvSpPr txBox="1">
            <a:spLocks noGrp="1"/>
          </p:cNvSpPr>
          <p:nvPr>
            <p:ph type="ctrTitle"/>
          </p:nvPr>
        </p:nvSpPr>
        <p:spPr>
          <a:xfrm>
            <a:off x="1760102" y="2640481"/>
            <a:ext cx="5623796" cy="10404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YÊU CẦU CẦN ĐẠT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71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11D8CB9-3920-43E1-B6DB-AC8392805849}"/>
              </a:ext>
            </a:extLst>
          </p:cNvPr>
          <p:cNvSpPr txBox="1"/>
          <p:nvPr/>
        </p:nvSpPr>
        <p:spPr>
          <a:xfrm>
            <a:off x="1490131" y="1248311"/>
            <a:ext cx="6163733" cy="1323439"/>
          </a:xfrm>
          <a:prstGeom prst="rect">
            <a:avLst/>
          </a:prstGeom>
          <a:noFill/>
        </p:spPr>
        <p:txBody>
          <a:bodyPr wrap="square" rtlCol="0">
            <a:spAutoFit/>
          </a:bodyPr>
          <a:lstStyle/>
          <a:p>
            <a:pPr algn="ctr"/>
            <a:r>
              <a:rPr lang="en-US" sz="4000" dirty="0">
                <a:solidFill>
                  <a:srgbClr val="002060"/>
                </a:solidFill>
                <a:latin typeface="iCiel Cadena" panose="02000503000000020004" pitchFamily="2" charset="0"/>
              </a:rPr>
              <a:t>CẢM ƠN CÁC CON ĐÃ THAM GIA HỌC TẬP VUI VẺ</a:t>
            </a:r>
          </a:p>
        </p:txBody>
      </p:sp>
      <p:pic>
        <p:nvPicPr>
          <p:cNvPr id="5122" name="Picture 2" descr="A cute girl icon that gives an OK sign - Stock Illustration [65705177] -  PIXTA">
            <a:extLst>
              <a:ext uri="{FF2B5EF4-FFF2-40B4-BE49-F238E27FC236}">
                <a16:creationId xmlns:a16="http://schemas.microsoft.com/office/drawing/2014/main" id="{9DEF4500-B3A6-4215-B769-333FFC7214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15" b="89744" l="8222" r="92222">
                        <a14:foregroundMark x1="11333" y1="21368" x2="11333" y2="21368"/>
                        <a14:foregroundMark x1="16222" y1="19872" x2="16222" y2="19872"/>
                        <a14:foregroundMark x1="8444" y1="26709" x2="8444" y2="26709"/>
                        <a14:foregroundMark x1="90667" y1="41880" x2="92222" y2="54701"/>
                        <a14:foregroundMark x1="92222" y1="54701" x2="92222" y2="55769"/>
                        <a14:foregroundMark x1="91333" y1="56838" x2="90889" y2="57906"/>
                      </a14:backgroundRemoval>
                    </a14:imgEffect>
                  </a14:imgLayer>
                </a14:imgProps>
              </a:ext>
              <a:ext uri="{28A0092B-C50C-407E-A947-70E740481C1C}">
                <a14:useLocalDpi xmlns:a14="http://schemas.microsoft.com/office/drawing/2010/main" val="0"/>
              </a:ext>
            </a:extLst>
          </a:blip>
          <a:srcRect/>
          <a:stretch>
            <a:fillRect/>
          </a:stretch>
        </p:blipFill>
        <p:spPr bwMode="auto">
          <a:xfrm>
            <a:off x="3441753" y="2971616"/>
            <a:ext cx="2260491" cy="23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1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1654" y="930"/>
            <a:ext cx="9140694" cy="5141640"/>
          </a:xfrm>
          <a:prstGeom prst="rect">
            <a:avLst/>
          </a:prstGeom>
          <a:noFill/>
          <a:ln>
            <a:noFill/>
          </a:ln>
        </p:spPr>
      </p:pic>
      <p:pic>
        <p:nvPicPr>
          <p:cNvPr id="93" name="Google Shape;93;p1"/>
          <p:cNvPicPr preferRelativeResize="0"/>
          <p:nvPr/>
        </p:nvPicPr>
        <p:blipFill rotWithShape="1">
          <a:blip r:embed="rId4">
            <a:alphaModFix/>
          </a:blip>
          <a:srcRect/>
          <a:stretch/>
        </p:blipFill>
        <p:spPr>
          <a:xfrm flipH="1">
            <a:off x="7279602" y="3975534"/>
            <a:ext cx="1894880" cy="1300311"/>
          </a:xfrm>
          <a:prstGeom prst="rect">
            <a:avLst/>
          </a:prstGeom>
          <a:noFill/>
          <a:ln>
            <a:noFill/>
          </a:ln>
        </p:spPr>
      </p:pic>
      <p:pic>
        <p:nvPicPr>
          <p:cNvPr id="94" name="Google Shape;94;p1"/>
          <p:cNvPicPr preferRelativeResize="0"/>
          <p:nvPr/>
        </p:nvPicPr>
        <p:blipFill rotWithShape="1">
          <a:blip r:embed="rId5">
            <a:alphaModFix/>
          </a:blip>
          <a:srcRect/>
          <a:stretch/>
        </p:blipFill>
        <p:spPr>
          <a:xfrm>
            <a:off x="6765234" y="-132345"/>
            <a:ext cx="2441382" cy="1991653"/>
          </a:xfrm>
          <a:prstGeom prst="rect">
            <a:avLst/>
          </a:prstGeom>
          <a:noFill/>
          <a:ln>
            <a:noFill/>
          </a:ln>
        </p:spPr>
      </p:pic>
      <p:pic>
        <p:nvPicPr>
          <p:cNvPr id="95" name="Google Shape;95;p1"/>
          <p:cNvPicPr preferRelativeResize="0"/>
          <p:nvPr/>
        </p:nvPicPr>
        <p:blipFill rotWithShape="1">
          <a:blip r:embed="rId6">
            <a:alphaModFix/>
          </a:blip>
          <a:srcRect/>
          <a:stretch/>
        </p:blipFill>
        <p:spPr>
          <a:xfrm flipH="1">
            <a:off x="567224" y="3721118"/>
            <a:ext cx="1191330" cy="1421452"/>
          </a:xfrm>
          <a:prstGeom prst="rect">
            <a:avLst/>
          </a:prstGeom>
          <a:noFill/>
          <a:ln>
            <a:noFill/>
          </a:ln>
        </p:spPr>
      </p:pic>
      <p:pic>
        <p:nvPicPr>
          <p:cNvPr id="96" name="Google Shape;96;p1"/>
          <p:cNvPicPr preferRelativeResize="0"/>
          <p:nvPr/>
        </p:nvPicPr>
        <p:blipFill rotWithShape="1">
          <a:blip r:embed="rId7">
            <a:alphaModFix/>
          </a:blip>
          <a:srcRect/>
          <a:stretch/>
        </p:blipFill>
        <p:spPr>
          <a:xfrm rot="582822">
            <a:off x="-158772" y="-37535"/>
            <a:ext cx="2353583" cy="1462276"/>
          </a:xfrm>
          <a:prstGeom prst="rect">
            <a:avLst/>
          </a:prstGeom>
          <a:noFill/>
          <a:ln>
            <a:noFill/>
          </a:ln>
        </p:spPr>
      </p:pic>
      <p:pic>
        <p:nvPicPr>
          <p:cNvPr id="97" name="Google Shape;97;p1"/>
          <p:cNvPicPr preferRelativeResize="0"/>
          <p:nvPr/>
        </p:nvPicPr>
        <p:blipFill rotWithShape="1">
          <a:blip r:embed="rId8">
            <a:alphaModFix/>
          </a:blip>
          <a:srcRect/>
          <a:stretch/>
        </p:blipFill>
        <p:spPr>
          <a:xfrm>
            <a:off x="4143022" y="3512374"/>
            <a:ext cx="1690012" cy="1687075"/>
          </a:xfrm>
          <a:prstGeom prst="rect">
            <a:avLst/>
          </a:prstGeom>
          <a:noFill/>
          <a:ln>
            <a:noFill/>
          </a:ln>
        </p:spPr>
      </p:pic>
      <p:sp>
        <p:nvSpPr>
          <p:cNvPr id="99" name="Google Shape;99;p1"/>
          <p:cNvSpPr txBox="1"/>
          <p:nvPr/>
        </p:nvSpPr>
        <p:spPr>
          <a:xfrm>
            <a:off x="436748" y="1915806"/>
            <a:ext cx="8263468" cy="1423420"/>
          </a:xfrm>
          <a:prstGeom prst="rect">
            <a:avLst/>
          </a:prstGeom>
          <a:noFill/>
          <a:ln>
            <a:noFill/>
          </a:ln>
        </p:spPr>
        <p:txBody>
          <a:bodyPr spcFirstLastPara="1" wrap="square" lIns="68553" tIns="34267" rIns="68553" bIns="34267" anchor="t" anchorCtr="0">
            <a:spAutoFit/>
          </a:bodyPr>
          <a:lstStyle/>
          <a:p>
            <a:pPr algn="ctr"/>
            <a:r>
              <a:rPr lang="en-US" sz="4400" b="1" dirty="0">
                <a:solidFill>
                  <a:srgbClr val="002060"/>
                </a:solidFill>
                <a:latin typeface="UTM Cookies" panose="02040603050506020204" pitchFamily="18" charset="0"/>
              </a:rPr>
              <a:t>ĐỌC MỞ RỘNG</a:t>
            </a:r>
          </a:p>
          <a:p>
            <a:pPr algn="ctr"/>
            <a:r>
              <a:rPr lang="en-US" sz="4400" b="1" dirty="0">
                <a:solidFill>
                  <a:srgbClr val="002060"/>
                </a:solidFill>
                <a:latin typeface="UTM Cookies" panose="02040603050506020204" pitchFamily="18" charset="0"/>
              </a:rPr>
              <a:t>BÀI 2: NGÀY HÔM QUA ĐÂU RỒI?</a:t>
            </a:r>
          </a:p>
        </p:txBody>
      </p:sp>
      <p:sp>
        <p:nvSpPr>
          <p:cNvPr id="102" name="Google Shape;102;p1"/>
          <p:cNvSpPr txBox="1"/>
          <p:nvPr/>
        </p:nvSpPr>
        <p:spPr>
          <a:xfrm>
            <a:off x="2790322" y="728015"/>
            <a:ext cx="3556320" cy="807867"/>
          </a:xfrm>
          <a:prstGeom prst="rect">
            <a:avLst/>
          </a:prstGeom>
          <a:noFill/>
          <a:ln>
            <a:noFill/>
          </a:ln>
        </p:spPr>
        <p:txBody>
          <a:bodyPr spcFirstLastPara="1" wrap="square" lIns="68553" tIns="34267" rIns="68553" bIns="34267" anchor="t" anchorCtr="0">
            <a:spAutoFit/>
          </a:bodyPr>
          <a:lstStyle/>
          <a:p>
            <a:pPr algn="ctr"/>
            <a:r>
              <a:rPr lang="en-US" altLang="zh-CN" sz="4800" b="1" dirty="0">
                <a:solidFill>
                  <a:schemeClr val="accent2">
                    <a:lumMod val="50000"/>
                  </a:schemeClr>
                </a:solidFill>
                <a:latin typeface="UTM Cookies" panose="02040603050506020204" pitchFamily="18" charset="0"/>
              </a:rPr>
              <a:t>TIẾNG VIỆT</a:t>
            </a:r>
            <a:endParaRPr sz="4800" b="1" dirty="0">
              <a:solidFill>
                <a:schemeClr val="accent2">
                  <a:lumMod val="50000"/>
                </a:schemeClr>
              </a:solidFill>
              <a:latin typeface="UTM 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2" presetClass="entr" presetSubtype="8" fill="hold" nodeType="withEffect">
                                  <p:stCondLst>
                                    <p:cond delay="750"/>
                                  </p:stCondLst>
                                  <p:childTnLst>
                                    <p:set>
                                      <p:cBhvr>
                                        <p:cTn id="9" dur="1" fill="hold">
                                          <p:stCondLst>
                                            <p:cond delay="0"/>
                                          </p:stCondLst>
                                        </p:cTn>
                                        <p:tgtEl>
                                          <p:spTgt spid="93"/>
                                        </p:tgtEl>
                                        <p:attrNameLst>
                                          <p:attrName>style.visibility</p:attrName>
                                        </p:attrNameLst>
                                      </p:cBhvr>
                                      <p:to>
                                        <p:strVal val="visible"/>
                                      </p:to>
                                    </p:set>
                                    <p:anim calcmode="lin" valueType="num">
                                      <p:cBhvr additive="base">
                                        <p:cTn id="10" dur="750"/>
                                        <p:tgtEl>
                                          <p:spTgt spid="93"/>
                                        </p:tgtEl>
                                        <p:attrNameLst>
                                          <p:attrName>ppt_x</p:attrName>
                                        </p:attrNameLst>
                                      </p:cBhvr>
                                      <p:tavLst>
                                        <p:tav tm="0">
                                          <p:val>
                                            <p:strVal val="#ppt_x-1"/>
                                          </p:val>
                                        </p:tav>
                                        <p:tav tm="100000">
                                          <p:val>
                                            <p:strVal val="#ppt_x"/>
                                          </p:val>
                                        </p:tav>
                                      </p:tavLst>
                                    </p:anim>
                                  </p:childTnLst>
                                </p:cTn>
                              </p:par>
                            </p:childTnLst>
                          </p:cTn>
                        </p:par>
                        <p:par>
                          <p:cTn id="11" fill="hold">
                            <p:stCondLst>
                              <p:cond delay="750"/>
                            </p:stCondLst>
                            <p:childTnLst>
                              <p:par>
                                <p:cTn id="12" presetID="2" presetClass="entr" presetSubtype="8"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additive="base">
                                        <p:cTn id="14" dur="750"/>
                                        <p:tgtEl>
                                          <p:spTgt spid="94"/>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5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750"/>
                                        <p:tgtEl>
                                          <p:spTgt spid="96"/>
                                        </p:tgtEl>
                                        <p:attrNameLst>
                                          <p:attrName>ppt_x</p:attrName>
                                        </p:attrNameLst>
                                      </p:cBhvr>
                                      <p:tavLst>
                                        <p:tav tm="0">
                                          <p:val>
                                            <p:strVal val="#ppt_x-1"/>
                                          </p:val>
                                        </p:tav>
                                        <p:tav tm="100000">
                                          <p:val>
                                            <p:strVal val="#ppt_x"/>
                                          </p:val>
                                        </p:tav>
                                      </p:tavLst>
                                    </p:anim>
                                  </p:childTnLst>
                                </p:cTn>
                              </p:par>
                              <p:par>
                                <p:cTn id="18" presetID="2" presetClass="entr" presetSubtype="4" fill="hold" nodeType="withEffect">
                                  <p:stCondLst>
                                    <p:cond delay="25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750"/>
                                        <p:tgtEl>
                                          <p:spTgt spid="9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3"/>
          <p:cNvSpPr txBox="1">
            <a:spLocks noGrp="1"/>
          </p:cNvSpPr>
          <p:nvPr>
            <p:ph type="ctrTitle"/>
          </p:nvPr>
        </p:nvSpPr>
        <p:spPr>
          <a:xfrm>
            <a:off x="1760102" y="2640481"/>
            <a:ext cx="5623796" cy="104041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YÊU CẦU CẦN ĐẠT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35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146362"/>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a:latin typeface="iCiel Soup of Justice" pitchFamily="2" charset="0"/>
              </a:rPr>
              <a:t>CHỦ ĐỀ</a:t>
            </a:r>
          </a:p>
          <a:p>
            <a:pPr algn="ctr">
              <a:lnSpc>
                <a:spcPct val="150000"/>
              </a:lnSpc>
            </a:pPr>
            <a:r>
              <a:rPr lang="en-US" sz="1400">
                <a:latin typeface="iCiel Soup of Justice" pitchFamily="2" charset="0"/>
              </a:rPr>
              <a:t>THIẾU NHI</a:t>
            </a:r>
            <a:endParaRPr lang="en-US" sz="1400" dirty="0">
              <a:latin typeface="iCiel Soup of Justice" pitchFamily="2" charset="0"/>
            </a:endParaRPr>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2782424" y="2393174"/>
            <a:ext cx="612151" cy="598063"/>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6430306" y="2637779"/>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3">
            <a:extLst>
              <a:ext uri="{FF2B5EF4-FFF2-40B4-BE49-F238E27FC236}">
                <a16:creationId xmlns:a16="http://schemas.microsoft.com/office/drawing/2014/main" id="{3C21C84B-60D7-4708-97D8-899A0CBD29C1}"/>
              </a:ext>
            </a:extLst>
          </p:cNvPr>
          <p:cNvSpPr txBox="1"/>
          <p:nvPr/>
        </p:nvSpPr>
        <p:spPr>
          <a:xfrm>
            <a:off x="163689" y="245086"/>
            <a:ext cx="8816622"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300" b="1" i="0" u="none" strike="noStrike" kern="0" cap="none" spc="0" normalizeH="0" baseline="0" noProof="0" dirty="0">
                <a:ln>
                  <a:noFill/>
                </a:ln>
                <a:solidFill>
                  <a:srgbClr val="000000"/>
                </a:solidFill>
                <a:effectLst/>
                <a:uLnTx/>
                <a:uFillTx/>
                <a:latin typeface="HP001 4 hàng" panose="020B0603050302020204" pitchFamily="34" charset="0"/>
                <a:cs typeface="Arial"/>
                <a:sym typeface="Arial"/>
              </a:rPr>
              <a:t>1.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ǡŰm</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đọΟɖ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ǺộΤή</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bài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κơ</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ẘoΟặɖ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câu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εuΏǝn</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ȫμʴt</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ȬǞ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κΗʴu</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ηi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a:t>
            </a:r>
            <a:endParaRPr kumimoji="0" lang="en-GB"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endParaRPr>
          </a:p>
        </p:txBody>
      </p:sp>
      <p:cxnSp>
        <p:nvCxnSpPr>
          <p:cNvPr id="9" name="Đường nối Thẳng 8">
            <a:extLst>
              <a:ext uri="{FF2B5EF4-FFF2-40B4-BE49-F238E27FC236}">
                <a16:creationId xmlns:a16="http://schemas.microsoft.com/office/drawing/2014/main" id="{F986D22B-29D1-4B99-A2BC-D820B1FD61BC}"/>
              </a:ext>
            </a:extLst>
          </p:cNvPr>
          <p:cNvCxnSpPr>
            <a:cxnSpLocks/>
          </p:cNvCxnSpPr>
          <p:nvPr/>
        </p:nvCxnSpPr>
        <p:spPr>
          <a:xfrm>
            <a:off x="1682740" y="715617"/>
            <a:ext cx="28892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ADAD26F4-C944-42D7-B993-C878431BEC38}"/>
              </a:ext>
            </a:extLst>
          </p:cNvPr>
          <p:cNvCxnSpPr>
            <a:cxnSpLocks/>
          </p:cNvCxnSpPr>
          <p:nvPr/>
        </p:nvCxnSpPr>
        <p:spPr>
          <a:xfrm>
            <a:off x="5559001" y="675860"/>
            <a:ext cx="21140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998F0FB0-8D8D-40B7-B94E-C4206E0CEE67}"/>
              </a:ext>
            </a:extLst>
          </p:cNvPr>
          <p:cNvCxnSpPr>
            <a:cxnSpLocks/>
          </p:cNvCxnSpPr>
          <p:nvPr/>
        </p:nvCxnSpPr>
        <p:spPr>
          <a:xfrm>
            <a:off x="211132" y="1172817"/>
            <a:ext cx="16574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Hộp Văn bản 29">
            <a:extLst>
              <a:ext uri="{FF2B5EF4-FFF2-40B4-BE49-F238E27FC236}">
                <a16:creationId xmlns:a16="http://schemas.microsoft.com/office/drawing/2014/main" id="{1121D2E5-3476-43FE-B375-FD26D5B3D7F6}"/>
              </a:ext>
            </a:extLst>
          </p:cNvPr>
          <p:cNvSpPr txBox="1"/>
          <p:nvPr/>
        </p:nvSpPr>
        <p:spPr>
          <a:xfrm>
            <a:off x="3344872" y="2245197"/>
            <a:ext cx="3346282" cy="769441"/>
          </a:xfrm>
          <a:prstGeom prst="rect">
            <a:avLst/>
          </a:prstGeom>
          <a:noFill/>
        </p:spPr>
        <p:txBody>
          <a:bodyPr wrap="square">
            <a:spAutoFit/>
          </a:bodyPr>
          <a:lstStyle/>
          <a:p>
            <a:r>
              <a:rPr lang="en-US" sz="4400" b="1" dirty="0">
                <a:latin typeface="Goudy Old Style" panose="02020502050305020303" pitchFamily="18" charset="0"/>
              </a:rPr>
              <a:t>THIẾU NHI</a:t>
            </a:r>
          </a:p>
        </p:txBody>
      </p:sp>
      <p:pic>
        <p:nvPicPr>
          <p:cNvPr id="1028" name="Picture 4" descr="Hình ảnh Sách Ngoài Trời Sách Mở Một Cuốn Sách Vỏ Màu Vàng, Sách Clipart,  Sách Ngoài Trời, Mở Sách miễn phí tải tập tin PNG PSDComment và Vector">
            <a:extLst>
              <a:ext uri="{FF2B5EF4-FFF2-40B4-BE49-F238E27FC236}">
                <a16:creationId xmlns:a16="http://schemas.microsoft.com/office/drawing/2014/main" id="{6146B121-7F04-4E54-A3DE-2B1C26490D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686" b="90393" l="7500" r="92417">
                        <a14:foregroundMark x1="82750" y1="13534" x2="82750" y2="13534"/>
                        <a14:foregroundMark x1="81583" y1="36341" x2="81583" y2="36341"/>
                        <a14:foregroundMark x1="83167" y1="37093" x2="83167" y2="37093"/>
                        <a14:foregroundMark x1="83500" y1="29741" x2="83500" y2="48705"/>
                        <a14:foregroundMark x1="92000" y1="38262" x2="92000" y2="38262"/>
                        <a14:foregroundMark x1="75417" y1="44444" x2="73500" y2="58396"/>
                        <a14:foregroundMark x1="53500" y1="90476" x2="53500" y2="90476"/>
                        <a14:foregroundMark x1="8750" y1="46784" x2="8750" y2="46784"/>
                        <a14:foregroundMark x1="8333" y1="58730" x2="8333" y2="58730"/>
                        <a14:foregroundMark x1="7583" y1="47118" x2="7583" y2="47118"/>
                        <a14:foregroundMark x1="81250" y1="7769" x2="81250" y2="9273"/>
                        <a14:foregroundMark x1="92417" y1="11612" x2="92417" y2="11612"/>
                      </a14:backgroundRemoval>
                    </a14:imgEffect>
                  </a14:imgLayer>
                </a14:imgProps>
              </a:ext>
              <a:ext uri="{28A0092B-C50C-407E-A947-70E740481C1C}">
                <a14:useLocalDpi xmlns:a14="http://schemas.microsoft.com/office/drawing/2010/main" val="0"/>
              </a:ext>
            </a:extLst>
          </a:blip>
          <a:srcRect/>
          <a:stretch>
            <a:fillRect/>
          </a:stretch>
        </p:blipFill>
        <p:spPr bwMode="auto">
          <a:xfrm>
            <a:off x="72601" y="3447930"/>
            <a:ext cx="1699756" cy="1695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Tết Thiếu Nhi Vui Mừng Trẻ Em Da Màu, Clipart Trẻ Em, Khóa Miễn  Phí, Vẽ Tay Phong Cách miễn phí tải tập tin PNG PSDComment và Vector">
            <a:extLst>
              <a:ext uri="{FF2B5EF4-FFF2-40B4-BE49-F238E27FC236}">
                <a16:creationId xmlns:a16="http://schemas.microsoft.com/office/drawing/2014/main" id="{5316A770-8D7F-44CD-A379-040C8966D2C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5313" r="92344">
                        <a14:foregroundMark x1="9219" y1="37943" x2="12031" y2="42376"/>
                        <a14:foregroundMark x1="6875" y1="36702" x2="6875" y2="36702"/>
                        <a14:foregroundMark x1="6875" y1="35816" x2="6875" y2="35816"/>
                        <a14:foregroundMark x1="6250" y1="34929" x2="6250" y2="34929"/>
                        <a14:foregroundMark x1="8594" y1="34043" x2="8594" y2="34043"/>
                        <a14:foregroundMark x1="8438" y1="32447" x2="8438" y2="32447"/>
                        <a14:foregroundMark x1="7813" y1="36348" x2="7813" y2="36348"/>
                        <a14:foregroundMark x1="6563" y1="36348" x2="6563" y2="36348"/>
                        <a14:foregroundMark x1="5313" y1="35993" x2="5313" y2="35993"/>
                        <a14:foregroundMark x1="92344" y1="64894" x2="92344" y2="64894"/>
                        <a14:foregroundMark x1="52500" y1="69504" x2="52500" y2="69504"/>
                        <a14:foregroundMark x1="6094" y1="34929" x2="6094" y2="34929"/>
                        <a14:foregroundMark x1="88281" y1="44326" x2="88281" y2="44326"/>
                        <a14:foregroundMark x1="90313" y1="43085" x2="90313" y2="43085"/>
                        <a14:foregroundMark x1="91563" y1="42553" x2="91563" y2="42553"/>
                        <a14:foregroundMark x1="90313" y1="41667" x2="90313" y2="41667"/>
                        <a14:foregroundMark x1="90313" y1="40603" x2="90313" y2="40603"/>
                        <a14:foregroundMark x1="90313" y1="40248" x2="90313" y2="40248"/>
                        <a14:foregroundMark x1="90313" y1="39362" x2="90313" y2="39362"/>
                        <a14:foregroundMark x1="88125" y1="40780" x2="88125" y2="40780"/>
                        <a14:foregroundMark x1="90469" y1="40426" x2="90469" y2="40426"/>
                        <a14:foregroundMark x1="91406" y1="43440" x2="91406" y2="43440"/>
                        <a14:foregroundMark x1="92344" y1="42553" x2="92344" y2="42553"/>
                        <a14:foregroundMark x1="92344" y1="43262" x2="92344" y2="43262"/>
                        <a14:foregroundMark x1="91406" y1="44326" x2="91406" y2="44326"/>
                        <a14:foregroundMark x1="89844" y1="39894" x2="89844" y2="39894"/>
                        <a14:foregroundMark x1="89219" y1="39894" x2="89219" y2="39894"/>
                        <a14:foregroundMark x1="51250" y1="30142" x2="51250" y2="30142"/>
                        <a14:foregroundMark x1="50156" y1="29610" x2="56719" y2="35816"/>
                      </a14:backgroundRemoval>
                    </a14:imgEffect>
                  </a14:imgLayer>
                </a14:imgProps>
              </a:ext>
              <a:ext uri="{28A0092B-C50C-407E-A947-70E740481C1C}">
                <a14:useLocalDpi xmlns:a14="http://schemas.microsoft.com/office/drawing/2010/main" val="0"/>
              </a:ext>
            </a:extLst>
          </a:blip>
          <a:srcRect/>
          <a:stretch>
            <a:fillRect/>
          </a:stretch>
        </p:blipFill>
        <p:spPr bwMode="auto">
          <a:xfrm>
            <a:off x="2993520" y="2245197"/>
            <a:ext cx="4048986" cy="356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146045" y="95777"/>
            <a:ext cx="641652" cy="66810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8456872" y="4580907"/>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ộp Văn bản 5">
            <a:extLst>
              <a:ext uri="{FF2B5EF4-FFF2-40B4-BE49-F238E27FC236}">
                <a16:creationId xmlns:a16="http://schemas.microsoft.com/office/drawing/2014/main" id="{DBD1B7E5-8FCC-44DF-9B13-372F8F1F5230}"/>
              </a:ext>
            </a:extLst>
          </p:cNvPr>
          <p:cNvSpPr txBox="1"/>
          <p:nvPr/>
        </p:nvSpPr>
        <p:spPr>
          <a:xfrm>
            <a:off x="866030" y="377221"/>
            <a:ext cx="3417551" cy="4586982"/>
          </a:xfrm>
          <a:prstGeom prst="roundRect">
            <a:avLst/>
          </a:prstGeom>
          <a:solidFill>
            <a:schemeClr val="accent1">
              <a:lumMod val="20000"/>
              <a:lumOff val="80000"/>
            </a:schemeClr>
          </a:solidFill>
          <a:ln w="28575">
            <a:solidFill>
              <a:schemeClr val="accent4">
                <a:lumMod val="50000"/>
              </a:schemeClr>
            </a:solidFill>
            <a:prstDash val="dashDot"/>
          </a:ln>
        </p:spPr>
        <p:txBody>
          <a:bodyPr wrap="square" rtlCol="0">
            <a:spAutoFit/>
          </a:bodyPr>
          <a:lstStyle/>
          <a:p>
            <a:pPr algn="ctr">
              <a:spcBef>
                <a:spcPts val="200"/>
              </a:spcBef>
              <a:spcAft>
                <a:spcPts val="200"/>
              </a:spcAft>
            </a:pPr>
            <a:r>
              <a:rPr lang="en-US" sz="2400" b="1" dirty="0">
                <a:solidFill>
                  <a:srgbClr val="00264D"/>
                </a:solidFill>
                <a:latin typeface="Times New Roman" panose="02020603050405020304" pitchFamily="18" charset="0"/>
                <a:cs typeface="Times New Roman" panose="02020603050405020304" pitchFamily="18" charset="0"/>
              </a:rPr>
              <a:t>Hai </a:t>
            </a:r>
            <a:r>
              <a:rPr lang="en-US" sz="2400" b="1" dirty="0" err="1">
                <a:solidFill>
                  <a:srgbClr val="00264D"/>
                </a:solidFill>
                <a:latin typeface="Times New Roman" panose="02020603050405020304" pitchFamily="18" charset="0"/>
                <a:cs typeface="Times New Roman" panose="02020603050405020304" pitchFamily="18" charset="0"/>
              </a:rPr>
              <a:t>bàn</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tay</a:t>
            </a:r>
            <a:r>
              <a:rPr lang="en-US" sz="2400" b="1" dirty="0">
                <a:solidFill>
                  <a:srgbClr val="00264D"/>
                </a:solidFill>
                <a:latin typeface="Times New Roman" panose="02020603050405020304" pitchFamily="18" charset="0"/>
                <a:cs typeface="Times New Roman" panose="02020603050405020304" pitchFamily="18" charset="0"/>
              </a:rPr>
              <a:t> </a:t>
            </a:r>
            <a:r>
              <a:rPr lang="en-US" sz="2400" b="1" dirty="0" err="1">
                <a:solidFill>
                  <a:srgbClr val="00264D"/>
                </a:solidFill>
                <a:latin typeface="Times New Roman" panose="02020603050405020304" pitchFamily="18" charset="0"/>
                <a:cs typeface="Times New Roman" panose="02020603050405020304" pitchFamily="18" charset="0"/>
              </a:rPr>
              <a:t>em</a:t>
            </a:r>
            <a:endParaRPr lang="en-US" sz="2400" b="1" i="0" dirty="0">
              <a:solidFill>
                <a:srgbClr val="00264D"/>
              </a:solidFill>
              <a:effectLst/>
              <a:latin typeface="Times New Roman" panose="02020603050405020304" pitchFamily="18" charset="0"/>
              <a:cs typeface="Times New Roman" panose="02020603050405020304" pitchFamily="18" charset="0"/>
            </a:endParaRPr>
          </a:p>
          <a:p>
            <a:pPr marL="225425">
              <a:spcBef>
                <a:spcPts val="200"/>
              </a:spcBef>
              <a:spcAft>
                <a:spcPts val="200"/>
              </a:spcAft>
            </a:pPr>
            <a:r>
              <a:rPr lang="vi-VN" sz="2400" b="0" i="0" dirty="0">
                <a:solidFill>
                  <a:srgbClr val="00264D"/>
                </a:solidFill>
                <a:effectLst/>
                <a:latin typeface="Times New Roman" panose="02020603050405020304" pitchFamily="18" charset="0"/>
                <a:cs typeface="Times New Roman" panose="02020603050405020304" pitchFamily="18" charset="0"/>
              </a:rPr>
              <a:t>Hai </a:t>
            </a:r>
            <a:r>
              <a:rPr lang="vi-VN" sz="2400" b="0" i="0" dirty="0" err="1">
                <a:solidFill>
                  <a:srgbClr val="00264D"/>
                </a:solidFill>
                <a:effectLst/>
                <a:latin typeface="Times New Roman" panose="02020603050405020304" pitchFamily="18" charset="0"/>
                <a:cs typeface="Times New Roman" panose="02020603050405020304" pitchFamily="18" charset="0"/>
              </a:rPr>
              <a:t>bàn</a:t>
            </a:r>
            <a:r>
              <a:rPr lang="vi-VN" sz="2400" b="0" i="0" dirty="0">
                <a:solidFill>
                  <a:srgbClr val="00264D"/>
                </a:solidFill>
                <a:effectLst/>
                <a:latin typeface="Times New Roman" panose="02020603050405020304" pitchFamily="18" charset="0"/>
                <a:cs typeface="Times New Roman" panose="02020603050405020304" pitchFamily="18" charset="0"/>
              </a:rPr>
              <a:t> tay em</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Như hoa </a:t>
            </a:r>
            <a:r>
              <a:rPr lang="vi-VN" sz="2400" b="0" i="0" dirty="0" err="1">
                <a:solidFill>
                  <a:srgbClr val="00264D"/>
                </a:solidFill>
                <a:effectLst/>
                <a:latin typeface="Times New Roman" panose="02020603050405020304" pitchFamily="18" charset="0"/>
                <a:cs typeface="Times New Roman" panose="02020603050405020304" pitchFamily="18" charset="0"/>
              </a:rPr>
              <a:t>đầu</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hồng</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hồng</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nụ</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err="1">
                <a:solidFill>
                  <a:srgbClr val="00264D"/>
                </a:solidFill>
                <a:effectLst/>
                <a:latin typeface="Times New Roman" panose="02020603050405020304" pitchFamily="18" charset="0"/>
                <a:cs typeface="Times New Roman" panose="02020603050405020304" pitchFamily="18" charset="0"/>
              </a:rPr>
              <a:t>Cánh</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tròn</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ngón</a:t>
            </a:r>
            <a:r>
              <a:rPr lang="vi-VN" sz="2400" b="0" i="0" dirty="0">
                <a:solidFill>
                  <a:srgbClr val="00264D"/>
                </a:solidFill>
                <a:effectLst/>
                <a:latin typeface="Times New Roman" panose="02020603050405020304" pitchFamily="18" charset="0"/>
                <a:cs typeface="Times New Roman" panose="02020603050405020304" pitchFamily="18" charset="0"/>
              </a:rPr>
              <a:t> xinh.</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Đêm em </a:t>
            </a:r>
            <a:r>
              <a:rPr lang="vi-VN" sz="2400" b="0" i="0" dirty="0" err="1">
                <a:solidFill>
                  <a:srgbClr val="00264D"/>
                </a:solidFill>
                <a:effectLst/>
                <a:latin typeface="Times New Roman" panose="02020603050405020304" pitchFamily="18" charset="0"/>
                <a:cs typeface="Times New Roman" panose="02020603050405020304" pitchFamily="18" charset="0"/>
              </a:rPr>
              <a:t>nằm</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ngủ</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Hai hoa </a:t>
            </a:r>
            <a:r>
              <a:rPr lang="vi-VN" sz="2400" b="0" i="0" dirty="0" err="1">
                <a:solidFill>
                  <a:srgbClr val="00264D"/>
                </a:solidFill>
                <a:effectLst/>
                <a:latin typeface="Times New Roman" panose="02020603050405020304" pitchFamily="18" charset="0"/>
                <a:cs typeface="Times New Roman" panose="02020603050405020304" pitchFamily="18" charset="0"/>
              </a:rPr>
              <a:t>ngủ</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cùng</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thì</a:t>
            </a:r>
            <a:r>
              <a:rPr lang="vi-VN" sz="2400" b="0" i="0" dirty="0">
                <a:solidFill>
                  <a:srgbClr val="00264D"/>
                </a:solidFill>
                <a:effectLst/>
                <a:latin typeface="Times New Roman" panose="02020603050405020304" pitchFamily="18" charset="0"/>
                <a:cs typeface="Times New Roman" panose="02020603050405020304" pitchFamily="18" charset="0"/>
              </a:rPr>
              <a:t> bên </a:t>
            </a:r>
            <a:r>
              <a:rPr lang="vi-VN" sz="2400" b="0" i="0" dirty="0" err="1">
                <a:solidFill>
                  <a:srgbClr val="00264D"/>
                </a:solidFill>
                <a:effectLst/>
                <a:latin typeface="Times New Roman" panose="02020603050405020304" pitchFamily="18" charset="0"/>
                <a:cs typeface="Times New Roman" panose="02020603050405020304" pitchFamily="18" charset="0"/>
              </a:rPr>
              <a:t>má</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0" dirty="0">
                <a:solidFill>
                  <a:srgbClr val="00264D"/>
                </a:solidFill>
                <a:effectLst/>
                <a:latin typeface="Times New Roman" panose="02020603050405020304" pitchFamily="18" charset="0"/>
                <a:cs typeface="Times New Roman" panose="02020603050405020304" pitchFamily="18" charset="0"/>
              </a:rPr>
              <a:t>Hoa </a:t>
            </a:r>
            <a:r>
              <a:rPr lang="vi-VN" sz="2400" b="0" i="0" dirty="0" err="1">
                <a:solidFill>
                  <a:srgbClr val="00264D"/>
                </a:solidFill>
                <a:effectLst/>
                <a:latin typeface="Times New Roman" panose="02020603050405020304" pitchFamily="18" charset="0"/>
                <a:cs typeface="Times New Roman" panose="02020603050405020304" pitchFamily="18" charset="0"/>
              </a:rPr>
              <a:t>ấp</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cạnh</a:t>
            </a:r>
            <a:r>
              <a:rPr lang="vi-VN" sz="2400" b="0" i="0" dirty="0">
                <a:solidFill>
                  <a:srgbClr val="00264D"/>
                </a:solidFill>
                <a:effectLst/>
                <a:latin typeface="Times New Roman" panose="02020603050405020304" pitchFamily="18" charset="0"/>
                <a:cs typeface="Times New Roman" panose="02020603050405020304" pitchFamily="18" charset="0"/>
              </a:rPr>
              <a:t> </a:t>
            </a:r>
            <a:r>
              <a:rPr lang="vi-VN" sz="2400" b="0" i="0" dirty="0" err="1">
                <a:solidFill>
                  <a:srgbClr val="00264D"/>
                </a:solidFill>
                <a:effectLst/>
                <a:latin typeface="Times New Roman" panose="02020603050405020304" pitchFamily="18" charset="0"/>
                <a:cs typeface="Times New Roman" panose="02020603050405020304" pitchFamily="18" charset="0"/>
              </a:rPr>
              <a:t>lòng</a:t>
            </a:r>
            <a:r>
              <a:rPr lang="vi-VN" sz="2400" b="0" i="0" dirty="0">
                <a:solidFill>
                  <a:srgbClr val="00264D"/>
                </a:solidFill>
                <a:effectLst/>
                <a:latin typeface="Times New Roman" panose="02020603050405020304" pitchFamily="18" charset="0"/>
                <a:cs typeface="Times New Roman" panose="02020603050405020304" pitchFamily="18" charset="0"/>
              </a:rPr>
              <a:t>.</a:t>
            </a:r>
            <a:endParaRPr lang="en-US" sz="2400" b="0" i="0" dirty="0">
              <a:solidFill>
                <a:srgbClr val="00264D"/>
              </a:solidFill>
              <a:effectLst/>
              <a:latin typeface="Times New Roman" panose="02020603050405020304" pitchFamily="18" charset="0"/>
              <a:cs typeface="Times New Roman" panose="02020603050405020304" pitchFamily="18" charset="0"/>
            </a:endParaRPr>
          </a:p>
          <a:p>
            <a:pPr marL="225425" algn="r">
              <a:spcBef>
                <a:spcPts val="200"/>
              </a:spcBef>
              <a:spcAft>
                <a:spcPts val="200"/>
              </a:spcAft>
            </a:pPr>
            <a:r>
              <a:rPr lang="en-US" sz="1800" i="1" dirty="0" err="1">
                <a:solidFill>
                  <a:srgbClr val="00264D"/>
                </a:solidFill>
                <a:latin typeface="Times New Roman" panose="02020603050405020304" pitchFamily="18" charset="0"/>
                <a:cs typeface="Times New Roman" panose="02020603050405020304" pitchFamily="18" charset="0"/>
              </a:rPr>
              <a:t>Huy</a:t>
            </a:r>
            <a:r>
              <a:rPr lang="en-US" sz="1800" i="1" dirty="0">
                <a:solidFill>
                  <a:srgbClr val="00264D"/>
                </a:solidFill>
                <a:latin typeface="Times New Roman" panose="02020603050405020304" pitchFamily="18" charset="0"/>
                <a:cs typeface="Times New Roman" panose="02020603050405020304" pitchFamily="18" charset="0"/>
              </a:rPr>
              <a:t> </a:t>
            </a:r>
            <a:r>
              <a:rPr lang="en-US" sz="1800" i="1" dirty="0" err="1">
                <a:solidFill>
                  <a:srgbClr val="00264D"/>
                </a:solidFill>
                <a:latin typeface="Times New Roman" panose="02020603050405020304" pitchFamily="18" charset="0"/>
                <a:cs typeface="Times New Roman" panose="02020603050405020304" pitchFamily="18" charset="0"/>
              </a:rPr>
              <a:t>Cận</a:t>
            </a:r>
            <a:endParaRPr lang="en-US" sz="1800" i="1"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D609FC8-ECE0-43D8-B0F1-065B68624871}"/>
              </a:ext>
            </a:extLst>
          </p:cNvPr>
          <p:cNvSpPr txBox="1"/>
          <p:nvPr/>
        </p:nvSpPr>
        <p:spPr>
          <a:xfrm>
            <a:off x="4799019" y="1386"/>
            <a:ext cx="3627304" cy="5241369"/>
          </a:xfrm>
          <a:prstGeom prst="roundRect">
            <a:avLst/>
          </a:prstGeom>
          <a:solidFill>
            <a:schemeClr val="accent6">
              <a:lumMod val="40000"/>
              <a:lumOff val="60000"/>
            </a:schemeClr>
          </a:solidFill>
        </p:spPr>
        <p:txBody>
          <a:bodyPr wrap="square" rtlCol="0" anchor="ctr">
            <a:spAutoFit/>
          </a:bodyPr>
          <a:lstStyle/>
          <a:p>
            <a:pPr algn="ctr"/>
            <a:r>
              <a:rPr lang="vi-VN" sz="2000" b="1" i="0" dirty="0" err="1">
                <a:solidFill>
                  <a:srgbClr val="222222"/>
                </a:solidFill>
                <a:effectLst/>
                <a:latin typeface="+mj-lt"/>
              </a:rPr>
              <a:t>Chuyện</a:t>
            </a:r>
            <a:r>
              <a:rPr lang="vi-VN" sz="2000" b="1" i="0" dirty="0">
                <a:solidFill>
                  <a:srgbClr val="222222"/>
                </a:solidFill>
                <a:effectLst/>
                <a:latin typeface="+mj-lt"/>
              </a:rPr>
              <a:t> </a:t>
            </a:r>
            <a:r>
              <a:rPr lang="vi-VN" sz="2000" b="1" i="0" dirty="0" err="1">
                <a:solidFill>
                  <a:srgbClr val="222222"/>
                </a:solidFill>
                <a:effectLst/>
                <a:latin typeface="+mj-lt"/>
              </a:rPr>
              <a:t>cổ</a:t>
            </a:r>
            <a:r>
              <a:rPr lang="vi-VN" sz="2000" b="1" i="0" dirty="0">
                <a:solidFill>
                  <a:srgbClr val="222222"/>
                </a:solidFill>
                <a:effectLst/>
                <a:latin typeface="+mj-lt"/>
              </a:rPr>
              <a:t> </a:t>
            </a:r>
            <a:r>
              <a:rPr lang="vi-VN" sz="2000" b="1" i="0" dirty="0" err="1">
                <a:solidFill>
                  <a:srgbClr val="222222"/>
                </a:solidFill>
                <a:effectLst/>
                <a:latin typeface="+mj-lt"/>
              </a:rPr>
              <a:t>tích</a:t>
            </a:r>
            <a:r>
              <a:rPr lang="vi-VN" sz="2000" b="1" i="0" dirty="0">
                <a:solidFill>
                  <a:srgbClr val="222222"/>
                </a:solidFill>
                <a:effectLst/>
                <a:latin typeface="+mj-lt"/>
              </a:rPr>
              <a:t> </a:t>
            </a:r>
            <a:r>
              <a:rPr lang="vi-VN" sz="2000" b="1" i="0" dirty="0" err="1">
                <a:solidFill>
                  <a:srgbClr val="222222"/>
                </a:solidFill>
                <a:effectLst/>
                <a:latin typeface="+mj-lt"/>
              </a:rPr>
              <a:t>về</a:t>
            </a:r>
            <a:r>
              <a:rPr lang="vi-VN" sz="2000" b="1" i="0" dirty="0">
                <a:solidFill>
                  <a:srgbClr val="222222"/>
                </a:solidFill>
                <a:effectLst/>
                <a:latin typeface="+mj-lt"/>
              </a:rPr>
              <a:t> </a:t>
            </a:r>
            <a:r>
              <a:rPr lang="vi-VN" sz="2000" b="1" i="0" dirty="0" err="1">
                <a:solidFill>
                  <a:srgbClr val="222222"/>
                </a:solidFill>
                <a:effectLst/>
                <a:latin typeface="+mj-lt"/>
              </a:rPr>
              <a:t>loài</a:t>
            </a:r>
            <a:r>
              <a:rPr lang="vi-VN" sz="2000" b="1" i="0" dirty="0">
                <a:solidFill>
                  <a:srgbClr val="222222"/>
                </a:solidFill>
                <a:effectLst/>
                <a:latin typeface="+mj-lt"/>
              </a:rPr>
              <a:t> </a:t>
            </a:r>
            <a:r>
              <a:rPr lang="vi-VN" sz="2000" b="1" i="0" dirty="0" err="1">
                <a:solidFill>
                  <a:srgbClr val="222222"/>
                </a:solidFill>
                <a:effectLst/>
                <a:latin typeface="+mj-lt"/>
              </a:rPr>
              <a:t>người</a:t>
            </a:r>
            <a:endParaRPr lang="vi-VN" sz="2000" b="1" i="0" dirty="0">
              <a:solidFill>
                <a:srgbClr val="222222"/>
              </a:solidFill>
              <a:effectLst/>
              <a:latin typeface="+mj-lt"/>
            </a:endParaRPr>
          </a:p>
          <a:p>
            <a:endParaRPr lang="en-US" sz="1050" b="0" i="0" dirty="0">
              <a:solidFill>
                <a:srgbClr val="222222"/>
              </a:solidFill>
              <a:effectLst/>
              <a:latin typeface="Times New Roman" panose="02020603050405020304" pitchFamily="18" charset="0"/>
              <a:cs typeface="Times New Roman" panose="02020603050405020304" pitchFamily="18" charset="0"/>
            </a:endParaRPr>
          </a:p>
          <a:p>
            <a:pPr marL="225425"/>
            <a:r>
              <a:rPr lang="vi-VN" sz="1950" b="0" i="0" dirty="0" err="1">
                <a:solidFill>
                  <a:srgbClr val="222222"/>
                </a:solidFill>
                <a:effectLst/>
                <a:latin typeface="Times New Roman" panose="02020603050405020304" pitchFamily="18" charset="0"/>
                <a:cs typeface="Times New Roman" panose="02020603050405020304" pitchFamily="18" charset="0"/>
              </a:rPr>
              <a:t>Trời</a:t>
            </a:r>
            <a:r>
              <a:rPr lang="vi-VN" sz="1950" b="0" i="0" dirty="0">
                <a:solidFill>
                  <a:srgbClr val="222222"/>
                </a:solidFill>
                <a:effectLst/>
                <a:latin typeface="Times New Roman" panose="02020603050405020304" pitchFamily="18" charset="0"/>
                <a:cs typeface="Times New Roman" panose="02020603050405020304" pitchFamily="18" charset="0"/>
              </a:rPr>
              <a:t> sinh ra </a:t>
            </a:r>
            <a:r>
              <a:rPr lang="vi-VN" sz="1950" b="0" i="0" dirty="0" err="1">
                <a:solidFill>
                  <a:srgbClr val="222222"/>
                </a:solidFill>
                <a:effectLst/>
                <a:latin typeface="Times New Roman" panose="02020603050405020304" pitchFamily="18" charset="0"/>
                <a:cs typeface="Times New Roman" panose="02020603050405020304" pitchFamily="18" charset="0"/>
              </a:rPr>
              <a:t>trước</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nhất</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Chỉ</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toàn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là</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Trên </a:t>
            </a:r>
            <a:r>
              <a:rPr lang="vi-VN" sz="1950" b="0" i="0" dirty="0" err="1">
                <a:solidFill>
                  <a:srgbClr val="222222"/>
                </a:solidFill>
                <a:effectLst/>
                <a:latin typeface="Times New Roman" panose="02020603050405020304" pitchFamily="18" charset="0"/>
                <a:cs typeface="Times New Roman" panose="02020603050405020304" pitchFamily="18" charset="0"/>
              </a:rPr>
              <a:t>trái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đất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trụi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trần</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Không </a:t>
            </a:r>
            <a:r>
              <a:rPr lang="vi-VN" sz="1950" b="0" i="0" dirty="0" err="1">
                <a:solidFill>
                  <a:srgbClr val="222222"/>
                </a:solidFill>
                <a:effectLst/>
                <a:latin typeface="Times New Roman" panose="02020603050405020304" pitchFamily="18" charset="0"/>
                <a:cs typeface="Times New Roman" panose="02020603050405020304" pitchFamily="18" charset="0"/>
              </a:rPr>
              <a:t>dáng</a:t>
            </a:r>
            <a:r>
              <a:rPr lang="vi-VN" sz="1950" b="0" i="0" dirty="0">
                <a:solidFill>
                  <a:srgbClr val="222222"/>
                </a:solidFill>
                <a:effectLst/>
                <a:latin typeface="Times New Roman" panose="02020603050405020304" pitchFamily="18" charset="0"/>
                <a:cs typeface="Times New Roman" panose="02020603050405020304" pitchFamily="18" charset="0"/>
              </a:rPr>
              <a:t> cây </a:t>
            </a:r>
            <a:r>
              <a:rPr lang="vi-VN" sz="1950" b="0" i="0" dirty="0" err="1">
                <a:solidFill>
                  <a:srgbClr val="222222"/>
                </a:solidFill>
                <a:effectLst/>
                <a:latin typeface="Times New Roman" panose="02020603050405020304" pitchFamily="18" charset="0"/>
                <a:cs typeface="Times New Roman" panose="02020603050405020304" pitchFamily="18" charset="0"/>
              </a:rPr>
              <a:t>ngọn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cỏ</a:t>
            </a:r>
            <a:r>
              <a:rPr lang="vi-VN" sz="1950" b="0" i="0" dirty="0">
                <a:solidFill>
                  <a:srgbClr val="222222"/>
                </a:solidFill>
                <a:effectLst/>
                <a:latin typeface="Times New Roman" panose="02020603050405020304" pitchFamily="18" charset="0"/>
                <a:cs typeface="Times New Roman" panose="02020603050405020304" pitchFamily="18" charset="0"/>
              </a:rPr>
              <a:t>.</a:t>
            </a:r>
            <a:endParaRPr lang="en-US" sz="1950" b="0" i="0" dirty="0">
              <a:solidFill>
                <a:srgbClr val="222222"/>
              </a:solidFill>
              <a:effectLst/>
              <a:latin typeface="Times New Roman" panose="02020603050405020304" pitchFamily="18" charset="0"/>
              <a:cs typeface="Times New Roman" panose="02020603050405020304" pitchFamily="18" charset="0"/>
            </a:endParaRPr>
          </a:p>
          <a:p>
            <a:pPr marL="225425"/>
            <a:endParaRPr lang="en-US" sz="1000" b="0" i="0" dirty="0">
              <a:solidFill>
                <a:srgbClr val="222222"/>
              </a:solidFill>
              <a:effectLst/>
              <a:latin typeface="Times New Roman" panose="02020603050405020304" pitchFamily="18" charset="0"/>
              <a:cs typeface="Times New Roman" panose="02020603050405020304" pitchFamily="18" charset="0"/>
            </a:endParaRPr>
          </a:p>
          <a:p>
            <a:pPr marL="225425"/>
            <a:r>
              <a:rPr lang="vi-VN" sz="1950" b="0" i="0" dirty="0" err="1">
                <a:solidFill>
                  <a:srgbClr val="222222"/>
                </a:solidFill>
                <a:effectLst/>
                <a:latin typeface="Times New Roman" panose="02020603050405020304" pitchFamily="18" charset="0"/>
                <a:cs typeface="Times New Roman" panose="02020603050405020304" pitchFamily="18" charset="0"/>
              </a:rPr>
              <a:t>Mắt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 </a:t>
            </a:r>
            <a:r>
              <a:rPr lang="vi-VN" sz="1950" b="0" i="0" dirty="0" err="1">
                <a:solidFill>
                  <a:srgbClr val="222222"/>
                </a:solidFill>
                <a:effectLst/>
                <a:latin typeface="Times New Roman" panose="02020603050405020304" pitchFamily="18" charset="0"/>
                <a:cs typeface="Times New Roman" panose="02020603050405020304" pitchFamily="18" charset="0"/>
              </a:rPr>
              <a:t>sáng</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lắm</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Nhưng chưa </a:t>
            </a:r>
            <a:r>
              <a:rPr lang="vi-VN" sz="1950" b="0" i="0" dirty="0" err="1">
                <a:solidFill>
                  <a:srgbClr val="222222"/>
                </a:solidFill>
                <a:effectLst/>
                <a:latin typeface="Times New Roman" panose="02020603050405020304" pitchFamily="18" charset="0"/>
                <a:cs typeface="Times New Roman" panose="02020603050405020304" pitchFamily="18" charset="0"/>
              </a:rPr>
              <a:t>thấy</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gì</a:t>
            </a:r>
            <a:r>
              <a:rPr lang="vi-VN" sz="1950" b="0" i="0" dirty="0">
                <a:solidFill>
                  <a:srgbClr val="222222"/>
                </a:solidFill>
                <a:effectLst/>
                <a:latin typeface="Times New Roman" panose="02020603050405020304" pitchFamily="18" charset="0"/>
                <a:cs typeface="Times New Roman" panose="02020603050405020304" pitchFamily="18" charset="0"/>
              </a:rPr>
              <a:t> đâu?</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Mặt</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trời</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mới</a:t>
            </a:r>
            <a:r>
              <a:rPr lang="vi-VN" sz="1950" b="0" i="0" dirty="0">
                <a:solidFill>
                  <a:srgbClr val="222222"/>
                </a:solidFill>
                <a:effectLst/>
                <a:latin typeface="Times New Roman" panose="02020603050405020304" pitchFamily="18" charset="0"/>
                <a:cs typeface="Times New Roman" panose="02020603050405020304" pitchFamily="18" charset="0"/>
              </a:rPr>
              <a:t> nhô cao</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Cho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b="0" i="0" dirty="0">
                <a:solidFill>
                  <a:srgbClr val="222222"/>
                </a:solidFill>
                <a:effectLst/>
                <a:latin typeface="Times New Roman" panose="02020603050405020304" pitchFamily="18" charset="0"/>
                <a:cs typeface="Times New Roman" panose="02020603050405020304" pitchFamily="18" charset="0"/>
              </a:rPr>
              <a:t> con </a:t>
            </a:r>
            <a:r>
              <a:rPr lang="vi-VN" sz="1950" b="0" i="0" dirty="0" err="1">
                <a:solidFill>
                  <a:srgbClr val="222222"/>
                </a:solidFill>
                <a:effectLst/>
                <a:latin typeface="Times New Roman" panose="02020603050405020304" pitchFamily="18" charset="0"/>
                <a:cs typeface="Times New Roman" panose="02020603050405020304" pitchFamily="18" charset="0"/>
              </a:rPr>
              <a:t>nhìn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rõ</a:t>
            </a:r>
            <a:r>
              <a:rPr lang="en-US" sz="1950" dirty="0">
                <a:solidFill>
                  <a:srgbClr val="222222"/>
                </a:solidFill>
                <a:latin typeface="Times New Roman" panose="02020603050405020304" pitchFamily="18" charset="0"/>
                <a:cs typeface="Times New Roman" panose="02020603050405020304" pitchFamily="18" charset="0"/>
              </a:rPr>
              <a:t>.</a:t>
            </a:r>
          </a:p>
          <a:p>
            <a:pPr marL="225425"/>
            <a:endParaRPr lang="en-US" sz="1000" dirty="0">
              <a:solidFill>
                <a:srgbClr val="222222"/>
              </a:solidFill>
              <a:latin typeface="Times New Roman" panose="02020603050405020304" pitchFamily="18" charset="0"/>
              <a:cs typeface="Times New Roman" panose="02020603050405020304" pitchFamily="18" charset="0"/>
            </a:endParaRPr>
          </a:p>
          <a:p>
            <a:pPr marL="225425"/>
            <a:r>
              <a:rPr lang="vi-VN" sz="1950" b="0" i="0" dirty="0">
                <a:solidFill>
                  <a:srgbClr val="222222"/>
                </a:solidFill>
                <a:effectLst/>
                <a:latin typeface="Times New Roman" panose="02020603050405020304" pitchFamily="18" charset="0"/>
                <a:cs typeface="Times New Roman" panose="02020603050405020304" pitchFamily="18" charset="0"/>
              </a:rPr>
              <a:t>Nhưng </a:t>
            </a:r>
            <a:r>
              <a:rPr lang="vi-VN" sz="1950" b="0" i="0" dirty="0" err="1">
                <a:solidFill>
                  <a:srgbClr val="222222"/>
                </a:solidFill>
                <a:effectLst/>
                <a:latin typeface="Times New Roman" panose="02020603050405020304" pitchFamily="18" charset="0"/>
                <a:cs typeface="Times New Roman" panose="02020603050405020304" pitchFamily="18" charset="0"/>
              </a:rPr>
              <a:t>còn</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cần</a:t>
            </a:r>
            <a:r>
              <a:rPr lang="vi-VN" sz="1950" b="0" i="0" dirty="0">
                <a:solidFill>
                  <a:srgbClr val="222222"/>
                </a:solidFill>
                <a:effectLst/>
                <a:latin typeface="Times New Roman" panose="02020603050405020304" pitchFamily="18" charset="0"/>
                <a:cs typeface="Times New Roman" panose="02020603050405020304" pitchFamily="18" charset="0"/>
              </a:rPr>
              <a:t> cho </a:t>
            </a:r>
            <a:r>
              <a:rPr lang="vi-VN" sz="1950" b="0" i="0" dirty="0" err="1">
                <a:solidFill>
                  <a:srgbClr val="222222"/>
                </a:solidFill>
                <a:effectLst/>
                <a:latin typeface="Times New Roman" panose="02020603050405020304" pitchFamily="18" charset="0"/>
                <a:cs typeface="Times New Roman" panose="02020603050405020304" pitchFamily="18" charset="0"/>
              </a:rPr>
              <a:t>trẻ</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Tình</a:t>
            </a:r>
            <a:r>
              <a:rPr lang="vi-VN" sz="1950" b="0" i="0" dirty="0">
                <a:solidFill>
                  <a:srgbClr val="222222"/>
                </a:solidFill>
                <a:effectLst/>
                <a:latin typeface="Times New Roman" panose="02020603050405020304" pitchFamily="18" charset="0"/>
                <a:cs typeface="Times New Roman" panose="02020603050405020304" pitchFamily="18" charset="0"/>
              </a:rPr>
              <a:t> yêu </a:t>
            </a:r>
            <a:r>
              <a:rPr lang="vi-VN" sz="1950" b="0" i="0" dirty="0" err="1">
                <a:solidFill>
                  <a:srgbClr val="222222"/>
                </a:solidFill>
                <a:effectLst/>
                <a:latin typeface="Times New Roman" panose="02020603050405020304" pitchFamily="18" charset="0"/>
                <a:cs typeface="Times New Roman" panose="02020603050405020304" pitchFamily="18" charset="0"/>
              </a:rPr>
              <a:t>và</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lời</a:t>
            </a:r>
            <a:r>
              <a:rPr lang="vi-VN" sz="1950" b="0" i="0" dirty="0">
                <a:solidFill>
                  <a:srgbClr val="222222"/>
                </a:solidFill>
                <a:effectLst/>
                <a:latin typeface="Times New Roman" panose="02020603050405020304" pitchFamily="18" charset="0"/>
                <a:cs typeface="Times New Roman" panose="02020603050405020304" pitchFamily="18" charset="0"/>
              </a:rPr>
              <a:t> ru</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a:solidFill>
                  <a:srgbClr val="222222"/>
                </a:solidFill>
                <a:effectLst/>
                <a:latin typeface="Times New Roman" panose="02020603050405020304" pitchFamily="18" charset="0"/>
                <a:cs typeface="Times New Roman" panose="02020603050405020304" pitchFamily="18" charset="0"/>
              </a:rPr>
              <a:t>Cho nên </a:t>
            </a:r>
            <a:r>
              <a:rPr lang="vi-VN" sz="1950" b="0" i="0" dirty="0" err="1">
                <a:solidFill>
                  <a:srgbClr val="222222"/>
                </a:solidFill>
                <a:effectLst/>
                <a:latin typeface="Times New Roman" panose="02020603050405020304" pitchFamily="18" charset="0"/>
                <a:cs typeface="Times New Roman" panose="02020603050405020304" pitchFamily="18" charset="0"/>
              </a:rPr>
              <a:t>mẹ</a:t>
            </a:r>
            <a:r>
              <a:rPr lang="vi-VN" sz="1950" b="0" i="0" dirty="0">
                <a:solidFill>
                  <a:srgbClr val="222222"/>
                </a:solidFill>
                <a:effectLst/>
                <a:latin typeface="Times New Roman" panose="02020603050405020304" pitchFamily="18" charset="0"/>
                <a:cs typeface="Times New Roman" panose="02020603050405020304" pitchFamily="18" charset="0"/>
              </a:rPr>
              <a:t> sinh ra</a:t>
            </a:r>
            <a:r>
              <a:rPr lang="vi-VN" sz="1950" dirty="0">
                <a:latin typeface="Times New Roman" panose="02020603050405020304" pitchFamily="18" charset="0"/>
                <a:cs typeface="Times New Roman" panose="02020603050405020304" pitchFamily="18" charset="0"/>
              </a:rPr>
              <a:t/>
            </a:r>
            <a:br>
              <a:rPr lang="vi-VN" sz="1950" dirty="0">
                <a:latin typeface="Times New Roman" panose="02020603050405020304" pitchFamily="18" charset="0"/>
                <a:cs typeface="Times New Roman" panose="02020603050405020304" pitchFamily="18" charset="0"/>
              </a:rPr>
            </a:br>
            <a:r>
              <a:rPr lang="vi-VN" sz="1950" b="0" i="0" dirty="0" err="1">
                <a:solidFill>
                  <a:srgbClr val="222222"/>
                </a:solidFill>
                <a:effectLst/>
                <a:latin typeface="Times New Roman" panose="02020603050405020304" pitchFamily="18" charset="0"/>
                <a:cs typeface="Times New Roman" panose="02020603050405020304" pitchFamily="18" charset="0"/>
              </a:rPr>
              <a:t>Để</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bế</a:t>
            </a:r>
            <a:r>
              <a:rPr lang="vi-VN" sz="1950" b="0" i="0" dirty="0">
                <a:solidFill>
                  <a:srgbClr val="222222"/>
                </a:solidFill>
                <a:effectLst/>
                <a:latin typeface="Times New Roman" panose="02020603050405020304" pitchFamily="18" charset="0"/>
                <a:cs typeface="Times New Roman" panose="02020603050405020304" pitchFamily="18" charset="0"/>
              </a:rPr>
              <a:t> </a:t>
            </a:r>
            <a:r>
              <a:rPr lang="vi-VN" sz="1950" b="0" i="0" dirty="0" err="1">
                <a:solidFill>
                  <a:srgbClr val="222222"/>
                </a:solidFill>
                <a:effectLst/>
                <a:latin typeface="Times New Roman" panose="02020603050405020304" pitchFamily="18" charset="0"/>
                <a:cs typeface="Times New Roman" panose="02020603050405020304" pitchFamily="18" charset="0"/>
              </a:rPr>
              <a:t>bồng</a:t>
            </a:r>
            <a:r>
              <a:rPr lang="vi-VN" sz="1950" b="0" i="0" dirty="0">
                <a:solidFill>
                  <a:srgbClr val="222222"/>
                </a:solidFill>
                <a:effectLst/>
                <a:latin typeface="Times New Roman" panose="02020603050405020304" pitchFamily="18" charset="0"/>
                <a:cs typeface="Times New Roman" panose="02020603050405020304" pitchFamily="18" charset="0"/>
              </a:rPr>
              <a:t> chăm </a:t>
            </a:r>
            <a:r>
              <a:rPr lang="vi-VN" sz="1950" b="0" i="0" dirty="0" err="1">
                <a:solidFill>
                  <a:srgbClr val="222222"/>
                </a:solidFill>
                <a:effectLst/>
                <a:latin typeface="Times New Roman" panose="02020603050405020304" pitchFamily="18" charset="0"/>
                <a:cs typeface="Times New Roman" panose="02020603050405020304" pitchFamily="18" charset="0"/>
              </a:rPr>
              <a:t>sóc</a:t>
            </a:r>
            <a:endParaRPr lang="en-US" sz="1950" b="0" i="0" dirty="0">
              <a:solidFill>
                <a:srgbClr val="222222"/>
              </a:solidFill>
              <a:effectLst/>
              <a:latin typeface="Times New Roman" panose="02020603050405020304" pitchFamily="18" charset="0"/>
              <a:cs typeface="Times New Roman" panose="02020603050405020304" pitchFamily="18" charset="0"/>
            </a:endParaRPr>
          </a:p>
          <a:p>
            <a:pPr marL="225425" algn="r"/>
            <a:r>
              <a:rPr lang="en-US" sz="1800" i="1" dirty="0" err="1">
                <a:solidFill>
                  <a:srgbClr val="222222"/>
                </a:solidFill>
                <a:latin typeface="Times New Roman" panose="02020603050405020304" pitchFamily="18" charset="0"/>
                <a:cs typeface="Times New Roman" panose="02020603050405020304" pitchFamily="18" charset="0"/>
              </a:rPr>
              <a:t>Xuân</a:t>
            </a:r>
            <a:r>
              <a:rPr lang="en-US" sz="1800" dirty="0">
                <a:solidFill>
                  <a:srgbClr val="222222"/>
                </a:solidFill>
                <a:latin typeface="Times New Roman" panose="02020603050405020304" pitchFamily="18" charset="0"/>
                <a:cs typeface="Times New Roman" panose="02020603050405020304" pitchFamily="18" charset="0"/>
              </a:rPr>
              <a:t> </a:t>
            </a:r>
            <a:r>
              <a:rPr lang="en-US" sz="1800" i="1" dirty="0" err="1">
                <a:solidFill>
                  <a:srgbClr val="222222"/>
                </a:solidFill>
                <a:latin typeface="Times New Roman" panose="02020603050405020304" pitchFamily="18" charset="0"/>
                <a:cs typeface="Times New Roman" panose="02020603050405020304" pitchFamily="18" charset="0"/>
              </a:rPr>
              <a:t>Quỳnh</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94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
            <a:extLst>
              <a:ext uri="{FF2B5EF4-FFF2-40B4-BE49-F238E27FC236}">
                <a16:creationId xmlns:a16="http://schemas.microsoft.com/office/drawing/2014/main" id="{4CB5ECFE-4586-4465-9249-06ECB97622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252767">
            <a:off x="5968875" y="2282273"/>
            <a:ext cx="7083641" cy="8324791"/>
          </a:xfrm>
          <a:prstGeom prst="rect">
            <a:avLst/>
          </a:prstGeom>
        </p:spPr>
      </p:pic>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3110276" y="267277"/>
            <a:ext cx="471020" cy="46358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132596" y="4546420"/>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Nhóm 7">
            <a:extLst>
              <a:ext uri="{FF2B5EF4-FFF2-40B4-BE49-F238E27FC236}">
                <a16:creationId xmlns:a16="http://schemas.microsoft.com/office/drawing/2014/main" id="{4A9F1080-E526-4998-94B2-B769FCA25F2E}"/>
              </a:ext>
            </a:extLst>
          </p:cNvPr>
          <p:cNvGrpSpPr/>
          <p:nvPr/>
        </p:nvGrpSpPr>
        <p:grpSpPr>
          <a:xfrm>
            <a:off x="97976" y="96703"/>
            <a:ext cx="2731296" cy="3917108"/>
            <a:chOff x="90311" y="884115"/>
            <a:chExt cx="2254528" cy="3357363"/>
          </a:xfrm>
        </p:grpSpPr>
        <p:grpSp>
          <p:nvGrpSpPr>
            <p:cNvPr id="3" name="Nhóm 2">
              <a:extLst>
                <a:ext uri="{FF2B5EF4-FFF2-40B4-BE49-F238E27FC236}">
                  <a16:creationId xmlns:a16="http://schemas.microsoft.com/office/drawing/2014/main" id="{C4EA8A10-E224-4FF9-972C-CE831491D063}"/>
                </a:ext>
              </a:extLst>
            </p:cNvPr>
            <p:cNvGrpSpPr/>
            <p:nvPr/>
          </p:nvGrpSpPr>
          <p:grpSpPr>
            <a:xfrm>
              <a:off x="90311" y="884115"/>
              <a:ext cx="2254528" cy="1282817"/>
              <a:chOff x="1041828" y="981021"/>
              <a:chExt cx="4616375" cy="2598968"/>
            </a:xfrm>
          </p:grpSpPr>
          <p:pic>
            <p:nvPicPr>
              <p:cNvPr id="2050" name="Picture 2" descr="Bài thơ Đôi mắt của em">
                <a:extLst>
                  <a:ext uri="{FF2B5EF4-FFF2-40B4-BE49-F238E27FC236}">
                    <a16:creationId xmlns:a16="http://schemas.microsoft.com/office/drawing/2014/main" id="{C3A9783D-B34E-42FD-84B7-8AC13F46A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28" y="981021"/>
                <a:ext cx="4616375" cy="2598968"/>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F5A41783-60BA-4727-AC8E-55CAFB590305}"/>
                  </a:ext>
                </a:extLst>
              </p:cNvPr>
              <p:cNvSpPr/>
              <p:nvPr/>
            </p:nvSpPr>
            <p:spPr>
              <a:xfrm>
                <a:off x="1196622" y="1140178"/>
                <a:ext cx="1072445" cy="349955"/>
              </a:xfrm>
              <a:prstGeom prst="rect">
                <a:avLst/>
              </a:prstGeom>
              <a:solidFill>
                <a:srgbClr val="E5E5E5"/>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Hộp Văn bản 3">
              <a:extLst>
                <a:ext uri="{FF2B5EF4-FFF2-40B4-BE49-F238E27FC236}">
                  <a16:creationId xmlns:a16="http://schemas.microsoft.com/office/drawing/2014/main" id="{8B373BF3-195A-47DF-9776-A79B6427E0A6}"/>
                </a:ext>
              </a:extLst>
            </p:cNvPr>
            <p:cNvSpPr txBox="1"/>
            <p:nvPr/>
          </p:nvSpPr>
          <p:spPr>
            <a:xfrm>
              <a:off x="90311" y="2179375"/>
              <a:ext cx="2254528" cy="2062103"/>
            </a:xfrm>
            <a:prstGeom prst="rect">
              <a:avLst/>
            </a:prstGeom>
            <a:solidFill>
              <a:srgbClr val="E4E4E4"/>
            </a:solidFill>
            <a:ln>
              <a:solidFill>
                <a:srgbClr val="E2E2E2"/>
              </a:solidFill>
            </a:ln>
          </p:spPr>
          <p:txBody>
            <a:bodyPr wrap="square" rtlCol="0">
              <a:spAutoFit/>
            </a:bodyPr>
            <a:lstStyle/>
            <a:p>
              <a:pPr marL="225425" algn="l"/>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xinh </a:t>
              </a:r>
              <a:r>
                <a:rPr lang="vi-VN" sz="1600" b="0" i="0" dirty="0" err="1">
                  <a:solidFill>
                    <a:srgbClr val="222222"/>
                  </a:solidFill>
                  <a:effectLst/>
                  <a:latin typeface="Times New Roman" panose="02020603050405020304" pitchFamily="18" charset="0"/>
                  <a:cs typeface="Times New Roman" panose="02020603050405020304" pitchFamily="18" charset="0"/>
                </a:rPr>
                <a:t>xinh</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tròn</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tròn</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Giúp</a:t>
              </a:r>
              <a:r>
                <a:rPr lang="vi-VN" sz="1600" b="0" i="0" dirty="0">
                  <a:solidFill>
                    <a:srgbClr val="222222"/>
                  </a:solidFill>
                  <a:effectLst/>
                  <a:latin typeface="Times New Roman" panose="02020603050405020304" pitchFamily="18" charset="0"/>
                  <a:cs typeface="Times New Roman" panose="02020603050405020304" pitchFamily="18" charset="0"/>
                </a:rPr>
                <a:t> em </a:t>
              </a:r>
              <a:r>
                <a:rPr lang="vi-VN" sz="1600" b="0" i="0" dirty="0" err="1">
                  <a:solidFill>
                    <a:srgbClr val="222222"/>
                  </a:solidFill>
                  <a:effectLst/>
                  <a:latin typeface="Times New Roman" panose="02020603050405020304" pitchFamily="18" charset="0"/>
                  <a:cs typeface="Times New Roman" panose="02020603050405020304" pitchFamily="18" charset="0"/>
                </a:rPr>
                <a:t>nhìn</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thấy</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Mọi</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vật</a:t>
              </a:r>
              <a:r>
                <a:rPr lang="vi-VN" sz="1600" b="0" i="0" dirty="0">
                  <a:solidFill>
                    <a:srgbClr val="222222"/>
                  </a:solidFill>
                  <a:effectLst/>
                  <a:latin typeface="Times New Roman" panose="02020603050405020304" pitchFamily="18" charset="0"/>
                  <a:cs typeface="Times New Roman" panose="02020603050405020304" pitchFamily="18" charset="0"/>
                </a:rPr>
                <a:t> xung quanh.</a:t>
              </a:r>
            </a:p>
            <a:p>
              <a:pPr marL="225425" algn="l"/>
              <a:r>
                <a:rPr lang="vi-VN" sz="1600" b="0" i="0" dirty="0">
                  <a:solidFill>
                    <a:srgbClr val="222222"/>
                  </a:solidFill>
                  <a:effectLst/>
                  <a:latin typeface="Times New Roman" panose="02020603050405020304" pitchFamily="18" charset="0"/>
                  <a:cs typeface="Times New Roman" panose="02020603050405020304" pitchFamily="18" charset="0"/>
                </a:rPr>
                <a:t>Em yêu em </a:t>
              </a:r>
              <a:r>
                <a:rPr lang="vi-VN" sz="1600" b="0" i="0" dirty="0" err="1">
                  <a:solidFill>
                    <a:srgbClr val="222222"/>
                  </a:solidFill>
                  <a:effectLst/>
                  <a:latin typeface="Times New Roman" panose="02020603050405020304" pitchFamily="18" charset="0"/>
                  <a:cs typeface="Times New Roman" panose="02020603050405020304" pitchFamily="18" charset="0"/>
                </a:rPr>
                <a:t>quý</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a:solidFill>
                    <a:srgbClr val="222222"/>
                  </a:solidFill>
                  <a:effectLst/>
                  <a:latin typeface="Times New Roman" panose="02020603050405020304" pitchFamily="18" charset="0"/>
                  <a:cs typeface="Times New Roman" panose="02020603050405020304" pitchFamily="18" charset="0"/>
                </a:rPr>
                <a:t>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xinh </a:t>
              </a:r>
              <a:r>
                <a:rPr lang="vi-VN" sz="1600" b="0" i="0" dirty="0" err="1">
                  <a:solidFill>
                    <a:srgbClr val="222222"/>
                  </a:solidFill>
                  <a:effectLst/>
                  <a:latin typeface="Times New Roman" panose="02020603050405020304" pitchFamily="18" charset="0"/>
                  <a:cs typeface="Times New Roman" panose="02020603050405020304" pitchFamily="18" charset="0"/>
                </a:rPr>
                <a:t>xinh</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Giữ</a:t>
              </a:r>
              <a:r>
                <a:rPr lang="vi-VN" sz="1600" b="0" i="0" dirty="0">
                  <a:solidFill>
                    <a:srgbClr val="222222"/>
                  </a:solidFill>
                  <a:effectLst/>
                  <a:latin typeface="Times New Roman" panose="02020603050405020304" pitchFamily="18" charset="0"/>
                  <a:cs typeface="Times New Roman" panose="02020603050405020304" pitchFamily="18" charset="0"/>
                </a:rPr>
                <a:t> cho đôi </a:t>
              </a:r>
              <a:r>
                <a:rPr lang="vi-VN" sz="1600" b="0" i="0" dirty="0" err="1">
                  <a:solidFill>
                    <a:srgbClr val="222222"/>
                  </a:solidFill>
                  <a:effectLst/>
                  <a:latin typeface="Times New Roman" panose="02020603050405020304" pitchFamily="18" charset="0"/>
                  <a:cs typeface="Times New Roman" panose="02020603050405020304" pitchFamily="18" charset="0"/>
                </a:rPr>
                <a:t>mắt</a:t>
              </a:r>
              <a:r>
                <a:rPr lang="vi-VN" sz="1600" b="0" i="0" dirty="0">
                  <a:solidFill>
                    <a:srgbClr val="222222"/>
                  </a:solidFill>
                  <a:effectLst/>
                  <a:latin typeface="Times New Roman" panose="02020603050405020304" pitchFamily="18" charset="0"/>
                  <a:cs typeface="Times New Roman" panose="02020603050405020304" pitchFamily="18" charset="0"/>
                </a:rPr>
                <a:t/>
              </a:r>
              <a:br>
                <a:rPr lang="vi-VN" sz="1600" b="0" i="0" dirty="0">
                  <a:solidFill>
                    <a:srgbClr val="222222"/>
                  </a:solidFill>
                  <a:effectLst/>
                  <a:latin typeface="Times New Roman" panose="02020603050405020304" pitchFamily="18" charset="0"/>
                  <a:cs typeface="Times New Roman" panose="02020603050405020304" pitchFamily="18" charset="0"/>
                </a:rPr>
              </a:br>
              <a:r>
                <a:rPr lang="vi-VN" sz="1600" b="0" i="0" dirty="0" err="1">
                  <a:solidFill>
                    <a:srgbClr val="222222"/>
                  </a:solidFill>
                  <a:effectLst/>
                  <a:latin typeface="Times New Roman" panose="02020603050405020304" pitchFamily="18" charset="0"/>
                  <a:cs typeface="Times New Roman" panose="02020603050405020304" pitchFamily="18" charset="0"/>
                </a:rPr>
                <a:t>Ngày</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càng</a:t>
              </a:r>
              <a:r>
                <a:rPr lang="vi-VN" sz="1600" b="0" i="0" dirty="0">
                  <a:solidFill>
                    <a:srgbClr val="222222"/>
                  </a:solidFill>
                  <a:effectLst/>
                  <a:latin typeface="Times New Roman" panose="02020603050405020304" pitchFamily="18" charset="0"/>
                  <a:cs typeface="Times New Roman" panose="02020603050405020304" pitchFamily="18" charset="0"/>
                </a:rPr>
                <a:t> </a:t>
              </a:r>
              <a:r>
                <a:rPr lang="vi-VN" sz="1600" b="0" i="0" dirty="0" err="1">
                  <a:solidFill>
                    <a:srgbClr val="222222"/>
                  </a:solidFill>
                  <a:effectLst/>
                  <a:latin typeface="Times New Roman" panose="02020603050405020304" pitchFamily="18" charset="0"/>
                  <a:cs typeface="Times New Roman" panose="02020603050405020304" pitchFamily="18" charset="0"/>
                </a:rPr>
                <a:t>sáng</a:t>
              </a:r>
              <a:r>
                <a:rPr lang="vi-VN" sz="1600" b="0" i="0" dirty="0">
                  <a:solidFill>
                    <a:srgbClr val="222222"/>
                  </a:solidFill>
                  <a:effectLst/>
                  <a:latin typeface="Times New Roman" panose="02020603050405020304" pitchFamily="18" charset="0"/>
                  <a:cs typeface="Times New Roman" panose="02020603050405020304" pitchFamily="18" charset="0"/>
                </a:rPr>
                <a:t> hơn.</a:t>
              </a:r>
            </a:p>
          </p:txBody>
        </p:sp>
      </p:grpSp>
      <p:pic>
        <p:nvPicPr>
          <p:cNvPr id="2054" name="Picture 6" descr="Truyện Thỏ Con Không Vâng Lời - Chuyện Kể Bé Nghe [Full HD] - YouTube">
            <a:extLst>
              <a:ext uri="{FF2B5EF4-FFF2-40B4-BE49-F238E27FC236}">
                <a16:creationId xmlns:a16="http://schemas.microsoft.com/office/drawing/2014/main" id="{57791FE2-57A6-4A4F-97AE-C47EB2C3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04" y="20796"/>
            <a:ext cx="2731296" cy="166223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Nhóm 11">
            <a:extLst>
              <a:ext uri="{FF2B5EF4-FFF2-40B4-BE49-F238E27FC236}">
                <a16:creationId xmlns:a16="http://schemas.microsoft.com/office/drawing/2014/main" id="{68F31940-D15E-49ED-BC0A-401DA28F6BEF}"/>
              </a:ext>
            </a:extLst>
          </p:cNvPr>
          <p:cNvGrpSpPr/>
          <p:nvPr/>
        </p:nvGrpSpPr>
        <p:grpSpPr>
          <a:xfrm>
            <a:off x="2829272" y="1683034"/>
            <a:ext cx="3511074" cy="3460466"/>
            <a:chOff x="3198070" y="1822253"/>
            <a:chExt cx="3391811" cy="3191829"/>
          </a:xfrm>
        </p:grpSpPr>
        <p:grpSp>
          <p:nvGrpSpPr>
            <p:cNvPr id="10" name="Nhóm 9">
              <a:extLst>
                <a:ext uri="{FF2B5EF4-FFF2-40B4-BE49-F238E27FC236}">
                  <a16:creationId xmlns:a16="http://schemas.microsoft.com/office/drawing/2014/main" id="{2B1F7551-0B92-4D14-9672-91CBF8C476B4}"/>
                </a:ext>
              </a:extLst>
            </p:cNvPr>
            <p:cNvGrpSpPr/>
            <p:nvPr/>
          </p:nvGrpSpPr>
          <p:grpSpPr>
            <a:xfrm>
              <a:off x="3198070" y="1822253"/>
              <a:ext cx="3391811" cy="3191829"/>
              <a:chOff x="3198070" y="1822253"/>
              <a:chExt cx="3391811" cy="3191829"/>
            </a:xfrm>
          </p:grpSpPr>
          <p:pic>
            <p:nvPicPr>
              <p:cNvPr id="6" name="Picture 2" descr="Bập bênh | Bài thơ Bập bênh (Nguyễn Lãm Thắng)">
                <a:extLst>
                  <a:ext uri="{FF2B5EF4-FFF2-40B4-BE49-F238E27FC236}">
                    <a16:creationId xmlns:a16="http://schemas.microsoft.com/office/drawing/2014/main" id="{CA5B8A7A-3277-48E1-AFC4-31E72D28F0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070" y="1822253"/>
                <a:ext cx="3391811" cy="3191829"/>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CA2085F5-B9FD-4B01-8024-9F1DBFAE7453}"/>
                  </a:ext>
                </a:extLst>
              </p:cNvPr>
              <p:cNvSpPr txBox="1"/>
              <p:nvPr/>
            </p:nvSpPr>
            <p:spPr>
              <a:xfrm>
                <a:off x="4572000" y="3992925"/>
                <a:ext cx="1188633" cy="230832"/>
              </a:xfrm>
              <a:prstGeom prst="rect">
                <a:avLst/>
              </a:prstGeom>
              <a:noFill/>
            </p:spPr>
            <p:txBody>
              <a:bodyPr wrap="square" rtlCol="0">
                <a:spAutoFit/>
              </a:bodyPr>
              <a:lstStyle/>
              <a:p>
                <a:r>
                  <a:rPr lang="en-US" sz="900" i="1" dirty="0" err="1">
                    <a:latin typeface="Times New Roman" panose="02020603050405020304" pitchFamily="18" charset="0"/>
                    <a:cs typeface="Times New Roman" panose="02020603050405020304" pitchFamily="18" charset="0"/>
                  </a:rPr>
                  <a:t>Nguyễn</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Lãm</a:t>
                </a:r>
                <a:r>
                  <a:rPr lang="en-US" sz="900" i="1" dirty="0">
                    <a:latin typeface="Times New Roman" panose="02020603050405020304" pitchFamily="18" charset="0"/>
                    <a:cs typeface="Times New Roman" panose="02020603050405020304" pitchFamily="18" charset="0"/>
                  </a:rPr>
                  <a:t> </a:t>
                </a:r>
                <a:r>
                  <a:rPr lang="en-US" sz="900" i="1" dirty="0" err="1">
                    <a:latin typeface="Times New Roman" panose="02020603050405020304" pitchFamily="18" charset="0"/>
                    <a:cs typeface="Times New Roman" panose="02020603050405020304" pitchFamily="18" charset="0"/>
                  </a:rPr>
                  <a:t>Thắng</a:t>
                </a:r>
                <a:endParaRPr lang="en-US" sz="900" i="1" dirty="0">
                  <a:latin typeface="Times New Roman" panose="02020603050405020304" pitchFamily="18" charset="0"/>
                  <a:cs typeface="Times New Roman" panose="02020603050405020304" pitchFamily="18" charset="0"/>
                </a:endParaRPr>
              </a:p>
            </p:txBody>
          </p:sp>
        </p:grpSp>
        <p:sp>
          <p:nvSpPr>
            <p:cNvPr id="11" name="Hộp Văn bản 10">
              <a:extLst>
                <a:ext uri="{FF2B5EF4-FFF2-40B4-BE49-F238E27FC236}">
                  <a16:creationId xmlns:a16="http://schemas.microsoft.com/office/drawing/2014/main" id="{766E811D-4EC2-4110-806B-2A4D90607E89}"/>
                </a:ext>
              </a:extLst>
            </p:cNvPr>
            <p:cNvSpPr txBox="1"/>
            <p:nvPr/>
          </p:nvSpPr>
          <p:spPr>
            <a:xfrm>
              <a:off x="4459855" y="2263973"/>
              <a:ext cx="1188633" cy="307777"/>
            </a:xfrm>
            <a:prstGeom prst="rect">
              <a:avLst/>
            </a:prstGeom>
            <a:noFill/>
          </p:spPr>
          <p:txBody>
            <a:bodyPr wrap="square" rtlCol="0">
              <a:spAutoFit/>
            </a:bodyPr>
            <a:lstStyle/>
            <a:p>
              <a:r>
                <a:rPr lang="en-US" b="1" dirty="0" err="1">
                  <a:latin typeface="iCiel Cadena" panose="02000503000000020004" pitchFamily="2" charset="0"/>
                </a:rPr>
                <a:t>Bập</a:t>
              </a:r>
              <a:r>
                <a:rPr lang="en-US" b="1" dirty="0">
                  <a:latin typeface="iCiel Cadena" panose="02000503000000020004" pitchFamily="2" charset="0"/>
                </a:rPr>
                <a:t> </a:t>
              </a:r>
              <a:r>
                <a:rPr lang="en-US" b="1" dirty="0" err="1">
                  <a:latin typeface="iCiel Cadena" panose="02000503000000020004" pitchFamily="2" charset="0"/>
                </a:rPr>
                <a:t>bênh</a:t>
              </a:r>
              <a:endParaRPr lang="en-US" b="1" dirty="0">
                <a:latin typeface="iCiel Cadena" panose="02000503000000020004" pitchFamily="2" charset="0"/>
              </a:endParaRPr>
            </a:p>
          </p:txBody>
        </p:sp>
      </p:grpSp>
    </p:spTree>
    <p:extLst>
      <p:ext uri="{BB962C8B-B14F-4D97-AF65-F5344CB8AC3E}">
        <p14:creationId xmlns:p14="http://schemas.microsoft.com/office/powerpoint/2010/main" val="199976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843444A1-4D77-4405-B86C-22FC8B657034}"/>
              </a:ext>
            </a:extLst>
          </p:cNvPr>
          <p:cNvSpPr txBox="1"/>
          <p:nvPr/>
        </p:nvSpPr>
        <p:spPr>
          <a:xfrm>
            <a:off x="1" y="0"/>
            <a:ext cx="9143999" cy="5201424"/>
          </a:xfrm>
          <a:prstGeom prst="rect">
            <a:avLst/>
          </a:prstGeom>
          <a:solidFill>
            <a:schemeClr val="bg1"/>
          </a:solidFill>
        </p:spPr>
        <p:txBody>
          <a:bodyPr wrap="square">
            <a:spAutoFit/>
          </a:bodyPr>
          <a:lstStyle/>
          <a:p>
            <a:pPr algn="ctr"/>
            <a:endParaRPr lang="en-US" b="1" dirty="0">
              <a:latin typeface="+mj-lt"/>
            </a:endParaRPr>
          </a:p>
          <a:p>
            <a:pPr indent="290513" algn="ctr"/>
            <a:r>
              <a:rPr lang="vi-VN" sz="2800" b="1" dirty="0" err="1">
                <a:solidFill>
                  <a:srgbClr val="000000"/>
                </a:solidFill>
                <a:effectLst/>
                <a:latin typeface="+mj-lt"/>
              </a:rPr>
              <a:t>Đến</a:t>
            </a:r>
            <a:r>
              <a:rPr lang="vi-VN" sz="2800" b="1" dirty="0">
                <a:solidFill>
                  <a:srgbClr val="000000"/>
                </a:solidFill>
                <a:effectLst/>
                <a:latin typeface="+mj-lt"/>
              </a:rPr>
              <a:t> thăm </a:t>
            </a:r>
            <a:r>
              <a:rPr lang="vi-VN" sz="2800" b="1" dirty="0" err="1">
                <a:solidFill>
                  <a:srgbClr val="000000"/>
                </a:solidFill>
                <a:effectLst/>
                <a:latin typeface="+mj-lt"/>
              </a:rPr>
              <a:t>trường</a:t>
            </a:r>
            <a:r>
              <a:rPr lang="vi-VN" sz="2800" b="1" dirty="0">
                <a:solidFill>
                  <a:srgbClr val="000000"/>
                </a:solidFill>
                <a:effectLst/>
                <a:latin typeface="+mj-lt"/>
              </a:rPr>
              <a:t> </a:t>
            </a:r>
            <a:r>
              <a:rPr lang="vi-VN" sz="2800" b="1" dirty="0" err="1">
                <a:solidFill>
                  <a:srgbClr val="000000"/>
                </a:solidFill>
                <a:effectLst/>
                <a:latin typeface="+mj-lt"/>
              </a:rPr>
              <a:t>thiếu</a:t>
            </a:r>
            <a:r>
              <a:rPr lang="vi-VN" sz="2800" b="1" dirty="0">
                <a:solidFill>
                  <a:srgbClr val="000000"/>
                </a:solidFill>
                <a:effectLst/>
                <a:latin typeface="+mj-lt"/>
              </a:rPr>
              <a:t> nhi </a:t>
            </a:r>
            <a:r>
              <a:rPr lang="vi-VN" sz="2800" b="1" dirty="0" err="1">
                <a:solidFill>
                  <a:srgbClr val="000000"/>
                </a:solidFill>
                <a:effectLst/>
                <a:latin typeface="+mj-lt"/>
              </a:rPr>
              <a:t>miền</a:t>
            </a:r>
            <a:r>
              <a:rPr lang="vi-VN" sz="2800" b="1" dirty="0">
                <a:solidFill>
                  <a:srgbClr val="000000"/>
                </a:solidFill>
                <a:effectLst/>
                <a:latin typeface="+mj-lt"/>
              </a:rPr>
              <a:t> Nam</a:t>
            </a:r>
            <a:endParaRPr lang="en-US" sz="2800" b="1" dirty="0">
              <a:solidFill>
                <a:srgbClr val="000000"/>
              </a:solidFill>
              <a:effectLst/>
              <a:latin typeface="+mj-lt"/>
            </a:endParaRPr>
          </a:p>
          <a:p>
            <a:pPr algn="ctr"/>
            <a:endParaRPr lang="en-US" sz="2400" b="1" dirty="0">
              <a:solidFill>
                <a:srgbClr val="000000"/>
              </a:solidFill>
              <a:effectLst/>
              <a:latin typeface="+mj-lt"/>
            </a:endParaRPr>
          </a:p>
          <a:p>
            <a:pPr algn="ctr"/>
            <a:endParaRPr lang="vi-VN" b="1" dirty="0">
              <a:solidFill>
                <a:srgbClr val="000000"/>
              </a:solidFill>
              <a:effectLst/>
              <a:latin typeface="+mj-lt"/>
            </a:endParaRPr>
          </a:p>
          <a:p>
            <a:pPr indent="347663" algn="just"/>
            <a:r>
              <a:rPr lang="vi-VN" sz="1800" b="0" i="0" dirty="0">
                <a:solidFill>
                  <a:srgbClr val="000000"/>
                </a:solidFill>
                <a:effectLst/>
                <a:latin typeface="+mj-lt"/>
              </a:rPr>
              <a:t>Nghe tin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thăm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thiếu</a:t>
            </a:r>
            <a:r>
              <a:rPr lang="vi-VN" sz="1800" b="0" i="0" dirty="0">
                <a:solidFill>
                  <a:srgbClr val="000000"/>
                </a:solidFill>
                <a:effectLst/>
                <a:latin typeface="+mj-lt"/>
              </a:rPr>
              <a:t> nhi </a:t>
            </a:r>
            <a:r>
              <a:rPr lang="vi-VN" sz="1800" b="0" i="0" dirty="0" err="1">
                <a:solidFill>
                  <a:srgbClr val="000000"/>
                </a:solidFill>
                <a:effectLst/>
                <a:latin typeface="+mj-lt"/>
              </a:rPr>
              <a:t>miền</a:t>
            </a:r>
            <a:r>
              <a:rPr lang="vi-VN" sz="1800" b="0" i="0" dirty="0">
                <a:solidFill>
                  <a:srgbClr val="000000"/>
                </a:solidFill>
                <a:effectLst/>
                <a:latin typeface="+mj-lt"/>
              </a:rPr>
              <a:t> Nam, </a:t>
            </a:r>
            <a:r>
              <a:rPr lang="vi-VN" sz="1800" b="0" i="0" dirty="0" err="1">
                <a:solidFill>
                  <a:srgbClr val="000000"/>
                </a:solidFill>
                <a:effectLst/>
                <a:latin typeface="+mj-lt"/>
              </a:rPr>
              <a:t>các</a:t>
            </a:r>
            <a:r>
              <a:rPr lang="vi-VN" sz="1800" b="0" i="0" dirty="0">
                <a:solidFill>
                  <a:srgbClr val="000000"/>
                </a:solidFill>
                <a:effectLst/>
                <a:latin typeface="+mj-lt"/>
              </a:rPr>
              <a:t> cô </a:t>
            </a:r>
            <a:r>
              <a:rPr lang="vi-VN" sz="1800" b="0" i="0" dirty="0" err="1">
                <a:solidFill>
                  <a:srgbClr val="000000"/>
                </a:solidFill>
                <a:effectLst/>
                <a:latin typeface="+mj-lt"/>
              </a:rPr>
              <a:t>chú</a:t>
            </a:r>
            <a:r>
              <a:rPr lang="vi-VN" sz="1800" b="0" i="0" dirty="0">
                <a:solidFill>
                  <a:srgbClr val="000000"/>
                </a:solidFill>
                <a:effectLst/>
                <a:latin typeface="+mj-lt"/>
              </a:rPr>
              <a:t> </a:t>
            </a:r>
            <a:r>
              <a:rPr lang="vi-VN" sz="1800" b="0" i="0" dirty="0" err="1">
                <a:solidFill>
                  <a:srgbClr val="000000"/>
                </a:solidFill>
                <a:effectLst/>
                <a:latin typeface="+mj-lt"/>
              </a:rPr>
              <a:t>phụ</a:t>
            </a:r>
            <a:r>
              <a:rPr lang="vi-VN" sz="1800" b="0" i="0" dirty="0">
                <a:solidFill>
                  <a:srgbClr val="000000"/>
                </a:solidFill>
                <a:effectLst/>
                <a:latin typeface="+mj-lt"/>
              </a:rPr>
              <a:t> </a:t>
            </a:r>
            <a:r>
              <a:rPr lang="vi-VN" sz="1800" b="0" i="0" dirty="0" err="1">
                <a:solidFill>
                  <a:srgbClr val="000000"/>
                </a:solidFill>
                <a:effectLst/>
                <a:latin typeface="+mj-lt"/>
              </a:rPr>
              <a:t>trách</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tíu</a:t>
            </a:r>
            <a:r>
              <a:rPr lang="vi-VN" sz="1800" b="0" i="0" dirty="0">
                <a:solidFill>
                  <a:srgbClr val="000000"/>
                </a:solidFill>
                <a:effectLst/>
                <a:latin typeface="+mj-lt"/>
              </a:rPr>
              <a:t> </a:t>
            </a:r>
            <a:r>
              <a:rPr lang="vi-VN" sz="1800" b="0" i="0" dirty="0" err="1">
                <a:solidFill>
                  <a:srgbClr val="000000"/>
                </a:solidFill>
                <a:effectLst/>
                <a:latin typeface="+mj-lt"/>
              </a:rPr>
              <a:t>tít</a:t>
            </a:r>
            <a:r>
              <a:rPr lang="vi-VN" sz="1800" b="0" i="0" dirty="0">
                <a:solidFill>
                  <a:srgbClr val="000000"/>
                </a:solidFill>
                <a:effectLst/>
                <a:latin typeface="+mj-lt"/>
              </a:rPr>
              <a:t> </a:t>
            </a:r>
            <a:r>
              <a:rPr lang="vi-VN" sz="1800" b="0" i="0" dirty="0" err="1">
                <a:solidFill>
                  <a:srgbClr val="000000"/>
                </a:solidFill>
                <a:effectLst/>
                <a:latin typeface="+mj-lt"/>
              </a:rPr>
              <a:t>chuẩn</a:t>
            </a:r>
            <a:r>
              <a:rPr lang="vi-VN" sz="1800" b="0" i="0" dirty="0">
                <a:solidFill>
                  <a:srgbClr val="000000"/>
                </a:solidFill>
                <a:effectLst/>
                <a:latin typeface="+mj-lt"/>
              </a:rPr>
              <a:t> </a:t>
            </a:r>
            <a:r>
              <a:rPr lang="vi-VN" sz="1800" b="0" i="0" dirty="0" err="1">
                <a:solidFill>
                  <a:srgbClr val="000000"/>
                </a:solidFill>
                <a:effectLst/>
                <a:latin typeface="+mj-lt"/>
              </a:rPr>
              <a:t>bị</a:t>
            </a:r>
            <a:r>
              <a:rPr lang="vi-VN" sz="1800" b="0" i="0" dirty="0">
                <a:solidFill>
                  <a:srgbClr val="000000"/>
                </a:solidFill>
                <a:effectLst/>
                <a:latin typeface="+mj-lt"/>
              </a:rPr>
              <a:t>, trang </a:t>
            </a:r>
            <a:r>
              <a:rPr lang="vi-VN" sz="1800" b="0" i="0" dirty="0" err="1">
                <a:solidFill>
                  <a:srgbClr val="000000"/>
                </a:solidFill>
                <a:effectLst/>
                <a:latin typeface="+mj-lt"/>
              </a:rPr>
              <a:t>hoàng</a:t>
            </a:r>
            <a:r>
              <a:rPr lang="vi-VN" sz="1800" b="0" i="0" dirty="0">
                <a:solidFill>
                  <a:srgbClr val="000000"/>
                </a:solidFill>
                <a:effectLst/>
                <a:latin typeface="+mj-lt"/>
              </a:rPr>
              <a:t> </a:t>
            </a:r>
            <a:r>
              <a:rPr lang="vi-VN" sz="1800" b="0" i="0" dirty="0" err="1">
                <a:solidFill>
                  <a:srgbClr val="000000"/>
                </a:solidFill>
                <a:effectLst/>
                <a:latin typeface="+mj-lt"/>
              </a:rPr>
              <a:t>hội</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đón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a:t>
            </a:r>
          </a:p>
          <a:p>
            <a:pPr indent="347663" algn="just"/>
            <a:r>
              <a:rPr lang="vi-VN" sz="1800" b="0" i="0" dirty="0">
                <a:solidFill>
                  <a:srgbClr val="000000"/>
                </a:solidFill>
                <a:effectLst/>
                <a:latin typeface="+mj-lt"/>
              </a:rPr>
              <a:t>Khi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tất</a:t>
            </a:r>
            <a:r>
              <a:rPr lang="vi-VN" sz="1800" b="0" i="0" dirty="0">
                <a:solidFill>
                  <a:srgbClr val="000000"/>
                </a:solidFill>
                <a:effectLst/>
                <a:latin typeface="+mj-lt"/>
              </a:rPr>
              <a:t> </a:t>
            </a:r>
            <a:r>
              <a:rPr lang="vi-VN" sz="1800" b="0" i="0" dirty="0" err="1">
                <a:solidFill>
                  <a:srgbClr val="000000"/>
                </a:solidFill>
                <a:effectLst/>
                <a:latin typeface="+mj-lt"/>
              </a:rPr>
              <a:t>cả</a:t>
            </a:r>
            <a:r>
              <a:rPr lang="vi-VN" sz="1800" b="0" i="0" dirty="0">
                <a:solidFill>
                  <a:srgbClr val="000000"/>
                </a:solidFill>
                <a:effectLst/>
                <a:latin typeface="+mj-lt"/>
              </a:rPr>
              <a:t> </a:t>
            </a:r>
            <a:r>
              <a:rPr lang="vi-VN" sz="1800" b="0" i="0" dirty="0" err="1">
                <a:solidFill>
                  <a:srgbClr val="000000"/>
                </a:solidFill>
                <a:effectLst/>
                <a:latin typeface="+mj-lt"/>
              </a:rPr>
              <a:t>mọi</a:t>
            </a:r>
            <a:r>
              <a:rPr lang="vi-VN" sz="1800" b="0" i="0" dirty="0">
                <a:solidFill>
                  <a:srgbClr val="000000"/>
                </a:solidFill>
                <a:effectLst/>
                <a:latin typeface="+mj-lt"/>
              </a:rPr>
              <a:t> </a:t>
            </a:r>
            <a:r>
              <a:rPr lang="vi-VN" sz="1800" b="0" i="0" dirty="0" err="1">
                <a:solidFill>
                  <a:srgbClr val="000000"/>
                </a:solidFill>
                <a:effectLst/>
                <a:latin typeface="+mj-lt"/>
              </a:rPr>
              <a:t>người</a:t>
            </a:r>
            <a:r>
              <a:rPr lang="vi-VN" sz="1800" b="0" i="0" dirty="0">
                <a:solidFill>
                  <a:srgbClr val="000000"/>
                </a:solidFill>
                <a:effectLst/>
                <a:latin typeface="+mj-lt"/>
              </a:rPr>
              <a:t> </a:t>
            </a:r>
            <a:r>
              <a:rPr lang="vi-VN" sz="1800" b="0" i="0" dirty="0" err="1">
                <a:solidFill>
                  <a:srgbClr val="000000"/>
                </a:solidFill>
                <a:effectLst/>
                <a:latin typeface="+mj-lt"/>
              </a:rPr>
              <a:t>ùa</a:t>
            </a:r>
            <a:r>
              <a:rPr lang="vi-VN" sz="1800" b="0" i="0" dirty="0">
                <a:solidFill>
                  <a:srgbClr val="000000"/>
                </a:solidFill>
                <a:effectLst/>
                <a:latin typeface="+mj-lt"/>
              </a:rPr>
              <a:t> ra </a:t>
            </a:r>
            <a:r>
              <a:rPr lang="vi-VN" sz="1800" b="0" i="0" dirty="0" err="1">
                <a:solidFill>
                  <a:srgbClr val="000000"/>
                </a:solidFill>
                <a:effectLst/>
                <a:latin typeface="+mj-lt"/>
              </a:rPr>
              <a:t>đón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đưa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hội</a:t>
            </a:r>
            <a:r>
              <a:rPr lang="vi-VN" sz="1800" b="0" i="0" dirty="0">
                <a:solidFill>
                  <a:srgbClr val="000000"/>
                </a:solidFill>
                <a:effectLst/>
                <a:latin typeface="+mj-lt"/>
              </a:rPr>
              <a:t> </a:t>
            </a:r>
            <a:r>
              <a:rPr lang="vi-VN" sz="1800" b="0" i="0" dirty="0" err="1">
                <a:solidFill>
                  <a:srgbClr val="000000"/>
                </a:solidFill>
                <a:effectLst/>
                <a:latin typeface="+mj-lt"/>
              </a:rPr>
              <a:t>trường</a:t>
            </a:r>
            <a:r>
              <a:rPr lang="vi-VN" sz="1800" b="0" i="0" dirty="0">
                <a:solidFill>
                  <a:srgbClr val="000000"/>
                </a:solidFill>
                <a:effectLst/>
                <a:latin typeface="+mj-lt"/>
              </a:rPr>
              <a:t> </a:t>
            </a:r>
            <a:r>
              <a:rPr lang="vi-VN" sz="1800" b="0" i="0" dirty="0" err="1">
                <a:solidFill>
                  <a:srgbClr val="000000"/>
                </a:solidFill>
                <a:effectLst/>
                <a:latin typeface="+mj-lt"/>
              </a:rPr>
              <a:t>đã</a:t>
            </a:r>
            <a:r>
              <a:rPr lang="vi-VN" sz="1800" b="0" i="0" dirty="0">
                <a:solidFill>
                  <a:srgbClr val="000000"/>
                </a:solidFill>
                <a:effectLst/>
                <a:latin typeface="+mj-lt"/>
              </a:rPr>
              <a:t> </a:t>
            </a:r>
            <a:r>
              <a:rPr lang="vi-VN" sz="1800" b="0" i="0" dirty="0" err="1">
                <a:solidFill>
                  <a:srgbClr val="000000"/>
                </a:solidFill>
                <a:effectLst/>
                <a:latin typeface="+mj-lt"/>
              </a:rPr>
              <a:t>được</a:t>
            </a:r>
            <a:r>
              <a:rPr lang="vi-VN" sz="1800" b="0" i="0" dirty="0">
                <a:solidFill>
                  <a:srgbClr val="000000"/>
                </a:solidFill>
                <a:effectLst/>
                <a:latin typeface="+mj-lt"/>
              </a:rPr>
              <a:t> </a:t>
            </a:r>
            <a:r>
              <a:rPr lang="vi-VN" sz="1800" b="0" i="0" dirty="0" err="1">
                <a:solidFill>
                  <a:srgbClr val="000000"/>
                </a:solidFill>
                <a:effectLst/>
                <a:latin typeface="+mj-lt"/>
              </a:rPr>
              <a:t>chuẩn</a:t>
            </a:r>
            <a:r>
              <a:rPr lang="vi-VN" sz="1800" b="0" i="0" dirty="0">
                <a:solidFill>
                  <a:srgbClr val="000000"/>
                </a:solidFill>
                <a:effectLst/>
                <a:latin typeface="+mj-lt"/>
              </a:rPr>
              <a:t> </a:t>
            </a:r>
            <a:r>
              <a:rPr lang="vi-VN" sz="1800" b="0" i="0" dirty="0" err="1">
                <a:solidFill>
                  <a:srgbClr val="000000"/>
                </a:solidFill>
                <a:effectLst/>
                <a:latin typeface="+mj-lt"/>
              </a:rPr>
              <a:t>bị</a:t>
            </a:r>
            <a:r>
              <a:rPr lang="vi-VN" sz="1800" b="0" i="0" dirty="0">
                <a:solidFill>
                  <a:srgbClr val="000000"/>
                </a:solidFill>
                <a:effectLst/>
                <a:latin typeface="+mj-lt"/>
              </a:rPr>
              <a:t> </a:t>
            </a:r>
            <a:r>
              <a:rPr lang="vi-VN" sz="1800" b="0" i="0" dirty="0" err="1">
                <a:solidFill>
                  <a:srgbClr val="000000"/>
                </a:solidFill>
                <a:effectLst/>
                <a:latin typeface="+mj-lt"/>
              </a:rPr>
              <a:t>cờ</a:t>
            </a:r>
            <a:r>
              <a:rPr lang="vi-VN" sz="1800" b="0" i="0" dirty="0">
                <a:solidFill>
                  <a:srgbClr val="000000"/>
                </a:solidFill>
                <a:effectLst/>
                <a:latin typeface="+mj-lt"/>
              </a:rPr>
              <a:t>, hoa </a:t>
            </a:r>
            <a:r>
              <a:rPr lang="vi-VN" sz="1800" b="0" i="0" dirty="0" err="1">
                <a:solidFill>
                  <a:srgbClr val="000000"/>
                </a:solidFill>
                <a:effectLst/>
                <a:latin typeface="+mj-lt"/>
              </a:rPr>
              <a:t>lộng</a:t>
            </a:r>
            <a:r>
              <a:rPr lang="vi-VN" sz="1800" b="0" i="0" dirty="0">
                <a:solidFill>
                  <a:srgbClr val="000000"/>
                </a:solidFill>
                <a:effectLst/>
                <a:latin typeface="+mj-lt"/>
              </a:rPr>
              <a:t> </a:t>
            </a:r>
            <a:r>
              <a:rPr lang="vi-VN" sz="1800" b="0" i="0" dirty="0" err="1">
                <a:solidFill>
                  <a:srgbClr val="000000"/>
                </a:solidFill>
                <a:effectLst/>
                <a:latin typeface="+mj-lt"/>
              </a:rPr>
              <a:t>lẫy</a:t>
            </a:r>
            <a:r>
              <a:rPr lang="vi-VN" sz="1800" b="0" i="0" dirty="0">
                <a:solidFill>
                  <a:srgbClr val="000000"/>
                </a:solidFill>
                <a:effectLst/>
                <a:latin typeface="+mj-lt"/>
              </a:rPr>
              <a:t>. Nhưng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đề</a:t>
            </a:r>
            <a:r>
              <a:rPr lang="vi-VN" sz="1800" b="0" i="0" dirty="0">
                <a:solidFill>
                  <a:srgbClr val="000000"/>
                </a:solidFill>
                <a:effectLst/>
                <a:latin typeface="+mj-lt"/>
              </a:rPr>
              <a:t> </a:t>
            </a:r>
            <a:r>
              <a:rPr lang="vi-VN" sz="1800" b="0" i="0" dirty="0" err="1">
                <a:solidFill>
                  <a:srgbClr val="000000"/>
                </a:solidFill>
                <a:effectLst/>
                <a:latin typeface="+mj-lt"/>
              </a:rPr>
              <a:t>nghị</a:t>
            </a:r>
            <a:r>
              <a:rPr lang="vi-VN" sz="1800" b="0" i="0" dirty="0">
                <a:solidFill>
                  <a:srgbClr val="000000"/>
                </a:solidFill>
                <a:effectLst/>
                <a:latin typeface="+mj-lt"/>
              </a:rPr>
              <a:t> </a:t>
            </a:r>
            <a:r>
              <a:rPr lang="vi-VN" sz="1800" b="0" i="0" dirty="0" err="1">
                <a:solidFill>
                  <a:srgbClr val="000000"/>
                </a:solidFill>
                <a:effectLst/>
                <a:latin typeface="+mj-lt"/>
              </a:rPr>
              <a:t>dẫn</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đến</a:t>
            </a:r>
            <a:r>
              <a:rPr lang="vi-VN" sz="1800" b="0" i="0" dirty="0">
                <a:solidFill>
                  <a:srgbClr val="000000"/>
                </a:solidFill>
                <a:effectLst/>
                <a:latin typeface="+mj-lt"/>
              </a:rPr>
              <a:t> </a:t>
            </a:r>
            <a:r>
              <a:rPr lang="vi-VN" sz="1800" b="0" i="0" dirty="0" err="1">
                <a:solidFill>
                  <a:srgbClr val="000000"/>
                </a:solidFill>
                <a:effectLst/>
                <a:latin typeface="+mj-lt"/>
              </a:rPr>
              <a:t>nhà</a:t>
            </a:r>
            <a:r>
              <a:rPr lang="vi-VN" sz="1800" b="0" i="0" dirty="0">
                <a:solidFill>
                  <a:srgbClr val="000000"/>
                </a:solidFill>
                <a:effectLst/>
                <a:latin typeface="+mj-lt"/>
              </a:rPr>
              <a:t> </a:t>
            </a:r>
            <a:r>
              <a:rPr lang="vi-VN" sz="1800" b="0" i="0" dirty="0" err="1">
                <a:solidFill>
                  <a:srgbClr val="000000"/>
                </a:solidFill>
                <a:effectLst/>
                <a:latin typeface="+mj-lt"/>
              </a:rPr>
              <a:t>bếp</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a:t>
            </a:r>
            <a:r>
              <a:rPr lang="vi-VN" sz="1800" b="0" i="0" dirty="0" err="1">
                <a:solidFill>
                  <a:srgbClr val="000000"/>
                </a:solidFill>
                <a:effectLst/>
                <a:latin typeface="+mj-lt"/>
              </a:rPr>
              <a:t>phòng</a:t>
            </a:r>
            <a:r>
              <a:rPr lang="vi-VN" sz="1800" b="0" i="0" dirty="0">
                <a:solidFill>
                  <a:srgbClr val="000000"/>
                </a:solidFill>
                <a:effectLst/>
                <a:latin typeface="+mj-lt"/>
              </a:rPr>
              <a:t> </a:t>
            </a:r>
            <a:r>
              <a:rPr lang="vi-VN" sz="1800" b="0" i="0" dirty="0" err="1">
                <a:solidFill>
                  <a:srgbClr val="000000"/>
                </a:solidFill>
                <a:effectLst/>
                <a:latin typeface="+mj-lt"/>
              </a:rPr>
              <a:t>ngủ</a:t>
            </a:r>
            <a:r>
              <a:rPr lang="vi-VN" sz="1800" b="0" i="0" dirty="0">
                <a:solidFill>
                  <a:srgbClr val="000000"/>
                </a:solidFill>
                <a:effectLst/>
                <a:latin typeface="+mj-lt"/>
              </a:rPr>
              <a:t> xem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có</a:t>
            </a:r>
            <a:r>
              <a:rPr lang="vi-VN" sz="1800" b="0" i="0" dirty="0">
                <a:solidFill>
                  <a:srgbClr val="000000"/>
                </a:solidFill>
                <a:effectLst/>
                <a:latin typeface="+mj-lt"/>
              </a:rPr>
              <a:t> </a:t>
            </a:r>
            <a:r>
              <a:rPr lang="vi-VN" sz="1800" b="0" i="0" dirty="0" err="1">
                <a:solidFill>
                  <a:srgbClr val="000000"/>
                </a:solidFill>
                <a:effectLst/>
                <a:latin typeface="+mj-lt"/>
              </a:rPr>
              <a:t>được</a:t>
            </a:r>
            <a:r>
              <a:rPr lang="vi-VN" sz="1800" b="0" i="0" dirty="0">
                <a:solidFill>
                  <a:srgbClr val="000000"/>
                </a:solidFill>
                <a:effectLst/>
                <a:latin typeface="+mj-lt"/>
              </a:rPr>
              <a:t> ăn no, </a:t>
            </a:r>
            <a:r>
              <a:rPr lang="vi-VN" sz="1800" b="0" i="0" dirty="0" err="1">
                <a:solidFill>
                  <a:srgbClr val="000000"/>
                </a:solidFill>
                <a:effectLst/>
                <a:latin typeface="+mj-lt"/>
              </a:rPr>
              <a:t>ngủ</a:t>
            </a:r>
            <a:r>
              <a:rPr lang="vi-VN" sz="1800" b="0" i="0" dirty="0">
                <a:solidFill>
                  <a:srgbClr val="000000"/>
                </a:solidFill>
                <a:effectLst/>
                <a:latin typeface="+mj-lt"/>
              </a:rPr>
              <a:t> </a:t>
            </a:r>
            <a:r>
              <a:rPr lang="vi-VN" sz="1800" b="0" i="0" dirty="0" err="1">
                <a:solidFill>
                  <a:srgbClr val="000000"/>
                </a:solidFill>
                <a:effectLst/>
                <a:latin typeface="+mj-lt"/>
              </a:rPr>
              <a:t>ấm</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chăm </a:t>
            </a:r>
            <a:r>
              <a:rPr lang="vi-VN" sz="1800" b="0" i="0" dirty="0" err="1">
                <a:solidFill>
                  <a:srgbClr val="000000"/>
                </a:solidFill>
                <a:effectLst/>
                <a:latin typeface="+mj-lt"/>
              </a:rPr>
              <a:t>sóc</a:t>
            </a:r>
            <a:r>
              <a:rPr lang="vi-VN" sz="1800" b="0" i="0" dirty="0">
                <a:solidFill>
                  <a:srgbClr val="000000"/>
                </a:solidFill>
                <a:effectLst/>
                <a:latin typeface="+mj-lt"/>
              </a:rPr>
              <a:t> chu </a:t>
            </a:r>
            <a:r>
              <a:rPr lang="vi-VN" sz="1800" b="0" i="0" dirty="0" err="1">
                <a:solidFill>
                  <a:srgbClr val="000000"/>
                </a:solidFill>
                <a:effectLst/>
                <a:latin typeface="+mj-lt"/>
              </a:rPr>
              <a:t>đáo</a:t>
            </a:r>
            <a:r>
              <a:rPr lang="vi-VN" sz="1800" b="0" i="0" dirty="0">
                <a:solidFill>
                  <a:srgbClr val="000000"/>
                </a:solidFill>
                <a:effectLst/>
                <a:latin typeface="+mj-lt"/>
              </a:rPr>
              <a:t> không. Sau </a:t>
            </a:r>
            <a:r>
              <a:rPr lang="vi-VN" sz="1800" b="0" i="0" dirty="0" err="1">
                <a:solidFill>
                  <a:srgbClr val="000000"/>
                </a:solidFill>
                <a:effectLst/>
                <a:latin typeface="+mj-lt"/>
              </a:rPr>
              <a:t>đó</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lấy</a:t>
            </a:r>
            <a:r>
              <a:rPr lang="vi-VN" sz="1800" b="0" i="0" dirty="0">
                <a:solidFill>
                  <a:srgbClr val="000000"/>
                </a:solidFill>
                <a:effectLst/>
                <a:latin typeface="+mj-lt"/>
              </a:rPr>
              <a:t> ra </a:t>
            </a:r>
            <a:r>
              <a:rPr lang="vi-VN" sz="1800" b="0" i="0" dirty="0" err="1">
                <a:solidFill>
                  <a:srgbClr val="000000"/>
                </a:solidFill>
                <a:effectLst/>
                <a:latin typeface="+mj-lt"/>
              </a:rPr>
              <a:t>một</a:t>
            </a:r>
            <a:r>
              <a:rPr lang="vi-VN" sz="1800" b="0" i="0" dirty="0">
                <a:solidFill>
                  <a:srgbClr val="000000"/>
                </a:solidFill>
                <a:effectLst/>
                <a:latin typeface="+mj-lt"/>
              </a:rPr>
              <a:t> </a:t>
            </a:r>
            <a:r>
              <a:rPr lang="vi-VN" sz="1800" b="0" i="0" dirty="0" err="1">
                <a:solidFill>
                  <a:srgbClr val="000000"/>
                </a:solidFill>
                <a:effectLst/>
                <a:latin typeface="+mj-lt"/>
              </a:rPr>
              <a:t>gói</a:t>
            </a:r>
            <a:r>
              <a:rPr lang="vi-VN" sz="1800" b="0" i="0" dirty="0">
                <a:solidFill>
                  <a:srgbClr val="000000"/>
                </a:solidFill>
                <a:effectLst/>
                <a:latin typeface="+mj-lt"/>
              </a:rPr>
              <a:t>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lớn</a:t>
            </a:r>
            <a:r>
              <a:rPr lang="vi-VN" sz="1800" b="0" i="0" dirty="0">
                <a:solidFill>
                  <a:srgbClr val="000000"/>
                </a:solidFill>
                <a:effectLst/>
                <a:latin typeface="+mj-lt"/>
              </a:rPr>
              <a:t> chia </a:t>
            </a:r>
            <a:r>
              <a:rPr lang="vi-VN" sz="1800" b="0" i="0" dirty="0" err="1">
                <a:solidFill>
                  <a:srgbClr val="000000"/>
                </a:solidFill>
                <a:effectLst/>
                <a:latin typeface="+mj-lt"/>
              </a:rPr>
              <a:t>đều</a:t>
            </a:r>
            <a:r>
              <a:rPr lang="vi-VN" sz="1800" b="0" i="0" dirty="0">
                <a:solidFill>
                  <a:srgbClr val="000000"/>
                </a:solidFill>
                <a:effectLst/>
                <a:latin typeface="+mj-lt"/>
              </a:rPr>
              <a:t> cho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Đang </a:t>
            </a:r>
            <a:r>
              <a:rPr lang="vi-VN" sz="1800" b="0" i="0" dirty="0" err="1">
                <a:solidFill>
                  <a:srgbClr val="000000"/>
                </a:solidFill>
                <a:effectLst/>
                <a:latin typeface="+mj-lt"/>
              </a:rPr>
              <a:t>nhìn</a:t>
            </a:r>
            <a:r>
              <a:rPr lang="vi-VN" sz="1800" b="0" i="0" dirty="0">
                <a:solidFill>
                  <a:srgbClr val="000000"/>
                </a:solidFill>
                <a:effectLst/>
                <a:latin typeface="+mj-lt"/>
              </a:rPr>
              <a:t> </a:t>
            </a:r>
            <a:r>
              <a:rPr lang="vi-VN" sz="1800" b="0" i="0" dirty="0" err="1">
                <a:solidFill>
                  <a:srgbClr val="000000"/>
                </a:solidFill>
                <a:effectLst/>
                <a:latin typeface="+mj-lt"/>
              </a:rPr>
              <a:t>các</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ăn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chợt</a:t>
            </a:r>
            <a:r>
              <a:rPr lang="vi-VN" sz="1800" b="0" i="0" dirty="0">
                <a:solidFill>
                  <a:srgbClr val="000000"/>
                </a:solidFill>
                <a:effectLst/>
                <a:latin typeface="+mj-lt"/>
              </a:rPr>
              <a:t> </a:t>
            </a:r>
            <a:r>
              <a:rPr lang="vi-VN" sz="1800" b="0" i="0" dirty="0" err="1">
                <a:solidFill>
                  <a:srgbClr val="000000"/>
                </a:solidFill>
                <a:effectLst/>
                <a:latin typeface="+mj-lt"/>
              </a:rPr>
              <a:t>nhận</a:t>
            </a:r>
            <a:r>
              <a:rPr lang="vi-VN" sz="1800" b="0" i="0" dirty="0">
                <a:solidFill>
                  <a:srgbClr val="000000"/>
                </a:solidFill>
                <a:effectLst/>
                <a:latin typeface="+mj-lt"/>
              </a:rPr>
              <a:t> ra </a:t>
            </a:r>
            <a:r>
              <a:rPr lang="vi-VN" sz="1800" b="0" i="0" dirty="0" err="1">
                <a:solidFill>
                  <a:srgbClr val="000000"/>
                </a:solidFill>
                <a:effectLst/>
                <a:latin typeface="+mj-lt"/>
              </a:rPr>
              <a:t>có</a:t>
            </a:r>
            <a:r>
              <a:rPr lang="vi-VN" sz="1800" b="0" i="0" dirty="0">
                <a:solidFill>
                  <a:srgbClr val="000000"/>
                </a:solidFill>
                <a:effectLst/>
                <a:latin typeface="+mj-lt"/>
              </a:rPr>
              <a:t> 1 </a:t>
            </a:r>
            <a:r>
              <a:rPr lang="vi-VN" sz="1800" b="0" i="0" dirty="0" err="1">
                <a:solidFill>
                  <a:srgbClr val="000000"/>
                </a:solidFill>
                <a:effectLst/>
                <a:latin typeface="+mj-lt"/>
              </a:rPr>
              <a:t>cháu</a:t>
            </a:r>
            <a:r>
              <a:rPr lang="vi-VN" sz="1800" b="0" i="0" dirty="0">
                <a:solidFill>
                  <a:srgbClr val="000000"/>
                </a:solidFill>
                <a:effectLst/>
                <a:latin typeface="+mj-lt"/>
              </a:rPr>
              <a:t> đang </a:t>
            </a:r>
            <a:r>
              <a:rPr lang="vi-VN" sz="1800" b="0" i="0" dirty="0" err="1">
                <a:solidFill>
                  <a:srgbClr val="000000"/>
                </a:solidFill>
                <a:effectLst/>
                <a:latin typeface="+mj-lt"/>
              </a:rPr>
              <a:t>đứng</a:t>
            </a:r>
            <a:r>
              <a:rPr lang="vi-VN" sz="1800" b="0" i="0" dirty="0">
                <a:solidFill>
                  <a:srgbClr val="000000"/>
                </a:solidFill>
                <a:effectLst/>
                <a:latin typeface="+mj-lt"/>
              </a:rPr>
              <a:t> ở </a:t>
            </a:r>
            <a:r>
              <a:rPr lang="vi-VN" sz="1800" b="0" i="0" dirty="0" err="1">
                <a:solidFill>
                  <a:srgbClr val="000000"/>
                </a:solidFill>
                <a:effectLst/>
                <a:latin typeface="+mj-lt"/>
              </a:rPr>
              <a:t>góc</a:t>
            </a:r>
            <a:r>
              <a:rPr lang="vi-VN" sz="1800" b="0" i="0" dirty="0">
                <a:solidFill>
                  <a:srgbClr val="000000"/>
                </a:solidFill>
                <a:effectLst/>
                <a:latin typeface="+mj-lt"/>
              </a:rPr>
              <a:t> </a:t>
            </a:r>
            <a:r>
              <a:rPr lang="vi-VN" sz="1800" b="0" i="0" dirty="0" err="1">
                <a:solidFill>
                  <a:srgbClr val="000000"/>
                </a:solidFill>
                <a:effectLst/>
                <a:latin typeface="+mj-lt"/>
              </a:rPr>
              <a:t>phòng</a:t>
            </a:r>
            <a:r>
              <a:rPr lang="vi-VN" sz="1800" b="0" i="0" dirty="0">
                <a:solidFill>
                  <a:srgbClr val="000000"/>
                </a:solidFill>
                <a:effectLst/>
                <a:latin typeface="+mj-lt"/>
              </a:rPr>
              <a:t>, </a:t>
            </a:r>
            <a:r>
              <a:rPr lang="vi-VN" sz="1800" b="0" i="0" dirty="0" err="1">
                <a:solidFill>
                  <a:srgbClr val="000000"/>
                </a:solidFill>
                <a:effectLst/>
                <a:latin typeface="+mj-lt"/>
              </a:rPr>
              <a:t>nét</a:t>
            </a:r>
            <a:r>
              <a:rPr lang="vi-VN" sz="1800" b="0" i="0" dirty="0">
                <a:solidFill>
                  <a:srgbClr val="000000"/>
                </a:solidFill>
                <a:effectLst/>
                <a:latin typeface="+mj-lt"/>
              </a:rPr>
              <a:t> </a:t>
            </a:r>
            <a:r>
              <a:rPr lang="vi-VN" sz="1800" b="0" i="0" dirty="0" err="1">
                <a:solidFill>
                  <a:srgbClr val="000000"/>
                </a:solidFill>
                <a:effectLst/>
                <a:latin typeface="+mj-lt"/>
              </a:rPr>
              <a:t>mặt</a:t>
            </a:r>
            <a:r>
              <a:rPr lang="vi-VN" sz="1800" b="0" i="0" dirty="0">
                <a:solidFill>
                  <a:srgbClr val="000000"/>
                </a:solidFill>
                <a:effectLst/>
                <a:latin typeface="+mj-lt"/>
              </a:rPr>
              <a:t> </a:t>
            </a:r>
            <a:r>
              <a:rPr lang="vi-VN" sz="1800" b="0" i="0" dirty="0" err="1">
                <a:solidFill>
                  <a:srgbClr val="000000"/>
                </a:solidFill>
                <a:effectLst/>
                <a:latin typeface="+mj-lt"/>
              </a:rPr>
              <a:t>buồn</a:t>
            </a:r>
            <a:r>
              <a:rPr lang="vi-VN" sz="1800" b="0" i="0" dirty="0">
                <a:solidFill>
                  <a:srgbClr val="000000"/>
                </a:solidFill>
                <a:effectLst/>
                <a:latin typeface="+mj-lt"/>
              </a:rPr>
              <a:t> xo.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gọi</a:t>
            </a:r>
            <a:r>
              <a:rPr lang="vi-VN" sz="1800" b="0" i="0" dirty="0">
                <a:solidFill>
                  <a:srgbClr val="000000"/>
                </a:solidFill>
                <a:effectLst/>
                <a:latin typeface="+mj-lt"/>
              </a:rPr>
              <a:t> </a:t>
            </a:r>
            <a:r>
              <a:rPr lang="vi-VN" sz="1800" b="0" i="0" dirty="0" err="1">
                <a:solidFill>
                  <a:srgbClr val="000000"/>
                </a:solidFill>
                <a:effectLst/>
                <a:latin typeface="+mj-lt"/>
              </a:rPr>
              <a:t>lại</a:t>
            </a:r>
            <a:r>
              <a:rPr lang="vi-VN" sz="1800" b="0" i="0" dirty="0">
                <a:solidFill>
                  <a:srgbClr val="000000"/>
                </a:solidFill>
                <a:effectLst/>
                <a:latin typeface="+mj-lt"/>
              </a:rPr>
              <a:t> </a:t>
            </a:r>
            <a:r>
              <a:rPr lang="vi-VN" sz="1800" b="0" i="0" dirty="0" err="1">
                <a:solidFill>
                  <a:srgbClr val="000000"/>
                </a:solidFill>
                <a:effectLst/>
                <a:latin typeface="+mj-lt"/>
              </a:rPr>
              <a:t>hỏi</a:t>
            </a:r>
            <a:r>
              <a:rPr lang="vi-VN" sz="1800" b="0" i="0" dirty="0">
                <a:solidFill>
                  <a:srgbClr val="000000"/>
                </a:solidFill>
                <a:effectLst/>
                <a:latin typeface="+mj-lt"/>
              </a:rPr>
              <a:t>:</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tên </a:t>
            </a:r>
            <a:r>
              <a:rPr lang="vi-VN" sz="1800" b="0" i="0" dirty="0" err="1">
                <a:solidFill>
                  <a:srgbClr val="000000"/>
                </a:solidFill>
                <a:effectLst/>
                <a:latin typeface="+mj-lt"/>
              </a:rPr>
              <a:t>là</a:t>
            </a:r>
            <a:r>
              <a:rPr lang="vi-VN" sz="1800" b="0" i="0" dirty="0">
                <a:solidFill>
                  <a:srgbClr val="000000"/>
                </a:solidFill>
                <a:effectLst/>
                <a:latin typeface="+mj-lt"/>
              </a:rPr>
              <a:t> </a:t>
            </a:r>
            <a:r>
              <a:rPr lang="vi-VN" sz="1800" b="0" i="0" dirty="0" err="1">
                <a:solidFill>
                  <a:srgbClr val="000000"/>
                </a:solidFill>
                <a:effectLst/>
                <a:latin typeface="+mj-lt"/>
              </a:rPr>
              <a:t>gì</a:t>
            </a:r>
            <a:r>
              <a:rPr lang="vi-VN" sz="1800" b="0" i="0" dirty="0">
                <a:solidFill>
                  <a:srgbClr val="000000"/>
                </a:solidFill>
                <a:effectLst/>
                <a:latin typeface="+mj-lt"/>
              </a:rPr>
              <a:t>? </a:t>
            </a:r>
            <a:r>
              <a:rPr lang="vi-VN" sz="1800" b="0" i="0" dirty="0" err="1">
                <a:solidFill>
                  <a:srgbClr val="000000"/>
                </a:solidFill>
                <a:effectLst/>
                <a:latin typeface="+mj-lt"/>
              </a:rPr>
              <a:t>Vì</a:t>
            </a:r>
            <a:r>
              <a:rPr lang="vi-VN" sz="1800" b="0" i="0" dirty="0">
                <a:solidFill>
                  <a:srgbClr val="000000"/>
                </a:solidFill>
                <a:effectLst/>
                <a:latin typeface="+mj-lt"/>
              </a:rPr>
              <a:t> sao </a:t>
            </a:r>
            <a:r>
              <a:rPr lang="vi-VN" sz="1800" b="0" i="0" dirty="0" err="1">
                <a:solidFill>
                  <a:srgbClr val="000000"/>
                </a:solidFill>
                <a:effectLst/>
                <a:latin typeface="+mj-lt"/>
              </a:rPr>
              <a:t>lại</a:t>
            </a:r>
            <a:r>
              <a:rPr lang="vi-VN" sz="1800" b="0" i="0" dirty="0">
                <a:solidFill>
                  <a:srgbClr val="000000"/>
                </a:solidFill>
                <a:effectLst/>
                <a:latin typeface="+mj-lt"/>
              </a:rPr>
              <a:t> </a:t>
            </a:r>
            <a:r>
              <a:rPr lang="vi-VN" sz="1800" b="0" i="0" dirty="0" err="1">
                <a:solidFill>
                  <a:srgbClr val="000000"/>
                </a:solidFill>
                <a:effectLst/>
                <a:latin typeface="+mj-lt"/>
              </a:rPr>
              <a:t>đứng</a:t>
            </a:r>
            <a:r>
              <a:rPr lang="vi-VN" sz="1800" b="0" i="0" dirty="0">
                <a:solidFill>
                  <a:srgbClr val="000000"/>
                </a:solidFill>
                <a:effectLst/>
                <a:latin typeface="+mj-lt"/>
              </a:rPr>
              <a:t> ở đây?</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tên </a:t>
            </a:r>
            <a:r>
              <a:rPr lang="vi-VN" sz="1800" b="0" i="0" dirty="0" err="1">
                <a:solidFill>
                  <a:srgbClr val="000000"/>
                </a:solidFill>
                <a:effectLst/>
                <a:latin typeface="+mj-lt"/>
              </a:rPr>
              <a:t>là</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a:t>
            </a:r>
            <a:r>
              <a:rPr lang="vi-VN" sz="1800" b="0" i="0" dirty="0" err="1">
                <a:solidFill>
                  <a:srgbClr val="000000"/>
                </a:solidFill>
                <a:effectLst/>
                <a:latin typeface="+mj-lt"/>
              </a:rPr>
              <a:t>Vì</a:t>
            </a:r>
            <a:r>
              <a:rPr lang="vi-VN" sz="1800" b="0" i="0" dirty="0">
                <a:solidFill>
                  <a:srgbClr val="000000"/>
                </a:solidFill>
                <a:effectLst/>
                <a:latin typeface="+mj-lt"/>
              </a:rPr>
              <a:t>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phạm</a:t>
            </a:r>
            <a:r>
              <a:rPr lang="vi-VN" sz="1800" b="0" i="0" dirty="0">
                <a:solidFill>
                  <a:srgbClr val="000000"/>
                </a:solidFill>
                <a:effectLst/>
                <a:latin typeface="+mj-lt"/>
              </a:rPr>
              <a:t> </a:t>
            </a:r>
            <a:r>
              <a:rPr lang="vi-VN" sz="1800" b="0" i="0" dirty="0" err="1">
                <a:solidFill>
                  <a:srgbClr val="000000"/>
                </a:solidFill>
                <a:effectLst/>
                <a:latin typeface="+mj-lt"/>
              </a:rPr>
              <a:t>lỗi</a:t>
            </a:r>
            <a:r>
              <a:rPr lang="vi-VN" sz="1800" b="0" i="0" dirty="0">
                <a:solidFill>
                  <a:srgbClr val="000000"/>
                </a:solidFill>
                <a:effectLst/>
                <a:latin typeface="+mj-lt"/>
              </a:rPr>
              <a:t>, tay </a:t>
            </a:r>
            <a:r>
              <a:rPr lang="vi-VN" sz="1800" b="0" i="0" dirty="0" err="1">
                <a:solidFill>
                  <a:srgbClr val="000000"/>
                </a:solidFill>
                <a:effectLst/>
                <a:latin typeface="+mj-lt"/>
              </a:rPr>
              <a:t>bẩn</a:t>
            </a:r>
            <a:r>
              <a:rPr lang="vi-VN" sz="1800" b="0" i="0" dirty="0">
                <a:solidFill>
                  <a:srgbClr val="000000"/>
                </a:solidFill>
                <a:effectLst/>
                <a:latin typeface="+mj-lt"/>
              </a:rPr>
              <a:t> không </a:t>
            </a:r>
            <a:r>
              <a:rPr lang="vi-VN" sz="1800" b="0" i="0" dirty="0" err="1">
                <a:solidFill>
                  <a:srgbClr val="000000"/>
                </a:solidFill>
                <a:effectLst/>
                <a:latin typeface="+mj-lt"/>
              </a:rPr>
              <a:t>rửa</a:t>
            </a:r>
            <a:r>
              <a:rPr lang="vi-VN" sz="1800" b="0" i="0" dirty="0">
                <a:solidFill>
                  <a:srgbClr val="000000"/>
                </a:solidFill>
                <a:effectLst/>
                <a:latin typeface="+mj-lt"/>
              </a:rPr>
              <a:t> nên </a:t>
            </a:r>
            <a:r>
              <a:rPr lang="vi-VN" sz="1800" b="0" i="0" dirty="0" err="1">
                <a:solidFill>
                  <a:srgbClr val="000000"/>
                </a:solidFill>
                <a:effectLst/>
                <a:latin typeface="+mj-lt"/>
              </a:rPr>
              <a:t>các</a:t>
            </a:r>
            <a:r>
              <a:rPr lang="vi-VN" sz="1800" b="0" i="0" dirty="0">
                <a:solidFill>
                  <a:srgbClr val="000000"/>
                </a:solidFill>
                <a:effectLst/>
                <a:latin typeface="+mj-lt"/>
              </a:rPr>
              <a:t> cô </a:t>
            </a:r>
            <a:r>
              <a:rPr lang="vi-VN" sz="1800" b="0" i="0" dirty="0" err="1">
                <a:solidFill>
                  <a:srgbClr val="000000"/>
                </a:solidFill>
                <a:effectLst/>
                <a:latin typeface="+mj-lt"/>
              </a:rPr>
              <a:t>chú</a:t>
            </a:r>
            <a:r>
              <a:rPr lang="vi-VN" sz="1800" b="0" i="0" dirty="0">
                <a:solidFill>
                  <a:srgbClr val="000000"/>
                </a:solidFill>
                <a:effectLst/>
                <a:latin typeface="+mj-lt"/>
              </a:rPr>
              <a:t> </a:t>
            </a:r>
            <a:r>
              <a:rPr lang="vi-VN" sz="1800" b="0" i="0" dirty="0" err="1">
                <a:solidFill>
                  <a:srgbClr val="000000"/>
                </a:solidFill>
                <a:effectLst/>
                <a:latin typeface="+mj-lt"/>
              </a:rPr>
              <a:t>phạt</a:t>
            </a:r>
            <a:r>
              <a:rPr lang="vi-VN" sz="1800" b="0" i="0" dirty="0">
                <a:solidFill>
                  <a:srgbClr val="000000"/>
                </a:solidFill>
                <a:effectLst/>
                <a:latin typeface="+mj-lt"/>
              </a:rPr>
              <a:t>, không cho </a:t>
            </a:r>
            <a:r>
              <a:rPr lang="vi-VN" sz="1800" b="0" i="0" dirty="0" err="1">
                <a:solidFill>
                  <a:srgbClr val="000000"/>
                </a:solidFill>
                <a:effectLst/>
                <a:latin typeface="+mj-lt"/>
              </a:rPr>
              <a:t>nhận</a:t>
            </a:r>
            <a:r>
              <a:rPr lang="vi-VN" sz="1800" b="0" i="0" dirty="0">
                <a:solidFill>
                  <a:srgbClr val="000000"/>
                </a:solidFill>
                <a:effectLst/>
                <a:latin typeface="+mj-lt"/>
              </a:rPr>
              <a:t> </a:t>
            </a:r>
            <a:r>
              <a:rPr lang="vi-VN" sz="1800" b="0" i="0" dirty="0" err="1">
                <a:solidFill>
                  <a:srgbClr val="000000"/>
                </a:solidFill>
                <a:effectLst/>
                <a:latin typeface="+mj-lt"/>
              </a:rPr>
              <a:t>kẹo</a:t>
            </a:r>
            <a:r>
              <a:rPr lang="vi-VN" sz="1800" b="0" i="0" dirty="0">
                <a:solidFill>
                  <a:srgbClr val="000000"/>
                </a:solidFill>
                <a:effectLst/>
                <a:latin typeface="+mj-lt"/>
              </a:rPr>
              <a:t> </a:t>
            </a:r>
            <a:r>
              <a:rPr lang="vi-VN" sz="1800" b="0" i="0" dirty="0" err="1">
                <a:solidFill>
                  <a:srgbClr val="000000"/>
                </a:solidFill>
                <a:effectLst/>
                <a:latin typeface="+mj-lt"/>
              </a:rPr>
              <a:t>của</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a:t>
            </a:r>
          </a:p>
          <a:p>
            <a:pPr indent="347663" algn="just"/>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cười</a:t>
            </a:r>
            <a:r>
              <a:rPr lang="vi-VN" sz="1800" b="0" i="0" dirty="0">
                <a:solidFill>
                  <a:srgbClr val="000000"/>
                </a:solidFill>
                <a:effectLst/>
                <a:latin typeface="+mj-lt"/>
              </a:rPr>
              <a:t> </a:t>
            </a:r>
            <a:r>
              <a:rPr lang="vi-VN" sz="1800" b="0" i="0" dirty="0" err="1">
                <a:solidFill>
                  <a:srgbClr val="000000"/>
                </a:solidFill>
                <a:effectLst/>
                <a:latin typeface="+mj-lt"/>
              </a:rPr>
              <a:t>bảo</a:t>
            </a:r>
            <a:r>
              <a:rPr lang="vi-VN" sz="1800" b="0" i="0" dirty="0">
                <a:solidFill>
                  <a:srgbClr val="000000"/>
                </a:solidFill>
                <a:effectLst/>
                <a:latin typeface="+mj-lt"/>
              </a:rPr>
              <a:t> </a:t>
            </a:r>
            <a:r>
              <a:rPr lang="vi-VN" sz="1800" b="0" i="0" dirty="0" err="1">
                <a:solidFill>
                  <a:srgbClr val="000000"/>
                </a:solidFill>
                <a:effectLst/>
                <a:latin typeface="+mj-lt"/>
              </a:rPr>
              <a:t>bạn</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đi </a:t>
            </a:r>
            <a:r>
              <a:rPr lang="vi-VN" sz="1800" b="0" i="0" dirty="0" err="1">
                <a:solidFill>
                  <a:srgbClr val="000000"/>
                </a:solidFill>
                <a:effectLst/>
                <a:latin typeface="+mj-lt"/>
              </a:rPr>
              <a:t>rửa</a:t>
            </a:r>
            <a:r>
              <a:rPr lang="vi-VN" sz="1800" b="0" i="0" dirty="0">
                <a:solidFill>
                  <a:srgbClr val="000000"/>
                </a:solidFill>
                <a:effectLst/>
                <a:latin typeface="+mj-lt"/>
              </a:rPr>
              <a:t> tay </a:t>
            </a:r>
            <a:r>
              <a:rPr lang="vi-VN" sz="1800" b="0" i="0" dirty="0" err="1">
                <a:solidFill>
                  <a:srgbClr val="000000"/>
                </a:solidFill>
                <a:effectLst/>
                <a:latin typeface="+mj-lt"/>
              </a:rPr>
              <a:t>rồi</a:t>
            </a:r>
            <a:r>
              <a:rPr lang="vi-VN" sz="1800" b="0" i="0" dirty="0">
                <a:solidFill>
                  <a:srgbClr val="000000"/>
                </a:solidFill>
                <a:effectLst/>
                <a:latin typeface="+mj-lt"/>
              </a:rPr>
              <a:t> chia </a:t>
            </a:r>
            <a:r>
              <a:rPr lang="vi-VN" sz="1800" b="0" i="0" dirty="0" err="1">
                <a:solidFill>
                  <a:srgbClr val="000000"/>
                </a:solidFill>
                <a:effectLst/>
                <a:latin typeface="+mj-lt"/>
              </a:rPr>
              <a:t>kẹo</a:t>
            </a:r>
            <a:r>
              <a:rPr lang="vi-VN" sz="1800" b="0" i="0" dirty="0">
                <a:solidFill>
                  <a:srgbClr val="000000"/>
                </a:solidFill>
                <a:effectLst/>
                <a:latin typeface="+mj-lt"/>
              </a:rPr>
              <a:t> cho </a:t>
            </a:r>
            <a:r>
              <a:rPr lang="vi-VN" sz="1800" b="0" i="0" dirty="0" err="1">
                <a:solidFill>
                  <a:srgbClr val="000000"/>
                </a:solidFill>
                <a:effectLst/>
                <a:latin typeface="+mj-lt"/>
              </a:rPr>
              <a:t>Tộ</a:t>
            </a:r>
            <a:r>
              <a:rPr lang="vi-VN" sz="1800" b="0" i="0" dirty="0">
                <a:solidFill>
                  <a:srgbClr val="000000"/>
                </a:solidFill>
                <a:effectLst/>
                <a:latin typeface="+mj-lt"/>
              </a:rPr>
              <a:t>, sau </a:t>
            </a:r>
            <a:r>
              <a:rPr lang="vi-VN" sz="1800" b="0" i="0" dirty="0" err="1">
                <a:solidFill>
                  <a:srgbClr val="000000"/>
                </a:solidFill>
                <a:effectLst/>
                <a:latin typeface="+mj-lt"/>
              </a:rPr>
              <a:t>đó</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dạy</a:t>
            </a:r>
            <a:r>
              <a:rPr lang="vi-VN" sz="1800" b="0" i="0" dirty="0">
                <a:solidFill>
                  <a:srgbClr val="000000"/>
                </a:solidFill>
                <a:effectLst/>
                <a:latin typeface="+mj-lt"/>
              </a:rPr>
              <a:t>:</a:t>
            </a:r>
          </a:p>
          <a:p>
            <a:pPr indent="347663" algn="just"/>
            <a:r>
              <a:rPr lang="vi-VN" sz="1800" b="0" i="0" dirty="0">
                <a:solidFill>
                  <a:srgbClr val="000000"/>
                </a:solidFill>
                <a:effectLst/>
                <a:latin typeface="+mj-lt"/>
              </a:rPr>
              <a:t>- </a:t>
            </a:r>
            <a:r>
              <a:rPr lang="vi-VN" sz="1800" b="0" i="0" dirty="0" err="1">
                <a:solidFill>
                  <a:srgbClr val="000000"/>
                </a:solidFill>
                <a:effectLst/>
                <a:latin typeface="+mj-lt"/>
              </a:rPr>
              <a:t>Từ</a:t>
            </a:r>
            <a:r>
              <a:rPr lang="vi-VN" sz="1800" b="0" i="0" dirty="0">
                <a:solidFill>
                  <a:srgbClr val="000000"/>
                </a:solidFill>
                <a:effectLst/>
                <a:latin typeface="+mj-lt"/>
              </a:rPr>
              <a:t> nay, </a:t>
            </a:r>
            <a:r>
              <a:rPr lang="vi-VN" sz="1800" b="0" i="0" dirty="0" err="1">
                <a:solidFill>
                  <a:srgbClr val="000000"/>
                </a:solidFill>
                <a:effectLst/>
                <a:latin typeface="+mj-lt"/>
              </a:rPr>
              <a:t>cháu</a:t>
            </a:r>
            <a:r>
              <a:rPr lang="vi-VN" sz="1800" b="0" i="0" dirty="0">
                <a:solidFill>
                  <a:srgbClr val="000000"/>
                </a:solidFill>
                <a:effectLst/>
                <a:latin typeface="+mj-lt"/>
              </a:rPr>
              <a:t> </a:t>
            </a:r>
            <a:r>
              <a:rPr lang="vi-VN" sz="1800" b="0" i="0" dirty="0" err="1">
                <a:solidFill>
                  <a:srgbClr val="000000"/>
                </a:solidFill>
                <a:effectLst/>
                <a:latin typeface="+mj-lt"/>
              </a:rPr>
              <a:t>phải</a:t>
            </a:r>
            <a:r>
              <a:rPr lang="vi-VN" sz="1800" b="0" i="0" dirty="0">
                <a:solidFill>
                  <a:srgbClr val="000000"/>
                </a:solidFill>
                <a:effectLst/>
                <a:latin typeface="+mj-lt"/>
              </a:rPr>
              <a:t> luôn </a:t>
            </a:r>
            <a:r>
              <a:rPr lang="vi-VN" sz="1800" b="0" i="0" dirty="0" err="1">
                <a:solidFill>
                  <a:srgbClr val="000000"/>
                </a:solidFill>
                <a:effectLst/>
                <a:latin typeface="+mj-lt"/>
              </a:rPr>
              <a:t>giữ</a:t>
            </a:r>
            <a:r>
              <a:rPr lang="vi-VN" sz="1800" b="0" i="0" dirty="0">
                <a:solidFill>
                  <a:srgbClr val="000000"/>
                </a:solidFill>
                <a:effectLst/>
                <a:latin typeface="+mj-lt"/>
              </a:rPr>
              <a:t> </a:t>
            </a:r>
            <a:r>
              <a:rPr lang="vi-VN" sz="1800" b="0" i="0" dirty="0" err="1">
                <a:solidFill>
                  <a:srgbClr val="000000"/>
                </a:solidFill>
                <a:effectLst/>
                <a:latin typeface="+mj-lt"/>
              </a:rPr>
              <a:t>gìn</a:t>
            </a:r>
            <a:r>
              <a:rPr lang="vi-VN" sz="1800" b="0" i="0" dirty="0">
                <a:solidFill>
                  <a:srgbClr val="000000"/>
                </a:solidFill>
                <a:effectLst/>
                <a:latin typeface="+mj-lt"/>
              </a:rPr>
              <a:t> đôi tay cho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nhé</a:t>
            </a:r>
            <a:r>
              <a:rPr lang="vi-VN" sz="1800" b="0" i="0" dirty="0">
                <a:solidFill>
                  <a:srgbClr val="000000"/>
                </a:solidFill>
                <a:effectLst/>
                <a:latin typeface="+mj-lt"/>
              </a:rPr>
              <a:t>. </a:t>
            </a:r>
            <a:r>
              <a:rPr lang="vi-VN" sz="1800" b="0" i="0" dirty="0" err="1">
                <a:solidFill>
                  <a:srgbClr val="000000"/>
                </a:solidFill>
                <a:effectLst/>
                <a:latin typeface="+mj-lt"/>
              </a:rPr>
              <a:t>Bàn</a:t>
            </a:r>
            <a:r>
              <a:rPr lang="vi-VN" sz="1800" b="0" i="0" dirty="0">
                <a:solidFill>
                  <a:srgbClr val="000000"/>
                </a:solidFill>
                <a:effectLst/>
                <a:latin typeface="+mj-lt"/>
              </a:rPr>
              <a:t> tay con </a:t>
            </a:r>
            <a:r>
              <a:rPr lang="vi-VN" sz="1800" b="0" i="0" dirty="0" err="1">
                <a:solidFill>
                  <a:srgbClr val="000000"/>
                </a:solidFill>
                <a:effectLst/>
                <a:latin typeface="+mj-lt"/>
              </a:rPr>
              <a:t>người</a:t>
            </a:r>
            <a:r>
              <a:rPr lang="vi-VN" sz="1800" b="0" i="0" dirty="0">
                <a:solidFill>
                  <a:srgbClr val="000000"/>
                </a:solidFill>
                <a:effectLst/>
                <a:latin typeface="+mj-lt"/>
              </a:rPr>
              <a:t> </a:t>
            </a:r>
            <a:r>
              <a:rPr lang="vi-VN" sz="1800" b="0" i="0" dirty="0" err="1">
                <a:solidFill>
                  <a:srgbClr val="000000"/>
                </a:solidFill>
                <a:effectLst/>
                <a:latin typeface="+mj-lt"/>
              </a:rPr>
              <a:t>rất</a:t>
            </a:r>
            <a:r>
              <a:rPr lang="vi-VN" sz="1800" b="0" i="0" dirty="0">
                <a:solidFill>
                  <a:srgbClr val="000000"/>
                </a:solidFill>
                <a:effectLst/>
                <a:latin typeface="+mj-lt"/>
              </a:rPr>
              <a:t> </a:t>
            </a:r>
            <a:r>
              <a:rPr lang="vi-VN" sz="1800" b="0" i="0" dirty="0" err="1">
                <a:solidFill>
                  <a:srgbClr val="000000"/>
                </a:solidFill>
                <a:effectLst/>
                <a:latin typeface="+mj-lt"/>
              </a:rPr>
              <a:t>đáng</a:t>
            </a:r>
            <a:r>
              <a:rPr lang="vi-VN" sz="1800" b="0" i="0" dirty="0">
                <a:solidFill>
                  <a:srgbClr val="000000"/>
                </a:solidFill>
                <a:effectLst/>
                <a:latin typeface="+mj-lt"/>
              </a:rPr>
              <a:t> </a:t>
            </a:r>
            <a:r>
              <a:rPr lang="vi-VN" sz="1800" b="0" i="0" dirty="0" err="1">
                <a:solidFill>
                  <a:srgbClr val="000000"/>
                </a:solidFill>
                <a:effectLst/>
                <a:latin typeface="+mj-lt"/>
              </a:rPr>
              <a:t>quý</a:t>
            </a:r>
            <a:r>
              <a:rPr lang="vi-VN" sz="1800" b="0" i="0" dirty="0">
                <a:solidFill>
                  <a:srgbClr val="000000"/>
                </a:solidFill>
                <a:effectLst/>
                <a:latin typeface="+mj-lt"/>
              </a:rPr>
              <a:t>.</a:t>
            </a:r>
          </a:p>
          <a:p>
            <a:pPr indent="347663" algn="just"/>
            <a:r>
              <a:rPr lang="vi-VN" sz="1800" b="0" i="0" dirty="0" err="1">
                <a:solidFill>
                  <a:srgbClr val="000000"/>
                </a:solidFill>
                <a:effectLst/>
                <a:latin typeface="+mj-lt"/>
              </a:rPr>
              <a:t>Bạn</a:t>
            </a:r>
            <a:r>
              <a:rPr lang="vi-VN" sz="1800" b="0" i="0" dirty="0">
                <a:solidFill>
                  <a:srgbClr val="000000"/>
                </a:solidFill>
                <a:effectLst/>
                <a:latin typeface="+mj-lt"/>
              </a:rPr>
              <a:t> </a:t>
            </a:r>
            <a:r>
              <a:rPr lang="vi-VN" sz="1800" b="0" i="0" dirty="0" err="1">
                <a:solidFill>
                  <a:srgbClr val="000000"/>
                </a:solidFill>
                <a:effectLst/>
                <a:latin typeface="+mj-lt"/>
              </a:rPr>
              <a:t>Tộ</a:t>
            </a:r>
            <a:r>
              <a:rPr lang="vi-VN" sz="1800" b="0" i="0" dirty="0">
                <a:solidFill>
                  <a:srgbClr val="000000"/>
                </a:solidFill>
                <a:effectLst/>
                <a:latin typeface="+mj-lt"/>
              </a:rPr>
              <a:t> </a:t>
            </a:r>
            <a:r>
              <a:rPr lang="vi-VN" sz="1800" b="0" i="0" dirty="0" err="1">
                <a:solidFill>
                  <a:srgbClr val="000000"/>
                </a:solidFill>
                <a:effectLst/>
                <a:latin typeface="+mj-lt"/>
              </a:rPr>
              <a:t>rất</a:t>
            </a:r>
            <a:r>
              <a:rPr lang="vi-VN" sz="1800" b="0" i="0" dirty="0">
                <a:solidFill>
                  <a:srgbClr val="000000"/>
                </a:solidFill>
                <a:effectLst/>
                <a:latin typeface="+mj-lt"/>
              </a:rPr>
              <a:t> </a:t>
            </a:r>
            <a:r>
              <a:rPr lang="vi-VN" sz="1800" b="0" i="0" dirty="0" err="1">
                <a:solidFill>
                  <a:srgbClr val="000000"/>
                </a:solidFill>
                <a:effectLst/>
                <a:latin typeface="+mj-lt"/>
              </a:rPr>
              <a:t>cảm</a:t>
            </a:r>
            <a:r>
              <a:rPr lang="vi-VN" sz="1800" b="0" i="0" dirty="0">
                <a:solidFill>
                  <a:srgbClr val="000000"/>
                </a:solidFill>
                <a:effectLst/>
                <a:latin typeface="+mj-lt"/>
              </a:rPr>
              <a:t> </a:t>
            </a:r>
            <a:r>
              <a:rPr lang="vi-VN" sz="1800" b="0" i="0" dirty="0" err="1">
                <a:solidFill>
                  <a:srgbClr val="000000"/>
                </a:solidFill>
                <a:effectLst/>
                <a:latin typeface="+mj-lt"/>
              </a:rPr>
              <a:t>động</a:t>
            </a:r>
            <a:r>
              <a:rPr lang="vi-VN" sz="1800" b="0" i="0" dirty="0">
                <a:solidFill>
                  <a:srgbClr val="000000"/>
                </a:solidFill>
                <a:effectLst/>
                <a:latin typeface="+mj-lt"/>
              </a:rPr>
              <a:t> </a:t>
            </a:r>
            <a:r>
              <a:rPr lang="vi-VN" sz="1800" b="0" i="0" dirty="0" err="1">
                <a:solidFill>
                  <a:srgbClr val="000000"/>
                </a:solidFill>
                <a:effectLst/>
                <a:latin typeface="+mj-lt"/>
              </a:rPr>
              <a:t>trước</a:t>
            </a:r>
            <a:r>
              <a:rPr lang="vi-VN" sz="1800" b="0" i="0" dirty="0">
                <a:solidFill>
                  <a:srgbClr val="000000"/>
                </a:solidFill>
                <a:effectLst/>
                <a:latin typeface="+mj-lt"/>
              </a:rPr>
              <a:t> </a:t>
            </a:r>
            <a:r>
              <a:rPr lang="vi-VN" sz="1800" b="0" i="0" dirty="0" err="1">
                <a:solidFill>
                  <a:srgbClr val="000000"/>
                </a:solidFill>
                <a:effectLst/>
                <a:latin typeface="+mj-lt"/>
              </a:rPr>
              <a:t>sự</a:t>
            </a:r>
            <a:r>
              <a:rPr lang="vi-VN" sz="1800" b="0" i="0" dirty="0">
                <a:solidFill>
                  <a:srgbClr val="000000"/>
                </a:solidFill>
                <a:effectLst/>
                <a:latin typeface="+mj-lt"/>
              </a:rPr>
              <a:t> chăm </a:t>
            </a:r>
            <a:r>
              <a:rPr lang="vi-VN" sz="1800" b="0" i="0" dirty="0" err="1">
                <a:solidFill>
                  <a:srgbClr val="000000"/>
                </a:solidFill>
                <a:effectLst/>
                <a:latin typeface="+mj-lt"/>
              </a:rPr>
              <a:t>sóc</a:t>
            </a:r>
            <a:r>
              <a:rPr lang="vi-VN" sz="1800" b="0" i="0" dirty="0">
                <a:solidFill>
                  <a:srgbClr val="000000"/>
                </a:solidFill>
                <a:effectLst/>
                <a:latin typeface="+mj-lt"/>
              </a:rPr>
              <a:t> ân </a:t>
            </a:r>
            <a:r>
              <a:rPr lang="vi-VN" sz="1800" b="0" i="0" dirty="0" err="1">
                <a:solidFill>
                  <a:srgbClr val="000000"/>
                </a:solidFill>
                <a:effectLst/>
                <a:latin typeface="+mj-lt"/>
              </a:rPr>
              <a:t>cần</a:t>
            </a:r>
            <a:r>
              <a:rPr lang="vi-VN" sz="1800" b="0" i="0" dirty="0">
                <a:solidFill>
                  <a:srgbClr val="000000"/>
                </a:solidFill>
                <a:effectLst/>
                <a:latin typeface="+mj-lt"/>
              </a:rPr>
              <a:t> </a:t>
            </a:r>
            <a:r>
              <a:rPr lang="vi-VN" sz="1800" b="0" i="0" dirty="0" err="1">
                <a:solidFill>
                  <a:srgbClr val="000000"/>
                </a:solidFill>
                <a:effectLst/>
                <a:latin typeface="+mj-lt"/>
              </a:rPr>
              <a:t>của</a:t>
            </a:r>
            <a:r>
              <a:rPr lang="vi-VN" sz="1800" b="0" i="0" dirty="0">
                <a:solidFill>
                  <a:srgbClr val="000000"/>
                </a:solidFill>
                <a:effectLst/>
                <a:latin typeface="+mj-lt"/>
              </a:rPr>
              <a:t> </a:t>
            </a:r>
            <a:r>
              <a:rPr lang="vi-VN" sz="1800" b="0" i="0" dirty="0" err="1">
                <a:solidFill>
                  <a:srgbClr val="000000"/>
                </a:solidFill>
                <a:effectLst/>
                <a:latin typeface="+mj-lt"/>
              </a:rPr>
              <a:t>Bác</a:t>
            </a:r>
            <a:r>
              <a:rPr lang="vi-VN" sz="1800" b="0" i="0" dirty="0">
                <a:solidFill>
                  <a:srgbClr val="000000"/>
                </a:solidFill>
                <a:effectLst/>
                <a:latin typeface="+mj-lt"/>
              </a:rPr>
              <a:t>. </a:t>
            </a:r>
            <a:r>
              <a:rPr lang="vi-VN" sz="1800" b="0" i="0" dirty="0" err="1">
                <a:solidFill>
                  <a:srgbClr val="000000"/>
                </a:solidFill>
                <a:effectLst/>
                <a:latin typeface="+mj-lt"/>
              </a:rPr>
              <a:t>Từ</a:t>
            </a:r>
            <a:r>
              <a:rPr lang="vi-VN" sz="1800" b="0" i="0" dirty="0">
                <a:solidFill>
                  <a:srgbClr val="000000"/>
                </a:solidFill>
                <a:effectLst/>
                <a:latin typeface="+mj-lt"/>
              </a:rPr>
              <a:t> </a:t>
            </a:r>
            <a:r>
              <a:rPr lang="vi-VN" sz="1800" b="0" i="0" dirty="0" err="1">
                <a:solidFill>
                  <a:srgbClr val="000000"/>
                </a:solidFill>
                <a:effectLst/>
                <a:latin typeface="+mj-lt"/>
              </a:rPr>
              <a:t>đấy</a:t>
            </a:r>
            <a:r>
              <a:rPr lang="vi-VN" sz="1800" b="0" i="0" dirty="0">
                <a:solidFill>
                  <a:srgbClr val="000000"/>
                </a:solidFill>
                <a:effectLst/>
                <a:latin typeface="+mj-lt"/>
              </a:rPr>
              <a:t>, </a:t>
            </a:r>
            <a:r>
              <a:rPr lang="vi-VN" sz="1800" b="0" i="0" dirty="0" err="1">
                <a:solidFill>
                  <a:srgbClr val="000000"/>
                </a:solidFill>
                <a:effectLst/>
                <a:latin typeface="+mj-lt"/>
              </a:rPr>
              <a:t>bạn</a:t>
            </a:r>
            <a:r>
              <a:rPr lang="vi-VN" sz="1800" b="0" i="0" dirty="0">
                <a:solidFill>
                  <a:srgbClr val="000000"/>
                </a:solidFill>
                <a:effectLst/>
                <a:latin typeface="+mj-lt"/>
              </a:rPr>
              <a:t> luôn </a:t>
            </a:r>
            <a:r>
              <a:rPr lang="vi-VN" sz="1800" b="0" i="0" dirty="0" err="1">
                <a:solidFill>
                  <a:srgbClr val="000000"/>
                </a:solidFill>
                <a:effectLst/>
                <a:latin typeface="+mj-lt"/>
              </a:rPr>
              <a:t>giữ</a:t>
            </a:r>
            <a:r>
              <a:rPr lang="vi-VN" sz="1800" b="0" i="0" dirty="0">
                <a:solidFill>
                  <a:srgbClr val="000000"/>
                </a:solidFill>
                <a:effectLst/>
                <a:latin typeface="+mj-lt"/>
              </a:rPr>
              <a:t> đôi tay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sẽ</a:t>
            </a:r>
            <a:r>
              <a:rPr lang="vi-VN" sz="1800" b="0" i="0" dirty="0">
                <a:solidFill>
                  <a:srgbClr val="000000"/>
                </a:solidFill>
                <a:effectLst/>
                <a:latin typeface="+mj-lt"/>
              </a:rPr>
              <a:t> </a:t>
            </a:r>
            <a:r>
              <a:rPr lang="vi-VN" sz="1800" b="0" i="0" dirty="0" err="1">
                <a:solidFill>
                  <a:srgbClr val="000000"/>
                </a:solidFill>
                <a:effectLst/>
                <a:latin typeface="+mj-lt"/>
              </a:rPr>
              <a:t>và</a:t>
            </a:r>
            <a:r>
              <a:rPr lang="vi-VN" sz="1800" b="0" i="0" dirty="0">
                <a:solidFill>
                  <a:srgbClr val="000000"/>
                </a:solidFill>
                <a:effectLst/>
                <a:latin typeface="+mj-lt"/>
              </a:rPr>
              <a:t> </a:t>
            </a:r>
            <a:r>
              <a:rPr lang="vi-VN" sz="1800" b="0" i="0" dirty="0" err="1">
                <a:solidFill>
                  <a:srgbClr val="000000"/>
                </a:solidFill>
                <a:effectLst/>
                <a:latin typeface="+mj-lt"/>
              </a:rPr>
              <a:t>rửa</a:t>
            </a:r>
            <a:r>
              <a:rPr lang="vi-VN" sz="1800" b="0" i="0" dirty="0">
                <a:solidFill>
                  <a:srgbClr val="000000"/>
                </a:solidFill>
                <a:effectLst/>
                <a:latin typeface="+mj-lt"/>
              </a:rPr>
              <a:t> tay </a:t>
            </a:r>
            <a:r>
              <a:rPr lang="vi-VN" sz="1800" b="0" i="0" dirty="0" err="1">
                <a:solidFill>
                  <a:srgbClr val="000000"/>
                </a:solidFill>
                <a:effectLst/>
                <a:latin typeface="+mj-lt"/>
              </a:rPr>
              <a:t>sạch</a:t>
            </a:r>
            <a:r>
              <a:rPr lang="vi-VN" sz="1800" b="0" i="0" dirty="0">
                <a:solidFill>
                  <a:srgbClr val="000000"/>
                </a:solidFill>
                <a:effectLst/>
                <a:latin typeface="+mj-lt"/>
              </a:rPr>
              <a:t> </a:t>
            </a:r>
            <a:r>
              <a:rPr lang="vi-VN" sz="1800" b="0" i="0" dirty="0" err="1">
                <a:solidFill>
                  <a:srgbClr val="000000"/>
                </a:solidFill>
                <a:effectLst/>
                <a:latin typeface="+mj-lt"/>
              </a:rPr>
              <a:t>trước</a:t>
            </a:r>
            <a:r>
              <a:rPr lang="vi-VN" sz="1800" b="0" i="0" dirty="0">
                <a:solidFill>
                  <a:srgbClr val="000000"/>
                </a:solidFill>
                <a:effectLst/>
                <a:latin typeface="+mj-lt"/>
              </a:rPr>
              <a:t> khi ăn.</a:t>
            </a:r>
            <a:endParaRPr lang="en-US" sz="1800" b="0" i="0" dirty="0">
              <a:solidFill>
                <a:srgbClr val="000000"/>
              </a:solidFill>
              <a:effectLst/>
              <a:latin typeface="+mj-lt"/>
            </a:endParaRPr>
          </a:p>
        </p:txBody>
      </p:sp>
      <p:pic>
        <p:nvPicPr>
          <p:cNvPr id="3074" name="Picture 2" descr="Lời dặn dò trong Di chúc của Bác Hồ đối với thiếu niên, nhi đồng | Hồ Chí  Minh">
            <a:extLst>
              <a:ext uri="{FF2B5EF4-FFF2-40B4-BE49-F238E27FC236}">
                <a16:creationId xmlns:a16="http://schemas.microsoft.com/office/drawing/2014/main" id="{8BA1B5F0-0C47-4FEE-B233-C210538B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18" y="142421"/>
            <a:ext cx="1452556" cy="1178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3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45" y="71770"/>
            <a:ext cx="9119434" cy="497603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5" name="文本框 4"/>
          <p:cNvSpPr txBox="1">
            <a:spLocks noChangeArrowheads="1"/>
          </p:cNvSpPr>
          <p:nvPr/>
        </p:nvSpPr>
        <p:spPr bwMode="auto">
          <a:xfrm>
            <a:off x="582496" y="206074"/>
            <a:ext cx="8113931" cy="10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685800">
              <a:spcBef>
                <a:spcPts val="750"/>
              </a:spcBef>
              <a:buClrTx/>
              <a:buNone/>
              <a:defRPr/>
            </a:pP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Từ</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các</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thơ</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các</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chuẩn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bị</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p>
          <a:p>
            <a:pPr algn="ctr" defTabSz="685800">
              <a:spcBef>
                <a:spcPts val="750"/>
              </a:spcBef>
              <a:buClrTx/>
              <a:buNone/>
              <a:defRPr/>
            </a:pP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hãy</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chia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sẻ</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với</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bạn</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của</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mình</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b="1" kern="1200" dirty="0" err="1">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về</a:t>
            </a:r>
            <a:r>
              <a:rPr lang="en-US" altLang="zh-CN"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200" b="1" kern="1200" dirty="0">
              <a:solidFill>
                <a:srgbClr val="002060"/>
              </a:solidFill>
              <a:effectLst>
                <a:innerShdw blurRad="63500" dist="50800" dir="13500000">
                  <a:prstClr val="black">
                    <a:alpha val="50000"/>
                  </a:prstClr>
                </a:inn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184504" y="1609731"/>
            <a:ext cx="8774992" cy="1888708"/>
            <a:chOff x="921" y="2327"/>
            <a:chExt cx="17377" cy="4544"/>
          </a:xfrm>
        </p:grpSpPr>
        <p:pic>
          <p:nvPicPr>
            <p:cNvPr id="3" name="图片 2" descr="999ba5066198f2db59d550c4dbd2090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 y="2327"/>
              <a:ext cx="17377" cy="4228"/>
            </a:xfrm>
            <a:prstGeom prst="rect">
              <a:avLst/>
            </a:prstGeom>
          </p:spPr>
        </p:pic>
        <p:sp>
          <p:nvSpPr>
            <p:cNvPr id="11" name="文本框 10"/>
            <p:cNvSpPr txBox="1"/>
            <p:nvPr/>
          </p:nvSpPr>
          <p:spPr>
            <a:xfrm>
              <a:off x="1655" y="3758"/>
              <a:ext cx="4367" cy="1555"/>
            </a:xfrm>
            <a:prstGeom prst="rect">
              <a:avLst/>
            </a:prstGeom>
            <a:noFill/>
          </p:spPr>
          <p:txBody>
            <a:bodyPr wrap="square" rtlCol="0">
              <a:spAutoFit/>
            </a:bodyPr>
            <a:lstStyle/>
            <a:p>
              <a:pPr algn="ctr" defTabSz="685800">
                <a:buClrTx/>
                <a:defRPr/>
              </a:pP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endParaRPr lang="zh-CN" altLang="en-US"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222" y="3758"/>
              <a:ext cx="4775" cy="1555"/>
            </a:xfrm>
            <a:prstGeom prst="rect">
              <a:avLst/>
            </a:prstGeom>
            <a:noFill/>
          </p:spPr>
          <p:txBody>
            <a:bodyPr wrap="square" rtlCol="0">
              <a:spAutoFit/>
            </a:bodyPr>
            <a:lstStyle/>
            <a:p>
              <a:pPr algn="ctr" defTabSz="685800">
                <a:buClrTx/>
                <a:defRPr/>
              </a:pP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Tên</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tác</a:t>
              </a:r>
              <a:r>
                <a:rPr lang="en-US" altLang="zh-CN"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giả</a:t>
              </a:r>
              <a:endParaRPr lang="zh-CN" altLang="en-US" sz="36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023" y="2761"/>
              <a:ext cx="4550" cy="4110"/>
            </a:xfrm>
            <a:prstGeom prst="rect">
              <a:avLst/>
            </a:prstGeom>
            <a:noFill/>
          </p:spPr>
          <p:txBody>
            <a:bodyPr wrap="square" rtlCol="0">
              <a:spAutoFit/>
            </a:bodyPr>
            <a:lstStyle/>
            <a:p>
              <a:pPr algn="ctr" defTabSz="685800">
                <a:buClrTx/>
                <a:defRPr/>
              </a:pP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Bài</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thơ</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câu</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nói</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về</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2700" b="1" kern="1200"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2700" b="1" kern="12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defTabSz="685800">
                <a:buClrTx/>
                <a:defRPr/>
              </a:pPr>
              <a:endParaRPr lang="zh-CN" altLang="en-US" sz="24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13" name="Picture 2" descr="Giáo Dục, Học Tập, Học Sinh, Kiến Thức, Học Nhóm, Tải hình PNG 187 -  Free.Vector6.com">
            <a:extLst>
              <a:ext uri="{FF2B5EF4-FFF2-40B4-BE49-F238E27FC236}">
                <a16:creationId xmlns:a16="http://schemas.microsoft.com/office/drawing/2014/main" id="{B6619D62-B68A-4419-9864-E6FAAE232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811" y="2997870"/>
            <a:ext cx="2754169" cy="204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26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D31EF6C-2EFA-4AD3-99D8-EAF496D7A779}"/>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oogle Shape;661;p41">
            <a:extLst>
              <a:ext uri="{FF2B5EF4-FFF2-40B4-BE49-F238E27FC236}">
                <a16:creationId xmlns:a16="http://schemas.microsoft.com/office/drawing/2014/main" id="{077288AD-D0C3-4257-8996-BCD001EE382E}"/>
              </a:ext>
            </a:extLst>
          </p:cNvPr>
          <p:cNvGrpSpPr/>
          <p:nvPr/>
        </p:nvGrpSpPr>
        <p:grpSpPr>
          <a:xfrm rot="-632919" flipH="1">
            <a:off x="333031" y="1533637"/>
            <a:ext cx="641652" cy="668105"/>
            <a:chOff x="2091502" y="3067147"/>
            <a:chExt cx="367775" cy="382800"/>
          </a:xfrm>
        </p:grpSpPr>
        <p:sp>
          <p:nvSpPr>
            <p:cNvPr id="14" name="Google Shape;662;p41">
              <a:extLst>
                <a:ext uri="{FF2B5EF4-FFF2-40B4-BE49-F238E27FC236}">
                  <a16:creationId xmlns:a16="http://schemas.microsoft.com/office/drawing/2014/main" id="{F5FD45E7-1624-4BB9-973E-519D36A6DF9D}"/>
                </a:ext>
              </a:extLst>
            </p:cNvPr>
            <p:cNvSpPr/>
            <p:nvPr/>
          </p:nvSpPr>
          <p:spPr>
            <a:xfrm>
              <a:off x="2091502" y="3067147"/>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41">
              <a:extLst>
                <a:ext uri="{FF2B5EF4-FFF2-40B4-BE49-F238E27FC236}">
                  <a16:creationId xmlns:a16="http://schemas.microsoft.com/office/drawing/2014/main" id="{852652EB-1E13-45FA-BE1F-FE0228B47FBF}"/>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64;p41">
              <a:extLst>
                <a:ext uri="{FF2B5EF4-FFF2-40B4-BE49-F238E27FC236}">
                  <a16:creationId xmlns:a16="http://schemas.microsoft.com/office/drawing/2014/main" id="{5FC1D0F7-9500-470E-9A67-28C0EF746CBF}"/>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5;p41">
              <a:extLst>
                <a:ext uri="{FF2B5EF4-FFF2-40B4-BE49-F238E27FC236}">
                  <a16:creationId xmlns:a16="http://schemas.microsoft.com/office/drawing/2014/main" id="{2F87ED12-B262-4229-AC47-81E0F8F0D1D4}"/>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66;p41">
            <a:extLst>
              <a:ext uri="{FF2B5EF4-FFF2-40B4-BE49-F238E27FC236}">
                <a16:creationId xmlns:a16="http://schemas.microsoft.com/office/drawing/2014/main" id="{F9255FAF-417B-4F13-B67B-5A85CAA25F39}"/>
              </a:ext>
            </a:extLst>
          </p:cNvPr>
          <p:cNvGrpSpPr/>
          <p:nvPr/>
        </p:nvGrpSpPr>
        <p:grpSpPr>
          <a:xfrm rot="148811">
            <a:off x="4155806" y="2864996"/>
            <a:ext cx="371396" cy="375435"/>
            <a:chOff x="2079900" y="3077638"/>
            <a:chExt cx="367775" cy="382800"/>
          </a:xfrm>
        </p:grpSpPr>
        <p:sp>
          <p:nvSpPr>
            <p:cNvPr id="19" name="Google Shape;667;p41">
              <a:extLst>
                <a:ext uri="{FF2B5EF4-FFF2-40B4-BE49-F238E27FC236}">
                  <a16:creationId xmlns:a16="http://schemas.microsoft.com/office/drawing/2014/main" id="{AE8D0462-8D00-4FE9-B82F-5D98B42D9510}"/>
                </a:ext>
              </a:extLst>
            </p:cNvPr>
            <p:cNvSpPr/>
            <p:nvPr/>
          </p:nvSpPr>
          <p:spPr>
            <a:xfrm>
              <a:off x="2079900" y="3077638"/>
              <a:ext cx="367775" cy="382800"/>
            </a:xfrm>
            <a:custGeom>
              <a:avLst/>
              <a:gdLst/>
              <a:ahLst/>
              <a:cxnLst/>
              <a:rect l="l" t="t" r="r" b="b"/>
              <a:pathLst>
                <a:path w="14711" h="15312" extrusionOk="0">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68;p41">
              <a:extLst>
                <a:ext uri="{FF2B5EF4-FFF2-40B4-BE49-F238E27FC236}">
                  <a16:creationId xmlns:a16="http://schemas.microsoft.com/office/drawing/2014/main" id="{E5585C17-F429-4071-8C14-C120C05D9A82}"/>
                </a:ext>
              </a:extLst>
            </p:cNvPr>
            <p:cNvSpPr/>
            <p:nvPr/>
          </p:nvSpPr>
          <p:spPr>
            <a:xfrm>
              <a:off x="2219150" y="3095988"/>
              <a:ext cx="65900" cy="75075"/>
            </a:xfrm>
            <a:custGeom>
              <a:avLst/>
              <a:gdLst/>
              <a:ahLst/>
              <a:cxnLst/>
              <a:rect l="l" t="t" r="r" b="b"/>
              <a:pathLst>
                <a:path w="2636" h="3003" extrusionOk="0">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9;p41">
              <a:extLst>
                <a:ext uri="{FF2B5EF4-FFF2-40B4-BE49-F238E27FC236}">
                  <a16:creationId xmlns:a16="http://schemas.microsoft.com/office/drawing/2014/main" id="{A0CC8A08-76DA-4D43-8941-AB5FC97AE55D}"/>
                </a:ext>
              </a:extLst>
            </p:cNvPr>
            <p:cNvSpPr/>
            <p:nvPr/>
          </p:nvSpPr>
          <p:spPr>
            <a:xfrm>
              <a:off x="2105750" y="3184388"/>
              <a:ext cx="65900" cy="39225"/>
            </a:xfrm>
            <a:custGeom>
              <a:avLst/>
              <a:gdLst/>
              <a:ahLst/>
              <a:cxnLst/>
              <a:rect l="l" t="t" r="r" b="b"/>
              <a:pathLst>
                <a:path w="2636" h="1569" extrusionOk="0">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70;p41">
              <a:extLst>
                <a:ext uri="{FF2B5EF4-FFF2-40B4-BE49-F238E27FC236}">
                  <a16:creationId xmlns:a16="http://schemas.microsoft.com/office/drawing/2014/main" id="{3BE2DC0B-A1E5-4878-A797-33283FCE41B8}"/>
                </a:ext>
              </a:extLst>
            </p:cNvPr>
            <p:cNvSpPr/>
            <p:nvPr/>
          </p:nvSpPr>
          <p:spPr>
            <a:xfrm>
              <a:off x="2130750" y="3327813"/>
              <a:ext cx="28400" cy="75925"/>
            </a:xfrm>
            <a:custGeom>
              <a:avLst/>
              <a:gdLst/>
              <a:ahLst/>
              <a:cxnLst/>
              <a:rect l="l" t="t" r="r" b="b"/>
              <a:pathLst>
                <a:path w="1136" h="3037" extrusionOk="0">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3">
            <a:extLst>
              <a:ext uri="{FF2B5EF4-FFF2-40B4-BE49-F238E27FC236}">
                <a16:creationId xmlns:a16="http://schemas.microsoft.com/office/drawing/2014/main" id="{3C21C84B-60D7-4708-97D8-899A0CBD29C1}"/>
              </a:ext>
            </a:extLst>
          </p:cNvPr>
          <p:cNvSpPr txBox="1"/>
          <p:nvPr/>
        </p:nvSpPr>
        <p:spPr>
          <a:xfrm>
            <a:off x="163689" y="245086"/>
            <a:ext cx="8816622"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300" b="1" i="0" u="none" strike="noStrike" kern="0" cap="none" spc="0" normalizeH="0" baseline="0" noProof="0" dirty="0">
                <a:ln>
                  <a:noFill/>
                </a:ln>
                <a:solidFill>
                  <a:srgbClr val="000000"/>
                </a:solidFill>
                <a:effectLst/>
                <a:uLnTx/>
                <a:uFillTx/>
                <a:latin typeface="HP001 4 hàng" panose="020B0603050302020204" pitchFamily="34" charset="0"/>
                <a:cs typeface="Arial"/>
                <a:sym typeface="Arial"/>
              </a:rPr>
              <a:t>1.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ǡŰm</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đọΟɖ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ǺộΤή</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bài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κơ</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ẘoΟặɖ</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câu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εuΏǝn</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ȫμʴt</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ȬǞ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κΗʴu</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 </a:t>
            </a:r>
            <a:r>
              <a:rPr kumimoji="0" lang="vi-VN" sz="3300" b="1" i="0" u="none" strike="noStrike" kern="0" cap="none" spc="0" normalizeH="0" baseline="0" noProof="0" dirty="0" err="1">
                <a:ln>
                  <a:noFill/>
                </a:ln>
                <a:solidFill>
                  <a:srgbClr val="000000"/>
                </a:solidFill>
                <a:effectLst/>
                <a:uLnTx/>
                <a:uFillTx/>
                <a:latin typeface="HP001" panose="020B0603050302020204" pitchFamily="34" charset="0"/>
                <a:ea typeface="HP001" panose="020B0603050302020204" pitchFamily="34" charset="0"/>
                <a:sym typeface="Arial"/>
              </a:rPr>
              <a:t>ηi</a:t>
            </a:r>
            <a:r>
              <a:rPr kumimoji="0" lang="vi-VN"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rPr>
              <a:t>.</a:t>
            </a:r>
            <a:endParaRPr kumimoji="0" lang="en-GB" sz="3300" b="1" i="0" u="none" strike="noStrike" kern="0" cap="none" spc="0" normalizeH="0" baseline="0" noProof="0" dirty="0">
              <a:ln>
                <a:noFill/>
              </a:ln>
              <a:solidFill>
                <a:srgbClr val="000000"/>
              </a:solidFill>
              <a:effectLst/>
              <a:uLnTx/>
              <a:uFillTx/>
              <a:latin typeface="HP001" panose="020B0603050302020204" pitchFamily="34" charset="0"/>
              <a:ea typeface="HP001" panose="020B0603050302020204" pitchFamily="34" charset="0"/>
              <a:sym typeface="Arial"/>
            </a:endParaRPr>
          </a:p>
        </p:txBody>
      </p:sp>
      <p:grpSp>
        <p:nvGrpSpPr>
          <p:cNvPr id="7" name="Nhóm 6">
            <a:extLst>
              <a:ext uri="{FF2B5EF4-FFF2-40B4-BE49-F238E27FC236}">
                <a16:creationId xmlns:a16="http://schemas.microsoft.com/office/drawing/2014/main" id="{7C6CBE62-4BD8-4BE0-8DBA-D9A470D6B2FC}"/>
              </a:ext>
            </a:extLst>
          </p:cNvPr>
          <p:cNvGrpSpPr/>
          <p:nvPr/>
        </p:nvGrpSpPr>
        <p:grpSpPr>
          <a:xfrm>
            <a:off x="444333" y="2052354"/>
            <a:ext cx="3703524" cy="2740956"/>
            <a:chOff x="2806759" y="2127494"/>
            <a:chExt cx="3501442" cy="2473694"/>
          </a:xfrm>
        </p:grpSpPr>
        <p:grpSp>
          <p:nvGrpSpPr>
            <p:cNvPr id="3" name="Nhóm 2">
              <a:extLst>
                <a:ext uri="{FF2B5EF4-FFF2-40B4-BE49-F238E27FC236}">
                  <a16:creationId xmlns:a16="http://schemas.microsoft.com/office/drawing/2014/main" id="{7EC5E627-91D7-4019-B3C4-A5D1712D3CC0}"/>
                </a:ext>
              </a:extLst>
            </p:cNvPr>
            <p:cNvGrpSpPr/>
            <p:nvPr/>
          </p:nvGrpSpPr>
          <p:grpSpPr>
            <a:xfrm>
              <a:off x="2806759" y="2127494"/>
              <a:ext cx="3501442" cy="2473694"/>
              <a:chOff x="1641199" y="1715629"/>
              <a:chExt cx="3501442" cy="2473694"/>
            </a:xfrm>
          </p:grpSpPr>
          <p:sp>
            <p:nvSpPr>
              <p:cNvPr id="4" name="Google Shape;637;p41">
                <a:extLst>
                  <a:ext uri="{FF2B5EF4-FFF2-40B4-BE49-F238E27FC236}">
                    <a16:creationId xmlns:a16="http://schemas.microsoft.com/office/drawing/2014/main" id="{658D6673-3D17-49C4-8489-7B90021AED92}"/>
                  </a:ext>
                </a:extLst>
              </p:cNvPr>
              <p:cNvSpPr/>
              <p:nvPr/>
            </p:nvSpPr>
            <p:spPr>
              <a:xfrm>
                <a:off x="1641199" y="1715629"/>
                <a:ext cx="3501442" cy="2473694"/>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Hộp Văn bản 1">
                <a:extLst>
                  <a:ext uri="{FF2B5EF4-FFF2-40B4-BE49-F238E27FC236}">
                    <a16:creationId xmlns:a16="http://schemas.microsoft.com/office/drawing/2014/main" id="{CFF35C4C-4A4F-46F2-A7FD-06D53CF5DF7B}"/>
                  </a:ext>
                </a:extLst>
              </p:cNvPr>
              <p:cNvSpPr txBox="1"/>
              <p:nvPr/>
            </p:nvSpPr>
            <p:spPr>
              <a:xfrm>
                <a:off x="1988213" y="1918422"/>
                <a:ext cx="3022206" cy="1708160"/>
              </a:xfrm>
              <a:prstGeom prst="rect">
                <a:avLst/>
              </a:prstGeom>
              <a:noFill/>
            </p:spPr>
            <p:txBody>
              <a:bodyPr wrap="square" rtlCol="0">
                <a:spAutoFit/>
              </a:bodyPr>
              <a:lstStyle/>
              <a:p>
                <a:pPr algn="ctr">
                  <a:lnSpc>
                    <a:spcPct val="150000"/>
                  </a:lnSpc>
                </a:pPr>
                <a:r>
                  <a:rPr lang="en-US" sz="4000" dirty="0">
                    <a:latin typeface="iCiel Soup of Justice" pitchFamily="2" charset="0"/>
                  </a:rPr>
                  <a:t>CHỦ ĐỀ</a:t>
                </a:r>
              </a:p>
              <a:p>
                <a:pPr algn="ctr">
                  <a:lnSpc>
                    <a:spcPct val="150000"/>
                  </a:lnSpc>
                </a:pPr>
                <a:r>
                  <a:rPr lang="en-US" sz="4000" dirty="0">
                    <a:latin typeface="iCiel Soup of Justice" pitchFamily="2" charset="0"/>
                  </a:rPr>
                  <a:t>THIẾU NHI</a:t>
                </a:r>
              </a:p>
            </p:txBody>
          </p:sp>
        </p:grpSp>
        <p:sp>
          <p:nvSpPr>
            <p:cNvPr id="12" name="Google Shape;644;p41">
              <a:extLst>
                <a:ext uri="{FF2B5EF4-FFF2-40B4-BE49-F238E27FC236}">
                  <a16:creationId xmlns:a16="http://schemas.microsoft.com/office/drawing/2014/main" id="{EC65ECE3-31B5-4E52-855E-D1DBBDF5E266}"/>
                </a:ext>
              </a:extLst>
            </p:cNvPr>
            <p:cNvSpPr/>
            <p:nvPr/>
          </p:nvSpPr>
          <p:spPr>
            <a:xfrm rot="-7008775">
              <a:off x="5689565" y="2057268"/>
              <a:ext cx="382294" cy="523657"/>
            </a:xfrm>
            <a:custGeom>
              <a:avLst/>
              <a:gdLst/>
              <a:ahLst/>
              <a:cxnLst/>
              <a:rect l="l" t="t" r="r" b="b"/>
              <a:pathLst>
                <a:path w="44841" h="65709" extrusionOk="0">
                  <a:moveTo>
                    <a:pt x="11247" y="0"/>
                  </a:moveTo>
                  <a:cubicBezTo>
                    <a:pt x="10906" y="0"/>
                    <a:pt x="10561" y="19"/>
                    <a:pt x="10211" y="57"/>
                  </a:cubicBezTo>
                  <a:cubicBezTo>
                    <a:pt x="0" y="1166"/>
                    <a:pt x="888" y="12044"/>
                    <a:pt x="2664" y="23365"/>
                  </a:cubicBezTo>
                  <a:cubicBezTo>
                    <a:pt x="3996" y="31578"/>
                    <a:pt x="15317" y="57994"/>
                    <a:pt x="19534" y="62211"/>
                  </a:cubicBezTo>
                  <a:cubicBezTo>
                    <a:pt x="21565" y="64412"/>
                    <a:pt x="24371" y="65708"/>
                    <a:pt x="27163" y="65708"/>
                  </a:cubicBezTo>
                  <a:cubicBezTo>
                    <a:pt x="28033" y="65708"/>
                    <a:pt x="28902" y="65583"/>
                    <a:pt x="29745" y="65319"/>
                  </a:cubicBezTo>
                  <a:cubicBezTo>
                    <a:pt x="35073" y="63321"/>
                    <a:pt x="36627" y="57550"/>
                    <a:pt x="35739" y="52666"/>
                  </a:cubicBezTo>
                  <a:cubicBezTo>
                    <a:pt x="33741" y="43565"/>
                    <a:pt x="29745" y="34686"/>
                    <a:pt x="23974" y="27360"/>
                  </a:cubicBezTo>
                  <a:cubicBezTo>
                    <a:pt x="22924" y="25906"/>
                    <a:pt x="21932" y="25275"/>
                    <a:pt x="21213" y="25275"/>
                  </a:cubicBezTo>
                  <a:cubicBezTo>
                    <a:pt x="19958" y="25275"/>
                    <a:pt x="19535" y="27201"/>
                    <a:pt x="21088" y="30024"/>
                  </a:cubicBezTo>
                  <a:cubicBezTo>
                    <a:pt x="23530" y="34464"/>
                    <a:pt x="33075" y="49558"/>
                    <a:pt x="32187" y="56440"/>
                  </a:cubicBezTo>
                  <a:cubicBezTo>
                    <a:pt x="32004" y="57904"/>
                    <a:pt x="30614" y="61934"/>
                    <a:pt x="27643" y="61934"/>
                  </a:cubicBezTo>
                  <a:cubicBezTo>
                    <a:pt x="27010" y="61934"/>
                    <a:pt x="26307" y="61752"/>
                    <a:pt x="25528" y="61323"/>
                  </a:cubicBezTo>
                  <a:cubicBezTo>
                    <a:pt x="24196" y="60435"/>
                    <a:pt x="23086" y="59547"/>
                    <a:pt x="22198" y="58438"/>
                  </a:cubicBezTo>
                  <a:cubicBezTo>
                    <a:pt x="19312" y="55108"/>
                    <a:pt x="5772" y="30690"/>
                    <a:pt x="5550" y="11822"/>
                  </a:cubicBezTo>
                  <a:cubicBezTo>
                    <a:pt x="5328" y="8492"/>
                    <a:pt x="7325" y="5384"/>
                    <a:pt x="10211" y="4052"/>
                  </a:cubicBezTo>
                  <a:cubicBezTo>
                    <a:pt x="10720" y="3892"/>
                    <a:pt x="11212" y="3818"/>
                    <a:pt x="11688" y="3818"/>
                  </a:cubicBezTo>
                  <a:cubicBezTo>
                    <a:pt x="15165" y="3818"/>
                    <a:pt x="17804" y="7730"/>
                    <a:pt x="19756" y="10268"/>
                  </a:cubicBezTo>
                  <a:cubicBezTo>
                    <a:pt x="30189" y="24918"/>
                    <a:pt x="35295" y="42011"/>
                    <a:pt x="41954" y="58438"/>
                  </a:cubicBezTo>
                  <a:cubicBezTo>
                    <a:pt x="42117" y="58763"/>
                    <a:pt x="42430" y="58910"/>
                    <a:pt x="42771" y="58910"/>
                  </a:cubicBezTo>
                  <a:cubicBezTo>
                    <a:pt x="43359" y="58910"/>
                    <a:pt x="44034" y="58474"/>
                    <a:pt x="44174" y="57772"/>
                  </a:cubicBezTo>
                  <a:cubicBezTo>
                    <a:pt x="44840" y="55108"/>
                    <a:pt x="33963" y="28470"/>
                    <a:pt x="30633" y="21811"/>
                  </a:cubicBezTo>
                  <a:cubicBezTo>
                    <a:pt x="27418" y="14736"/>
                    <a:pt x="20889" y="0"/>
                    <a:pt x="11247" y="0"/>
                  </a:cubicBezTo>
                  <a:close/>
                </a:path>
              </a:pathLst>
            </a:cu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18900000" scaled="1"/>
              <a:tileRect/>
            </a:gra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iáo Dục, Học Tập, Học Sinh, Kiến Thức, Học Nhóm, Tải hình PNG 187 -  Free.Vector6.com">
            <a:extLst>
              <a:ext uri="{FF2B5EF4-FFF2-40B4-BE49-F238E27FC236}">
                <a16:creationId xmlns:a16="http://schemas.microsoft.com/office/drawing/2014/main" id="{99C6CE38-F70E-42B7-8D99-0F6B95DE2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798" y="2481554"/>
            <a:ext cx="3581093" cy="2661946"/>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F8284EDF-1AC2-4539-9487-5BD1F0E55D4D}"/>
              </a:ext>
            </a:extLst>
          </p:cNvPr>
          <p:cNvSpPr txBox="1"/>
          <p:nvPr/>
        </p:nvSpPr>
        <p:spPr>
          <a:xfrm>
            <a:off x="4890244" y="2490392"/>
            <a:ext cx="3994199" cy="1579527"/>
          </a:xfrm>
          <a:prstGeom prst="rect">
            <a:avLst/>
          </a:prstGeom>
          <a:noFill/>
        </p:spPr>
        <p:txBody>
          <a:bodyPr wrap="square" rtlCol="0">
            <a:prstTxWarp prst="textArchUp">
              <a:avLst/>
            </a:prstTxWarp>
            <a:spAutoFit/>
          </a:bodyP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HOẠT ĐỘNG NHÓM 4</a:t>
            </a:r>
          </a:p>
        </p:txBody>
      </p:sp>
      <p:cxnSp>
        <p:nvCxnSpPr>
          <p:cNvPr id="9" name="Đường nối Thẳng 8">
            <a:extLst>
              <a:ext uri="{FF2B5EF4-FFF2-40B4-BE49-F238E27FC236}">
                <a16:creationId xmlns:a16="http://schemas.microsoft.com/office/drawing/2014/main" id="{F986D22B-29D1-4B99-A2BC-D820B1FD61BC}"/>
              </a:ext>
            </a:extLst>
          </p:cNvPr>
          <p:cNvCxnSpPr>
            <a:cxnSpLocks/>
          </p:cNvCxnSpPr>
          <p:nvPr/>
        </p:nvCxnSpPr>
        <p:spPr>
          <a:xfrm>
            <a:off x="1682740" y="715617"/>
            <a:ext cx="28892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ADAD26F4-C944-42D7-B993-C878431BEC38}"/>
              </a:ext>
            </a:extLst>
          </p:cNvPr>
          <p:cNvCxnSpPr>
            <a:cxnSpLocks/>
          </p:cNvCxnSpPr>
          <p:nvPr/>
        </p:nvCxnSpPr>
        <p:spPr>
          <a:xfrm>
            <a:off x="5559001" y="675860"/>
            <a:ext cx="2114008"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998F0FB0-8D8D-40B7-B94E-C4206E0CEE67}"/>
              </a:ext>
            </a:extLst>
          </p:cNvPr>
          <p:cNvCxnSpPr>
            <a:cxnSpLocks/>
          </p:cNvCxnSpPr>
          <p:nvPr/>
        </p:nvCxnSpPr>
        <p:spPr>
          <a:xfrm>
            <a:off x="211132" y="1172817"/>
            <a:ext cx="165742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06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073322813"/>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499</Words>
  <Application>Microsoft Office PowerPoint</Application>
  <PresentationFormat>On-screen Show (16:9)</PresentationFormat>
  <Paragraphs>63</Paragraphs>
  <Slides>16</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Arial</vt:lpstr>
      <vt:lpstr>Didact Gothic</vt:lpstr>
      <vt:lpstr>Amatic SC</vt:lpstr>
      <vt:lpstr>HP001</vt:lpstr>
      <vt:lpstr>Times New Roman</vt:lpstr>
      <vt:lpstr>宋体</vt:lpstr>
      <vt:lpstr>Bell MT</vt:lpstr>
      <vt:lpstr>Goudy Old Style</vt:lpstr>
      <vt:lpstr>HP001 5H</vt:lpstr>
      <vt:lpstr>HP001 4 hàng</vt:lpstr>
      <vt:lpstr>iCiel Cadena</vt:lpstr>
      <vt:lpstr>iCiel Soup of Justice</vt:lpstr>
      <vt:lpstr>Calibri</vt:lpstr>
      <vt:lpstr>UTM Cookies</vt:lpstr>
      <vt:lpstr>Arial-Rounded</vt:lpstr>
      <vt:lpstr>Giant Doodles Newsletter by Slidesgo</vt:lpstr>
      <vt:lpstr>KHỞI ĐỘNG</vt:lpstr>
      <vt:lpstr>PowerPoint Presentation</vt:lpstr>
      <vt:lpstr>                     YÊU CẦU CẦN ĐẠT - Tìm đọc một bài thơ yêu thích theo chủ đề -  Chia sẻ với người khác tên bài thơ, tên nhà thơ và những câu thơ em thích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YÊU CẦU CẦN ĐẠT - Tìm đọc một bài thơ yêu thích theo chủ đề -  Chia sẻ với người khác tên bài thơ, tên nhà thơ và những câu thơ em thích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DOODLES NEWSLETTER!</dc:title>
  <dc:creator>Admin</dc:creator>
  <cp:lastModifiedBy>ChatGPT</cp:lastModifiedBy>
  <cp:revision>15</cp:revision>
  <dcterms:modified xsi:type="dcterms:W3CDTF">2024-09-30T07:48:50Z</dcterms:modified>
</cp:coreProperties>
</file>