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</p:sldMasterIdLst>
  <p:notesMasterIdLst>
    <p:notesMasterId r:id="rId28"/>
  </p:notesMasterIdLst>
  <p:sldIdLst>
    <p:sldId id="256" r:id="rId6"/>
    <p:sldId id="2007577129" r:id="rId7"/>
    <p:sldId id="258" r:id="rId8"/>
    <p:sldId id="274" r:id="rId9"/>
    <p:sldId id="275" r:id="rId10"/>
    <p:sldId id="276" r:id="rId11"/>
    <p:sldId id="2007577123" r:id="rId12"/>
    <p:sldId id="277" r:id="rId13"/>
    <p:sldId id="2007577127" r:id="rId14"/>
    <p:sldId id="3397" r:id="rId15"/>
    <p:sldId id="2007577125" r:id="rId16"/>
    <p:sldId id="2007577126" r:id="rId17"/>
    <p:sldId id="2007577124" r:id="rId18"/>
    <p:sldId id="265" r:id="rId19"/>
    <p:sldId id="2007577120" r:id="rId20"/>
    <p:sldId id="2007577130" r:id="rId21"/>
    <p:sldId id="2007577131" r:id="rId22"/>
    <p:sldId id="291" r:id="rId23"/>
    <p:sldId id="323" r:id="rId24"/>
    <p:sldId id="358" r:id="rId25"/>
    <p:sldId id="2007577128" r:id="rId26"/>
    <p:sldId id="20075771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45.0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9.2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1174 0,'-25'13,"-21"8,-7 9,2 3,0 1,-7 15,-28 21,-49 19,-56 7,-55-13,15-20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20:02.5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20:06.7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45.5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49.8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7.1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7.8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8.0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8.5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1,'5'0,"9"0,2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8.7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4T08:19:59.0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0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5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2024/3/24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604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6.png"/><Relationship Id="rId18" Type="http://schemas.microsoft.com/office/2007/relationships/hdphoto" Target="../media/hdphoto9.wdp"/><Relationship Id="rId3" Type="http://schemas.openxmlformats.org/officeDocument/2006/relationships/image" Target="../media/image5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microsoft.com/office/2007/relationships/hdphoto" Target="../media/hdphoto6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jpeg"/><Relationship Id="rId10" Type="http://schemas.microsoft.com/office/2007/relationships/hdphoto" Target="../media/hdphoto5.wdp"/><Relationship Id="rId19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8.xml"/><Relationship Id="rId18" Type="http://schemas.openxmlformats.org/officeDocument/2006/relationships/image" Target="../media/image68.png"/><Relationship Id="rId3" Type="http://schemas.openxmlformats.org/officeDocument/2006/relationships/customXml" Target="../ink/ink1.xml"/><Relationship Id="rId21" Type="http://schemas.openxmlformats.org/officeDocument/2006/relationships/customXml" Target="../ink/ink12.xml"/><Relationship Id="rId7" Type="http://schemas.openxmlformats.org/officeDocument/2006/relationships/customXml" Target="../ink/ink4.xml"/><Relationship Id="rId12" Type="http://schemas.openxmlformats.org/officeDocument/2006/relationships/image" Target="../media/image65.png"/><Relationship Id="rId17" Type="http://schemas.openxmlformats.org/officeDocument/2006/relationships/customXml" Target="../ink/ink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customXml" Target="../ink/ink9.xml"/><Relationship Id="rId10" Type="http://schemas.openxmlformats.org/officeDocument/2006/relationships/customXml" Target="../ink/ink6.xml"/><Relationship Id="rId19" Type="http://schemas.openxmlformats.org/officeDocument/2006/relationships/customXml" Target="../ink/ink11.xml"/><Relationship Id="rId4" Type="http://schemas.openxmlformats.org/officeDocument/2006/relationships/image" Target="../media/image63.png"/><Relationship Id="rId9" Type="http://schemas.openxmlformats.org/officeDocument/2006/relationships/customXml" Target="../ink/ink5.xml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5BC05-A13A-8EB5-332A-F0F3613500ED}"/>
              </a:ext>
            </a:extLst>
          </p:cNvPr>
          <p:cNvSpPr/>
          <p:nvPr/>
        </p:nvSpPr>
        <p:spPr>
          <a:xfrm>
            <a:off x="9197266" y="0"/>
            <a:ext cx="2994734" cy="319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-486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B04D2D46-01CF-472C-A4D4-E2879CC0D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675907" y="34811"/>
            <a:ext cx="684585" cy="629409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B512E-0CDE-4FBF-966D-96D201F41F6E}"/>
              </a:ext>
            </a:extLst>
          </p:cNvPr>
          <p:cNvSpPr txBox="1"/>
          <p:nvPr/>
        </p:nvSpPr>
        <p:spPr>
          <a:xfrm>
            <a:off x="1684081" y="34811"/>
            <a:ext cx="7835425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2667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F9DAB-7300-024F-90BF-5093BC96A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446062" y="1323842"/>
            <a:ext cx="2167022" cy="1676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8846A-F8E1-4942-8C3F-A1B6B4860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93" y="919203"/>
            <a:ext cx="2085975" cy="219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7EF01-591D-7A42-AED0-1B32063EC0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27" y="1043493"/>
            <a:ext cx="2029251" cy="2029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29AF7-D820-0440-AA40-CBB037BD9E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875501" y="663953"/>
            <a:ext cx="440357" cy="2599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8396CD-E5B1-FA48-A29E-1D2FD1FBC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791607" y="922755"/>
            <a:ext cx="2439713" cy="202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8CCE1-979D-7C4A-A234-B05E2AAC50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5012245" y="3999317"/>
            <a:ext cx="1184000" cy="2034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75D09-E8C0-7840-ACB4-CDF534735AD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583307" y="4099875"/>
            <a:ext cx="1609288" cy="1756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17A8A8-B0F6-BC41-8376-F08D1F6AB2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2312824" y="4167812"/>
            <a:ext cx="2505590" cy="146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8BAFE-2297-B54F-A3FC-04D795A39CE6}"/>
              </a:ext>
            </a:extLst>
          </p:cNvPr>
          <p:cNvSpPr txBox="1"/>
          <p:nvPr/>
        </p:nvSpPr>
        <p:spPr>
          <a:xfrm>
            <a:off x="946387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7F7D12-142F-FC4E-8FC5-A432A442D2C5}"/>
              </a:ext>
            </a:extLst>
          </p:cNvPr>
          <p:cNvSpPr txBox="1"/>
          <p:nvPr/>
        </p:nvSpPr>
        <p:spPr>
          <a:xfrm>
            <a:off x="3679683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9119-5C71-6A4A-8B83-A196D665F800}"/>
              </a:ext>
            </a:extLst>
          </p:cNvPr>
          <p:cNvSpPr txBox="1"/>
          <p:nvPr/>
        </p:nvSpPr>
        <p:spPr>
          <a:xfrm>
            <a:off x="5589838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45CB4-8E92-1347-BC8F-98BF2D7E7847}"/>
              </a:ext>
            </a:extLst>
          </p:cNvPr>
          <p:cNvSpPr txBox="1"/>
          <p:nvPr/>
        </p:nvSpPr>
        <p:spPr>
          <a:xfrm>
            <a:off x="7812039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F9E22-FE29-6945-9FA0-A96419F412AE}"/>
              </a:ext>
            </a:extLst>
          </p:cNvPr>
          <p:cNvSpPr txBox="1"/>
          <p:nvPr/>
        </p:nvSpPr>
        <p:spPr>
          <a:xfrm>
            <a:off x="10040524" y="3136612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BB4F4-2274-B747-BB43-A91BC524E762}"/>
              </a:ext>
            </a:extLst>
          </p:cNvPr>
          <p:cNvSpPr txBox="1"/>
          <p:nvPr/>
        </p:nvSpPr>
        <p:spPr>
          <a:xfrm>
            <a:off x="948577" y="584668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585478-868A-394B-9FFD-BAFEEF8F2440}"/>
              </a:ext>
            </a:extLst>
          </p:cNvPr>
          <p:cNvSpPr txBox="1"/>
          <p:nvPr/>
        </p:nvSpPr>
        <p:spPr>
          <a:xfrm>
            <a:off x="2695680" y="5845041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5A347-4E5D-3544-B104-3D3C8850064F}"/>
              </a:ext>
            </a:extLst>
          </p:cNvPr>
          <p:cNvSpPr txBox="1"/>
          <p:nvPr/>
        </p:nvSpPr>
        <p:spPr>
          <a:xfrm>
            <a:off x="4501878" y="593002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2319E6-4CCC-CA4B-83A4-A9778040883E}"/>
              </a:ext>
            </a:extLst>
          </p:cNvPr>
          <p:cNvSpPr txBox="1"/>
          <p:nvPr/>
        </p:nvSpPr>
        <p:spPr>
          <a:xfrm>
            <a:off x="7713505" y="5930028"/>
            <a:ext cx="1424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AA361B-1345-564E-ADA7-FE4E6156C3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57641" y="4353208"/>
            <a:ext cx="1653221" cy="14960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11E041-4D29-6A44-B5C9-E4428A3E3BBB}"/>
              </a:ext>
            </a:extLst>
          </p:cNvPr>
          <p:cNvSpPr txBox="1"/>
          <p:nvPr/>
        </p:nvSpPr>
        <p:spPr>
          <a:xfrm>
            <a:off x="9591795" y="584921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0" descr="BALO KỲ LÂN CẦU VÒNG SIÊU NHẸ ChO BÉ - Ba lô, Túi xách &amp; Cặp cho bé |  BiBiOne.vn">
            <a:extLst>
              <a:ext uri="{FF2B5EF4-FFF2-40B4-BE49-F238E27FC236}">
                <a16:creationId xmlns:a16="http://schemas.microsoft.com/office/drawing/2014/main" id="{9FBADDC1-41B6-3C43-ABB8-FA0D4DD0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03" y="3962795"/>
            <a:ext cx="1931785" cy="1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233198" y="1072042"/>
            <a:ext cx="11770666" cy="3333736"/>
            <a:chOff x="215324" y="1549316"/>
            <a:chExt cx="6306565" cy="18200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215324" y="2917591"/>
              <a:ext cx="6306565" cy="451810"/>
              <a:chOff x="294952" y="2969884"/>
              <a:chExt cx="6306565" cy="45181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94952" y="2969884"/>
                <a:ext cx="762130" cy="428978"/>
                <a:chOff x="294952" y="2969884"/>
                <a:chExt cx="762130" cy="428978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94952" y="3077206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1038041" y="2981194"/>
                <a:ext cx="2282216" cy="440500"/>
                <a:chOff x="367179" y="2977751"/>
                <a:chExt cx="2282216" cy="440500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367179" y="3098988"/>
                  <a:ext cx="2282216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428978"/>
                <a:chOff x="403265" y="2976431"/>
                <a:chExt cx="1453184" cy="42897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076267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428978"/>
                <a:chOff x="374111" y="2973586"/>
                <a:chExt cx="1924324" cy="428978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068817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1099574" y="5276217"/>
            <a:ext cx="983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                       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endParaRPr lang="en-US" sz="2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014B84-C76E-D700-29B6-27DEFA2C0DA8}"/>
              </a:ext>
            </a:extLst>
          </p:cNvPr>
          <p:cNvCxnSpPr/>
          <p:nvPr/>
        </p:nvCxnSpPr>
        <p:spPr>
          <a:xfrm>
            <a:off x="1381653" y="940066"/>
            <a:ext cx="76395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3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188135" y="1072042"/>
            <a:ext cx="11815729" cy="3354054"/>
            <a:chOff x="191180" y="1549316"/>
            <a:chExt cx="6330709" cy="18311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191180" y="2917591"/>
              <a:ext cx="6330709" cy="462902"/>
              <a:chOff x="270808" y="2969884"/>
              <a:chExt cx="6330709" cy="46290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70808" y="2969884"/>
                <a:ext cx="762130" cy="440056"/>
                <a:chOff x="270808" y="2969884"/>
                <a:chExt cx="762130" cy="440056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70808" y="3090677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956091" y="2981194"/>
                <a:ext cx="2408038" cy="428978"/>
                <a:chOff x="285229" y="2977751"/>
                <a:chExt cx="2408038" cy="428978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285229" y="3076638"/>
                  <a:ext cx="2408038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434004"/>
                <a:chOff x="403265" y="2976431"/>
                <a:chExt cx="1453184" cy="434004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091172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459200"/>
                <a:chOff x="374111" y="2973586"/>
                <a:chExt cx="1924324" cy="45920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113523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895546" y="4752740"/>
            <a:ext cx="9832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TIÊU CHÍ NHẬN XÉT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hiểu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0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16 bài văn tả hộp bút hay nhất - Toplist.vn">
            <a:extLst>
              <a:ext uri="{FF2B5EF4-FFF2-40B4-BE49-F238E27FC236}">
                <a16:creationId xmlns:a16="http://schemas.microsoft.com/office/drawing/2014/main" id="{646DBAEF-6CA8-E74C-965A-CC0B12EF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97" y="2392448"/>
            <a:ext cx="4773778" cy="29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448EC8-FA7C-3641-B80F-CEFF89338E0E}"/>
              </a:ext>
            </a:extLst>
          </p:cNvPr>
          <p:cNvGrpSpPr/>
          <p:nvPr/>
        </p:nvGrpSpPr>
        <p:grpSpPr>
          <a:xfrm>
            <a:off x="4231899" y="962633"/>
            <a:ext cx="3941140" cy="752024"/>
            <a:chOff x="5081775" y="853124"/>
            <a:chExt cx="2417387" cy="785733"/>
          </a:xfrm>
        </p:grpSpPr>
        <p:sp>
          <p:nvSpPr>
            <p:cNvPr id="4" name="Rectangle: Rounded Corners 45">
              <a:extLst>
                <a:ext uri="{FF2B5EF4-FFF2-40B4-BE49-F238E27FC236}">
                  <a16:creationId xmlns:a16="http://schemas.microsoft.com/office/drawing/2014/main" id="{667E5DBC-65D4-5F49-882C-F90D000CC0E3}"/>
                </a:ext>
              </a:extLst>
            </p:cNvPr>
            <p:cNvSpPr/>
            <p:nvPr/>
          </p:nvSpPr>
          <p:spPr>
            <a:xfrm>
              <a:off x="5081775" y="853124"/>
              <a:ext cx="2417387" cy="785733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9301C1-7AD5-9544-9937-4C0D7DF05F7F}"/>
                </a:ext>
              </a:extLst>
            </p:cNvPr>
            <p:cNvSpPr txBox="1"/>
            <p:nvPr/>
          </p:nvSpPr>
          <p:spPr>
            <a:xfrm>
              <a:off x="5083631" y="935936"/>
              <a:ext cx="2140134" cy="48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1.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Đó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là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gì</a:t>
              </a:r>
              <a:r>
                <a:rPr lang="en-US" sz="2400" kern="0" dirty="0">
                  <a:solidFill>
                    <a:prstClr val="black"/>
                  </a:solidFill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Rectangle: Rounded Corners 45">
            <a:extLst>
              <a:ext uri="{FF2B5EF4-FFF2-40B4-BE49-F238E27FC236}">
                <a16:creationId xmlns:a16="http://schemas.microsoft.com/office/drawing/2014/main" id="{4768DCB5-5EE0-384E-BF9F-2F9C6F1A2A21}"/>
              </a:ext>
            </a:extLst>
          </p:cNvPr>
          <p:cNvSpPr/>
          <p:nvPr/>
        </p:nvSpPr>
        <p:spPr>
          <a:xfrm>
            <a:off x="4129195" y="2298244"/>
            <a:ext cx="7455271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2.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liệu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sắc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,…)</a:t>
            </a:r>
          </a:p>
        </p:txBody>
      </p:sp>
      <p:sp>
        <p:nvSpPr>
          <p:cNvPr id="7" name="Rectangle: Rounded Corners 45">
            <a:extLst>
              <a:ext uri="{FF2B5EF4-FFF2-40B4-BE49-F238E27FC236}">
                <a16:creationId xmlns:a16="http://schemas.microsoft.com/office/drawing/2014/main" id="{0284E362-3A6A-754D-8742-4110A99114D0}"/>
              </a:ext>
            </a:extLst>
          </p:cNvPr>
          <p:cNvSpPr/>
          <p:nvPr/>
        </p:nvSpPr>
        <p:spPr>
          <a:xfrm>
            <a:off x="4231899" y="3703696"/>
            <a:ext cx="6948949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Rectangle: Rounded Corners 45">
            <a:extLst>
              <a:ext uri="{FF2B5EF4-FFF2-40B4-BE49-F238E27FC236}">
                <a16:creationId xmlns:a16="http://schemas.microsoft.com/office/drawing/2014/main" id="{0067DA20-BB12-C242-8A2D-DF5EED6727FF}"/>
              </a:ext>
            </a:extLst>
          </p:cNvPr>
          <p:cNvSpPr/>
          <p:nvPr/>
        </p:nvSpPr>
        <p:spPr>
          <a:xfrm>
            <a:off x="4177055" y="5026171"/>
            <a:ext cx="6956418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88B99-8BAC-474B-9C38-040E0408BAF4}"/>
              </a:ext>
            </a:extLst>
          </p:cNvPr>
          <p:cNvSpPr txBox="1"/>
          <p:nvPr/>
        </p:nvSpPr>
        <p:spPr>
          <a:xfrm>
            <a:off x="3709111" y="1845618"/>
            <a:ext cx="477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chiếc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FC8E5-BE18-C647-B261-F3FCDA926C52}"/>
              </a:ext>
            </a:extLst>
          </p:cNvPr>
          <p:cNvSpPr txBox="1"/>
          <p:nvPr/>
        </p:nvSpPr>
        <p:spPr>
          <a:xfrm>
            <a:off x="4097923" y="3156849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vải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màu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xanh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có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hình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đoremon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xinh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xắn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E922E-7E8E-5F47-AF4A-AE2F6E7A7676}"/>
              </a:ext>
            </a:extLst>
          </p:cNvPr>
          <p:cNvSpPr txBox="1"/>
          <p:nvPr/>
        </p:nvSpPr>
        <p:spPr>
          <a:xfrm>
            <a:off x="3346143" y="4519547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ngôi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tập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khác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AC861-2EBE-3041-A3A7-5E4CAC19AE88}"/>
              </a:ext>
            </a:extLst>
          </p:cNvPr>
          <p:cNvSpPr txBox="1"/>
          <p:nvPr/>
        </p:nvSpPr>
        <p:spPr>
          <a:xfrm>
            <a:off x="3264061" y="5882245"/>
            <a:ext cx="855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Giữ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cẩn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thận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xuyên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giặt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để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hộp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bút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sạch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sẽ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22947-9368-1B49-9895-BEF57CEC031C}"/>
              </a:ext>
            </a:extLst>
          </p:cNvPr>
          <p:cNvSpPr txBox="1"/>
          <p:nvPr/>
        </p:nvSpPr>
        <p:spPr>
          <a:xfrm>
            <a:off x="685184" y="460181"/>
            <a:ext cx="10448289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B050"/>
                </a:solidFill>
              </a:rPr>
              <a:t>Nói</a:t>
            </a:r>
            <a:r>
              <a:rPr lang="en-US" sz="2800" b="1" kern="0" dirty="0">
                <a:solidFill>
                  <a:srgbClr val="00B050"/>
                </a:solidFill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15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871855" y="892037"/>
            <a:ext cx="104482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4 –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giới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F4925-E767-274D-A76D-833CA08D7FDA}"/>
              </a:ext>
            </a:extLst>
          </p:cNvPr>
          <p:cNvCxnSpPr>
            <a:cxnSpLocks/>
          </p:cNvCxnSpPr>
          <p:nvPr/>
        </p:nvCxnSpPr>
        <p:spPr>
          <a:xfrm>
            <a:off x="2077368" y="1450206"/>
            <a:ext cx="20685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3A5D35-86EE-B342-84B4-166320AD6182}"/>
              </a:ext>
            </a:extLst>
          </p:cNvPr>
          <p:cNvCxnSpPr>
            <a:cxnSpLocks/>
          </p:cNvCxnSpPr>
          <p:nvPr/>
        </p:nvCxnSpPr>
        <p:spPr>
          <a:xfrm>
            <a:off x="4326037" y="1490026"/>
            <a:ext cx="6282779" cy="73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B3E7D-8918-ED46-B19F-601FBCF98816}"/>
              </a:ext>
            </a:extLst>
          </p:cNvPr>
          <p:cNvCxnSpPr>
            <a:cxnSpLocks/>
          </p:cNvCxnSpPr>
          <p:nvPr/>
        </p:nvCxnSpPr>
        <p:spPr>
          <a:xfrm>
            <a:off x="5627077" y="5861816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CF2D0A7-5128-254F-BE77-1452DD82C58C}"/>
              </a:ext>
            </a:extLst>
          </p:cNvPr>
          <p:cNvSpPr/>
          <p:nvPr/>
        </p:nvSpPr>
        <p:spPr>
          <a:xfrm>
            <a:off x="0" y="2077375"/>
            <a:ext cx="2574524" cy="29752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x-none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AA6CD-2A6F-0443-8996-BC7FAE0E0241}"/>
              </a:ext>
            </a:extLst>
          </p:cNvPr>
          <p:cNvSpPr/>
          <p:nvPr/>
        </p:nvSpPr>
        <p:spPr>
          <a:xfrm>
            <a:off x="3343352" y="376867"/>
            <a:ext cx="2754923" cy="108555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đồ dùng đó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9E95C5-D7F6-B649-BCA0-1B5970208842}"/>
              </a:ext>
            </a:extLst>
          </p:cNvPr>
          <p:cNvSpPr/>
          <p:nvPr/>
        </p:nvSpPr>
        <p:spPr>
          <a:xfrm>
            <a:off x="3291242" y="1847837"/>
            <a:ext cx="2754923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74DEFD-D7FF-594A-BA73-7553E2CF46F4}"/>
              </a:ext>
            </a:extLst>
          </p:cNvPr>
          <p:cNvSpPr/>
          <p:nvPr/>
        </p:nvSpPr>
        <p:spPr>
          <a:xfrm>
            <a:off x="3305907" y="3621658"/>
            <a:ext cx="2754923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dụng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CB593B-421E-9843-9BB0-AA5ABB4709C6}"/>
              </a:ext>
            </a:extLst>
          </p:cNvPr>
          <p:cNvSpPr/>
          <p:nvPr/>
        </p:nvSpPr>
        <p:spPr>
          <a:xfrm>
            <a:off x="3070783" y="5211030"/>
            <a:ext cx="2754923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bảo quản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7C187F-AFDA-364F-A688-0FF15F560DF7}"/>
              </a:ext>
            </a:extLst>
          </p:cNvPr>
          <p:cNvGrpSpPr/>
          <p:nvPr/>
        </p:nvGrpSpPr>
        <p:grpSpPr>
          <a:xfrm>
            <a:off x="1961965" y="880775"/>
            <a:ext cx="1378008" cy="4873033"/>
            <a:chOff x="1972582" y="1179523"/>
            <a:chExt cx="1378008" cy="377564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F482BAD-60A7-0848-9C32-4732381FC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355" y="1179523"/>
              <a:ext cx="1249235" cy="11556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31EC489-7730-F240-A1C5-EAF06C19931C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2585141" y="2349353"/>
              <a:ext cx="716718" cy="5827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D8DFAB-5CF5-764F-825E-056D9944E216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2525284" y="3613108"/>
              <a:ext cx="791240" cy="110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227188-5777-154C-A1A7-C39A1A0ABAC4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1972582" y="4242510"/>
              <a:ext cx="1108818" cy="71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3AE90A-4D7E-C646-A3EC-960FD68DDE58}"/>
              </a:ext>
            </a:extLst>
          </p:cNvPr>
          <p:cNvCxnSpPr>
            <a:cxnSpLocks/>
          </p:cNvCxnSpPr>
          <p:nvPr/>
        </p:nvCxnSpPr>
        <p:spPr>
          <a:xfrm>
            <a:off x="6069023" y="1032999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E757B5-0D49-034B-9D3A-A24721297D3E}"/>
              </a:ext>
            </a:extLst>
          </p:cNvPr>
          <p:cNvSpPr/>
          <p:nvPr/>
        </p:nvSpPr>
        <p:spPr>
          <a:xfrm>
            <a:off x="7083678" y="376867"/>
            <a:ext cx="4861941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/…</a:t>
            </a:r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7EBCB8-F3B0-E946-9E56-7106B60FB40B}"/>
              </a:ext>
            </a:extLst>
          </p:cNvPr>
          <p:cNvCxnSpPr>
            <a:cxnSpLocks/>
          </p:cNvCxnSpPr>
          <p:nvPr/>
        </p:nvCxnSpPr>
        <p:spPr>
          <a:xfrm>
            <a:off x="6060830" y="2397343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B8C64-81A1-5248-9783-6263A2F25D5A}"/>
              </a:ext>
            </a:extLst>
          </p:cNvPr>
          <p:cNvSpPr/>
          <p:nvPr/>
        </p:nvSpPr>
        <p:spPr>
          <a:xfrm>
            <a:off x="7069015" y="1847837"/>
            <a:ext cx="4861940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40645A-8D62-FE4B-85DE-CDB7A3563D96}"/>
              </a:ext>
            </a:extLst>
          </p:cNvPr>
          <p:cNvCxnSpPr>
            <a:cxnSpLocks/>
          </p:cNvCxnSpPr>
          <p:nvPr/>
        </p:nvCxnSpPr>
        <p:spPr>
          <a:xfrm>
            <a:off x="5994146" y="4164435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3F96126-5DB2-B541-BCA9-6642A705B4FF}"/>
              </a:ext>
            </a:extLst>
          </p:cNvPr>
          <p:cNvSpPr/>
          <p:nvPr/>
        </p:nvSpPr>
        <p:spPr>
          <a:xfrm>
            <a:off x="7006785" y="3616404"/>
            <a:ext cx="4986400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CB497-F270-8644-993A-016F99375A71}"/>
              </a:ext>
            </a:extLst>
          </p:cNvPr>
          <p:cNvSpPr/>
          <p:nvPr/>
        </p:nvSpPr>
        <p:spPr>
          <a:xfrm>
            <a:off x="6669840" y="5211030"/>
            <a:ext cx="5275780" cy="1085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gàng/ lau sạch sẽ sau khi dùng/…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4776B-3146-24DA-7A40-BCFECF5FB957}"/>
                  </a:ext>
                </a:extLst>
              </p14:cNvPr>
              <p14:cNvContentPartPr/>
              <p14:nvPr/>
            </p14:nvContentPartPr>
            <p14:xfrm>
              <a:off x="4234170" y="379898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4776B-3146-24DA-7A40-BCFECF5FB9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0530" y="369134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D86F8C-1EED-3960-E4CD-A5D4B33A76B2}"/>
                  </a:ext>
                </a:extLst>
              </p14:cNvPr>
              <p14:cNvContentPartPr/>
              <p14:nvPr/>
            </p14:nvContentPartPr>
            <p14:xfrm>
              <a:off x="4234170" y="379898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D86F8C-1EED-3960-E4CD-A5D4B33A76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0530" y="369134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4AF5B0-1D03-E6DA-C208-30DB2B0C19B6}"/>
                  </a:ext>
                </a:extLst>
              </p14:cNvPr>
              <p14:cNvContentPartPr/>
              <p14:nvPr/>
            </p14:nvContentPartPr>
            <p14:xfrm>
              <a:off x="-168990" y="319226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4AF5B0-1D03-E6DA-C208-30DB2B0C19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2990" y="211226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552E5FA3-B065-D288-8235-BB8E743501AD}"/>
              </a:ext>
            </a:extLst>
          </p:cNvPr>
          <p:cNvGrpSpPr/>
          <p:nvPr/>
        </p:nvGrpSpPr>
        <p:grpSpPr>
          <a:xfrm>
            <a:off x="4110330" y="3994466"/>
            <a:ext cx="360" cy="360"/>
            <a:chOff x="4110330" y="3994466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5C95BDD-2617-7AE5-12FE-7982B7896D02}"/>
                    </a:ext>
                  </a:extLst>
                </p14:cNvPr>
                <p14:cNvContentPartPr/>
                <p14:nvPr/>
              </p14:nvContentPartPr>
              <p14:xfrm>
                <a:off x="4110330" y="3994466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5C95BDD-2617-7AE5-12FE-7982B7896D0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92330" y="388682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6825ACC-9C0C-1A5D-6988-44F63D9C536E}"/>
                    </a:ext>
                  </a:extLst>
                </p14:cNvPr>
                <p14:cNvContentPartPr/>
                <p14:nvPr/>
              </p14:nvContentPartPr>
              <p14:xfrm>
                <a:off x="4110330" y="3994466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6825ACC-9C0C-1A5D-6988-44F63D9C53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92330" y="388682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CD5AB3-E797-A05E-A0EB-7C4F03C66139}"/>
                    </a:ext>
                  </a:extLst>
                </p14:cNvPr>
                <p14:cNvContentPartPr/>
                <p14:nvPr/>
              </p14:nvContentPartPr>
              <p14:xfrm>
                <a:off x="4110330" y="3994466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CD5AB3-E797-A05E-A0EB-7C4F03C6613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92330" y="388682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97DC2E-0E78-B194-5AAC-D593599D6525}"/>
                  </a:ext>
                </a:extLst>
              </p14:cNvPr>
              <p14:cNvContentPartPr/>
              <p14:nvPr/>
            </p14:nvContentPartPr>
            <p14:xfrm>
              <a:off x="4473930" y="3798986"/>
              <a:ext cx="129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97DC2E-0E78-B194-5AAC-D593599D65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5930" y="3691346"/>
                <a:ext cx="48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D3D9350-4BA8-3F68-50CE-F82BCE9DF41E}"/>
                  </a:ext>
                </a:extLst>
              </p14:cNvPr>
              <p14:cNvContentPartPr/>
              <p14:nvPr/>
            </p14:nvContentPartPr>
            <p14:xfrm>
              <a:off x="4793250" y="3808346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D3D9350-4BA8-3F68-50CE-F82BCE9DF4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75610" y="3700346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A921435-EB0F-0FE3-2214-A1D870FA367F}"/>
              </a:ext>
            </a:extLst>
          </p:cNvPr>
          <p:cNvGrpSpPr/>
          <p:nvPr/>
        </p:nvGrpSpPr>
        <p:grpSpPr>
          <a:xfrm>
            <a:off x="4752930" y="3968186"/>
            <a:ext cx="484920" cy="244440"/>
            <a:chOff x="4752930" y="3968186"/>
            <a:chExt cx="484920" cy="24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0A93F31-372B-C331-01FA-C1136B8A4466}"/>
                    </a:ext>
                  </a:extLst>
                </p14:cNvPr>
                <p14:cNvContentPartPr/>
                <p14:nvPr/>
              </p14:nvContentPartPr>
              <p14:xfrm>
                <a:off x="5237490" y="396818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0A93F31-372B-C331-01FA-C1136B8A44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19850" y="386018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ECF8951-4BCC-4972-47C2-2A8FC734EEAC}"/>
                    </a:ext>
                  </a:extLst>
                </p14:cNvPr>
                <p14:cNvContentPartPr/>
                <p14:nvPr/>
              </p14:nvContentPartPr>
              <p14:xfrm>
                <a:off x="4752930" y="4003466"/>
                <a:ext cx="422640" cy="209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ECF8951-4BCC-4972-47C2-2A8FC734EEA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35290" y="3895466"/>
                  <a:ext cx="458280" cy="42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261750-7AC0-1C0D-A5D4-47DF2F3A4B22}"/>
                  </a:ext>
                </a:extLst>
              </p14:cNvPr>
              <p14:cNvContentPartPr/>
              <p14:nvPr/>
            </p14:nvContentPartPr>
            <p14:xfrm>
              <a:off x="-62430" y="1615226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261750-7AC0-1C0D-A5D4-47DF2F3A4B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80430" y="150722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E05D5-0A27-4B2C-D1DB-2A38B413102B}"/>
                  </a:ext>
                </a:extLst>
              </p14:cNvPr>
              <p14:cNvContentPartPr/>
              <p14:nvPr/>
            </p14:nvContentPartPr>
            <p14:xfrm>
              <a:off x="10892730" y="2494346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E05D5-0A27-4B2C-D1DB-2A38B41310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74730" y="2386346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7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  <p:bldP spid="24" grpId="0" animBg="1"/>
      <p:bldP spid="24" grpId="1" animBg="1"/>
      <p:bldP spid="26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1371861" y="1980752"/>
            <a:ext cx="9600939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là một đồ dùng không thể thiếu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màu trắng, được làm bằng nhựa cứng. Khi mới mua về, thước được bọc bởi một bao nilon màu vàng. Trên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thước có in các số từ một đến ba mươi đơn vị xăng-ti-mét.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giúp em vẽ hình khối, kẻ bài, đo độ dài…. 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luôn giữ gìn cây thước cẩn thận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8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948240" y="138931"/>
            <a:ext cx="9600939" cy="59131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5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AFD02D-58D6-440A-BE29-C603AD23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335666" y="-160890"/>
            <a:ext cx="11856334" cy="712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4801" y="929163"/>
            <a:ext cx="10867199" cy="536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nhựa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cứng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 đèn uốn cong như một cành hoa được gắn liền với đế đèn.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Dưới đế có công tắc và nút vặn điều chỉnh độ sáng của đèn khi sử dụng.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Mẹ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mỗi khi học bài phải học ở nơi đủ ánh sáng để không gây hại mắt.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Cái đèn bàn nhỏ bé xinh xinh nhưng lại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ích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Em sẽ giữ gìn nó thật cẩn thận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endParaRPr lang="vi-VN" sz="2900" b="1" dirty="0">
              <a:solidFill>
                <a:srgbClr val="002060"/>
              </a:solidFill>
              <a:latin typeface="HP001 4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0" y="0"/>
            <a:ext cx="1867555" cy="2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6202" y="721990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79" y="2006145"/>
            <a:ext cx="1118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lùi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 ô;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s-CL" sz="32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sz="3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46101" y="4082681"/>
            <a:ext cx="2959452" cy="2775319"/>
            <a:chOff x="179882" y="202717"/>
            <a:chExt cx="3326130" cy="30073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ngo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5318" y="3928124"/>
            <a:ext cx="2735949" cy="3084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948" y="4981433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5187421"/>
            <a:ext cx="2325645" cy="11053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64056" y="775256"/>
            <a:ext cx="8737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Tuần 28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( 83)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82" y="-400817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454635" y="807051"/>
            <a:ext cx="8367336" cy="67710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Vận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–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Định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hướng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HĐ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tiếp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theo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1779640"/>
            <a:ext cx="10475495" cy="283998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                       YÊU CẦU CẦN ĐẠT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5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3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22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098118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3" y="2128766"/>
            <a:ext cx="8103046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( 83)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78F23-9177-434A-B493-AEF462B28C44}"/>
              </a:ext>
            </a:extLst>
          </p:cNvPr>
          <p:cNvSpPr txBox="1"/>
          <p:nvPr/>
        </p:nvSpPr>
        <p:spPr>
          <a:xfrm>
            <a:off x="0" y="2789973"/>
            <a:ext cx="7567198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86800" y="2187792"/>
            <a:ext cx="610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64349"/>
            <a:ext cx="11034565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342900"/>
            <a:ext cx="7138775" cy="30861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defTabSz="760096"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đuôi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vắn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br>
              <a:rPr lang="en-US" sz="2800" b="1" dirty="0"/>
            </a:br>
            <a:r>
              <a:rPr lang="en-US" sz="2800" b="1" dirty="0" err="1"/>
              <a:t>Thân</a:t>
            </a:r>
            <a:r>
              <a:rPr lang="en-US" sz="2800" b="1" dirty="0"/>
              <a:t> chia </a:t>
            </a:r>
            <a:r>
              <a:rPr lang="en-US" sz="2800" b="1" dirty="0" err="1"/>
              <a:t>nhiều</a:t>
            </a:r>
            <a:r>
              <a:rPr lang="en-US" sz="2800" b="1" dirty="0"/>
              <a:t> </a:t>
            </a:r>
            <a:r>
              <a:rPr lang="en-US" sz="2800" b="1" dirty="0" err="1"/>
              <a:t>đốt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mau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br>
              <a:rPr lang="en-US" sz="2800" b="1" dirty="0"/>
            </a:b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đáng</a:t>
            </a:r>
            <a:r>
              <a:rPr lang="en-US" sz="2800" b="1" dirty="0"/>
              <a:t> </a:t>
            </a:r>
            <a:r>
              <a:rPr lang="en-US" sz="2800" b="1" dirty="0" err="1"/>
              <a:t>yêu</a:t>
            </a:r>
            <a:br>
              <a:rPr lang="en-US" sz="2800" b="1" dirty="0"/>
            </a:br>
            <a:r>
              <a:rPr lang="en-US" sz="2800" b="1" dirty="0" err="1"/>
              <a:t>Muốn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</a:t>
            </a:r>
            <a:r>
              <a:rPr lang="en-US" sz="2800" b="1" dirty="0" err="1"/>
              <a:t>ngắn</a:t>
            </a:r>
            <a:r>
              <a:rPr lang="en-US" sz="2800" b="1" dirty="0"/>
              <a:t> </a:t>
            </a:r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điều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57494" y="4065479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Thước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kẻ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D9980D-0810-48F9-8411-FB0603DF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323073" y="422679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400" b="1" dirty="0"/>
              <a:t>Da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trắng</a:t>
            </a:r>
            <a:br>
              <a:rPr lang="en-US" sz="3600" b="1" dirty="0"/>
            </a:b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đen</a:t>
            </a:r>
            <a:br>
              <a:rPr lang="en-US" sz="3600" b="1" dirty="0"/>
            </a:b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cầm</a:t>
            </a:r>
            <a:r>
              <a:rPr lang="en-US" sz="2400" b="1" dirty="0"/>
              <a:t>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br>
              <a:rPr lang="en-US" sz="3600" b="1" dirty="0"/>
            </a:b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–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  <a:endParaRPr sz="5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Viên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phấn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7979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14068" y="51897"/>
            <a:ext cx="12192000" cy="6806566"/>
          </a:xfrm>
          <a:prstGeom prst="rect">
            <a:avLst/>
          </a:prstGeom>
        </p:spPr>
      </p:pic>
      <p:sp>
        <p:nvSpPr>
          <p:cNvPr id="18" name="Google Shape;212;p2">
            <a:extLst>
              <a:ext uri="{FF2B5EF4-FFF2-40B4-BE49-F238E27FC236}">
                <a16:creationId xmlns:a16="http://schemas.microsoft.com/office/drawing/2014/main" id="{07FA51FD-3668-434B-BDBF-BDB8DC5991F3}"/>
              </a:ext>
            </a:extLst>
          </p:cNvPr>
          <p:cNvSpPr/>
          <p:nvPr/>
        </p:nvSpPr>
        <p:spPr>
          <a:xfrm>
            <a:off x="2323073" y="521434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gì không lá không cành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nên tím, làm nên xanh mỗi ngày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Mến yêu nên cứ cầm tay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già đến trẻ thơ ngây đều dùng – Cái gì?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43349"/>
            <a:ext cx="10972800" cy="688165"/>
          </a:xfrm>
          <a:prstGeom prst="rect">
            <a:avLst/>
          </a:prstGeom>
        </p:spPr>
      </p:pic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Cây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bút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554" y="247518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3845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8291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509904"/>
            <a:ext cx="6837328" cy="280938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thì</a:t>
            </a:r>
            <a:r>
              <a:rPr lang="en-US" sz="2400" b="1" dirty="0"/>
              <a:t> </a:t>
            </a:r>
            <a:r>
              <a:rPr lang="en-US" sz="2400" b="1" dirty="0" err="1"/>
              <a:t>liền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br>
              <a:rPr lang="en-US" sz="2400" b="1" dirty="0"/>
            </a:br>
            <a:r>
              <a:rPr lang="en-US" sz="2400" b="1" dirty="0"/>
              <a:t>Khi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r>
              <a:rPr lang="en-US" sz="2400" b="1" dirty="0"/>
              <a:t> </a:t>
            </a:r>
            <a:r>
              <a:rPr lang="en-US" sz="2400" b="1" dirty="0" err="1"/>
              <a:t>nghỉ</a:t>
            </a:r>
            <a:r>
              <a:rPr lang="en-US" sz="2400" b="1" dirty="0"/>
              <a:t>, </a:t>
            </a:r>
            <a:r>
              <a:rPr lang="en-US" sz="2400" b="1" dirty="0" err="1"/>
              <a:t>chân</a:t>
            </a:r>
            <a:r>
              <a:rPr lang="en-US" sz="2400" b="1" dirty="0"/>
              <a:t> quay </a:t>
            </a:r>
            <a:r>
              <a:rPr lang="en-US" sz="2400" b="1" dirty="0" err="1"/>
              <a:t>mới</a:t>
            </a:r>
            <a:r>
              <a:rPr lang="en-US" sz="2400" b="1" dirty="0"/>
              <a:t> </a:t>
            </a:r>
            <a:r>
              <a:rPr lang="en-US" sz="2400" b="1" dirty="0" err="1"/>
              <a:t>kì</a:t>
            </a:r>
            <a:r>
              <a:rPr lang="en-US" sz="2400" b="1" dirty="0"/>
              <a:t>?</a:t>
            </a:r>
            <a:br>
              <a:rPr lang="en-US" sz="2400" b="1" dirty="0"/>
            </a:b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6687725" cy="130434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endParaRPr sz="384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02783" y="4080148"/>
            <a:ext cx="1492391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329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FF"/>
                </a:solidFill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4 ha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0471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4 hang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2" y="2128766"/>
            <a:ext cx="8703335" cy="6718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(83)</a:t>
            </a:r>
            <a:endParaRPr lang="vi-VN" sz="2800" b="1" dirty="0">
              <a:solidFill>
                <a:schemeClr val="bg1"/>
              </a:solidFill>
              <a:effectLst/>
              <a:latin typeface="Hp004 ha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             YÊU CẦU CẦN ĐẠT</a:t>
            </a:r>
          </a:p>
          <a:p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211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1024</Words>
  <Application>Microsoft Office PowerPoint</Application>
  <PresentationFormat>Widescreen</PresentationFormat>
  <Paragraphs>95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HP001 4 hàng</vt:lpstr>
      <vt:lpstr>Hp004 hang</vt:lpstr>
      <vt:lpstr>Times New Roman</vt:lpstr>
      <vt:lpstr>UTM Avo</vt:lpstr>
      <vt:lpstr>字魂59号-创粗黑</vt:lpstr>
      <vt:lpstr>Office Theme</vt:lpstr>
      <vt:lpstr>1_Office 主题</vt:lpstr>
      <vt:lpstr>千图网海量PPT模板www.58pic.com​​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53</cp:revision>
  <dcterms:created xsi:type="dcterms:W3CDTF">2021-07-20T01:55:21Z</dcterms:created>
  <dcterms:modified xsi:type="dcterms:W3CDTF">2024-03-24T08:25:08Z</dcterms:modified>
</cp:coreProperties>
</file>