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706" r:id="rId3"/>
    <p:sldMasterId id="2147483720" r:id="rId4"/>
  </p:sldMasterIdLst>
  <p:notesMasterIdLst>
    <p:notesMasterId r:id="rId24"/>
  </p:notesMasterIdLst>
  <p:sldIdLst>
    <p:sldId id="256" r:id="rId5"/>
    <p:sldId id="2007577151" r:id="rId6"/>
    <p:sldId id="2007577160" r:id="rId7"/>
    <p:sldId id="2007577148" r:id="rId8"/>
    <p:sldId id="316" r:id="rId9"/>
    <p:sldId id="304" r:id="rId10"/>
    <p:sldId id="352" r:id="rId11"/>
    <p:sldId id="2007577152" r:id="rId12"/>
    <p:sldId id="2007577150" r:id="rId13"/>
    <p:sldId id="2007577153" r:id="rId14"/>
    <p:sldId id="305" r:id="rId15"/>
    <p:sldId id="2007577120" r:id="rId16"/>
    <p:sldId id="342" r:id="rId17"/>
    <p:sldId id="2007577158" r:id="rId18"/>
    <p:sldId id="2007577157" r:id="rId19"/>
    <p:sldId id="381" r:id="rId20"/>
    <p:sldId id="2007577154" r:id="rId21"/>
    <p:sldId id="2007577161" r:id="rId22"/>
    <p:sldId id="35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108" y="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2770E1-5FEE-4E53-8106-E3985A7EA749}" type="datetimeFigureOut">
              <a:rPr lang="en-US" smtClean="0"/>
              <a:t>3/13/2024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8D03E0-F15E-402C-9F2D-9AA0CB649AC9}" type="slidenum">
              <a:rPr lang="en-US" smtClean="0"/>
              <a:t>‹#›</a:t>
            </a:fld>
            <a:endParaRPr lang="en-US"/>
          </a:p>
        </p:txBody>
      </p:sp>
    </p:spTree>
    <p:extLst>
      <p:ext uri="{BB962C8B-B14F-4D97-AF65-F5344CB8AC3E}">
        <p14:creationId xmlns:p14="http://schemas.microsoft.com/office/powerpoint/2010/main" val="1935948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9477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8417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3653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59251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p:sp>
      <p:sp>
        <p:nvSpPr>
          <p:cNvPr id="5123" name="文本占位符 26626"/>
          <p:cNvSpPr>
            <a:spLocks noGrp="1"/>
          </p:cNvSpPr>
          <p:nvPr>
            <p:ph type="body" idx="1"/>
          </p:nvPr>
        </p:nvSpPr>
        <p:spPr/>
        <p:txBody>
          <a:bodyPr wrap="square" lIns="91440" tIns="45720" rIns="91440" bIns="45720" anchor="t" anchorCtr="0"/>
          <a:lstStyle/>
          <a:p>
            <a:pPr lvl="0" eaLnBrk="1" hangingPunct="1"/>
            <a:endParaRPr dirty="0"/>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193801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19</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64334343"/>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2024/3/13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21466823"/>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6" y="108236"/>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1"/>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1551242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2024/3/13</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527139"/>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2024/3/13</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76893378"/>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2024/3/13</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63882311"/>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2024/3/13</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36034249"/>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2024/3/13</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06958498"/>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2024/3/13</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11947662"/>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2024/3/13</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15276223"/>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2024/3/13</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8957989"/>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59823677"/>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2024/3/13</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70520371"/>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2024/3/13</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29962935"/>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2024/3/13</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32576309"/>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2024/3/13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353829428"/>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2024/3/13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66658940"/>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2024/3/13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676273001"/>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2024/3/13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635720513"/>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t>2024/3/13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166640793"/>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t>2024/3/13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022580422"/>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t>2024/3/13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90333337"/>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78842058"/>
      </p:ext>
    </p:extLst>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2024/3/13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307329979"/>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2024/3/13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685050187"/>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2024/3/13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98973465"/>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2024/3/13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857987988"/>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1B16FB3-29AD-4AC0-9EB2-5C86A75010BC}"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41393480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B16FB3-29AD-4AC0-9EB2-5C86A75010BC}"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26172907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1B16FB3-29AD-4AC0-9EB2-5C86A75010BC}"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16681706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B16FB3-29AD-4AC0-9EB2-5C86A75010BC}"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35348829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B16FB3-29AD-4AC0-9EB2-5C86A75010BC}" type="datetimeFigureOut">
              <a:rPr lang="en-US" smtClean="0"/>
              <a:t>3/13/2024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3340630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B16FB3-29AD-4AC0-9EB2-5C86A75010BC}" type="datetimeFigureOut">
              <a:rPr lang="en-US" smtClean="0"/>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2170035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70866639"/>
      </p:ext>
    </p:extLst>
  </p:cSld>
  <p:clrMapOvr>
    <a:masterClrMapping/>
  </p:clrMapOvr>
  <p:transition spd="med">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B16FB3-29AD-4AC0-9EB2-5C86A75010BC}" type="datetimeFigureOut">
              <a:rPr lang="en-US" smtClean="0"/>
              <a:t>3/13/2024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2468116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B16FB3-29AD-4AC0-9EB2-5C86A75010BC}"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40054092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B16FB3-29AD-4AC0-9EB2-5C86A75010BC}"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38801811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B16FB3-29AD-4AC0-9EB2-5C86A75010BC}"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15604964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B16FB3-29AD-4AC0-9EB2-5C86A75010BC}"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A588C-AED2-4DCB-B3BE-0C53DEFF078F}" type="slidenum">
              <a:rPr lang="en-US" smtClean="0"/>
              <a:t>‹#›</a:t>
            </a:fld>
            <a:endParaRPr lang="en-US"/>
          </a:p>
        </p:txBody>
      </p:sp>
    </p:spTree>
    <p:extLst>
      <p:ext uri="{BB962C8B-B14F-4D97-AF65-F5344CB8AC3E}">
        <p14:creationId xmlns:p14="http://schemas.microsoft.com/office/powerpoint/2010/main" val="16809343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6" y="108236"/>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1"/>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57467628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2024/3/13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37676368"/>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2024/3/13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38007149"/>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2024/3/13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79581830"/>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96930388"/>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72361764"/>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2024/3/13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灯片编号占位符 5">
            <a:extLst>
              <a:ext uri="{FF2B5EF4-FFF2-40B4-BE49-F238E27FC236}">
                <a16:creationId xmlns:a16="http://schemas.microsoft.com/office/drawing/2014/main" id="{D45BAD23-F9FC-4FC8-97BF-5F1501E0AE68}"/>
              </a:ext>
            </a:extLst>
          </p:cNvPr>
          <p:cNvSpPr txBox="1">
            <a:spLocks/>
          </p:cNvSpPr>
          <p:nvPr userDrawn="1"/>
        </p:nvSpPr>
        <p:spPr>
          <a:xfrm>
            <a:off x="9378461" y="-674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i="1"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err="1">
                <a:solidFill>
                  <a:srgbClr val="FF0000"/>
                </a:solidFill>
                <a:sym typeface="+mn-ea"/>
              </a:rPr>
              <a:t>Hương</a:t>
            </a:r>
            <a:r>
              <a:rPr lang="en-US" b="0" dirty="0">
                <a:solidFill>
                  <a:srgbClr val="FF0000"/>
                </a:solidFill>
                <a:sym typeface="+mn-ea"/>
              </a:rPr>
              <a:t> </a:t>
            </a:r>
            <a:r>
              <a:rPr lang="en-US" b="0" dirty="0" err="1">
                <a:solidFill>
                  <a:srgbClr val="FF0000"/>
                </a:solidFill>
                <a:sym typeface="+mn-ea"/>
              </a:rPr>
              <a:t>Thảo</a:t>
            </a:r>
            <a:r>
              <a:rPr lang="en-US" b="0" dirty="0">
                <a:solidFill>
                  <a:srgbClr val="FF0000"/>
                </a:solidFill>
                <a:sym typeface="+mn-ea"/>
              </a:rPr>
              <a:t> - tranthao121004@gmail.com</a:t>
            </a:r>
            <a:endParaRPr lang="zh-CN" altLang="en-US" b="0" dirty="0">
              <a:solidFill>
                <a:srgbClr val="FF0000"/>
              </a:solidFill>
            </a:endParaRPr>
          </a:p>
        </p:txBody>
      </p:sp>
    </p:spTree>
    <p:extLst>
      <p:ext uri="{BB962C8B-B14F-4D97-AF65-F5344CB8AC3E}">
        <p14:creationId xmlns:p14="http://schemas.microsoft.com/office/powerpoint/2010/main" val="3811225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718" r:id="rId11"/>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2024/3/13</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5">
            <a:extLst>
              <a:ext uri="{FF2B5EF4-FFF2-40B4-BE49-F238E27FC236}">
                <a16:creationId xmlns:a16="http://schemas.microsoft.com/office/drawing/2014/main" id="{9BFDEDF0-77B5-4DC5-9274-B7FC088C8CAE}"/>
              </a:ext>
            </a:extLst>
          </p:cNvPr>
          <p:cNvSpPr txBox="1">
            <a:spLocks/>
          </p:cNvSpPr>
          <p:nvPr userDrawn="1"/>
        </p:nvSpPr>
        <p:spPr>
          <a:xfrm>
            <a:off x="9448800" y="-4603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i="1"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solidFill>
                  <a:srgbClr val="FF0000"/>
                </a:solidFill>
                <a:sym typeface="+mn-ea"/>
              </a:rPr>
              <a:t>Hương</a:t>
            </a:r>
            <a:r>
              <a:rPr lang="en-US" dirty="0">
                <a:solidFill>
                  <a:srgbClr val="FF0000"/>
                </a:solidFill>
                <a:sym typeface="+mn-ea"/>
              </a:rPr>
              <a:t> </a:t>
            </a:r>
            <a:r>
              <a:rPr lang="en-US" dirty="0" err="1">
                <a:solidFill>
                  <a:srgbClr val="FF0000"/>
                </a:solidFill>
                <a:sym typeface="+mn-ea"/>
              </a:rPr>
              <a:t>Thảo</a:t>
            </a:r>
            <a:r>
              <a:rPr lang="en-US" dirty="0">
                <a:solidFill>
                  <a:srgbClr val="FF0000"/>
                </a:solidFill>
                <a:sym typeface="+mn-ea"/>
              </a:rPr>
              <a:t> - tranthao121004@gmail.com</a:t>
            </a:r>
            <a:endParaRPr lang="zh-CN" altLang="en-US" dirty="0">
              <a:solidFill>
                <a:srgbClr val="FF0000"/>
              </a:solidFill>
            </a:endParaRPr>
          </a:p>
        </p:txBody>
      </p:sp>
    </p:spTree>
    <p:extLst>
      <p:ext uri="{BB962C8B-B14F-4D97-AF65-F5344CB8AC3E}">
        <p14:creationId xmlns:p14="http://schemas.microsoft.com/office/powerpoint/2010/main" val="73288454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7FB242-887E-4FBD-BBF2-BE5F9D1D0288}" type="datetimeFigureOut">
              <a:rPr lang="zh-CN" altLang="en-US" smtClean="0"/>
              <a:t>2024/3/13</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69616592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spd="med">
    <p:pull/>
  </p:transition>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B16FB3-29AD-4AC0-9EB2-5C86A75010BC}" type="datetimeFigureOut">
              <a:rPr lang="en-US" smtClean="0"/>
              <a:t>3/13/2024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4A588C-AED2-4DCB-B3BE-0C53DEFF078F}" type="slidenum">
              <a:rPr lang="en-US" smtClean="0"/>
              <a:t>‹#›</a:t>
            </a:fld>
            <a:endParaRPr lang="en-US"/>
          </a:p>
        </p:txBody>
      </p:sp>
    </p:spTree>
    <p:extLst>
      <p:ext uri="{BB962C8B-B14F-4D97-AF65-F5344CB8AC3E}">
        <p14:creationId xmlns:p14="http://schemas.microsoft.com/office/powerpoint/2010/main" val="236235192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3.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slideLayout" Target="../slideLayouts/slideLayout11.xml"/><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4.xml"/><Relationship Id="rId1" Type="http://schemas.openxmlformats.org/officeDocument/2006/relationships/video" Target="https://www.youtube.com/embed/cWXew-jIFTE?feature=oembed"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slideLayout" Target="../slideLayouts/slideLayout11.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6.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50" y="5956004"/>
            <a:ext cx="13271500" cy="6858000"/>
          </a:xfrm>
          <a:prstGeom prst="rect">
            <a:avLst/>
          </a:prstGeom>
        </p:spPr>
      </p:pic>
      <p:pic>
        <p:nvPicPr>
          <p:cNvPr id="10" name="9"/>
          <p:cNvPicPr>
            <a:picLocks noChangeAspect="1"/>
          </p:cNvPicPr>
          <p:nvPr/>
        </p:nvPicPr>
        <p:blipFill rotWithShape="1">
          <a:blip r:embed="rId6">
            <a:extLst>
              <a:ext uri="{28A0092B-C50C-407E-A947-70E740481C1C}">
                <a14:useLocalDpi xmlns:a14="http://schemas.microsoft.com/office/drawing/2010/main" val="0"/>
              </a:ext>
            </a:extLst>
          </a:blip>
          <a:srcRect l="2915" t="12037" r="70209" b="60370"/>
          <a:stretch/>
        </p:blipFill>
        <p:spPr>
          <a:xfrm>
            <a:off x="8915400" y="1316766"/>
            <a:ext cx="3276600" cy="1892300"/>
          </a:xfrm>
          <a:prstGeom prst="rect">
            <a:avLst/>
          </a:prstGeom>
        </p:spPr>
      </p:pic>
      <p:pic>
        <p:nvPicPr>
          <p:cNvPr id="6" name="5"/>
          <p:cNvPicPr>
            <a:picLocks noChangeAspect="1"/>
          </p:cNvPicPr>
          <p:nvPr/>
        </p:nvPicPr>
        <p:blipFill rotWithShape="1">
          <a:blip r:embed="rId7">
            <a:extLst>
              <a:ext uri="{28A0092B-C50C-407E-A947-70E740481C1C}">
                <a14:useLocalDpi xmlns:a14="http://schemas.microsoft.com/office/drawing/2010/main" val="0"/>
              </a:ext>
            </a:extLst>
          </a:blip>
          <a:srcRect l="9168" t="2037" r="6249"/>
          <a:stretch/>
        </p:blipFill>
        <p:spPr>
          <a:xfrm>
            <a:off x="1066800" y="88603"/>
            <a:ext cx="10312400" cy="6718300"/>
          </a:xfrm>
          <a:prstGeom prst="rect">
            <a:avLst/>
          </a:prstGeom>
        </p:spPr>
      </p:pic>
      <p:pic>
        <p:nvPicPr>
          <p:cNvPr id="7" name="6"/>
          <p:cNvPicPr>
            <a:picLocks noChangeAspect="1"/>
          </p:cNvPicPr>
          <p:nvPr/>
        </p:nvPicPr>
        <p:blipFill rotWithShape="1">
          <a:blip r:embed="rId8">
            <a:extLst>
              <a:ext uri="{28A0092B-C50C-407E-A947-70E740481C1C}">
                <a14:useLocalDpi xmlns:a14="http://schemas.microsoft.com/office/drawing/2010/main" val="0"/>
              </a:ext>
            </a:extLst>
          </a:blip>
          <a:srcRect l="84791" t="53519" r="1" b="6482"/>
          <a:stretch/>
        </p:blipFill>
        <p:spPr>
          <a:xfrm>
            <a:off x="10337800" y="3670300"/>
            <a:ext cx="1854200" cy="2743201"/>
          </a:xfrm>
          <a:prstGeom prst="rect">
            <a:avLst/>
          </a:prstGeom>
        </p:spPr>
      </p:pic>
      <p:pic>
        <p:nvPicPr>
          <p:cNvPr id="8" name="7"/>
          <p:cNvPicPr>
            <a:picLocks noChangeAspect="1"/>
          </p:cNvPicPr>
          <p:nvPr/>
        </p:nvPicPr>
        <p:blipFill rotWithShape="1">
          <a:blip r:embed="rId9">
            <a:extLst>
              <a:ext uri="{28A0092B-C50C-407E-A947-70E740481C1C}">
                <a14:useLocalDpi xmlns:a14="http://schemas.microsoft.com/office/drawing/2010/main" val="0"/>
              </a:ext>
            </a:extLst>
          </a:blip>
          <a:srcRect t="71667" r="82708" b="15370"/>
          <a:stretch/>
        </p:blipFill>
        <p:spPr>
          <a:xfrm>
            <a:off x="0" y="4914900"/>
            <a:ext cx="2108200" cy="889000"/>
          </a:xfrm>
          <a:prstGeom prst="rect">
            <a:avLst/>
          </a:prstGeom>
        </p:spPr>
      </p:pic>
      <p:pic>
        <p:nvPicPr>
          <p:cNvPr id="9" name="8"/>
          <p:cNvPicPr>
            <a:picLocks noChangeAspect="1"/>
          </p:cNvPicPr>
          <p:nvPr/>
        </p:nvPicPr>
        <p:blipFill rotWithShape="1">
          <a:blip r:embed="rId6">
            <a:extLst>
              <a:ext uri="{28A0092B-C50C-407E-A947-70E740481C1C}">
                <a14:useLocalDpi xmlns:a14="http://schemas.microsoft.com/office/drawing/2010/main" val="0"/>
              </a:ext>
            </a:extLst>
          </a:blip>
          <a:srcRect l="2915" t="12037" r="70209" b="60370"/>
          <a:stretch/>
        </p:blipFill>
        <p:spPr>
          <a:xfrm>
            <a:off x="239349" y="51097"/>
            <a:ext cx="3276600" cy="1892300"/>
          </a:xfrm>
          <a:prstGeom prst="rect">
            <a:avLst/>
          </a:prstGeom>
        </p:spPr>
      </p:pic>
      <p:sp>
        <p:nvSpPr>
          <p:cNvPr id="13" name="TextBox 12"/>
          <p:cNvSpPr txBox="1"/>
          <p:nvPr/>
        </p:nvSpPr>
        <p:spPr>
          <a:xfrm>
            <a:off x="4305519" y="3392332"/>
            <a:ext cx="3710696" cy="189808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5867" b="1" i="0" u="none" strike="noStrike" kern="1200" cap="none" spc="0" normalizeH="0" baseline="0" noProof="0"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Segoe UI Black" panose="020B0A02040204020203" pitchFamily="34" charset="0"/>
                <a:cs typeface="Segoe UI Black" panose="020B0A02040204020203" pitchFamily="34" charset="0"/>
              </a:rPr>
              <a:t>Khởi</a:t>
            </a:r>
            <a:r>
              <a:rPr kumimoji="0" lang="en-US" altLang="zh-CN" sz="5867" b="1" i="0" u="none" strike="noStrike" kern="1200" cap="none" spc="0" normalizeH="0" noProof="0"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Segoe UI Black" panose="020B0A02040204020203" pitchFamily="34" charset="0"/>
                <a:cs typeface="Segoe UI Black" panose="020B0A02040204020203" pitchFamily="34" charset="0"/>
              </a:rPr>
              <a:t> </a:t>
            </a:r>
            <a:r>
              <a:rPr kumimoji="0" lang="en-US" altLang="zh-CN" sz="5867" b="1" i="0" u="none" strike="noStrike" kern="1200" cap="none" spc="0" normalizeH="0" noProof="0"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Segoe UI Black" panose="020B0A02040204020203" pitchFamily="34" charset="0"/>
                <a:cs typeface="Segoe UI Black" panose="020B0A02040204020203" pitchFamily="34" charset="0"/>
              </a:rPr>
              <a:t>động</a:t>
            </a:r>
            <a:endParaRPr kumimoji="0" lang="zh-CN" altLang="en-US" sz="5867" b="1" i="0" u="none" strike="noStrike" kern="1200" cap="none" spc="0" normalizeH="0" baseline="0" noProof="0"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华文琥珀" pitchFamily="2" charset="-122"/>
              <a:cs typeface="Segoe UI Black" panose="020B0A02040204020203" pitchFamily="34" charset="0"/>
            </a:endParaRPr>
          </a:p>
        </p:txBody>
      </p:sp>
      <p:pic>
        <p:nvPicPr>
          <p:cNvPr id="17" name="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55934">
            <a:off x="3766027" y="2807005"/>
            <a:ext cx="1078989" cy="1048808"/>
          </a:xfrm>
          <a:prstGeom prst="rect">
            <a:avLst/>
          </a:prstGeom>
        </p:spPr>
      </p:pic>
      <p:pic>
        <p:nvPicPr>
          <p:cNvPr id="18" name="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23059" y="3392332"/>
            <a:ext cx="1148180" cy="955285"/>
          </a:xfrm>
          <a:prstGeom prst="rect">
            <a:avLst/>
          </a:prstGeom>
        </p:spPr>
      </p:pic>
      <p:pic>
        <p:nvPicPr>
          <p:cNvPr id="14"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689600" y="-1275523"/>
            <a:ext cx="812800" cy="812800"/>
          </a:xfrm>
          <a:prstGeom prst="rect">
            <a:avLst/>
          </a:prstGeom>
        </p:spPr>
      </p:pic>
    </p:spTree>
    <p:extLst>
      <p:ext uri="{BB962C8B-B14F-4D97-AF65-F5344CB8AC3E}">
        <p14:creationId xmlns:p14="http://schemas.microsoft.com/office/powerpoint/2010/main" val="19681996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900" decel="100000" fill="hold"/>
                                        <p:tgtEl>
                                          <p:spTgt spid="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ppt_x"/>
                                          </p:val>
                                        </p:tav>
                                        <p:tav tm="100000">
                                          <p:val>
                                            <p:strVal val="#ppt_x"/>
                                          </p:val>
                                        </p:tav>
                                      </p:tavLst>
                                    </p:anim>
                                    <p:anim calcmode="lin" valueType="num">
                                      <p:cBhvr additive="base">
                                        <p:cTn id="36"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2" presetClass="entr" presetSubtype="2" fill="hold" grpId="0" nodeType="withEffect">
                                  <p:stCondLst>
                                    <p:cond delay="125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20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32" presetClass="emph" presetSubtype="0" fill="hold" nodeType="clickEffect">
                                  <p:stCondLst>
                                    <p:cond delay="750"/>
                                  </p:stCondLst>
                                  <p:childTnLst>
                                    <p:animRot by="120000">
                                      <p:cBhvr>
                                        <p:cTn id="56" dur="100" fill="hold">
                                          <p:stCondLst>
                                            <p:cond delay="0"/>
                                          </p:stCondLst>
                                        </p:cTn>
                                        <p:tgtEl>
                                          <p:spTgt spid="18"/>
                                        </p:tgtEl>
                                        <p:attrNameLst>
                                          <p:attrName>r</p:attrName>
                                        </p:attrNameLst>
                                      </p:cBhvr>
                                    </p:animRot>
                                    <p:animRot by="-240000">
                                      <p:cBhvr>
                                        <p:cTn id="57" dur="200" fill="hold">
                                          <p:stCondLst>
                                            <p:cond delay="200"/>
                                          </p:stCondLst>
                                        </p:cTn>
                                        <p:tgtEl>
                                          <p:spTgt spid="18"/>
                                        </p:tgtEl>
                                        <p:attrNameLst>
                                          <p:attrName>r</p:attrName>
                                        </p:attrNameLst>
                                      </p:cBhvr>
                                    </p:animRot>
                                    <p:animRot by="240000">
                                      <p:cBhvr>
                                        <p:cTn id="58" dur="200" fill="hold">
                                          <p:stCondLst>
                                            <p:cond delay="400"/>
                                          </p:stCondLst>
                                        </p:cTn>
                                        <p:tgtEl>
                                          <p:spTgt spid="18"/>
                                        </p:tgtEl>
                                        <p:attrNameLst>
                                          <p:attrName>r</p:attrName>
                                        </p:attrNameLst>
                                      </p:cBhvr>
                                    </p:animRot>
                                    <p:animRot by="-240000">
                                      <p:cBhvr>
                                        <p:cTn id="59" dur="200" fill="hold">
                                          <p:stCondLst>
                                            <p:cond delay="600"/>
                                          </p:stCondLst>
                                        </p:cTn>
                                        <p:tgtEl>
                                          <p:spTgt spid="18"/>
                                        </p:tgtEl>
                                        <p:attrNameLst>
                                          <p:attrName>r</p:attrName>
                                        </p:attrNameLst>
                                      </p:cBhvr>
                                    </p:animRot>
                                    <p:animRot by="120000">
                                      <p:cBhvr>
                                        <p:cTn id="60" dur="200" fill="hold">
                                          <p:stCondLst>
                                            <p:cond delay="800"/>
                                          </p:stCondLst>
                                        </p:cTn>
                                        <p:tgtEl>
                                          <p:spTgt spid="18"/>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500" fill="hold"/>
                                        <p:tgtEl>
                                          <p:spTgt spid="17"/>
                                        </p:tgtEl>
                                        <p:attrNameLst>
                                          <p:attrName>ppt_w</p:attrName>
                                        </p:attrNameLst>
                                      </p:cBhvr>
                                      <p:tavLst>
                                        <p:tav tm="0">
                                          <p:val>
                                            <p:fltVal val="0"/>
                                          </p:val>
                                        </p:tav>
                                        <p:tav tm="100000">
                                          <p:val>
                                            <p:strVal val="#ppt_w"/>
                                          </p:val>
                                        </p:tav>
                                      </p:tavLst>
                                    </p:anim>
                                    <p:anim calcmode="lin" valueType="num">
                                      <p:cBhvr>
                                        <p:cTn id="66" dur="500" fill="hold"/>
                                        <p:tgtEl>
                                          <p:spTgt spid="17"/>
                                        </p:tgtEl>
                                        <p:attrNameLst>
                                          <p:attrName>ppt_h</p:attrName>
                                        </p:attrNameLst>
                                      </p:cBhvr>
                                      <p:tavLst>
                                        <p:tav tm="0">
                                          <p:val>
                                            <p:fltVal val="0"/>
                                          </p:val>
                                        </p:tav>
                                        <p:tav tm="100000">
                                          <p:val>
                                            <p:strVal val="#ppt_h"/>
                                          </p:val>
                                        </p:tav>
                                      </p:tavLst>
                                    </p:anim>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32" presetClass="emph" presetSubtype="0" fill="hold" nodeType="clickEffect">
                                  <p:stCondLst>
                                    <p:cond delay="750"/>
                                  </p:stCondLst>
                                  <p:childTnLst>
                                    <p:animRot by="120000">
                                      <p:cBhvr>
                                        <p:cTn id="71" dur="100" fill="hold">
                                          <p:stCondLst>
                                            <p:cond delay="0"/>
                                          </p:stCondLst>
                                        </p:cTn>
                                        <p:tgtEl>
                                          <p:spTgt spid="17"/>
                                        </p:tgtEl>
                                        <p:attrNameLst>
                                          <p:attrName>r</p:attrName>
                                        </p:attrNameLst>
                                      </p:cBhvr>
                                    </p:animRot>
                                    <p:animRot by="-240000">
                                      <p:cBhvr>
                                        <p:cTn id="72" dur="200" fill="hold">
                                          <p:stCondLst>
                                            <p:cond delay="200"/>
                                          </p:stCondLst>
                                        </p:cTn>
                                        <p:tgtEl>
                                          <p:spTgt spid="17"/>
                                        </p:tgtEl>
                                        <p:attrNameLst>
                                          <p:attrName>r</p:attrName>
                                        </p:attrNameLst>
                                      </p:cBhvr>
                                    </p:animRot>
                                    <p:animRot by="240000">
                                      <p:cBhvr>
                                        <p:cTn id="73" dur="200" fill="hold">
                                          <p:stCondLst>
                                            <p:cond delay="400"/>
                                          </p:stCondLst>
                                        </p:cTn>
                                        <p:tgtEl>
                                          <p:spTgt spid="17"/>
                                        </p:tgtEl>
                                        <p:attrNameLst>
                                          <p:attrName>r</p:attrName>
                                        </p:attrNameLst>
                                      </p:cBhvr>
                                    </p:animRot>
                                    <p:animRot by="-240000">
                                      <p:cBhvr>
                                        <p:cTn id="74" dur="200" fill="hold">
                                          <p:stCondLst>
                                            <p:cond delay="600"/>
                                          </p:stCondLst>
                                        </p:cTn>
                                        <p:tgtEl>
                                          <p:spTgt spid="17"/>
                                        </p:tgtEl>
                                        <p:attrNameLst>
                                          <p:attrName>r</p:attrName>
                                        </p:attrNameLst>
                                      </p:cBhvr>
                                    </p:animRot>
                                    <p:animRot by="120000">
                                      <p:cBhvr>
                                        <p:cTn id="75"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76" fill="hold" display="0">
                  <p:stCondLst>
                    <p:cond delay="indefinite"/>
                  </p:stCondLst>
                  <p:endCondLst>
                    <p:cond evt="onStopAudio" delay="0">
                      <p:tgtEl>
                        <p:sldTgt/>
                      </p:tgtEl>
                    </p:cond>
                  </p:endCondLst>
                </p:cTn>
                <p:tgtEl>
                  <p:spTgt spid="14"/>
                </p:tgtEl>
              </p:cMediaNode>
            </p:audio>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49EBC-BF32-8442-927F-D413F9B28BFE}"/>
              </a:ext>
            </a:extLst>
          </p:cNvPr>
          <p:cNvSpPr>
            <a:spLocks noGrp="1"/>
          </p:cNvSpPr>
          <p:nvPr>
            <p:ph type="title"/>
          </p:nvPr>
        </p:nvSpPr>
        <p:spPr/>
        <p:txBody>
          <a:bodyPr>
            <a:normAutofit/>
          </a:bodyPr>
          <a:lstStyle/>
          <a:p>
            <a:pPr algn="ctr"/>
            <a:r>
              <a:rPr lang="en-VN" sz="3200" dirty="0">
                <a:solidFill>
                  <a:srgbClr val="FF0000"/>
                </a:solidFill>
                <a:latin typeface="Times New Roman" panose="02020603050405020304" pitchFamily="18" charset="0"/>
                <a:cs typeface="Times New Roman" panose="02020603050405020304" pitchFamily="18" charset="0"/>
              </a:rPr>
              <a:t>Qua đoạn video vừa rồi, các con hãy </a:t>
            </a:r>
            <a:r>
              <a:rPr lang="en-US" sz="3200" dirty="0" err="1">
                <a:solidFill>
                  <a:srgbClr val="FF0000"/>
                </a:solidFill>
                <a:latin typeface="Times New Roman" panose="02020603050405020304" pitchFamily="18" charset="0"/>
                <a:cs typeface="Times New Roman" panose="02020603050405020304" pitchFamily="18" charset="0"/>
              </a:rPr>
              <a:t>nêu</a:t>
            </a:r>
            <a:r>
              <a:rPr lang="en-US" sz="3200" dirty="0">
                <a:solidFill>
                  <a:srgbClr val="FF0000"/>
                </a:solidFill>
                <a:latin typeface="Times New Roman" panose="02020603050405020304" pitchFamily="18" charset="0"/>
                <a:cs typeface="Times New Roman" panose="02020603050405020304" pitchFamily="18" charset="0"/>
              </a:rPr>
              <a:t> </a:t>
            </a:r>
            <a:r>
              <a:rPr lang="en-VN" sz="3200" dirty="0">
                <a:solidFill>
                  <a:srgbClr val="FF0000"/>
                </a:solidFill>
                <a:latin typeface="Times New Roman" panose="02020603050405020304" pitchFamily="18" charset="0"/>
                <a:cs typeface="Times New Roman" panose="02020603050405020304" pitchFamily="18" charset="0"/>
              </a:rPr>
              <a:t>những hành động </a:t>
            </a:r>
            <a:r>
              <a:rPr lang="en-VN" sz="3200" b="1" dirty="0">
                <a:solidFill>
                  <a:srgbClr val="FF0000"/>
                </a:solidFill>
                <a:latin typeface="Times New Roman" panose="02020603050405020304" pitchFamily="18" charset="0"/>
                <a:cs typeface="Times New Roman" panose="02020603050405020304" pitchFamily="18" charset="0"/>
              </a:rPr>
              <a:t>giúp</a:t>
            </a:r>
            <a:r>
              <a:rPr lang="en-VN" sz="3200" dirty="0">
                <a:solidFill>
                  <a:srgbClr val="FF0000"/>
                </a:solidFill>
                <a:latin typeface="Times New Roman" panose="02020603050405020304" pitchFamily="18" charset="0"/>
                <a:cs typeface="Times New Roman" panose="02020603050405020304" pitchFamily="18" charset="0"/>
              </a:rPr>
              <a:t> </a:t>
            </a:r>
            <a:r>
              <a:rPr lang="en-VN" sz="3200" b="1" dirty="0">
                <a:solidFill>
                  <a:srgbClr val="FF0000"/>
                </a:solidFill>
                <a:latin typeface="Times New Roman" panose="02020603050405020304" pitchFamily="18" charset="0"/>
                <a:cs typeface="Times New Roman" panose="02020603050405020304" pitchFamily="18" charset="0"/>
              </a:rPr>
              <a:t>bảo vệ môi trường.</a:t>
            </a:r>
          </a:p>
        </p:txBody>
      </p:sp>
      <p:sp>
        <p:nvSpPr>
          <p:cNvPr id="3" name="Content Placeholder 2">
            <a:extLst>
              <a:ext uri="{FF2B5EF4-FFF2-40B4-BE49-F238E27FC236}">
                <a16:creationId xmlns:a16="http://schemas.microsoft.com/office/drawing/2014/main" id="{C2C59FC5-1CF6-6740-A392-0758F8E2945E}"/>
              </a:ext>
            </a:extLst>
          </p:cNvPr>
          <p:cNvSpPr>
            <a:spLocks noGrp="1"/>
          </p:cNvSpPr>
          <p:nvPr>
            <p:ph idx="1"/>
          </p:nvPr>
        </p:nvSpPr>
        <p:spPr>
          <a:xfrm>
            <a:off x="838200" y="1825625"/>
            <a:ext cx="10515600" cy="3154338"/>
          </a:xfrm>
        </p:spPr>
        <p:txBody>
          <a:bodyPr/>
          <a:lstStyle/>
          <a:p>
            <a:r>
              <a:rPr lang="en-VN" dirty="0">
                <a:latin typeface="Times New Roman" panose="02020603050405020304" pitchFamily="18" charset="0"/>
                <a:cs typeface="Times New Roman" panose="02020603050405020304" pitchFamily="18" charset="0"/>
              </a:rPr>
              <a:t>Hạn chế sử dụng đồ nhựa, thay vào đó là sử dụng đồ dùng tái chế.</a:t>
            </a:r>
          </a:p>
          <a:p>
            <a:r>
              <a:rPr lang="en-VN" dirty="0">
                <a:latin typeface="Times New Roman" panose="02020603050405020304" pitchFamily="18" charset="0"/>
                <a:cs typeface="Times New Roman" panose="02020603050405020304" pitchFamily="18" charset="0"/>
              </a:rPr>
              <a:t>Không sử dụng túi ni-lông</a:t>
            </a:r>
          </a:p>
          <a:p>
            <a:r>
              <a:rPr lang="en-VN" dirty="0">
                <a:latin typeface="Times New Roman" panose="02020603050405020304" pitchFamily="18" charset="0"/>
                <a:cs typeface="Times New Roman" panose="02020603050405020304" pitchFamily="18" charset="0"/>
              </a:rPr>
              <a:t>Hạn chế sử dụng phương tiện giao thông cá nhân, nên sử dụng các loại phương tiện giao thông công cộng.</a:t>
            </a:r>
          </a:p>
          <a:p>
            <a:r>
              <a:rPr lang="en-VN" dirty="0">
                <a:latin typeface="Times New Roman" panose="02020603050405020304" pitchFamily="18" charset="0"/>
                <a:cs typeface="Times New Roman" panose="02020603050405020304" pitchFamily="18" charset="0"/>
              </a:rPr>
              <a:t>Tiết kiệm điện</a:t>
            </a:r>
          </a:p>
          <a:p>
            <a:r>
              <a:rPr lang="en-VN" dirty="0">
                <a:latin typeface="Times New Roman" panose="02020603050405020304" pitchFamily="18" charset="0"/>
                <a:cs typeface="Times New Roman" panose="02020603050405020304" pitchFamily="18" charset="0"/>
              </a:rPr>
              <a:t>Trồng nhiều cây xanh.</a:t>
            </a:r>
          </a:p>
          <a:p>
            <a:pPr marL="0" indent="0">
              <a:buNone/>
            </a:pPr>
            <a:endParaRPr lang="en-VN" dirty="0">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D3819A5B-C0E3-E045-9C04-3BC6696E15E9}"/>
              </a:ext>
            </a:extLst>
          </p:cNvPr>
          <p:cNvSpPr txBox="1">
            <a:spLocks/>
          </p:cNvSpPr>
          <p:nvPr/>
        </p:nvSpPr>
        <p:spPr>
          <a:xfrm>
            <a:off x="1089074" y="4915706"/>
            <a:ext cx="10515600" cy="3154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VN" dirty="0">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EFB4F2CF-A783-2041-A00F-487AB1B451A5}"/>
              </a:ext>
            </a:extLst>
          </p:cNvPr>
          <p:cNvSpPr txBox="1">
            <a:spLocks/>
          </p:cNvSpPr>
          <p:nvPr/>
        </p:nvSpPr>
        <p:spPr>
          <a:xfrm>
            <a:off x="838200" y="5114900"/>
            <a:ext cx="10515600" cy="5572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VN" sz="3200" dirty="0">
                <a:solidFill>
                  <a:srgbClr val="0070C0"/>
                </a:solidFill>
                <a:latin typeface="Times New Roman" panose="02020603050405020304" pitchFamily="18" charset="0"/>
                <a:cs typeface="Times New Roman" panose="02020603050405020304" pitchFamily="18" charset="0"/>
              </a:rPr>
              <a:t>Nêu thêm một số hành động giúp bảo vệ môi trường.</a:t>
            </a:r>
          </a:p>
        </p:txBody>
      </p:sp>
      <p:sp>
        <p:nvSpPr>
          <p:cNvPr id="6" name="Rectangle 5">
            <a:extLst>
              <a:ext uri="{FF2B5EF4-FFF2-40B4-BE49-F238E27FC236}">
                <a16:creationId xmlns:a16="http://schemas.microsoft.com/office/drawing/2014/main" id="{DB25CF16-1EF1-E9D7-DEBA-FB6716273005}"/>
              </a:ext>
            </a:extLst>
          </p:cNvPr>
          <p:cNvSpPr/>
          <p:nvPr/>
        </p:nvSpPr>
        <p:spPr>
          <a:xfrm>
            <a:off x="9516862" y="0"/>
            <a:ext cx="2675138" cy="230188"/>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77634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6490" y="638460"/>
            <a:ext cx="1074783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2</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Viết</a:t>
            </a:r>
            <a:r>
              <a:rPr lang="en-US" sz="3200" b="1" dirty="0">
                <a:solidFill>
                  <a:srgbClr val="0000FF"/>
                </a:solidFill>
                <a:latin typeface="Times New Roman" panose="02020603050405020304" pitchFamily="18" charset="0"/>
                <a:cs typeface="Times New Roman" panose="02020603050405020304" pitchFamily="18" charset="0"/>
              </a:rPr>
              <a:t> 4 – 5 </a:t>
            </a:r>
            <a:r>
              <a:rPr lang="en-US" sz="3200" b="1" dirty="0" err="1">
                <a:solidFill>
                  <a:srgbClr val="0000FF"/>
                </a:solidFill>
                <a:latin typeface="Times New Roman" panose="02020603050405020304" pitchFamily="18" charset="0"/>
                <a:cs typeface="Times New Roman" panose="02020603050405020304" pitchFamily="18" charset="0"/>
              </a:rPr>
              <a:t>câu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kể</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về</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việc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để</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bảo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vệ</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môi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trường</a:t>
            </a:r>
            <a:r>
              <a:rPr lang="en-US" sz="3200" b="1" dirty="0">
                <a:solidFill>
                  <a:srgbClr val="0000FF"/>
                </a:solidFill>
                <a:latin typeface="Times New Roman" panose="02020603050405020304" pitchFamily="18" charset="0"/>
                <a:cs typeface="Times New Roman" panose="02020603050405020304" pitchFamily="18" charset="0"/>
              </a:rPr>
              <a:t>. </a:t>
            </a:r>
          </a:p>
        </p:txBody>
      </p:sp>
      <p:sp>
        <p:nvSpPr>
          <p:cNvPr id="4" name="TextBox 3"/>
          <p:cNvSpPr txBox="1"/>
          <p:nvPr/>
        </p:nvSpPr>
        <p:spPr>
          <a:xfrm>
            <a:off x="688026" y="2147074"/>
            <a:ext cx="11138360" cy="3046988"/>
          </a:xfrm>
          <a:prstGeom prst="rect">
            <a:avLst/>
          </a:prstGeom>
          <a:noFill/>
        </p:spPr>
        <p:txBody>
          <a:bodyPr wrap="square" rtlCol="0">
            <a:spAutoFit/>
          </a:bodyPr>
          <a:lstStyle/>
          <a:p>
            <a:pPr>
              <a:lnSpc>
                <a:spcPct val="150000"/>
              </a:lnSpc>
            </a:pP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vệ</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a:t>
            </a:r>
          </a:p>
          <a:p>
            <a:pPr>
              <a:lnSpc>
                <a:spcPct val="150000"/>
              </a:lnSpc>
            </a:pP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lúc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đâu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a:t>
            </a:r>
          </a:p>
          <a:p>
            <a:pPr>
              <a:lnSpc>
                <a:spcPct val="150000"/>
              </a:lnSpc>
            </a:pP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Ích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a:t>
            </a:r>
          </a:p>
          <a:p>
            <a:pPr>
              <a:lnSpc>
                <a:spcPct val="150000"/>
              </a:lnSpc>
            </a:pP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đó</a:t>
            </a:r>
            <a:r>
              <a:rPr lang="en-US" sz="3200" b="1" dirty="0">
                <a:latin typeface="Times New Roman" panose="02020603050405020304" pitchFamily="18" charset="0"/>
                <a:cs typeface="Times New Roman" panose="02020603050405020304" pitchFamily="18" charset="0"/>
              </a:rPr>
              <a:t>?</a:t>
            </a:r>
          </a:p>
        </p:txBody>
      </p:sp>
      <p:grpSp>
        <p:nvGrpSpPr>
          <p:cNvPr id="5" name="Group 4"/>
          <p:cNvGrpSpPr/>
          <p:nvPr/>
        </p:nvGrpSpPr>
        <p:grpSpPr>
          <a:xfrm>
            <a:off x="587211" y="1223235"/>
            <a:ext cx="11440666" cy="5001266"/>
            <a:chOff x="1678146" y="1794125"/>
            <a:chExt cx="9446071" cy="4607432"/>
          </a:xfrm>
        </p:grpSpPr>
        <p:grpSp>
          <p:nvGrpSpPr>
            <p:cNvPr id="6" name="Group 5">
              <a:extLst>
                <a:ext uri="{FF2B5EF4-FFF2-40B4-BE49-F238E27FC236}">
                  <a16:creationId xmlns:a16="http://schemas.microsoft.com/office/drawing/2014/main" id="{31ED0437-E5C8-4E02-BFC5-45631CAF7A0E}"/>
                </a:ext>
              </a:extLst>
            </p:cNvPr>
            <p:cNvGrpSpPr/>
            <p:nvPr/>
          </p:nvGrpSpPr>
          <p:grpSpPr>
            <a:xfrm>
              <a:off x="1678146" y="1794125"/>
              <a:ext cx="9333580" cy="3896527"/>
              <a:chOff x="768927" y="1641595"/>
              <a:chExt cx="5340928" cy="2511698"/>
            </a:xfrm>
          </p:grpSpPr>
          <p:grpSp>
            <p:nvGrpSpPr>
              <p:cNvPr id="31" name="Group 30">
                <a:extLst>
                  <a:ext uri="{FF2B5EF4-FFF2-40B4-BE49-F238E27FC236}">
                    <a16:creationId xmlns:a16="http://schemas.microsoft.com/office/drawing/2014/main" id="{D2278A9C-6606-4404-B8D1-DFA84F62BAAE}"/>
                  </a:ext>
                </a:extLst>
              </p:cNvPr>
              <p:cNvGrpSpPr/>
              <p:nvPr/>
            </p:nvGrpSpPr>
            <p:grpSpPr>
              <a:xfrm>
                <a:off x="768927" y="1641595"/>
                <a:ext cx="5340928" cy="2511698"/>
                <a:chOff x="768927" y="1641595"/>
                <a:chExt cx="5340928" cy="2511698"/>
              </a:xfrm>
            </p:grpSpPr>
            <p:sp>
              <p:nvSpPr>
                <p:cNvPr id="33" name="Rectangle 14">
                  <a:extLst>
                    <a:ext uri="{FF2B5EF4-FFF2-40B4-BE49-F238E27FC236}">
                      <a16:creationId xmlns:a16="http://schemas.microsoft.com/office/drawing/2014/main" id="{7CB7D01E-BEB6-461C-8432-22BFA28DC2C5}"/>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nvGrpSpPr>
                <p:cNvPr id="34" name="Google Shape;1251;p47">
                  <a:extLst>
                    <a:ext uri="{FF2B5EF4-FFF2-40B4-BE49-F238E27FC236}">
                      <a16:creationId xmlns:a16="http://schemas.microsoft.com/office/drawing/2014/main" id="{B049267A-077C-43FC-B9F6-88FBB8BFCC44}"/>
                    </a:ext>
                  </a:extLst>
                </p:cNvPr>
                <p:cNvGrpSpPr/>
                <p:nvPr/>
              </p:nvGrpSpPr>
              <p:grpSpPr>
                <a:xfrm>
                  <a:off x="768927" y="1641595"/>
                  <a:ext cx="5340928" cy="2511698"/>
                  <a:chOff x="4875791" y="946666"/>
                  <a:chExt cx="1252993" cy="1443671"/>
                </a:xfrm>
              </p:grpSpPr>
              <p:sp>
                <p:nvSpPr>
                  <p:cNvPr id="36" name="Google Shape;1252;p47">
                    <a:extLst>
                      <a:ext uri="{FF2B5EF4-FFF2-40B4-BE49-F238E27FC236}">
                        <a16:creationId xmlns:a16="http://schemas.microsoft.com/office/drawing/2014/main" id="{FD616AF8-DFE6-41E3-9194-040E4E732398}"/>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7" name="Google Shape;1253;p47">
                    <a:extLst>
                      <a:ext uri="{FF2B5EF4-FFF2-40B4-BE49-F238E27FC236}">
                        <a16:creationId xmlns:a16="http://schemas.microsoft.com/office/drawing/2014/main" id="{7BD6B99C-77BD-4F9D-BEAE-916D55F9E053}"/>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8" name="Google Shape;1254;p47">
                    <a:extLst>
                      <a:ext uri="{FF2B5EF4-FFF2-40B4-BE49-F238E27FC236}">
                        <a16:creationId xmlns:a16="http://schemas.microsoft.com/office/drawing/2014/main" id="{6CCF6AA7-F5DC-42A0-9B42-B61DF7FF13A1}"/>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9" name="Google Shape;1255;p47">
                    <a:extLst>
                      <a:ext uri="{FF2B5EF4-FFF2-40B4-BE49-F238E27FC236}">
                        <a16:creationId xmlns:a16="http://schemas.microsoft.com/office/drawing/2014/main" id="{5CD4D2DB-0448-47F2-9EFC-4505F94F7EF3}"/>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40" name="Google Shape;1256;p47">
                    <a:extLst>
                      <a:ext uri="{FF2B5EF4-FFF2-40B4-BE49-F238E27FC236}">
                        <a16:creationId xmlns:a16="http://schemas.microsoft.com/office/drawing/2014/main" id="{C9072F23-1846-431B-A907-94B2A3DAF546}"/>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41" name="Google Shape;1257;p47">
                    <a:extLst>
                      <a:ext uri="{FF2B5EF4-FFF2-40B4-BE49-F238E27FC236}">
                        <a16:creationId xmlns:a16="http://schemas.microsoft.com/office/drawing/2014/main" id="{8AA00227-19D9-4B70-A96C-6A265B3E51B7}"/>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42" name="Google Shape;1258;p47">
                    <a:extLst>
                      <a:ext uri="{FF2B5EF4-FFF2-40B4-BE49-F238E27FC236}">
                        <a16:creationId xmlns:a16="http://schemas.microsoft.com/office/drawing/2014/main" id="{BD0A48FE-918F-48BF-95A4-8A0876600FDE}"/>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43" name="Google Shape;1259;p47">
                    <a:extLst>
                      <a:ext uri="{FF2B5EF4-FFF2-40B4-BE49-F238E27FC236}">
                        <a16:creationId xmlns:a16="http://schemas.microsoft.com/office/drawing/2014/main" id="{A0D97FD1-FD0D-4D5E-8458-E6708B194227}"/>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44" name="Google Shape;1260;p47">
                    <a:extLst>
                      <a:ext uri="{FF2B5EF4-FFF2-40B4-BE49-F238E27FC236}">
                        <a16:creationId xmlns:a16="http://schemas.microsoft.com/office/drawing/2014/main" id="{4051AE68-956C-4001-9C56-EE9CC738502F}"/>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45" name="Google Shape;1261;p47">
                    <a:extLst>
                      <a:ext uri="{FF2B5EF4-FFF2-40B4-BE49-F238E27FC236}">
                        <a16:creationId xmlns:a16="http://schemas.microsoft.com/office/drawing/2014/main" id="{0EDFD660-17A5-4B2D-BF49-EC2B362C1F3C}"/>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sp>
              <p:nvSpPr>
                <p:cNvPr id="35" name="Rectangle 14">
                  <a:extLst>
                    <a:ext uri="{FF2B5EF4-FFF2-40B4-BE49-F238E27FC236}">
                      <a16:creationId xmlns:a16="http://schemas.microsoft.com/office/drawing/2014/main" id="{B88DF3F1-2BB3-432E-9981-41084BD0720C}"/>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sp>
            <p:nvSpPr>
              <p:cNvPr id="32" name="TextBox 31">
                <a:extLst>
                  <a:ext uri="{FF2B5EF4-FFF2-40B4-BE49-F238E27FC236}">
                    <a16:creationId xmlns:a16="http://schemas.microsoft.com/office/drawing/2014/main" id="{3905E4E2-5934-4996-969A-3A40AF93D95F}"/>
                  </a:ext>
                </a:extLst>
              </p:cNvPr>
              <p:cNvSpPr txBox="1"/>
              <p:nvPr/>
            </p:nvSpPr>
            <p:spPr>
              <a:xfrm>
                <a:off x="3150717" y="1761363"/>
                <a:ext cx="1129909" cy="34726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Gợi</a:t>
                </a:r>
                <a:r>
                  <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ý</a:t>
                </a:r>
              </a:p>
            </p:txBody>
          </p:sp>
        </p:grpSp>
        <p:grpSp>
          <p:nvGrpSpPr>
            <p:cNvPr id="7" name="Google Shape;1029;p42">
              <a:extLst>
                <a:ext uri="{FF2B5EF4-FFF2-40B4-BE49-F238E27FC236}">
                  <a16:creationId xmlns:a16="http://schemas.microsoft.com/office/drawing/2014/main" id="{51CA20DD-C4F6-452C-941A-C30EDD282F23}"/>
                </a:ext>
              </a:extLst>
            </p:cNvPr>
            <p:cNvGrpSpPr/>
            <p:nvPr/>
          </p:nvGrpSpPr>
          <p:grpSpPr>
            <a:xfrm rot="20594821">
              <a:off x="9557530" y="5203744"/>
              <a:ext cx="1566687" cy="1197813"/>
              <a:chOff x="7570574" y="3912596"/>
              <a:chExt cx="1175015" cy="898360"/>
            </a:xfrm>
          </p:grpSpPr>
          <p:grpSp>
            <p:nvGrpSpPr>
              <p:cNvPr id="8" name="Google Shape;1030;p42">
                <a:extLst>
                  <a:ext uri="{FF2B5EF4-FFF2-40B4-BE49-F238E27FC236}">
                    <a16:creationId xmlns:a16="http://schemas.microsoft.com/office/drawing/2014/main" id="{813068FE-422E-4410-BDB3-AAF488745F17}"/>
                  </a:ext>
                </a:extLst>
              </p:cNvPr>
              <p:cNvGrpSpPr/>
              <p:nvPr/>
            </p:nvGrpSpPr>
            <p:grpSpPr>
              <a:xfrm>
                <a:off x="8115957" y="3912596"/>
                <a:ext cx="629632" cy="591794"/>
                <a:chOff x="6528424" y="1260656"/>
                <a:chExt cx="1975626" cy="1856900"/>
              </a:xfrm>
            </p:grpSpPr>
            <p:sp>
              <p:nvSpPr>
                <p:cNvPr id="10" name="Google Shape;1031;p42">
                  <a:extLst>
                    <a:ext uri="{FF2B5EF4-FFF2-40B4-BE49-F238E27FC236}">
                      <a16:creationId xmlns:a16="http://schemas.microsoft.com/office/drawing/2014/main" id="{02EE0E79-D253-4AD7-B423-CD57FC5B316E}"/>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1" name="Google Shape;1032;p42">
                  <a:extLst>
                    <a:ext uri="{FF2B5EF4-FFF2-40B4-BE49-F238E27FC236}">
                      <a16:creationId xmlns:a16="http://schemas.microsoft.com/office/drawing/2014/main" id="{68980127-650B-4B2C-B5F6-14D4F30F5249}"/>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2" name="Google Shape;1033;p42">
                  <a:extLst>
                    <a:ext uri="{FF2B5EF4-FFF2-40B4-BE49-F238E27FC236}">
                      <a16:creationId xmlns:a16="http://schemas.microsoft.com/office/drawing/2014/main" id="{945B6485-EDCB-421A-BDF2-0E5E07E3E721}"/>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3" name="Google Shape;1034;p42">
                  <a:extLst>
                    <a:ext uri="{FF2B5EF4-FFF2-40B4-BE49-F238E27FC236}">
                      <a16:creationId xmlns:a16="http://schemas.microsoft.com/office/drawing/2014/main" id="{4ED8CE6B-7C61-4F4D-8FED-219DA85C5D76}"/>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Google Shape;1035;p42">
                  <a:extLst>
                    <a:ext uri="{FF2B5EF4-FFF2-40B4-BE49-F238E27FC236}">
                      <a16:creationId xmlns:a16="http://schemas.microsoft.com/office/drawing/2014/main" id="{CCCDDC36-864F-4E0A-8B0D-EB8DE19BD5CB}"/>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5" name="Google Shape;1036;p42">
                  <a:extLst>
                    <a:ext uri="{FF2B5EF4-FFF2-40B4-BE49-F238E27FC236}">
                      <a16:creationId xmlns:a16="http://schemas.microsoft.com/office/drawing/2014/main" id="{4D4BE9BD-A147-4F2B-84DF-EFEF9BC6C7CD}"/>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6" name="Google Shape;1037;p42">
                  <a:extLst>
                    <a:ext uri="{FF2B5EF4-FFF2-40B4-BE49-F238E27FC236}">
                      <a16:creationId xmlns:a16="http://schemas.microsoft.com/office/drawing/2014/main" id="{32305980-6426-4EC2-A2CC-161CEF71FB78}"/>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7" name="Google Shape;1038;p42">
                  <a:extLst>
                    <a:ext uri="{FF2B5EF4-FFF2-40B4-BE49-F238E27FC236}">
                      <a16:creationId xmlns:a16="http://schemas.microsoft.com/office/drawing/2014/main" id="{5714E5FA-A5E5-42D7-978A-923C9CAA3512}"/>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8" name="Google Shape;1039;p42">
                  <a:extLst>
                    <a:ext uri="{FF2B5EF4-FFF2-40B4-BE49-F238E27FC236}">
                      <a16:creationId xmlns:a16="http://schemas.microsoft.com/office/drawing/2014/main" id="{8CCC42D4-A95D-4A01-A7CB-6723385548C1}"/>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9" name="Google Shape;1040;p42">
                  <a:extLst>
                    <a:ext uri="{FF2B5EF4-FFF2-40B4-BE49-F238E27FC236}">
                      <a16:creationId xmlns:a16="http://schemas.microsoft.com/office/drawing/2014/main" id="{04366C08-0DB6-4886-BA87-7A1393689738}"/>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0" name="Google Shape;1041;p42">
                  <a:extLst>
                    <a:ext uri="{FF2B5EF4-FFF2-40B4-BE49-F238E27FC236}">
                      <a16:creationId xmlns:a16="http://schemas.microsoft.com/office/drawing/2014/main" id="{F9B6D770-5CD3-4E18-AA46-0FFA7BCBE4A4}"/>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1" name="Google Shape;1042;p42">
                  <a:extLst>
                    <a:ext uri="{FF2B5EF4-FFF2-40B4-BE49-F238E27FC236}">
                      <a16:creationId xmlns:a16="http://schemas.microsoft.com/office/drawing/2014/main" id="{1A306956-A5B9-4AC4-A965-43EC793A453B}"/>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2" name="Google Shape;1043;p42">
                  <a:extLst>
                    <a:ext uri="{FF2B5EF4-FFF2-40B4-BE49-F238E27FC236}">
                      <a16:creationId xmlns:a16="http://schemas.microsoft.com/office/drawing/2014/main" id="{09FEBDAC-413A-4A8A-87A1-DBDACFD31973}"/>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3" name="Google Shape;1044;p42">
                  <a:extLst>
                    <a:ext uri="{FF2B5EF4-FFF2-40B4-BE49-F238E27FC236}">
                      <a16:creationId xmlns:a16="http://schemas.microsoft.com/office/drawing/2014/main" id="{60FDA571-5DDA-4F99-84C4-05589B0043B0}"/>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4" name="Google Shape;1045;p42">
                  <a:extLst>
                    <a:ext uri="{FF2B5EF4-FFF2-40B4-BE49-F238E27FC236}">
                      <a16:creationId xmlns:a16="http://schemas.microsoft.com/office/drawing/2014/main" id="{852A400F-4A7F-4141-863E-6F1893F49ACA}"/>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5" name="Google Shape;1046;p42">
                  <a:extLst>
                    <a:ext uri="{FF2B5EF4-FFF2-40B4-BE49-F238E27FC236}">
                      <a16:creationId xmlns:a16="http://schemas.microsoft.com/office/drawing/2014/main" id="{E2364011-D9CB-4604-AFDC-493D1F42AE38}"/>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6" name="Google Shape;1047;p42">
                  <a:extLst>
                    <a:ext uri="{FF2B5EF4-FFF2-40B4-BE49-F238E27FC236}">
                      <a16:creationId xmlns:a16="http://schemas.microsoft.com/office/drawing/2014/main" id="{10877BFA-78ED-4698-A828-9330EC519281}"/>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7" name="Google Shape;1048;p42">
                  <a:extLst>
                    <a:ext uri="{FF2B5EF4-FFF2-40B4-BE49-F238E27FC236}">
                      <a16:creationId xmlns:a16="http://schemas.microsoft.com/office/drawing/2014/main" id="{1B69F052-3D99-41C8-B50B-067AACED1685}"/>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8" name="Google Shape;1049;p42">
                  <a:extLst>
                    <a:ext uri="{FF2B5EF4-FFF2-40B4-BE49-F238E27FC236}">
                      <a16:creationId xmlns:a16="http://schemas.microsoft.com/office/drawing/2014/main" id="{08DEB285-DE48-40F2-9817-5001D23981ED}"/>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9" name="Google Shape;1050;p42">
                  <a:extLst>
                    <a:ext uri="{FF2B5EF4-FFF2-40B4-BE49-F238E27FC236}">
                      <a16:creationId xmlns:a16="http://schemas.microsoft.com/office/drawing/2014/main" id="{DAE38684-3710-4C08-A2C7-8A4BA6822E80}"/>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0" name="Google Shape;1051;p42">
                  <a:extLst>
                    <a:ext uri="{FF2B5EF4-FFF2-40B4-BE49-F238E27FC236}">
                      <a16:creationId xmlns:a16="http://schemas.microsoft.com/office/drawing/2014/main" id="{AEDF9D78-2B0D-485C-84F0-56700B6738E1}"/>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sp>
            <p:nvSpPr>
              <p:cNvPr id="9" name="Google Shape;1052;p42">
                <a:extLst>
                  <a:ext uri="{FF2B5EF4-FFF2-40B4-BE49-F238E27FC236}">
                    <a16:creationId xmlns:a16="http://schemas.microsoft.com/office/drawing/2014/main" id="{E32EB7E9-8BE3-4B0C-8551-674061F1B69B}"/>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grpSp>
      <p:cxnSp>
        <p:nvCxnSpPr>
          <p:cNvPr id="46" name="Straight Connector 45">
            <a:extLst>
              <a:ext uri="{FF2B5EF4-FFF2-40B4-BE49-F238E27FC236}">
                <a16:creationId xmlns:a16="http://schemas.microsoft.com/office/drawing/2014/main" id="{DCFD1CBB-3332-4E12-BB3D-7A14462E4551}"/>
              </a:ext>
            </a:extLst>
          </p:cNvPr>
          <p:cNvCxnSpPr>
            <a:cxnSpLocks/>
          </p:cNvCxnSpPr>
          <p:nvPr/>
        </p:nvCxnSpPr>
        <p:spPr>
          <a:xfrm flipV="1">
            <a:off x="1530892" y="1163174"/>
            <a:ext cx="9563165" cy="456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03A870A-A31A-F15D-C72D-DD19251A422F}"/>
              </a:ext>
            </a:extLst>
          </p:cNvPr>
          <p:cNvSpPr/>
          <p:nvPr/>
        </p:nvSpPr>
        <p:spPr>
          <a:xfrm>
            <a:off x="9481351" y="0"/>
            <a:ext cx="2710649" cy="205681"/>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06752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CF2D0A7-5128-254F-BE77-1452DD82C58C}"/>
              </a:ext>
            </a:extLst>
          </p:cNvPr>
          <p:cNvSpPr/>
          <p:nvPr/>
        </p:nvSpPr>
        <p:spPr>
          <a:xfrm>
            <a:off x="13618" y="1927274"/>
            <a:ext cx="2893114" cy="2893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Bảo</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vệ</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a:p>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môi</a:t>
            </a: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trường</a:t>
            </a:r>
            <a:endParaRPr lang="en-VN" sz="3600" b="1" dirty="0">
              <a:solidFill>
                <a:schemeClr val="tx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A4AA6CD-2A6F-0443-8996-BC7FAE0E0241}"/>
              </a:ext>
            </a:extLst>
          </p:cNvPr>
          <p:cNvSpPr/>
          <p:nvPr/>
        </p:nvSpPr>
        <p:spPr>
          <a:xfrm>
            <a:off x="2801815" y="145367"/>
            <a:ext cx="2754923" cy="108555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VN" sz="2400" b="1" dirty="0">
                <a:solidFill>
                  <a:schemeClr val="tx1"/>
                </a:solidFill>
                <a:latin typeface="Times New Roman" panose="02020603050405020304" pitchFamily="18" charset="0"/>
                <a:cs typeface="Times New Roman" panose="02020603050405020304" pitchFamily="18" charset="0"/>
              </a:rPr>
              <a:t>Việc làm gì?</a:t>
            </a:r>
          </a:p>
        </p:txBody>
      </p:sp>
      <p:sp>
        <p:nvSpPr>
          <p:cNvPr id="9" name="Rectangle 8">
            <a:extLst>
              <a:ext uri="{FF2B5EF4-FFF2-40B4-BE49-F238E27FC236}">
                <a16:creationId xmlns:a16="http://schemas.microsoft.com/office/drawing/2014/main" id="{199E95C5-D7F6-B649-BCA0-1B5970208842}"/>
              </a:ext>
            </a:extLst>
          </p:cNvPr>
          <p:cNvSpPr/>
          <p:nvPr/>
        </p:nvSpPr>
        <p:spPr>
          <a:xfrm>
            <a:off x="3291242" y="1927274"/>
            <a:ext cx="2754923" cy="108555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VN" sz="2400" b="1" dirty="0">
                <a:solidFill>
                  <a:schemeClr val="tx1"/>
                </a:solidFill>
                <a:latin typeface="Times New Roman" panose="02020603050405020304" pitchFamily="18" charset="0"/>
                <a:cs typeface="Times New Roman" panose="02020603050405020304" pitchFamily="18" charset="0"/>
              </a:rPr>
              <a:t>Em làm như thế nào?</a:t>
            </a:r>
          </a:p>
        </p:txBody>
      </p:sp>
      <p:sp>
        <p:nvSpPr>
          <p:cNvPr id="15" name="Rectangle 14">
            <a:extLst>
              <a:ext uri="{FF2B5EF4-FFF2-40B4-BE49-F238E27FC236}">
                <a16:creationId xmlns:a16="http://schemas.microsoft.com/office/drawing/2014/main" id="{B474DEFD-D7FF-594A-BA73-7553E2CF46F4}"/>
              </a:ext>
            </a:extLst>
          </p:cNvPr>
          <p:cNvSpPr/>
          <p:nvPr/>
        </p:nvSpPr>
        <p:spPr>
          <a:xfrm>
            <a:off x="3341077" y="3507853"/>
            <a:ext cx="2754923" cy="10855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solidFill>
                  <a:schemeClr val="tx1"/>
                </a:solidFill>
                <a:latin typeface="Times New Roman" panose="02020603050405020304" pitchFamily="18" charset="0"/>
                <a:cs typeface="Times New Roman" panose="02020603050405020304" pitchFamily="18" charset="0"/>
              </a:rPr>
              <a:t>Lợi ích của việc làm đó</a:t>
            </a:r>
          </a:p>
        </p:txBody>
      </p:sp>
      <p:sp>
        <p:nvSpPr>
          <p:cNvPr id="18" name="Rectangle 17">
            <a:extLst>
              <a:ext uri="{FF2B5EF4-FFF2-40B4-BE49-F238E27FC236}">
                <a16:creationId xmlns:a16="http://schemas.microsoft.com/office/drawing/2014/main" id="{F6CB593B-421E-9843-9BB0-AA5ABB4709C6}"/>
              </a:ext>
            </a:extLst>
          </p:cNvPr>
          <p:cNvSpPr/>
          <p:nvPr/>
        </p:nvSpPr>
        <p:spPr>
          <a:xfrm>
            <a:off x="2906732" y="5030572"/>
            <a:ext cx="2754923" cy="10855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VN" sz="2400" b="1" dirty="0">
                <a:solidFill>
                  <a:schemeClr val="tx1"/>
                </a:solidFill>
                <a:latin typeface="Times New Roman" panose="02020603050405020304" pitchFamily="18" charset="0"/>
                <a:cs typeface="Times New Roman" panose="02020603050405020304" pitchFamily="18" charset="0"/>
              </a:rPr>
              <a:t>Em có nhận xét/ cảm nghĩ gì </a:t>
            </a:r>
            <a:r>
              <a:rPr lang="en-US" sz="2400" b="1" dirty="0" err="1">
                <a:solidFill>
                  <a:schemeClr val="tx1"/>
                </a:solidFill>
                <a:latin typeface="Times New Roman" panose="02020603050405020304" pitchFamily="18" charset="0"/>
                <a:cs typeface="Times New Roman" panose="02020603050405020304" pitchFamily="18" charset="0"/>
              </a:rPr>
              <a:t>khi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làm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việc</a:t>
            </a:r>
            <a:r>
              <a:rPr lang="en-US" sz="2400" b="1" dirty="0">
                <a:solidFill>
                  <a:schemeClr val="tx1"/>
                </a:solidFill>
                <a:latin typeface="Times New Roman" panose="02020603050405020304" pitchFamily="18" charset="0"/>
                <a:cs typeface="Times New Roman" panose="02020603050405020304" pitchFamily="18" charset="0"/>
              </a:rPr>
              <a:t> </a:t>
            </a:r>
            <a:r>
              <a:rPr lang="en-VN" sz="2400" b="1" dirty="0">
                <a:solidFill>
                  <a:schemeClr val="tx1"/>
                </a:solidFill>
                <a:latin typeface="Times New Roman" panose="02020603050405020304" pitchFamily="18" charset="0"/>
                <a:cs typeface="Times New Roman" panose="02020603050405020304" pitchFamily="18" charset="0"/>
              </a:rPr>
              <a:t>đó?</a:t>
            </a:r>
          </a:p>
        </p:txBody>
      </p:sp>
      <p:grpSp>
        <p:nvGrpSpPr>
          <p:cNvPr id="20" name="Group 19">
            <a:extLst>
              <a:ext uri="{FF2B5EF4-FFF2-40B4-BE49-F238E27FC236}">
                <a16:creationId xmlns:a16="http://schemas.microsoft.com/office/drawing/2014/main" id="{C47C187F-AFDA-364F-A688-0FF15F560DF7}"/>
              </a:ext>
            </a:extLst>
          </p:cNvPr>
          <p:cNvGrpSpPr/>
          <p:nvPr/>
        </p:nvGrpSpPr>
        <p:grpSpPr>
          <a:xfrm>
            <a:off x="1827474" y="276461"/>
            <a:ext cx="1513603" cy="5296889"/>
            <a:chOff x="1821604" y="810376"/>
            <a:chExt cx="1513603" cy="4104055"/>
          </a:xfrm>
        </p:grpSpPr>
        <p:cxnSp>
          <p:nvCxnSpPr>
            <p:cNvPr id="5" name="Straight Arrow Connector 4">
              <a:extLst>
                <a:ext uri="{FF2B5EF4-FFF2-40B4-BE49-F238E27FC236}">
                  <a16:creationId xmlns:a16="http://schemas.microsoft.com/office/drawing/2014/main" id="{6F482BAD-60A7-0848-9C32-4732381FCFE9}"/>
                </a:ext>
              </a:extLst>
            </p:cNvPr>
            <p:cNvCxnSpPr>
              <a:cxnSpLocks/>
            </p:cNvCxnSpPr>
            <p:nvPr/>
          </p:nvCxnSpPr>
          <p:spPr>
            <a:xfrm flipV="1">
              <a:off x="1934308" y="810376"/>
              <a:ext cx="867507" cy="14639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31EC489-7730-F240-A1C5-EAF06C19931C}"/>
                </a:ext>
              </a:extLst>
            </p:cNvPr>
            <p:cNvCxnSpPr>
              <a:cxnSpLocks/>
            </p:cNvCxnSpPr>
            <p:nvPr/>
          </p:nvCxnSpPr>
          <p:spPr>
            <a:xfrm flipV="1">
              <a:off x="2444262" y="2592283"/>
              <a:ext cx="846980" cy="1648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AD8DFAB-5CF5-764F-825E-056D9944E216}"/>
                </a:ext>
              </a:extLst>
            </p:cNvPr>
            <p:cNvCxnSpPr>
              <a:cxnSpLocks/>
              <a:endCxn id="15" idx="1"/>
            </p:cNvCxnSpPr>
            <p:nvPr/>
          </p:nvCxnSpPr>
          <p:spPr>
            <a:xfrm>
              <a:off x="2444262" y="3494138"/>
              <a:ext cx="890945" cy="2404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6227188-5777-154C-A1A7-C39A1A0ABAC4}"/>
                </a:ext>
              </a:extLst>
            </p:cNvPr>
            <p:cNvCxnSpPr>
              <a:cxnSpLocks/>
              <a:endCxn id="18" idx="1"/>
            </p:cNvCxnSpPr>
            <p:nvPr/>
          </p:nvCxnSpPr>
          <p:spPr>
            <a:xfrm>
              <a:off x="1821604" y="4155168"/>
              <a:ext cx="1079258" cy="7592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a:extLst>
              <a:ext uri="{FF2B5EF4-FFF2-40B4-BE49-F238E27FC236}">
                <a16:creationId xmlns:a16="http://schemas.microsoft.com/office/drawing/2014/main" id="{983AE90A-4D7E-C646-A3EC-960FD68DDE58}"/>
              </a:ext>
            </a:extLst>
          </p:cNvPr>
          <p:cNvCxnSpPr>
            <a:cxnSpLocks/>
          </p:cNvCxnSpPr>
          <p:nvPr/>
        </p:nvCxnSpPr>
        <p:spPr>
          <a:xfrm>
            <a:off x="5556738" y="810376"/>
            <a:ext cx="10081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ACE757B5-0D49-034B-9D3A-A24721297D3E}"/>
              </a:ext>
            </a:extLst>
          </p:cNvPr>
          <p:cNvSpPr/>
          <p:nvPr/>
        </p:nvSpPr>
        <p:spPr>
          <a:xfrm>
            <a:off x="6759722" y="202069"/>
            <a:ext cx="5310358" cy="108555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Trồng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cây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không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xả</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rác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tiết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kiệm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điện</a:t>
            </a:r>
            <a:r>
              <a:rPr lang="en-US" sz="2400" b="1" dirty="0">
                <a:solidFill>
                  <a:schemeClr val="tx1"/>
                </a:solidFill>
                <a:latin typeface="Times New Roman" panose="02020603050405020304" pitchFamily="18" charset="0"/>
                <a:cs typeface="Times New Roman" panose="02020603050405020304" pitchFamily="18" charset="0"/>
              </a:rPr>
              <a:t>…</a:t>
            </a:r>
            <a:endParaRPr lang="en-VN" sz="2400" b="1" dirty="0">
              <a:solidFill>
                <a:schemeClr val="tx1"/>
              </a:solidFill>
              <a:latin typeface="Times New Roman" panose="02020603050405020304" pitchFamily="18" charset="0"/>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CE7EBCB8-F3B0-E946-9E56-7106B60FB40B}"/>
              </a:ext>
            </a:extLst>
          </p:cNvPr>
          <p:cNvCxnSpPr>
            <a:cxnSpLocks/>
          </p:cNvCxnSpPr>
          <p:nvPr/>
        </p:nvCxnSpPr>
        <p:spPr>
          <a:xfrm>
            <a:off x="6060830" y="2592283"/>
            <a:ext cx="10081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71B8C64-81A1-5248-9783-6263A2F25D5A}"/>
              </a:ext>
            </a:extLst>
          </p:cNvPr>
          <p:cNvSpPr/>
          <p:nvPr/>
        </p:nvSpPr>
        <p:spPr>
          <a:xfrm>
            <a:off x="7083680" y="1927274"/>
            <a:ext cx="4861940" cy="108555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K</a:t>
            </a:r>
            <a:r>
              <a:rPr lang="en-VN" sz="2400" b="1" dirty="0">
                <a:solidFill>
                  <a:schemeClr val="tx1"/>
                </a:solidFill>
                <a:latin typeface="Times New Roman" panose="02020603050405020304" pitchFamily="18" charset="0"/>
                <a:cs typeface="Times New Roman" panose="02020603050405020304" pitchFamily="18" charset="0"/>
              </a:rPr>
              <a:t>ể các bước khi làm công việc đó.</a:t>
            </a:r>
          </a:p>
        </p:txBody>
      </p:sp>
      <p:cxnSp>
        <p:nvCxnSpPr>
          <p:cNvPr id="27" name="Straight Arrow Connector 26">
            <a:extLst>
              <a:ext uri="{FF2B5EF4-FFF2-40B4-BE49-F238E27FC236}">
                <a16:creationId xmlns:a16="http://schemas.microsoft.com/office/drawing/2014/main" id="{7040645A-8D62-FE4B-85DE-CDB7A3563D96}"/>
              </a:ext>
            </a:extLst>
          </p:cNvPr>
          <p:cNvCxnSpPr>
            <a:cxnSpLocks/>
          </p:cNvCxnSpPr>
          <p:nvPr/>
        </p:nvCxnSpPr>
        <p:spPr>
          <a:xfrm>
            <a:off x="6075495" y="4292129"/>
            <a:ext cx="10081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93F96126-5DB2-B541-BCA9-6642A705B4FF}"/>
              </a:ext>
            </a:extLst>
          </p:cNvPr>
          <p:cNvSpPr/>
          <p:nvPr/>
        </p:nvSpPr>
        <p:spPr>
          <a:xfrm>
            <a:off x="7083680" y="3507853"/>
            <a:ext cx="4986400" cy="10855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Giúp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môi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trường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xanh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sạch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đẹp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hơn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giúp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môi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trường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sống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của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chúng</a:t>
            </a:r>
            <a:r>
              <a:rPr lang="en-US" sz="2400" b="1" dirty="0">
                <a:solidFill>
                  <a:schemeClr val="tx1"/>
                </a:solidFill>
                <a:latin typeface="Times New Roman" panose="02020603050405020304" pitchFamily="18" charset="0"/>
                <a:cs typeface="Times New Roman" panose="02020603050405020304" pitchFamily="18" charset="0"/>
              </a:rPr>
              <a:t> ta </a:t>
            </a:r>
            <a:r>
              <a:rPr lang="en-US" sz="2400" b="1" dirty="0" err="1">
                <a:solidFill>
                  <a:schemeClr val="tx1"/>
                </a:solidFill>
                <a:latin typeface="Times New Roman" panose="02020603050405020304" pitchFamily="18" charset="0"/>
                <a:cs typeface="Times New Roman" panose="02020603050405020304" pitchFamily="18" charset="0"/>
              </a:rPr>
              <a:t>trong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lành</a:t>
            </a:r>
            <a:r>
              <a:rPr lang="en-US" sz="2400" b="1" dirty="0">
                <a:solidFill>
                  <a:schemeClr val="tx1"/>
                </a:solidFill>
                <a:latin typeface="Times New Roman" panose="02020603050405020304" pitchFamily="18" charset="0"/>
                <a:cs typeface="Times New Roman" panose="02020603050405020304" pitchFamily="18" charset="0"/>
              </a:rPr>
              <a:t>…</a:t>
            </a:r>
            <a:endParaRPr lang="en-VN" sz="2400" b="1" dirty="0">
              <a:solidFill>
                <a:schemeClr val="tx1"/>
              </a:solidFill>
              <a:latin typeface="Times New Roman" panose="02020603050405020304" pitchFamily="18" charset="0"/>
              <a:cs typeface="Times New Roman" panose="02020603050405020304" pitchFamily="18" charset="0"/>
            </a:endParaRPr>
          </a:p>
        </p:txBody>
      </p:sp>
      <p:cxnSp>
        <p:nvCxnSpPr>
          <p:cNvPr id="29" name="Straight Arrow Connector 28">
            <a:extLst>
              <a:ext uri="{FF2B5EF4-FFF2-40B4-BE49-F238E27FC236}">
                <a16:creationId xmlns:a16="http://schemas.microsoft.com/office/drawing/2014/main" id="{128B3E7D-8918-ED46-B19F-601FBCF98816}"/>
              </a:ext>
            </a:extLst>
          </p:cNvPr>
          <p:cNvCxnSpPr>
            <a:cxnSpLocks/>
          </p:cNvCxnSpPr>
          <p:nvPr/>
        </p:nvCxnSpPr>
        <p:spPr>
          <a:xfrm>
            <a:off x="5661655" y="5708787"/>
            <a:ext cx="10081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BF7CB497-F270-8644-993A-016F99375A71}"/>
              </a:ext>
            </a:extLst>
          </p:cNvPr>
          <p:cNvSpPr/>
          <p:nvPr/>
        </p:nvSpPr>
        <p:spPr>
          <a:xfrm>
            <a:off x="6669840" y="5088432"/>
            <a:ext cx="5275780" cy="10855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VN" sz="2400" b="1" dirty="0">
                <a:solidFill>
                  <a:schemeClr val="tx1"/>
                </a:solidFill>
                <a:latin typeface="Times New Roman" panose="02020603050405020304" pitchFamily="18" charset="0"/>
                <a:cs typeface="Times New Roman" panose="02020603050405020304" pitchFamily="18" charset="0"/>
              </a:rPr>
              <a:t>Vui/ hạnh phúc/ ...</a:t>
            </a:r>
          </a:p>
        </p:txBody>
      </p:sp>
      <p:sp>
        <p:nvSpPr>
          <p:cNvPr id="3" name="Rectangle 2">
            <a:extLst>
              <a:ext uri="{FF2B5EF4-FFF2-40B4-BE49-F238E27FC236}">
                <a16:creationId xmlns:a16="http://schemas.microsoft.com/office/drawing/2014/main" id="{742975F5-D662-BDFB-DF00-BBBEC8E676EC}"/>
              </a:ext>
            </a:extLst>
          </p:cNvPr>
          <p:cNvSpPr/>
          <p:nvPr/>
        </p:nvSpPr>
        <p:spPr>
          <a:xfrm>
            <a:off x="9576880" y="0"/>
            <a:ext cx="2615120" cy="276461"/>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7697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5" grpId="0" animBg="1"/>
      <p:bldP spid="18" grpId="0" animBg="1"/>
      <p:bldP spid="24" grpId="0" animBg="1"/>
      <p:bldP spid="24" grpId="1" animBg="1"/>
      <p:bldP spid="26" grpId="0" animBg="1"/>
      <p:bldP spid="28"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4613F8DB-CB89-4AD5-86EB-B67779F492F1}"/>
              </a:ext>
            </a:extLst>
          </p:cNvPr>
          <p:cNvSpPr txBox="1"/>
          <p:nvPr/>
        </p:nvSpPr>
        <p:spPr>
          <a:xfrm>
            <a:off x="778094" y="344193"/>
            <a:ext cx="11306054" cy="739754"/>
          </a:xfrm>
          <a:prstGeom prst="rect">
            <a:avLst/>
          </a:prstGeom>
          <a:noFill/>
        </p:spPr>
        <p:txBody>
          <a:bodyPr wrap="square" rtlCol="0">
            <a:spAutoFit/>
          </a:bodyPr>
          <a:lstStyle/>
          <a:p>
            <a:pPr>
              <a:lnSpc>
                <a:spcPct val="150000"/>
              </a:lnSpc>
            </a:pP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2</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200" dirty="0">
                <a:latin typeface="Arial-Rounded" panose="020B0500000000000000" pitchFamily="34" charset="0"/>
                <a:ea typeface="Arial-Rounded" panose="020B0500000000000000" pitchFamily="34" charset="0"/>
                <a:cs typeface="Arial-Rounded" panose="020B0500000000000000" pitchFamily="34" charset="0"/>
              </a:rPr>
              <a:t> 4 - 5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vệ</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môi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trường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18194290-1D57-4400-A278-1388CE9F3E38}"/>
              </a:ext>
            </a:extLst>
          </p:cNvPr>
          <p:cNvSpPr txBox="1"/>
          <p:nvPr/>
        </p:nvSpPr>
        <p:spPr>
          <a:xfrm>
            <a:off x="971549" y="1928813"/>
            <a:ext cx="10687051" cy="2677656"/>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TIÊU CHÍ NHẬN XÉT</a:t>
            </a:r>
          </a:p>
          <a:p>
            <a:r>
              <a:rPr lang="en-US" sz="2800" b="1" dirty="0">
                <a:latin typeface="Times New Roman" panose="02020603050405020304" pitchFamily="18" charset="0"/>
                <a:cs typeface="Times New Roman" panose="02020603050405020304" pitchFamily="18" charset="0"/>
              </a:rPr>
              <a:t>-</a:t>
            </a:r>
            <a:r>
              <a:rPr lang="en-US" sz="2800" b="1" dirty="0">
                <a:solidFill>
                  <a:srgbClr val="FF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cs typeface="Times New Roman" panose="02020603050405020304" pitchFamily="18" charset="0"/>
              </a:rPr>
              <a:t>?</a:t>
            </a:r>
          </a:p>
          <a:p>
            <a:pPr marL="285750" indent="-285750">
              <a:buFontTx/>
              <a:buChar char="-"/>
            </a:pP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endParaRPr lang="en-US" sz="2800" dirty="0">
              <a:latin typeface="Times New Roman" panose="02020603050405020304" pitchFamily="18" charset="0"/>
              <a:cs typeface="Times New Roman" panose="02020603050405020304" pitchFamily="18" charset="0"/>
            </a:endParaRPr>
          </a:p>
          <a:p>
            <a:pPr marL="285750" indent="-285750">
              <a:buFontTx/>
              <a:buChar char="-"/>
            </a:pP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p>
          <a:p>
            <a:pPr marL="285750" indent="-285750">
              <a:buFontTx/>
              <a:buChar char="-"/>
            </a:pP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a:t>
            </a:r>
          </a:p>
        </p:txBody>
      </p:sp>
      <p:sp>
        <p:nvSpPr>
          <p:cNvPr id="3" name="Rectangle 2">
            <a:extLst>
              <a:ext uri="{FF2B5EF4-FFF2-40B4-BE49-F238E27FC236}">
                <a16:creationId xmlns:a16="http://schemas.microsoft.com/office/drawing/2014/main" id="{41CE1579-7D96-2179-1FC3-EEDFE573F397}"/>
              </a:ext>
            </a:extLst>
          </p:cNvPr>
          <p:cNvSpPr/>
          <p:nvPr/>
        </p:nvSpPr>
        <p:spPr>
          <a:xfrm>
            <a:off x="9579006" y="0"/>
            <a:ext cx="2612994" cy="239697"/>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394076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4613F8DB-CB89-4AD5-86EB-B67779F492F1}"/>
              </a:ext>
            </a:extLst>
          </p:cNvPr>
          <p:cNvSpPr txBox="1"/>
          <p:nvPr/>
        </p:nvSpPr>
        <p:spPr>
          <a:xfrm>
            <a:off x="778094" y="344193"/>
            <a:ext cx="11306054" cy="7397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4 - 5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vệ</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môi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18194290-1D57-4400-A278-1388CE9F3E38}"/>
              </a:ext>
            </a:extLst>
          </p:cNvPr>
          <p:cNvSpPr txBox="1"/>
          <p:nvPr/>
        </p:nvSpPr>
        <p:spPr>
          <a:xfrm>
            <a:off x="1087595" y="2182091"/>
            <a:ext cx="10687051"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TIÊU CHÍ</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VIẾT</a:t>
            </a:r>
          </a:p>
          <a:p>
            <a:pPr fontAlgn="t"/>
            <a:r>
              <a:rPr lang="en-US" sz="3600" dirty="0">
                <a:latin typeface="Times New Roman" panose="02020603050405020304" pitchFamily="18" charset="0"/>
                <a:cs typeface="Times New Roman" panose="02020603050405020304" pitchFamily="18" charset="0"/>
              </a:rPr>
              <a:t>1. </a:t>
            </a:r>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dung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a:t>
            </a:r>
          </a:p>
          <a:p>
            <a:pPr fontAlgn="t"/>
            <a:r>
              <a:rPr lang="en-US" sz="3600" dirty="0">
                <a:latin typeface="Times New Roman" panose="02020603050405020304" pitchFamily="18" charset="0"/>
                <a:cs typeface="Times New Roman" panose="02020603050405020304" pitchFamily="18" charset="0"/>
              </a:rPr>
              <a:t>2. </a:t>
            </a:r>
            <a:r>
              <a:rPr lang="en-US" sz="3600" dirty="0" err="1">
                <a:latin typeface="Times New Roman" panose="02020603050405020304" pitchFamily="18" charset="0"/>
                <a:cs typeface="Times New Roman" panose="02020603050405020304" pitchFamily="18" charset="0"/>
              </a:rPr>
              <a:t>Diễn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rõ</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đủ</a:t>
            </a:r>
            <a:r>
              <a:rPr lang="en-US" sz="3600" dirty="0">
                <a:latin typeface="Times New Roman" panose="02020603050405020304" pitchFamily="18" charset="0"/>
                <a:cs typeface="Times New Roman" panose="02020603050405020304" pitchFamily="18" charset="0"/>
              </a:rPr>
              <a:t> ý, </a:t>
            </a:r>
            <a:r>
              <a:rPr lang="en-US" sz="3600" dirty="0" err="1">
                <a:latin typeface="Times New Roman" panose="02020603050405020304" pitchFamily="18" charset="0"/>
                <a:cs typeface="Times New Roman" panose="02020603050405020304" pitchFamily="18" charset="0"/>
              </a:rPr>
              <a:t>dùng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xác</a:t>
            </a:r>
            <a:r>
              <a:rPr lang="en-US" sz="3600" dirty="0">
                <a:latin typeface="Times New Roman" panose="02020603050405020304" pitchFamily="18" charset="0"/>
                <a:cs typeface="Times New Roman" panose="02020603050405020304" pitchFamily="18" charset="0"/>
              </a:rPr>
              <a:t>.</a:t>
            </a:r>
          </a:p>
          <a:p>
            <a:pPr fontAlgn="t"/>
            <a:r>
              <a:rPr lang="en-US" sz="3600" dirty="0">
                <a:latin typeface="Times New Roman" panose="02020603050405020304" pitchFamily="18" charset="0"/>
                <a:cs typeface="Times New Roman" panose="02020603050405020304" pitchFamily="18" charset="0"/>
              </a:rPr>
              <a:t>3. </a:t>
            </a:r>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lùi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1 ô.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mạch</a:t>
            </a:r>
            <a:r>
              <a:rPr lang="en-US" sz="3600" dirty="0">
                <a:latin typeface="Times New Roman" panose="02020603050405020304" pitchFamily="18" charset="0"/>
                <a:cs typeface="Times New Roman" panose="02020603050405020304" pitchFamily="18" charset="0"/>
              </a:rPr>
              <a:t>.</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AB3A8C50-DC7C-AC40-1A33-CC253567C685}"/>
              </a:ext>
            </a:extLst>
          </p:cNvPr>
          <p:cNvSpPr/>
          <p:nvPr/>
        </p:nvSpPr>
        <p:spPr>
          <a:xfrm>
            <a:off x="9534617" y="0"/>
            <a:ext cx="2657383" cy="275208"/>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494485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506308"/>
          </a:xfrm>
          <a:prstGeom prst="rect">
            <a:avLst/>
          </a:prstGeom>
        </p:spPr>
      </p:pic>
      <p:sp>
        <p:nvSpPr>
          <p:cNvPr id="6" name="TextBox 5">
            <a:extLst>
              <a:ext uri="{FF2B5EF4-FFF2-40B4-BE49-F238E27FC236}">
                <a16:creationId xmlns:a16="http://schemas.microsoft.com/office/drawing/2014/main" id="{E7550B12-C30E-D04A-BAFA-950C07818262}"/>
              </a:ext>
            </a:extLst>
          </p:cNvPr>
          <p:cNvSpPr txBox="1"/>
          <p:nvPr/>
        </p:nvSpPr>
        <p:spPr>
          <a:xfrm>
            <a:off x="339969" y="784187"/>
            <a:ext cx="11512061" cy="3246530"/>
          </a:xfrm>
          <a:prstGeom prst="rect">
            <a:avLst/>
          </a:prstGeom>
          <a:noFill/>
        </p:spPr>
        <p:txBody>
          <a:bodyPr wrap="square">
            <a:spAutoFit/>
          </a:bodyPr>
          <a:lstStyle/>
          <a:p>
            <a:pPr algn="just">
              <a:lnSpc>
                <a:spcPct val="150000"/>
              </a:lnSpc>
              <a:defRPr/>
            </a:pPr>
            <a:r>
              <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Chủ nhật tuần </a:t>
            </a:r>
            <a:r>
              <a:rPr lang="en-US" sz="2800" dirty="0" err="1">
                <a:solidFill>
                  <a:schemeClr val="bg1"/>
                </a:solidFill>
                <a:latin typeface="Times New Roman" panose="02020603050405020304" pitchFamily="18" charset="0"/>
                <a:cs typeface="Times New Roman" panose="02020603050405020304" pitchFamily="18" charset="0"/>
              </a:rPr>
              <a:t>trước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cùng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vệ</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cửa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dọn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phòng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Đầu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tiên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sắp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xếp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vở</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lấy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khăn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lau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ghế</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giấy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thùng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rác</a:t>
            </a:r>
            <a:r>
              <a:rPr lang="en-US" sz="2800" dirty="0">
                <a:solidFill>
                  <a:schemeClr val="bg1"/>
                </a:solidFill>
                <a:latin typeface="Times New Roman" panose="02020603050405020304" pitchFamily="18" charset="0"/>
                <a:cs typeface="Times New Roman" panose="02020603050405020304" pitchFamily="18" charset="0"/>
              </a:rPr>
              <a:t>. Sau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cùng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trồng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cây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hoa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giấy</a:t>
            </a:r>
            <a:r>
              <a:rPr lang="en-US" sz="2800" dirty="0">
                <a:solidFill>
                  <a:schemeClr val="bg1"/>
                </a:solidFill>
                <a:latin typeface="Times New Roman" panose="02020603050405020304" pitchFamily="18" charset="0"/>
                <a:cs typeface="Times New Roman" panose="02020603050405020304" pitchFamily="18" charset="0"/>
              </a:rPr>
              <a:t> . </a:t>
            </a:r>
            <a:r>
              <a:rPr lang="en-US" sz="2800" dirty="0" err="1">
                <a:solidFill>
                  <a:schemeClr val="bg1"/>
                </a:solidFill>
                <a:latin typeface="Times New Roman" panose="02020603050405020304" pitchFamily="18" charset="0"/>
                <a:cs typeface="Times New Roman" panose="02020603050405020304" pitchFamily="18" charset="0"/>
              </a:rPr>
              <a:t>Nhìn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phòng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sẽ</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thấy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vui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lòng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Những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việc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góp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phần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bảo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vệ</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nhà</a:t>
            </a:r>
            <a:r>
              <a:rPr lang="en-US" sz="2800" dirty="0">
                <a:solidFill>
                  <a:schemeClr val="bg1"/>
                </a:solidFill>
                <a:latin typeface="Times New Roman" panose="02020603050405020304" pitchFamily="18" charset="0"/>
                <a:cs typeface="Times New Roman" panose="02020603050405020304" pitchFamily="18" charset="0"/>
              </a:rPr>
              <a:t> ở, </a:t>
            </a:r>
            <a:r>
              <a:rPr lang="en-US" sz="2800" dirty="0" err="1">
                <a:solidFill>
                  <a:schemeClr val="bg1"/>
                </a:solidFill>
                <a:latin typeface="Times New Roman" panose="02020603050405020304" pitchFamily="18" charset="0"/>
                <a:cs typeface="Times New Roman" panose="02020603050405020304" pitchFamily="18" charset="0"/>
              </a:rPr>
              <a:t>môi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sẽ</a:t>
            </a:r>
            <a:r>
              <a:rPr lang="en-US" sz="2800" dirty="0">
                <a:solidFill>
                  <a:schemeClr val="bg1"/>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69659127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506308"/>
          </a:xfrm>
          <a:prstGeom prst="rect">
            <a:avLst/>
          </a:prstGeom>
        </p:spPr>
      </p:pic>
      <p:sp>
        <p:nvSpPr>
          <p:cNvPr id="6" name="TextBox 5">
            <a:extLst>
              <a:ext uri="{FF2B5EF4-FFF2-40B4-BE49-F238E27FC236}">
                <a16:creationId xmlns:a16="http://schemas.microsoft.com/office/drawing/2014/main" id="{E7550B12-C30E-D04A-BAFA-950C07818262}"/>
              </a:ext>
            </a:extLst>
          </p:cNvPr>
          <p:cNvSpPr txBox="1"/>
          <p:nvPr/>
        </p:nvSpPr>
        <p:spPr>
          <a:xfrm>
            <a:off x="339969" y="784187"/>
            <a:ext cx="11512061" cy="3892861"/>
          </a:xfrm>
          <a:prstGeom prst="rect">
            <a:avLst/>
          </a:prstGeom>
          <a:noFill/>
        </p:spPr>
        <p:txBody>
          <a:bodyPr wrap="square">
            <a:spAutoFit/>
          </a:bodyPr>
          <a:lstStyle/>
          <a:p>
            <a:pPr algn="just">
              <a:lnSpc>
                <a:spcPct val="150000"/>
              </a:lnSpc>
              <a:defRPr/>
            </a:pPr>
            <a:r>
              <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Ở trường em, mỗi lớp học lại có một góc công trình măng</a:t>
            </a:r>
            <a:r>
              <a:rPr lang="en-US" sz="2800" dirty="0">
                <a:solidFill>
                  <a:schemeClr val="bg1"/>
                </a:solidFill>
                <a:latin typeface="Times New Roman" panose="02020603050405020304" pitchFamily="18" charset="0"/>
                <a:cs typeface="Times New Roman" panose="02020603050405020304" pitchFamily="18" charset="0"/>
              </a:rPr>
              <a:t> non</a:t>
            </a:r>
            <a:r>
              <a:rPr lang="vi-VN" sz="2800" dirty="0">
                <a:solidFill>
                  <a:schemeClr val="bg1"/>
                </a:solidFill>
                <a:latin typeface="Times New Roman" panose="02020603050405020304" pitchFamily="18" charset="0"/>
                <a:cs typeface="Times New Roman" panose="02020603050405020304" pitchFamily="18" charset="0"/>
              </a:rPr>
              <a:t>. Lớp em được phân công chăm sóc một bồn cây ở sân trường. Giờ ra chơi</a:t>
            </a:r>
            <a:r>
              <a:rPr lang="en-US" sz="2800" dirty="0">
                <a:solidFill>
                  <a:schemeClr val="bg1"/>
                </a:solidFill>
                <a:latin typeface="Times New Roman" panose="02020603050405020304" pitchFamily="18" charset="0"/>
                <a:cs typeface="Times New Roman" panose="02020603050405020304" pitchFamily="18" charset="0"/>
              </a:rPr>
              <a:t>,</a:t>
            </a:r>
            <a:r>
              <a:rPr lang="vi-VN" sz="2800" dirty="0">
                <a:solidFill>
                  <a:schemeClr val="bg1"/>
                </a:solidFill>
                <a:latin typeface="Times New Roman" panose="02020603050405020304" pitchFamily="18" charset="0"/>
                <a:cs typeface="Times New Roman" panose="02020603050405020304" pitchFamily="18" charset="0"/>
              </a:rPr>
              <a:t> chúng em xuống nhặt cỏ, rác thải và vứt vào thùng. </a:t>
            </a:r>
            <a:r>
              <a:rPr lang="en-US" sz="2800" dirty="0">
                <a:solidFill>
                  <a:schemeClr val="bg1"/>
                </a:solidFill>
                <a:latin typeface="Times New Roman" panose="02020603050405020304" pitchFamily="18" charset="0"/>
                <a:cs typeface="Times New Roman" panose="02020603050405020304" pitchFamily="18" charset="0"/>
              </a:rPr>
              <a:t>C</a:t>
            </a:r>
            <a:r>
              <a:rPr lang="vi-VN" sz="2800" dirty="0">
                <a:solidFill>
                  <a:schemeClr val="bg1"/>
                </a:solidFill>
                <a:latin typeface="Times New Roman" panose="02020603050405020304" pitchFamily="18" charset="0"/>
                <a:cs typeface="Times New Roman" panose="02020603050405020304" pitchFamily="18" charset="0"/>
              </a:rPr>
              <a:t>húng em trồng thêm vào đó những </a:t>
            </a:r>
            <a:r>
              <a:rPr lang="en-US" sz="2800" dirty="0" err="1">
                <a:solidFill>
                  <a:schemeClr val="bg1"/>
                </a:solidFill>
                <a:latin typeface="Times New Roman" panose="02020603050405020304" pitchFamily="18" charset="0"/>
                <a:cs typeface="Times New Roman" panose="02020603050405020304" pitchFamily="18" charset="0"/>
              </a:rPr>
              <a:t>cây</a:t>
            </a:r>
            <a:r>
              <a:rPr lang="vi-VN" sz="2800" dirty="0">
                <a:solidFill>
                  <a:schemeClr val="bg1"/>
                </a:solidFill>
                <a:latin typeface="Times New Roman" panose="02020603050405020304" pitchFamily="18" charset="0"/>
                <a:cs typeface="Times New Roman" panose="02020603050405020304" pitchFamily="18" charset="0"/>
              </a:rPr>
              <a:t> hoa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xung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quanh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bồn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hoa</a:t>
            </a:r>
            <a:r>
              <a:rPr lang="vi-VN" sz="2800" dirty="0">
                <a:solidFill>
                  <a:schemeClr val="bg1"/>
                </a:solidFill>
                <a:latin typeface="Times New Roman" panose="02020603050405020304" pitchFamily="18" charset="0"/>
                <a:cs typeface="Times New Roman" panose="02020603050405020304" pitchFamily="18" charset="0"/>
              </a:rPr>
              <a:t>. Sau đó, chúng em tưới nước cho cây. Em cảm thấy rất vui vì đã làm được một việc có ích cho môi trường.</a:t>
            </a:r>
            <a:endParaRPr lang="vi-VN" sz="44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26" name="Picture 2" descr="Phòng Giáo Dục Và Đào Tạo quận Thanh Xuân">
            <a:extLst>
              <a:ext uri="{FF2B5EF4-FFF2-40B4-BE49-F238E27FC236}">
                <a16:creationId xmlns:a16="http://schemas.microsoft.com/office/drawing/2014/main" id="{DF440D7E-8A64-7E4E-AD46-1FF51CC26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2140" y="4176215"/>
            <a:ext cx="3164560" cy="1897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80198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506308"/>
          </a:xfrm>
          <a:prstGeom prst="rect">
            <a:avLst/>
          </a:prstGeom>
        </p:spPr>
      </p:pic>
      <p:sp>
        <p:nvSpPr>
          <p:cNvPr id="6" name="TextBox 5">
            <a:extLst>
              <a:ext uri="{FF2B5EF4-FFF2-40B4-BE49-F238E27FC236}">
                <a16:creationId xmlns:a16="http://schemas.microsoft.com/office/drawing/2014/main" id="{E7550B12-C30E-D04A-BAFA-950C07818262}"/>
              </a:ext>
            </a:extLst>
          </p:cNvPr>
          <p:cNvSpPr txBox="1"/>
          <p:nvPr/>
        </p:nvSpPr>
        <p:spPr>
          <a:xfrm>
            <a:off x="339969" y="784187"/>
            <a:ext cx="11512061" cy="3892861"/>
          </a:xfrm>
          <a:prstGeom prst="rect">
            <a:avLst/>
          </a:prstGeom>
          <a:noFill/>
        </p:spPr>
        <p:txBody>
          <a:bodyPr wrap="square">
            <a:spAutoFit/>
          </a:bodyPr>
          <a:lstStyle/>
          <a:p>
            <a:pPr algn="just">
              <a:lnSpc>
                <a:spcPct val="150000"/>
              </a:lnSpc>
              <a:defRPr/>
            </a:pPr>
            <a:r>
              <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Chủ nhật tuần này, khu phố của em tổ chức một buổi tổng vệ sinh. Mỗi gia đình sẽ cử hai người tham gia dọn dẹp. Em và anh trai đã xung phong tham gia. Hai anh em được phân công cùng mọi người quét dọn đường phố. Tất cả những giấy rác đều được gom vào một chiếc túi bóng to. Sau đó, chúng em lại đi nhặt cỏ, tưới nước cho các cây trong bồn cây dọc theo con đường. Em cảm thấy rất vui sau khi làm xong công việc.</a:t>
            </a:r>
            <a:endPar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050" name="Picture 2" descr="1000 Ý tưởng vẽ tranh bảo vệ môi trường đơn giản và đẹp – Mỹ PhẪm Zozomoon">
            <a:extLst>
              <a:ext uri="{FF2B5EF4-FFF2-40B4-BE49-F238E27FC236}">
                <a16:creationId xmlns:a16="http://schemas.microsoft.com/office/drawing/2014/main" id="{3171D205-4F2F-444A-9CB0-2C94C0783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8096" y="4371975"/>
            <a:ext cx="4693919" cy="1884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90696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43"/>
          <p:cNvGrpSpPr/>
          <p:nvPr/>
        </p:nvGrpSpPr>
        <p:grpSpPr>
          <a:xfrm>
            <a:off x="4916328" y="2126842"/>
            <a:ext cx="235228" cy="166184"/>
            <a:chOff x="1421109" y="2518338"/>
            <a:chExt cx="156021" cy="187275"/>
          </a:xfrm>
        </p:grpSpPr>
        <p:sp>
          <p:nvSpPr>
            <p:cNvPr id="30" name="弧形 47"/>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just" defTabSz="702860" rtl="0" eaLnBrk="1" fontAlgn="auto" latinLnBrk="0" hangingPunct="1">
                <a:lnSpc>
                  <a:spcPct val="150000"/>
                </a:lnSpc>
                <a:spcBef>
                  <a:spcPts val="0"/>
                </a:spcBef>
                <a:spcAft>
                  <a:spcPts val="0"/>
                </a:spcAft>
                <a:buClrTx/>
                <a:buSzTx/>
                <a:buFontTx/>
                <a:buNone/>
                <a:tabLst/>
                <a:defRPr/>
              </a:pPr>
              <a:endParaRPr kumimoji="0" lang="zh-CN" altLang="en-US" sz="2149"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31"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marL="0" marR="0" lvl="0" indent="0" algn="just" defTabSz="702860" rtl="0" eaLnBrk="1" fontAlgn="auto" latinLnBrk="0" hangingPunct="1">
                <a:lnSpc>
                  <a:spcPct val="150000"/>
                </a:lnSpc>
                <a:spcBef>
                  <a:spcPts val="0"/>
                </a:spcBef>
                <a:spcAft>
                  <a:spcPts val="0"/>
                </a:spcAft>
                <a:buClrTx/>
                <a:buSzTx/>
                <a:buFontTx/>
                <a:buNone/>
                <a:tabLst/>
                <a:defRPr/>
              </a:pPr>
              <a:endParaRPr kumimoji="0" lang="zh-CN" altLang="en-US" sz="2149"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14" name="组合 756"/>
          <p:cNvGrpSpPr/>
          <p:nvPr/>
        </p:nvGrpSpPr>
        <p:grpSpPr>
          <a:xfrm>
            <a:off x="4916328" y="2847910"/>
            <a:ext cx="235228" cy="166184"/>
            <a:chOff x="1421109" y="2518338"/>
            <a:chExt cx="156021" cy="187275"/>
          </a:xfrm>
        </p:grpSpPr>
        <p:sp>
          <p:nvSpPr>
            <p:cNvPr id="28" name="弧形 760"/>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just" defTabSz="702860" rtl="0" eaLnBrk="1" fontAlgn="auto" latinLnBrk="0" hangingPunct="1">
                <a:lnSpc>
                  <a:spcPct val="150000"/>
                </a:lnSpc>
                <a:spcBef>
                  <a:spcPts val="0"/>
                </a:spcBef>
                <a:spcAft>
                  <a:spcPts val="0"/>
                </a:spcAft>
                <a:buClrTx/>
                <a:buSzTx/>
                <a:buFontTx/>
                <a:buNone/>
                <a:tabLst/>
                <a:defRPr/>
              </a:pPr>
              <a:endParaRPr kumimoji="0" lang="zh-CN" altLang="en-US" sz="2149"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9"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marL="0" marR="0" lvl="0" indent="0" algn="just" defTabSz="702860" rtl="0" eaLnBrk="1" fontAlgn="auto" latinLnBrk="0" hangingPunct="1">
                <a:lnSpc>
                  <a:spcPct val="150000"/>
                </a:lnSpc>
                <a:spcBef>
                  <a:spcPts val="0"/>
                </a:spcBef>
                <a:spcAft>
                  <a:spcPts val="0"/>
                </a:spcAft>
                <a:buClrTx/>
                <a:buSzTx/>
                <a:buFontTx/>
                <a:buNone/>
                <a:tabLst/>
                <a:defRPr/>
              </a:pPr>
              <a:endParaRPr kumimoji="0" lang="zh-CN" altLang="en-US" sz="2149"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1" name="组合 763"/>
          <p:cNvGrpSpPr/>
          <p:nvPr/>
        </p:nvGrpSpPr>
        <p:grpSpPr>
          <a:xfrm>
            <a:off x="4916328" y="3605032"/>
            <a:ext cx="235228" cy="166184"/>
            <a:chOff x="1421109" y="2518338"/>
            <a:chExt cx="156021" cy="187275"/>
          </a:xfrm>
        </p:grpSpPr>
        <p:sp>
          <p:nvSpPr>
            <p:cNvPr id="26" name="弧形 767"/>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just" defTabSz="702860" rtl="0" eaLnBrk="1" fontAlgn="auto" latinLnBrk="0" hangingPunct="1">
                <a:lnSpc>
                  <a:spcPct val="150000"/>
                </a:lnSpc>
                <a:spcBef>
                  <a:spcPts val="0"/>
                </a:spcBef>
                <a:spcAft>
                  <a:spcPts val="0"/>
                </a:spcAft>
                <a:buClrTx/>
                <a:buSzTx/>
                <a:buFontTx/>
                <a:buNone/>
                <a:tabLst/>
                <a:defRPr/>
              </a:pPr>
              <a:endParaRPr kumimoji="0" lang="zh-CN" altLang="en-US" sz="2149"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7"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marL="0" marR="0" lvl="0" indent="0" algn="just" defTabSz="702860" rtl="0" eaLnBrk="1" fontAlgn="auto" latinLnBrk="0" hangingPunct="1">
                <a:lnSpc>
                  <a:spcPct val="150000"/>
                </a:lnSpc>
                <a:spcBef>
                  <a:spcPts val="0"/>
                </a:spcBef>
                <a:spcAft>
                  <a:spcPts val="0"/>
                </a:spcAft>
                <a:buClrTx/>
                <a:buSzTx/>
                <a:buFontTx/>
                <a:buNone/>
                <a:tabLst/>
                <a:defRPr/>
              </a:pPr>
              <a:endParaRPr kumimoji="0" lang="zh-CN" altLang="en-US" sz="2149"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2" name="组合 770"/>
          <p:cNvGrpSpPr/>
          <p:nvPr/>
        </p:nvGrpSpPr>
        <p:grpSpPr>
          <a:xfrm>
            <a:off x="4892180" y="4362154"/>
            <a:ext cx="235228" cy="166184"/>
            <a:chOff x="1421109" y="2518338"/>
            <a:chExt cx="156021" cy="187275"/>
          </a:xfrm>
        </p:grpSpPr>
        <p:sp>
          <p:nvSpPr>
            <p:cNvPr id="24" name="弧形 774"/>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just" defTabSz="702860" rtl="0" eaLnBrk="1" fontAlgn="auto" latinLnBrk="0" hangingPunct="1">
                <a:lnSpc>
                  <a:spcPct val="150000"/>
                </a:lnSpc>
                <a:spcBef>
                  <a:spcPts val="0"/>
                </a:spcBef>
                <a:spcAft>
                  <a:spcPts val="0"/>
                </a:spcAft>
                <a:buClrTx/>
                <a:buSzTx/>
                <a:buFontTx/>
                <a:buNone/>
                <a:tabLst/>
                <a:defRPr/>
              </a:pPr>
              <a:endParaRPr kumimoji="0" lang="zh-CN" altLang="en-US" sz="2149"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5"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marL="0" marR="0" lvl="0" indent="0" algn="just" defTabSz="702860" rtl="0" eaLnBrk="1" fontAlgn="auto" latinLnBrk="0" hangingPunct="1">
                <a:lnSpc>
                  <a:spcPct val="150000"/>
                </a:lnSpc>
                <a:spcBef>
                  <a:spcPts val="0"/>
                </a:spcBef>
                <a:spcAft>
                  <a:spcPts val="0"/>
                </a:spcAft>
                <a:buClrTx/>
                <a:buSzTx/>
                <a:buFontTx/>
                <a:buNone/>
                <a:tabLst/>
                <a:defRPr/>
              </a:pPr>
              <a:endParaRPr kumimoji="0" lang="zh-CN" altLang="en-US" sz="2149"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
        <p:nvSpPr>
          <p:cNvPr id="33" name="TextBox 32">
            <a:extLst>
              <a:ext uri="{FF2B5EF4-FFF2-40B4-BE49-F238E27FC236}">
                <a16:creationId xmlns:a16="http://schemas.microsoft.com/office/drawing/2014/main" id="{235F6F12-CCEE-452A-A579-1E14567FB943}"/>
              </a:ext>
            </a:extLst>
          </p:cNvPr>
          <p:cNvSpPr txBox="1"/>
          <p:nvPr/>
        </p:nvSpPr>
        <p:spPr>
          <a:xfrm>
            <a:off x="3204909" y="1119605"/>
            <a:ext cx="5640705" cy="686562"/>
          </a:xfrm>
          <a:prstGeom prst="rect">
            <a:avLst/>
          </a:prstGeom>
          <a:noFill/>
        </p:spPr>
        <p:txBody>
          <a:bodyPr wrap="square" lIns="70322" tIns="35161" rIns="70322" bIns="35161"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300785"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Yêu cầu cần đạt</a:t>
            </a:r>
            <a:endParaRPr kumimoji="0" lang="en-US" sz="4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endParaRPr>
          </a:p>
        </p:txBody>
      </p:sp>
      <p:pic>
        <p:nvPicPr>
          <p:cNvPr id="39" name="PA_图片 6">
            <a:extLst>
              <a:ext uri="{FF2B5EF4-FFF2-40B4-BE49-F238E27FC236}">
                <a16:creationId xmlns:a16="http://schemas.microsoft.com/office/drawing/2014/main" id="{C378B74D-6369-4A10-A6E5-ABCCDB191583}"/>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1901119" y="288421"/>
            <a:ext cx="1135716" cy="823055"/>
          </a:xfrm>
          <a:prstGeom prst="rect">
            <a:avLst/>
          </a:prstGeom>
        </p:spPr>
      </p:pic>
      <p:pic>
        <p:nvPicPr>
          <p:cNvPr id="40" name="图片 6">
            <a:extLst>
              <a:ext uri="{FF2B5EF4-FFF2-40B4-BE49-F238E27FC236}">
                <a16:creationId xmlns:a16="http://schemas.microsoft.com/office/drawing/2014/main" id="{BB032A17-5C67-4FCC-BA77-943579DC7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4362" y="1500155"/>
            <a:ext cx="681754" cy="494877"/>
          </a:xfrm>
          <a:prstGeom prst="rect">
            <a:avLst/>
          </a:prstGeom>
        </p:spPr>
      </p:pic>
      <p:pic>
        <p:nvPicPr>
          <p:cNvPr id="41" name="图片 7">
            <a:extLst>
              <a:ext uri="{FF2B5EF4-FFF2-40B4-BE49-F238E27FC236}">
                <a16:creationId xmlns:a16="http://schemas.microsoft.com/office/drawing/2014/main" id="{1E823975-2998-46BE-82BB-2BCA69AA20B0}"/>
              </a:ext>
            </a:extLst>
          </p:cNvPr>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560145" y="375143"/>
            <a:ext cx="730737" cy="560036"/>
          </a:xfrm>
          <a:prstGeom prst="rect">
            <a:avLst/>
          </a:prstGeom>
        </p:spPr>
      </p:pic>
      <p:pic>
        <p:nvPicPr>
          <p:cNvPr id="42" name="图片 10">
            <a:extLst>
              <a:ext uri="{FF2B5EF4-FFF2-40B4-BE49-F238E27FC236}">
                <a16:creationId xmlns:a16="http://schemas.microsoft.com/office/drawing/2014/main" id="{B49B492D-906F-4ADD-8931-5793C9D4D9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9230" y="375143"/>
            <a:ext cx="452015" cy="734164"/>
          </a:xfrm>
          <a:prstGeom prst="rect">
            <a:avLst/>
          </a:prstGeom>
        </p:spPr>
      </p:pic>
      <p:pic>
        <p:nvPicPr>
          <p:cNvPr id="35" name="图片 7"/>
          <p:cNvPicPr>
            <a:picLocks noChangeAspect="1"/>
          </p:cNvPicPr>
          <p:nvPr/>
        </p:nvPicPr>
        <p:blipFill rotWithShape="1">
          <a:blip r:embed="rId7" cstate="print">
            <a:extLst>
              <a:ext uri="{28A0092B-C50C-407E-A947-70E740481C1C}">
                <a14:useLocalDpi xmlns:a14="http://schemas.microsoft.com/office/drawing/2010/main" val="0"/>
              </a:ext>
            </a:extLst>
          </a:blip>
          <a:srcRect l="65866" t="43141" r="16000" b="18696"/>
          <a:stretch/>
        </p:blipFill>
        <p:spPr>
          <a:xfrm>
            <a:off x="9109088" y="5515776"/>
            <a:ext cx="636160" cy="753101"/>
          </a:xfrm>
          <a:prstGeom prst="rect">
            <a:avLst/>
          </a:prstGeom>
        </p:spPr>
      </p:pic>
      <p:pic>
        <p:nvPicPr>
          <p:cNvPr id="36" name="图片 6"/>
          <p:cNvPicPr>
            <a:picLocks noChangeAspect="1"/>
          </p:cNvPicPr>
          <p:nvPr/>
        </p:nvPicPr>
        <p:blipFill rotWithShape="1">
          <a:blip r:embed="rId8" cstate="print">
            <a:extLst>
              <a:ext uri="{28A0092B-C50C-407E-A947-70E740481C1C}">
                <a14:useLocalDpi xmlns:a14="http://schemas.microsoft.com/office/drawing/2010/main" val="0"/>
              </a:ext>
            </a:extLst>
          </a:blip>
          <a:srcRect l="54800" t="72533" r="8533"/>
          <a:stretch/>
        </p:blipFill>
        <p:spPr>
          <a:xfrm>
            <a:off x="9010016" y="6218955"/>
            <a:ext cx="1470467" cy="619601"/>
          </a:xfrm>
          <a:prstGeom prst="rect">
            <a:avLst/>
          </a:prstGeom>
        </p:spPr>
      </p:pic>
      <p:pic>
        <p:nvPicPr>
          <p:cNvPr id="45" name="图片 5"/>
          <p:cNvPicPr>
            <a:picLocks noChangeAspect="1"/>
          </p:cNvPicPr>
          <p:nvPr/>
        </p:nvPicPr>
        <p:blipFill rotWithShape="1">
          <a:blip r:embed="rId9" cstate="print">
            <a:extLst>
              <a:ext uri="{28A0092B-C50C-407E-A947-70E740481C1C}">
                <a14:useLocalDpi xmlns:a14="http://schemas.microsoft.com/office/drawing/2010/main" val="0"/>
              </a:ext>
            </a:extLst>
          </a:blip>
          <a:srcRect l="38581" t="24563" r="40933" b="26282"/>
          <a:stretch/>
        </p:blipFill>
        <p:spPr>
          <a:xfrm flipH="1">
            <a:off x="1867022" y="5419907"/>
            <a:ext cx="821533" cy="1108848"/>
          </a:xfrm>
          <a:prstGeom prst="rect">
            <a:avLst/>
          </a:prstGeom>
        </p:spPr>
      </p:pic>
      <p:sp>
        <p:nvSpPr>
          <p:cNvPr id="32" name="TextBox 31">
            <a:extLst>
              <a:ext uri="{FF2B5EF4-FFF2-40B4-BE49-F238E27FC236}">
                <a16:creationId xmlns:a16="http://schemas.microsoft.com/office/drawing/2014/main" id="{E86052EF-53FE-40B4-8829-1BCFBCB29DD2}"/>
              </a:ext>
            </a:extLst>
          </p:cNvPr>
          <p:cNvSpPr txBox="1"/>
          <p:nvPr/>
        </p:nvSpPr>
        <p:spPr>
          <a:xfrm>
            <a:off x="1679581" y="3270366"/>
            <a:ext cx="8679649"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a:t>
            </a:r>
            <a:r>
              <a:rPr kumimoji="0" lang="vi-VN" sz="3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iết </a:t>
            </a:r>
            <a:r>
              <a:rPr kumimoji="0" lang="en-US" sz="3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4 – 5 </a:t>
            </a:r>
            <a:r>
              <a:rPr kumimoji="0" lang="en-US" sz="3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câu</a:t>
            </a:r>
            <a:r>
              <a:rPr kumimoji="0" lang="en-US" sz="3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vi-VN" sz="3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kể về</a:t>
            </a:r>
            <a:r>
              <a:rPr kumimoji="0" lang="en-US" sz="3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vi-VN" sz="3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việc </a:t>
            </a:r>
            <a:r>
              <a:rPr kumimoji="0" lang="en-US" sz="38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em</a:t>
            </a:r>
            <a:r>
              <a:rPr kumimoji="0" lang="en-US" sz="3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vi-VN" sz="3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đã làm để bảo vệ môi trường. </a:t>
            </a:r>
            <a:endParaRPr kumimoji="0" lang="en-US" sz="3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37" name="TextBox 36">
            <a:extLst>
              <a:ext uri="{FF2B5EF4-FFF2-40B4-BE49-F238E27FC236}">
                <a16:creationId xmlns:a16="http://schemas.microsoft.com/office/drawing/2014/main" id="{875B00D4-D21B-4ECE-8EB8-DEEDC21C9D4C}"/>
              </a:ext>
            </a:extLst>
          </p:cNvPr>
          <p:cNvSpPr txBox="1"/>
          <p:nvPr/>
        </p:nvSpPr>
        <p:spPr>
          <a:xfrm>
            <a:off x="1719685" y="2045264"/>
            <a:ext cx="8679649"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Q</a:t>
            </a:r>
            <a:r>
              <a:rPr kumimoji="0" lang="vi-VN" sz="3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uan sát tranh và</a:t>
            </a:r>
            <a:r>
              <a:rPr kumimoji="0" lang="en-US" sz="3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nói</a:t>
            </a:r>
            <a:r>
              <a:rPr kumimoji="0" lang="en-US" sz="3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về</a:t>
            </a:r>
            <a:r>
              <a:rPr kumimoji="0" lang="en-US" sz="3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việc</a:t>
            </a:r>
            <a:r>
              <a:rPr kumimoji="0" lang="en-US" sz="3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làm</a:t>
            </a:r>
            <a:r>
              <a:rPr kumimoji="0" lang="en-US" sz="3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của</a:t>
            </a:r>
            <a:r>
              <a:rPr kumimoji="0" lang="en-US" sz="3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từng</a:t>
            </a:r>
            <a:r>
              <a:rPr kumimoji="0" lang="en-US" sz="3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người</a:t>
            </a:r>
            <a:r>
              <a:rPr kumimoji="0" lang="en-US" sz="3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trong</a:t>
            </a:r>
            <a:r>
              <a:rPr kumimoji="0" lang="en-US" sz="3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tranh</a:t>
            </a:r>
            <a:endParaRPr kumimoji="0" lang="en-US" sz="3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EDA73903-7F2C-DC9B-B8B7-3A057F22667C}"/>
              </a:ext>
            </a:extLst>
          </p:cNvPr>
          <p:cNvSpPr/>
          <p:nvPr/>
        </p:nvSpPr>
        <p:spPr>
          <a:xfrm>
            <a:off x="9330431" y="0"/>
            <a:ext cx="2861569" cy="288421"/>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6033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0" presetClass="path" presetSubtype="0" accel="50000" decel="50000" fill="hold" nodeType="withEffect">
                                  <p:stCondLst>
                                    <p:cond delay="0"/>
                                  </p:stCondLst>
                                  <p:childTnLst>
                                    <p:animMotion origin="layout" path="M 0.76745 0.82106 L 0.76745 0.82129 C 0.76497 0.82477 0.7625 0.82916 0.75989 0.83194 C 0.75859 0.8331 0.75716 0.83333 0.75534 0.83379 C 0.75039 0.83588 0.74583 0.8368 0.74075 0.83842 L 0.70312 0.83588 C 0.69961 0.83565 0.69609 0.83518 0.6931 0.83379 C 0.69179 0.83333 0.69114 0.83032 0.6901 0.82963 C 0.68672 0.82754 0.68346 0.82685 0.68021 0.82546 C 0.67187 0.82176 0.67995 0.82453 0.66836 0.82106 C 0.66172 0.81666 0.66862 0.82106 0.65664 0.81481 C 0.65143 0.81203 0.64557 0.80833 0.64049 0.80625 C 0.63737 0.80532 0.63463 0.80509 0.6319 0.80416 C 0.62969 0.8037 0.62773 0.80278 0.62526 0.80231 C 0.62109 0.79953 0.61666 0.79583 0.6125 0.79352 C 0.60768 0.7912 0.60169 0.78889 0.59713 0.78518 C 0.59219 0.78102 0.59153 0.77963 0.58763 0.77453 C 0.58359 0.74305 0.58581 0.76389 0.58763 0.69213 C 0.58763 0.68773 0.58841 0.68379 0.58854 0.6794 C 0.59036 0.65741 0.5901 0.64583 0.59114 0.62222 C 0.59284 0.57199 0.59114 0.62291 0.59297 0.58842 C 0.59336 0.58055 0.59362 0.57268 0.59414 0.56481 C 0.5944 0.54537 0.59531 0.52546 0.59531 0.50602 C 0.59531 0.50324 0.59674 0.44861 0.59297 0.42546 C 0.59232 0.42176 0.59166 0.41805 0.59114 0.41481 C 0.59036 0.41157 0.58854 0.40903 0.58763 0.40625 C 0.58685 0.40231 0.58672 0.39768 0.58554 0.39352 C 0.58359 0.3875 0.58086 0.38241 0.57916 0.37662 C 0.57825 0.37453 0.57799 0.37222 0.57695 0.37037 C 0.57539 0.36736 0.57448 0.36435 0.57252 0.3618 C 0.57122 0.35995 0.56966 0.35926 0.56836 0.35787 C 0.56692 0.35602 0.56588 0.35278 0.56393 0.35139 C 0.56211 0.34953 0.55976 0.34861 0.55755 0.34699 C 0.5556 0.34583 0.55403 0.34398 0.55195 0.34305 C 0.54622 0.33866 0.54622 0.33889 0.5414 0.33657 C 0.5306 0.32592 0.54427 0.33889 0.5319 0.32824 C 0.53021 0.32662 0.52916 0.32453 0.52734 0.32384 C 0.52435 0.32222 0.52096 0.32199 0.51771 0.32176 C 0.48463 0.31666 0.51159 0.32222 0.48971 0.31736 C 0.48268 0.31805 0.4539 0.31852 0.44153 0.32176 C 0.44023 0.32199 0.43893 0.32315 0.43802 0.32384 C 0.43594 0.32477 0.43398 0.32546 0.4319 0.32592 C 0.42239 0.3287 0.42461 0.32778 0.41445 0.33009 L 0.40586 0.33217 C 0.39479 0.33102 0.38346 0.33102 0.37265 0.32824 C 0.36992 0.32731 0.36732 0.32361 0.3651 0.32176 C 0.36276 0.31991 0.36067 0.31898 0.35859 0.31736 L 0.35208 0.30463 C 0.35104 0.30254 0.35 0.30046 0.3487 0.29861 C 0.34583 0.29421 0.3431 0.28958 0.33984 0.28565 C 0.33893 0.28426 0.33789 0.28287 0.33685 0.28148 C 0.33554 0.2794 0.33385 0.27685 0.33242 0.275 C 0.33138 0.27361 0.32956 0.27268 0.32825 0.27083 C 0.32721 0.26944 0.32591 0.26805 0.325 0.26666 C 0.32383 0.26551 0.32291 0.26528 0.32174 0.26435 C 0.31797 0.2618 0.31484 0.25787 0.31107 0.25602 C 0.30807 0.25463 0.30508 0.2537 0.30247 0.25185 C 0.27656 0.23333 0.29518 0.24305 0.2832 0.23703 C 0.28177 0.23472 0.27956 0.23333 0.27864 0.23055 C 0.27773 0.22916 0.27825 0.22639 0.2776 0.22453 C 0.27695 0.22176 0.27552 0.21991 0.27448 0.21805 L 0.27213 0.20509 C 0.27174 0.20324 0.27148 0.20092 0.27122 0.19884 L 0.27005 0.19028 C 0.26966 0.18333 0.26979 0.17592 0.26927 0.16921 C 0.26849 0.16574 0.26666 0.16389 0.26562 0.16065 C 0.25911 0.13842 0.27317 0.17662 0.26146 0.14583 C 0.25937 0.13379 0.26185 0.14444 0.25625 0.13333 C 0.25247 0.12592 0.25208 0.12014 0.24765 0.11435 C 0.24661 0.11296 0.24518 0.11296 0.24453 0.11203 C 0.24245 0.11018 0.24075 0.10741 0.23893 0.10602 C 0.23672 0.10416 0.23437 0.10324 0.23242 0.10139 C 0.2306 0.10046 0.22591 0.09629 0.22383 0.09514 C 0.22187 0.09421 0.22005 0.09398 0.21849 0.09305 C 0.20911 0.09398 0.19961 0.09352 0.19049 0.09514 C 0.1875 0.09583 0.18489 0.09884 0.1819 0.09953 L 0.17135 0.10139 C 0.16836 0.10231 0.16536 0.10324 0.16276 0.1037 C 0.1582 0.1044 0.15416 0.10509 0.14961 0.10602 C 0.14817 0.10648 0.14687 0.10694 0.14531 0.10787 C 0.14427 0.10833 0.14323 0.10972 0.14206 0.10995 C 0.14023 0.11088 0.13828 0.11157 0.13672 0.11203 C 0.12942 0.11921 0.12877 0.12083 0.11745 0.12477 C 0.11263 0.12639 0.10807 0.12639 0.10325 0.12685 C 0.07747 0.13125 0.11028 0.12778 0.06341 0.13102 C 0.06211 0.13194 0.06054 0.13287 0.05924 0.13333 C 0.04023 0.1375 0.04974 0.13194 0.04088 0.1375 C 0.0319 0.1368 0.02278 0.13796 0.01406 0.13518 C 0.01289 0.13495 0.01289 0.13055 0.01198 0.12916 C 0.01094 0.12754 0.00963 0.12754 0.00859 0.12685 C 0.00651 0.11528 0.00859 0.12569 0.0056 0.11435 C 0.00338 0.10694 0.00338 0.10648 0.00208 0.09953 C 0.00182 0.07916 0.00156 0.05833 0.00104 0.03796 C 0.00078 0.0287 0.00065 0.01944 2.29167E-6 0.01018 C -0.00013 0.00833 -0.00039 0.00602 -0.00104 0.00416 C -0.00169 0.00231 -0.00248 0.00139 -0.003 2.22222E-6 L 2.29167E-6 2.22222E-6 " pathEditMode="relative" rAng="0" ptsTypes="AAAAAAAAAAAAAAAAAAAAAAAAAAAAAAAAAAAAAAAAAAAAAAAAAAAAAAAAAAAAAAAAAAAAAAAAAAAAAAAAAAAAAAAAAAAAAAAAA">
                                      <p:cBhvr>
                                        <p:cTn id="14" dur="2000" fill="hold"/>
                                        <p:tgtEl>
                                          <p:spTgt spid="39"/>
                                        </p:tgtEl>
                                        <p:attrNameLst>
                                          <p:attrName>ppt_x</p:attrName>
                                          <p:attrName>ppt_y</p:attrName>
                                        </p:attrNameLst>
                                      </p:cBhvr>
                                      <p:rCtr x="-38529" y="-40185"/>
                                    </p:animMotion>
                                  </p:childTnLst>
                                </p:cTn>
                              </p:par>
                              <p:par>
                                <p:cTn id="15" presetID="53" presetClass="entr" presetSubtype="16"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750" fill="hold"/>
                                        <p:tgtEl>
                                          <p:spTgt spid="40"/>
                                        </p:tgtEl>
                                        <p:attrNameLst>
                                          <p:attrName>ppt_w</p:attrName>
                                        </p:attrNameLst>
                                      </p:cBhvr>
                                      <p:tavLst>
                                        <p:tav tm="0">
                                          <p:val>
                                            <p:fltVal val="0"/>
                                          </p:val>
                                        </p:tav>
                                        <p:tav tm="100000">
                                          <p:val>
                                            <p:strVal val="#ppt_w"/>
                                          </p:val>
                                        </p:tav>
                                      </p:tavLst>
                                    </p:anim>
                                    <p:anim calcmode="lin" valueType="num">
                                      <p:cBhvr>
                                        <p:cTn id="18" dur="750" fill="hold"/>
                                        <p:tgtEl>
                                          <p:spTgt spid="40"/>
                                        </p:tgtEl>
                                        <p:attrNameLst>
                                          <p:attrName>ppt_h</p:attrName>
                                        </p:attrNameLst>
                                      </p:cBhvr>
                                      <p:tavLst>
                                        <p:tav tm="0">
                                          <p:val>
                                            <p:fltVal val="0"/>
                                          </p:val>
                                        </p:tav>
                                        <p:tav tm="100000">
                                          <p:val>
                                            <p:strVal val="#ppt_h"/>
                                          </p:val>
                                        </p:tav>
                                      </p:tavLst>
                                    </p:anim>
                                    <p:animEffect transition="in" filter="fade">
                                      <p:cBhvr>
                                        <p:cTn id="19" dur="750"/>
                                        <p:tgtEl>
                                          <p:spTgt spid="40"/>
                                        </p:tgtEl>
                                      </p:cBhvr>
                                    </p:animEffect>
                                  </p:childTnLst>
                                </p:cTn>
                              </p:par>
                              <p:par>
                                <p:cTn id="20" presetID="53" presetClass="entr" presetSubtype="16"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750" fill="hold"/>
                                        <p:tgtEl>
                                          <p:spTgt spid="41"/>
                                        </p:tgtEl>
                                        <p:attrNameLst>
                                          <p:attrName>ppt_w</p:attrName>
                                        </p:attrNameLst>
                                      </p:cBhvr>
                                      <p:tavLst>
                                        <p:tav tm="0">
                                          <p:val>
                                            <p:fltVal val="0"/>
                                          </p:val>
                                        </p:tav>
                                        <p:tav tm="100000">
                                          <p:val>
                                            <p:strVal val="#ppt_w"/>
                                          </p:val>
                                        </p:tav>
                                      </p:tavLst>
                                    </p:anim>
                                    <p:anim calcmode="lin" valueType="num">
                                      <p:cBhvr>
                                        <p:cTn id="23" dur="750" fill="hold"/>
                                        <p:tgtEl>
                                          <p:spTgt spid="41"/>
                                        </p:tgtEl>
                                        <p:attrNameLst>
                                          <p:attrName>ppt_h</p:attrName>
                                        </p:attrNameLst>
                                      </p:cBhvr>
                                      <p:tavLst>
                                        <p:tav tm="0">
                                          <p:val>
                                            <p:fltVal val="0"/>
                                          </p:val>
                                        </p:tav>
                                        <p:tav tm="100000">
                                          <p:val>
                                            <p:strVal val="#ppt_h"/>
                                          </p:val>
                                        </p:tav>
                                      </p:tavLst>
                                    </p:anim>
                                    <p:animEffect transition="in" filter="fade">
                                      <p:cBhvr>
                                        <p:cTn id="24" dur="750"/>
                                        <p:tgtEl>
                                          <p:spTgt spid="41"/>
                                        </p:tgtEl>
                                      </p:cBhvr>
                                    </p:animEffect>
                                  </p:childTnLst>
                                </p:cTn>
                              </p:par>
                              <p:par>
                                <p:cTn id="25" presetID="53" presetClass="entr" presetSubtype="16"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750" fill="hold"/>
                                        <p:tgtEl>
                                          <p:spTgt spid="42"/>
                                        </p:tgtEl>
                                        <p:attrNameLst>
                                          <p:attrName>ppt_w</p:attrName>
                                        </p:attrNameLst>
                                      </p:cBhvr>
                                      <p:tavLst>
                                        <p:tav tm="0">
                                          <p:val>
                                            <p:fltVal val="0"/>
                                          </p:val>
                                        </p:tav>
                                        <p:tav tm="100000">
                                          <p:val>
                                            <p:strVal val="#ppt_w"/>
                                          </p:val>
                                        </p:tav>
                                      </p:tavLst>
                                    </p:anim>
                                    <p:anim calcmode="lin" valueType="num">
                                      <p:cBhvr>
                                        <p:cTn id="28" dur="750" fill="hold"/>
                                        <p:tgtEl>
                                          <p:spTgt spid="42"/>
                                        </p:tgtEl>
                                        <p:attrNameLst>
                                          <p:attrName>ppt_h</p:attrName>
                                        </p:attrNameLst>
                                      </p:cBhvr>
                                      <p:tavLst>
                                        <p:tav tm="0">
                                          <p:val>
                                            <p:fltVal val="0"/>
                                          </p:val>
                                        </p:tav>
                                        <p:tav tm="100000">
                                          <p:val>
                                            <p:strVal val="#ppt_h"/>
                                          </p:val>
                                        </p:tav>
                                      </p:tavLst>
                                    </p:anim>
                                    <p:animEffect transition="in" filter="fade">
                                      <p:cBhvr>
                                        <p:cTn id="29" dur="750"/>
                                        <p:tgtEl>
                                          <p:spTgt spid="42"/>
                                        </p:tgtEl>
                                      </p:cBhvr>
                                    </p:animEffect>
                                  </p:childTnLst>
                                </p:cTn>
                              </p:par>
                              <p:par>
                                <p:cTn id="30" presetID="22" presetClass="entr" presetSubtype="4" fill="hold" nodeType="withEffect">
                                  <p:stCondLst>
                                    <p:cond delay="100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1000"/>
                                        <p:tgtEl>
                                          <p:spTgt spid="45"/>
                                        </p:tgtEl>
                                      </p:cBhvr>
                                    </p:animEffect>
                                  </p:childTnLst>
                                </p:cTn>
                              </p:par>
                              <p:par>
                                <p:cTn id="33" presetID="22" presetClass="entr" presetSubtype="4" fill="hold" nodeType="withEffect">
                                  <p:stCondLst>
                                    <p:cond delay="100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par>
                                <p:cTn id="36" presetID="22" presetClass="entr" presetSubtype="4"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down)">
                                      <p:cBhvr>
                                        <p:cTn id="38" dur="500"/>
                                        <p:tgtEl>
                                          <p:spTgt spid="35"/>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circle(in)">
                                      <p:cBhvr>
                                        <p:cTn id="41" dur="2000"/>
                                        <p:tgtEl>
                                          <p:spTgt spid="32"/>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circle(in)">
                                      <p:cBhvr>
                                        <p:cTn id="44"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2"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251656" y="-17145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94000" y="1725246"/>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Dặn</a:t>
            </a: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dò</a:t>
            </a:r>
            <a:endPar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endParaRPr>
          </a:p>
        </p:txBody>
      </p:sp>
      <p:sp>
        <p:nvSpPr>
          <p:cNvPr id="6" name="Horizontal Scroll 5">
            <a:extLst>
              <a:ext uri="{FF2B5EF4-FFF2-40B4-BE49-F238E27FC236}">
                <a16:creationId xmlns:a16="http://schemas.microsoft.com/office/drawing/2014/main" id="{29739AD2-CDE0-ED46-8A08-5618E0F329DF}"/>
              </a:ext>
            </a:extLst>
          </p:cNvPr>
          <p:cNvSpPr/>
          <p:nvPr/>
        </p:nvSpPr>
        <p:spPr>
          <a:xfrm>
            <a:off x="858252" y="2581327"/>
            <a:ext cx="10475495" cy="2839986"/>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marL="457200" indent="-457200">
              <a:buFontTx/>
              <a:buChar char="-"/>
            </a:pPr>
            <a:r>
              <a:rPr lang="en-US" sz="3200" b="1" dirty="0" err="1">
                <a:solidFill>
                  <a:srgbClr val="7030A0"/>
                </a:solidFill>
                <a:latin typeface="Times New Roman" pitchFamily="18" charset="0"/>
                <a:cs typeface="Times New Roman" pitchFamily="18" charset="0"/>
              </a:rPr>
              <a:t>Đọc</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lại</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đoạn</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văn</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cho</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người</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thân</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nghe</a:t>
            </a:r>
            <a:endParaRPr lang="en-US" sz="3200" b="1" dirty="0">
              <a:solidFill>
                <a:srgbClr val="7030A0"/>
              </a:solidFill>
              <a:latin typeface="Times New Roman" pitchFamily="18" charset="0"/>
              <a:cs typeface="Times New Roman" pitchFamily="18" charset="0"/>
            </a:endParaRPr>
          </a:p>
          <a:p>
            <a:pPr marL="457200" indent="-457200">
              <a:buFontTx/>
              <a:buChar char="-"/>
            </a:pPr>
            <a:r>
              <a:rPr lang="en-US" sz="3200" b="1" dirty="0" err="1">
                <a:solidFill>
                  <a:srgbClr val="7030A0"/>
                </a:solidFill>
                <a:latin typeface="Times New Roman" pitchFamily="18" charset="0"/>
                <a:cs typeface="Times New Roman" pitchFamily="18" charset="0"/>
              </a:rPr>
              <a:t>Chuẩn</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bị</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bài</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sau</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ôn</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tập</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giữa</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kì</a:t>
            </a:r>
            <a:r>
              <a:rPr lang="en-US" sz="3200" b="1" dirty="0">
                <a:solidFill>
                  <a:srgbClr val="7030A0"/>
                </a:solidFill>
                <a:latin typeface="Times New Roman" pitchFamily="18" charset="0"/>
                <a:cs typeface="Times New Roman" pitchFamily="18" charset="0"/>
              </a:rPr>
              <a:t> 2</a:t>
            </a:r>
          </a:p>
        </p:txBody>
      </p:sp>
      <p:sp>
        <p:nvSpPr>
          <p:cNvPr id="2" name="Rectangle 1">
            <a:extLst>
              <a:ext uri="{FF2B5EF4-FFF2-40B4-BE49-F238E27FC236}">
                <a16:creationId xmlns:a16="http://schemas.microsoft.com/office/drawing/2014/main" id="{704ED5F4-CE45-AC2D-FDDE-84F67BC4F781}"/>
              </a:ext>
            </a:extLst>
          </p:cNvPr>
          <p:cNvSpPr/>
          <p:nvPr/>
        </p:nvSpPr>
        <p:spPr>
          <a:xfrm>
            <a:off x="9472474" y="0"/>
            <a:ext cx="2719526" cy="26633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ndAc>
      <p:stSnd>
        <p:snd r:embed="rId3" name="CHIMES.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64C73-E3F0-8E4B-9694-CAA48985A4B0}"/>
              </a:ext>
            </a:extLst>
          </p:cNvPr>
          <p:cNvSpPr>
            <a:spLocks noGrp="1"/>
          </p:cNvSpPr>
          <p:nvPr>
            <p:ph type="title"/>
          </p:nvPr>
        </p:nvSpPr>
        <p:spPr/>
        <p:txBody>
          <a:bodyPr/>
          <a:lstStyle/>
          <a:p>
            <a:endParaRPr lang="en-VN"/>
          </a:p>
        </p:txBody>
      </p:sp>
      <p:pic>
        <p:nvPicPr>
          <p:cNvPr id="4" name="Online Media 3" descr="Điều đó tùy thuộc hành động của bạn.video karaoke.lời bài hát  [Kara + Vietsub HD].vide by conTV">
            <a:hlinkClick r:id="" action="ppaction://media"/>
            <a:extLst>
              <a:ext uri="{FF2B5EF4-FFF2-40B4-BE49-F238E27FC236}">
                <a16:creationId xmlns:a16="http://schemas.microsoft.com/office/drawing/2014/main" id="{486C8A19-96CD-ED4A-80FB-B2E0EC5EE57E}"/>
              </a:ext>
            </a:extLst>
          </p:cNvPr>
          <p:cNvPicPr>
            <a:picLocks noGrp="1" noRot="1" noChangeAspect="1"/>
          </p:cNvPicPr>
          <p:nvPr>
            <p:ph idx="1"/>
            <a:videoFile r:link="rId1"/>
          </p:nvPr>
        </p:nvPicPr>
        <p:blipFill>
          <a:blip r:embed="rId3"/>
          <a:stretch>
            <a:fillRect/>
          </a:stretch>
        </p:blipFill>
        <p:spPr>
          <a:xfrm>
            <a:off x="400755" y="211175"/>
            <a:ext cx="11390490" cy="6435650"/>
          </a:xfrm>
          <a:prstGeom prst="rect">
            <a:avLst/>
          </a:prstGeom>
        </p:spPr>
      </p:pic>
    </p:spTree>
    <p:extLst>
      <p:ext uri="{BB962C8B-B14F-4D97-AF65-F5344CB8AC3E}">
        <p14:creationId xmlns:p14="http://schemas.microsoft.com/office/powerpoint/2010/main" val="41173341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10225300" y="1420767"/>
            <a:ext cx="1374677" cy="109728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227" name="Google Shape;227;p40"/>
          <p:cNvGrpSpPr/>
          <p:nvPr/>
        </p:nvGrpSpPr>
        <p:grpSpPr>
          <a:xfrm>
            <a:off x="430461" y="3272062"/>
            <a:ext cx="1647891" cy="1592568"/>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36" name="Google Shape;336;p40"/>
          <p:cNvGrpSpPr/>
          <p:nvPr/>
        </p:nvGrpSpPr>
        <p:grpSpPr>
          <a:xfrm>
            <a:off x="10280451" y="3918253"/>
            <a:ext cx="1455129" cy="898546"/>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45" name="Google Shape;445;p40"/>
          <p:cNvSpPr/>
          <p:nvPr/>
        </p:nvSpPr>
        <p:spPr>
          <a:xfrm>
            <a:off x="653633" y="599737"/>
            <a:ext cx="1561059" cy="90662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446" name="Google Shape;446;p40"/>
          <p:cNvGrpSpPr/>
          <p:nvPr/>
        </p:nvGrpSpPr>
        <p:grpSpPr>
          <a:xfrm>
            <a:off x="-1611" y="4675051"/>
            <a:ext cx="12192392" cy="2182963"/>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52" name="Google Shape;452;p40"/>
          <p:cNvGrpSpPr/>
          <p:nvPr/>
        </p:nvGrpSpPr>
        <p:grpSpPr>
          <a:xfrm>
            <a:off x="4762777" y="4030744"/>
            <a:ext cx="2666388" cy="1274893"/>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90" name="Google Shape;490;p40"/>
          <p:cNvSpPr/>
          <p:nvPr/>
        </p:nvSpPr>
        <p:spPr>
          <a:xfrm>
            <a:off x="8722949" y="5016467"/>
            <a:ext cx="3488051" cy="1185091"/>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91" name="Google Shape;491;p40"/>
          <p:cNvSpPr/>
          <p:nvPr/>
        </p:nvSpPr>
        <p:spPr>
          <a:xfrm>
            <a:off x="-18967" y="5016481"/>
            <a:ext cx="3488051" cy="1185091"/>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121897" tIns="121897" rIns="121897" bIns="121897"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492" name="Google Shape;492;p40"/>
          <p:cNvGrpSpPr/>
          <p:nvPr/>
        </p:nvGrpSpPr>
        <p:grpSpPr>
          <a:xfrm>
            <a:off x="9028151" y="3770000"/>
            <a:ext cx="1472200" cy="275380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556" name="Google Shape;556;p40"/>
          <p:cNvGrpSpPr/>
          <p:nvPr/>
        </p:nvGrpSpPr>
        <p:grpSpPr>
          <a:xfrm>
            <a:off x="1798718" y="4237749"/>
            <a:ext cx="904293" cy="228603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613" name="Google Shape;613;p40"/>
          <p:cNvSpPr txBox="1">
            <a:spLocks noGrp="1"/>
          </p:cNvSpPr>
          <p:nvPr>
            <p:ph type="title"/>
          </p:nvPr>
        </p:nvSpPr>
        <p:spPr>
          <a:xfrm>
            <a:off x="915568" y="1377277"/>
            <a:ext cx="10124918" cy="2454000"/>
          </a:xfrm>
          <a:prstGeom prst="rect">
            <a:avLst/>
          </a:prstGeom>
        </p:spPr>
        <p:txBody>
          <a:bodyPr spcFirstLastPara="1" wrap="square" lIns="121897" tIns="121897" rIns="121897" bIns="121897" anchor="ctr" anchorCtr="0">
            <a:noAutofit/>
          </a:bodyPr>
          <a:lstStyle/>
          <a:p>
            <a:pPr>
              <a:spcBef>
                <a:spcPts val="0"/>
              </a:spcBef>
            </a:pPr>
            <a:r>
              <a:rPr lang="en-US" sz="6600" dirty="0" smtClean="0">
                <a:solidFill>
                  <a:srgbClr val="FF0000"/>
                </a:solidFill>
                <a:latin typeface="Times New Roman" panose="02020603050405020304" pitchFamily="18" charset="0"/>
                <a:cs typeface="Times New Roman" panose="02020603050405020304" pitchFamily="18" charset="0"/>
              </a:rPr>
              <a:t>TUẦN 26 - </a:t>
            </a:r>
            <a:r>
              <a:rPr lang="en-US" sz="6600" dirty="0" err="1" smtClean="0">
                <a:solidFill>
                  <a:srgbClr val="FF0000"/>
                </a:solidFill>
                <a:latin typeface="Times New Roman" panose="02020603050405020304" pitchFamily="18" charset="0"/>
                <a:cs typeface="Times New Roman" panose="02020603050405020304" pitchFamily="18" charset="0"/>
              </a:rPr>
              <a:t>Bài</a:t>
            </a:r>
            <a:r>
              <a:rPr lang="en-US" sz="6600" dirty="0" smtClean="0">
                <a:solidFill>
                  <a:srgbClr val="FF0000"/>
                </a:solidFill>
                <a:latin typeface="Times New Roman" panose="02020603050405020304" pitchFamily="18" charset="0"/>
                <a:cs typeface="Times New Roman" panose="02020603050405020304" pitchFamily="18" charset="0"/>
              </a:rPr>
              <a:t> </a:t>
            </a:r>
            <a:r>
              <a:rPr lang="en-US" sz="6600" dirty="0">
                <a:solidFill>
                  <a:srgbClr val="FF0000"/>
                </a:solidFill>
                <a:latin typeface="Times New Roman" panose="02020603050405020304" pitchFamily="18" charset="0"/>
                <a:cs typeface="Times New Roman" panose="02020603050405020304" pitchFamily="18" charset="0"/>
              </a:rPr>
              <a:t>16</a:t>
            </a:r>
            <a:r>
              <a:rPr lang="en-US" sz="6600" dirty="0">
                <a:latin typeface="Times New Roman" panose="02020603050405020304" pitchFamily="18" charset="0"/>
                <a:cs typeface="Times New Roman" panose="02020603050405020304" pitchFamily="18" charset="0"/>
              </a:rPr>
              <a:t/>
            </a:r>
            <a:br>
              <a:rPr lang="en-US" sz="6600" dirty="0">
                <a:latin typeface="Times New Roman" panose="02020603050405020304" pitchFamily="18" charset="0"/>
                <a:cs typeface="Times New Roman" panose="02020603050405020304" pitchFamily="18" charset="0"/>
              </a:rPr>
            </a:br>
            <a:r>
              <a:rPr lang="en-US" b="1" dirty="0">
                <a:solidFill>
                  <a:srgbClr val="002060"/>
                </a:solidFill>
                <a:latin typeface="Times New Roman" panose="02020603050405020304" pitchFamily="18" charset="0"/>
                <a:cs typeface="Times New Roman" panose="02020603050405020304" pitchFamily="18" charset="0"/>
              </a:rPr>
              <a:t>TẠM BIỆT CÁNH CAM</a:t>
            </a:r>
            <a:br>
              <a:rPr lang="en-US" b="1" dirty="0">
                <a:solidFill>
                  <a:srgbClr val="002060"/>
                </a:solidFill>
                <a:latin typeface="Times New Roman" panose="02020603050405020304" pitchFamily="18" charset="0"/>
                <a:cs typeface="Times New Roman" panose="02020603050405020304" pitchFamily="18" charset="0"/>
              </a:rPr>
            </a:br>
            <a:r>
              <a:rPr lang="en-US" b="1" dirty="0" err="1">
                <a:solidFill>
                  <a:srgbClr val="002060"/>
                </a:solidFill>
                <a:latin typeface="Times New Roman" panose="02020603050405020304" pitchFamily="18" charset="0"/>
                <a:cs typeface="Times New Roman" panose="02020603050405020304" pitchFamily="18" charset="0"/>
              </a:rPr>
              <a:t>Tiết</a:t>
            </a:r>
            <a:r>
              <a:rPr lang="en-US" b="1" dirty="0">
                <a:solidFill>
                  <a:srgbClr val="002060"/>
                </a:solidFill>
                <a:latin typeface="Times New Roman" panose="02020603050405020304" pitchFamily="18" charset="0"/>
                <a:cs typeface="Times New Roman" panose="02020603050405020304" pitchFamily="18" charset="0"/>
              </a:rPr>
              <a:t> </a:t>
            </a:r>
            <a:r>
              <a:rPr lang="en-US" b="1" dirty="0" smtClean="0">
                <a:solidFill>
                  <a:srgbClr val="002060"/>
                </a:solidFill>
                <a:latin typeface="Times New Roman" panose="02020603050405020304" pitchFamily="18" charset="0"/>
                <a:cs typeface="Times New Roman" panose="02020603050405020304" pitchFamily="18" charset="0"/>
              </a:rPr>
              <a:t>5 - LUYỆN </a:t>
            </a:r>
            <a:r>
              <a:rPr lang="en-US" b="1" dirty="0">
                <a:solidFill>
                  <a:srgbClr val="002060"/>
                </a:solidFill>
                <a:latin typeface="Times New Roman" panose="02020603050405020304" pitchFamily="18" charset="0"/>
                <a:cs typeface="Times New Roman" panose="02020603050405020304" pitchFamily="18" charset="0"/>
              </a:rPr>
              <a:t>TẬP </a:t>
            </a:r>
            <a:endParaRPr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3157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stretch>
            <a:fillRect/>
          </a:stretch>
        </p:blipFill>
        <p:spPr>
          <a:xfrm>
            <a:off x="9717205" y="3092838"/>
            <a:ext cx="1809911" cy="3765162"/>
          </a:xfrm>
          <a:prstGeom prst="rect">
            <a:avLst/>
          </a:prstGeom>
        </p:spPr>
      </p:pic>
      <p:sp>
        <p:nvSpPr>
          <p:cNvPr id="6" name="文本框 5"/>
          <p:cNvSpPr txBox="1"/>
          <p:nvPr/>
        </p:nvSpPr>
        <p:spPr>
          <a:xfrm>
            <a:off x="664884" y="1490008"/>
            <a:ext cx="1086223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err="1">
                <a:ln>
                  <a:noFill/>
                </a:ln>
                <a:solidFill>
                  <a:srgbClr val="39B72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altLang="zh-CN" sz="4000" b="1" i="0" u="none" strike="noStrike" kern="1200" cap="none" spc="-300" normalizeH="0" baseline="0" noProof="0" dirty="0">
                <a:ln>
                  <a:noFill/>
                </a:ln>
                <a:solidFill>
                  <a:srgbClr val="39B72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spc="-300" dirty="0" err="1">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tập</a:t>
            </a:r>
            <a:r>
              <a:rPr lang="en-US" altLang="zh-CN" sz="4000" b="1" spc="-300" dirty="0">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 – </a:t>
            </a:r>
            <a:r>
              <a:rPr lang="en-US" altLang="zh-CN" sz="4000" b="1" spc="-300" dirty="0" err="1">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altLang="zh-CN" sz="4000" b="1" spc="-300" dirty="0">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err="1">
                <a:ln>
                  <a:noFill/>
                </a:ln>
                <a:solidFill>
                  <a:srgbClr val="39B72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Viết</a:t>
            </a:r>
            <a:r>
              <a:rPr kumimoji="0" lang="en-US" altLang="zh-CN" sz="4000" b="1" i="0" u="none" strike="noStrike" kern="1200" cap="none" spc="-300" normalizeH="0" noProof="0" dirty="0">
                <a:ln>
                  <a:noFill/>
                </a:ln>
                <a:solidFill>
                  <a:srgbClr val="39B72B"/>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spc="-300" dirty="0" err="1">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altLang="zh-CN" sz="4000" b="1" spc="-300" dirty="0">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spc="-300" dirty="0" err="1">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altLang="zh-CN" sz="4000" b="1" spc="-300" dirty="0">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spc="-300" dirty="0" err="1">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altLang="zh-CN" sz="4000" b="1" spc="-300" dirty="0">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spc="-300" dirty="0" err="1">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altLang="zh-CN" sz="4000" b="1" spc="-300" dirty="0">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spc="-300" dirty="0" err="1">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altLang="zh-CN" sz="4000" b="1" spc="-300" dirty="0">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spc="-300" dirty="0" err="1">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altLang="zh-CN" sz="4000" b="1" spc="-300" dirty="0">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spc="-300" dirty="0" err="1">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altLang="zh-CN" sz="4000" b="1" spc="-300" dirty="0">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spc="-300" dirty="0" err="1">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bảo</a:t>
            </a:r>
            <a:r>
              <a:rPr lang="en-US" altLang="zh-CN" sz="4000" b="1" spc="-300" dirty="0">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spc="-300" dirty="0" err="1">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vệ</a:t>
            </a:r>
            <a:r>
              <a:rPr lang="en-US" altLang="zh-CN" sz="4000" b="1" spc="-300" dirty="0">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spc="-300" dirty="0" err="1">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môi</a:t>
            </a:r>
            <a:r>
              <a:rPr lang="en-US" altLang="zh-CN" sz="4000" b="1" spc="-300" dirty="0">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spc="-300" dirty="0" err="1">
                <a:solidFill>
                  <a:srgbClr val="39B72B"/>
                </a:solidFill>
                <a:latin typeface="Times New Roman" panose="02020603050405020304" pitchFamily="18" charset="0"/>
                <a:ea typeface="Arial-Rounded" panose="020B0500000000000000" pitchFamily="34" charset="0"/>
                <a:cs typeface="Times New Roman" panose="02020603050405020304" pitchFamily="18" charset="0"/>
              </a:rPr>
              <a:t>trường</a:t>
            </a:r>
            <a:endParaRPr kumimoji="0" lang="zh-CN" altLang="en-US" sz="4000" b="1" i="0" u="none" strike="noStrike" kern="1200" cap="none" spc="-300" normalizeH="0" baseline="0" noProof="0" dirty="0">
              <a:ln>
                <a:noFill/>
              </a:ln>
              <a:solidFill>
                <a:srgbClr val="39B72B"/>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2">
            <a:extLst>
              <a:ext uri="{FF2B5EF4-FFF2-40B4-BE49-F238E27FC236}">
                <a16:creationId xmlns:a16="http://schemas.microsoft.com/office/drawing/2014/main" id="{B2DEF94E-A203-4D1F-8603-69A974E174F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211920"/>
            <a:ext cx="2807445" cy="28074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415D503-EB16-D4E7-3F7A-DA55A363DAC8}"/>
              </a:ext>
            </a:extLst>
          </p:cNvPr>
          <p:cNvSpPr/>
          <p:nvPr/>
        </p:nvSpPr>
        <p:spPr>
          <a:xfrm>
            <a:off x="9525740" y="0"/>
            <a:ext cx="2666260" cy="239697"/>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08934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43"/>
          <p:cNvGrpSpPr/>
          <p:nvPr/>
        </p:nvGrpSpPr>
        <p:grpSpPr>
          <a:xfrm>
            <a:off x="4916328" y="2126842"/>
            <a:ext cx="235228" cy="166184"/>
            <a:chOff x="1421109" y="2518338"/>
            <a:chExt cx="156021" cy="187275"/>
          </a:xfrm>
        </p:grpSpPr>
        <p:sp>
          <p:nvSpPr>
            <p:cNvPr id="30" name="弧形 47"/>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702860">
                <a:lnSpc>
                  <a:spcPct val="150000"/>
                </a:lnSpc>
              </a:pPr>
              <a:endParaRPr lang="zh-CN" altLang="en-US" sz="2149"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31"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algn="just" defTabSz="702860">
                <a:lnSpc>
                  <a:spcPct val="150000"/>
                </a:lnSpc>
              </a:pPr>
              <a:endParaRPr lang="zh-CN" altLang="en-US" sz="2149"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14" name="组合 756"/>
          <p:cNvGrpSpPr/>
          <p:nvPr/>
        </p:nvGrpSpPr>
        <p:grpSpPr>
          <a:xfrm>
            <a:off x="4916328" y="2847910"/>
            <a:ext cx="235228" cy="166184"/>
            <a:chOff x="1421109" y="2518338"/>
            <a:chExt cx="156021" cy="187275"/>
          </a:xfrm>
        </p:grpSpPr>
        <p:sp>
          <p:nvSpPr>
            <p:cNvPr id="28" name="弧形 760"/>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702860">
                <a:lnSpc>
                  <a:spcPct val="150000"/>
                </a:lnSpc>
              </a:pPr>
              <a:endParaRPr lang="zh-CN" altLang="en-US" sz="2149"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9"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algn="just" defTabSz="702860">
                <a:lnSpc>
                  <a:spcPct val="150000"/>
                </a:lnSpc>
              </a:pPr>
              <a:endParaRPr lang="zh-CN" altLang="en-US" sz="2149"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1" name="组合 763"/>
          <p:cNvGrpSpPr/>
          <p:nvPr/>
        </p:nvGrpSpPr>
        <p:grpSpPr>
          <a:xfrm>
            <a:off x="4916328" y="3605032"/>
            <a:ext cx="235228" cy="166184"/>
            <a:chOff x="1421109" y="2518338"/>
            <a:chExt cx="156021" cy="187275"/>
          </a:xfrm>
        </p:grpSpPr>
        <p:sp>
          <p:nvSpPr>
            <p:cNvPr id="26" name="弧形 767"/>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702860">
                <a:lnSpc>
                  <a:spcPct val="150000"/>
                </a:lnSpc>
              </a:pPr>
              <a:endParaRPr lang="zh-CN" altLang="en-US" sz="2149"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7"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algn="just" defTabSz="702860">
                <a:lnSpc>
                  <a:spcPct val="150000"/>
                </a:lnSpc>
              </a:pPr>
              <a:endParaRPr lang="zh-CN" altLang="en-US" sz="2149"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2" name="组合 770"/>
          <p:cNvGrpSpPr/>
          <p:nvPr/>
        </p:nvGrpSpPr>
        <p:grpSpPr>
          <a:xfrm>
            <a:off x="4892180" y="4362154"/>
            <a:ext cx="235228" cy="166184"/>
            <a:chOff x="1421109" y="2518338"/>
            <a:chExt cx="156021" cy="187275"/>
          </a:xfrm>
        </p:grpSpPr>
        <p:sp>
          <p:nvSpPr>
            <p:cNvPr id="24" name="弧形 774"/>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702860">
                <a:lnSpc>
                  <a:spcPct val="150000"/>
                </a:lnSpc>
              </a:pPr>
              <a:endParaRPr lang="zh-CN" altLang="en-US" sz="2149"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5"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algn="just" defTabSz="702860">
                <a:lnSpc>
                  <a:spcPct val="150000"/>
                </a:lnSpc>
              </a:pPr>
              <a:endParaRPr lang="zh-CN" altLang="en-US" sz="2149"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
        <p:nvSpPr>
          <p:cNvPr id="33" name="TextBox 32">
            <a:extLst>
              <a:ext uri="{FF2B5EF4-FFF2-40B4-BE49-F238E27FC236}">
                <a16:creationId xmlns:a16="http://schemas.microsoft.com/office/drawing/2014/main" id="{235F6F12-CCEE-452A-A579-1E14567FB943}"/>
              </a:ext>
            </a:extLst>
          </p:cNvPr>
          <p:cNvSpPr txBox="1"/>
          <p:nvPr/>
        </p:nvSpPr>
        <p:spPr>
          <a:xfrm>
            <a:off x="3204909" y="1119605"/>
            <a:ext cx="5640705" cy="686562"/>
          </a:xfrm>
          <a:prstGeom prst="rect">
            <a:avLst/>
          </a:prstGeom>
          <a:noFill/>
        </p:spPr>
        <p:txBody>
          <a:bodyPr wrap="square" lIns="70322" tIns="35161" rIns="70322" bIns="35161"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300785"/>
            <a:r>
              <a:rPr lang="vi-VN" sz="4000" b="1"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Yêu cầu cần đạt</a:t>
            </a:r>
            <a:endParaRPr lang="en-US" sz="4000" b="1"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pic>
        <p:nvPicPr>
          <p:cNvPr id="39" name="PA_图片 6">
            <a:extLst>
              <a:ext uri="{FF2B5EF4-FFF2-40B4-BE49-F238E27FC236}">
                <a16:creationId xmlns:a16="http://schemas.microsoft.com/office/drawing/2014/main" id="{C378B74D-6369-4A10-A6E5-ABCCDB191583}"/>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1901119" y="288421"/>
            <a:ext cx="1135716" cy="823055"/>
          </a:xfrm>
          <a:prstGeom prst="rect">
            <a:avLst/>
          </a:prstGeom>
        </p:spPr>
      </p:pic>
      <p:pic>
        <p:nvPicPr>
          <p:cNvPr id="40" name="图片 6">
            <a:extLst>
              <a:ext uri="{FF2B5EF4-FFF2-40B4-BE49-F238E27FC236}">
                <a16:creationId xmlns:a16="http://schemas.microsoft.com/office/drawing/2014/main" id="{BB032A17-5C67-4FCC-BA77-943579DC7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4362" y="1500155"/>
            <a:ext cx="681754" cy="494877"/>
          </a:xfrm>
          <a:prstGeom prst="rect">
            <a:avLst/>
          </a:prstGeom>
        </p:spPr>
      </p:pic>
      <p:pic>
        <p:nvPicPr>
          <p:cNvPr id="41" name="图片 7">
            <a:extLst>
              <a:ext uri="{FF2B5EF4-FFF2-40B4-BE49-F238E27FC236}">
                <a16:creationId xmlns:a16="http://schemas.microsoft.com/office/drawing/2014/main" id="{1E823975-2998-46BE-82BB-2BCA69AA20B0}"/>
              </a:ext>
            </a:extLst>
          </p:cNvPr>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560145" y="375143"/>
            <a:ext cx="730737" cy="560036"/>
          </a:xfrm>
          <a:prstGeom prst="rect">
            <a:avLst/>
          </a:prstGeom>
        </p:spPr>
      </p:pic>
      <p:pic>
        <p:nvPicPr>
          <p:cNvPr id="42" name="图片 10">
            <a:extLst>
              <a:ext uri="{FF2B5EF4-FFF2-40B4-BE49-F238E27FC236}">
                <a16:creationId xmlns:a16="http://schemas.microsoft.com/office/drawing/2014/main" id="{B49B492D-906F-4ADD-8931-5793C9D4D9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1194" y="84889"/>
            <a:ext cx="452015" cy="734164"/>
          </a:xfrm>
          <a:prstGeom prst="rect">
            <a:avLst/>
          </a:prstGeom>
        </p:spPr>
      </p:pic>
      <p:pic>
        <p:nvPicPr>
          <p:cNvPr id="35" name="图片 7"/>
          <p:cNvPicPr>
            <a:picLocks noChangeAspect="1"/>
          </p:cNvPicPr>
          <p:nvPr/>
        </p:nvPicPr>
        <p:blipFill rotWithShape="1">
          <a:blip r:embed="rId7" cstate="print">
            <a:extLst>
              <a:ext uri="{28A0092B-C50C-407E-A947-70E740481C1C}">
                <a14:useLocalDpi xmlns:a14="http://schemas.microsoft.com/office/drawing/2010/main" val="0"/>
              </a:ext>
            </a:extLst>
          </a:blip>
          <a:srcRect l="65866" t="43141" r="16000" b="18696"/>
          <a:stretch/>
        </p:blipFill>
        <p:spPr>
          <a:xfrm>
            <a:off x="9109088" y="5515776"/>
            <a:ext cx="636160" cy="753101"/>
          </a:xfrm>
          <a:prstGeom prst="rect">
            <a:avLst/>
          </a:prstGeom>
        </p:spPr>
      </p:pic>
      <p:pic>
        <p:nvPicPr>
          <p:cNvPr id="36" name="图片 6"/>
          <p:cNvPicPr>
            <a:picLocks noChangeAspect="1"/>
          </p:cNvPicPr>
          <p:nvPr/>
        </p:nvPicPr>
        <p:blipFill rotWithShape="1">
          <a:blip r:embed="rId8" cstate="print">
            <a:extLst>
              <a:ext uri="{28A0092B-C50C-407E-A947-70E740481C1C}">
                <a14:useLocalDpi xmlns:a14="http://schemas.microsoft.com/office/drawing/2010/main" val="0"/>
              </a:ext>
            </a:extLst>
          </a:blip>
          <a:srcRect l="54800" t="72533" r="8533"/>
          <a:stretch/>
        </p:blipFill>
        <p:spPr>
          <a:xfrm>
            <a:off x="9010016" y="6218955"/>
            <a:ext cx="1470467" cy="619601"/>
          </a:xfrm>
          <a:prstGeom prst="rect">
            <a:avLst/>
          </a:prstGeom>
        </p:spPr>
      </p:pic>
      <p:pic>
        <p:nvPicPr>
          <p:cNvPr id="45" name="图片 5"/>
          <p:cNvPicPr>
            <a:picLocks noChangeAspect="1"/>
          </p:cNvPicPr>
          <p:nvPr/>
        </p:nvPicPr>
        <p:blipFill rotWithShape="1">
          <a:blip r:embed="rId9" cstate="print">
            <a:extLst>
              <a:ext uri="{28A0092B-C50C-407E-A947-70E740481C1C}">
                <a14:useLocalDpi xmlns:a14="http://schemas.microsoft.com/office/drawing/2010/main" val="0"/>
              </a:ext>
            </a:extLst>
          </a:blip>
          <a:srcRect l="38581" t="24563" r="40933" b="26282"/>
          <a:stretch/>
        </p:blipFill>
        <p:spPr>
          <a:xfrm flipH="1">
            <a:off x="1867022" y="5419907"/>
            <a:ext cx="821533" cy="1108848"/>
          </a:xfrm>
          <a:prstGeom prst="rect">
            <a:avLst/>
          </a:prstGeom>
        </p:spPr>
      </p:pic>
      <p:sp>
        <p:nvSpPr>
          <p:cNvPr id="32" name="TextBox 31">
            <a:extLst>
              <a:ext uri="{FF2B5EF4-FFF2-40B4-BE49-F238E27FC236}">
                <a16:creationId xmlns:a16="http://schemas.microsoft.com/office/drawing/2014/main" id="{E86052EF-53FE-40B4-8829-1BCFBCB29DD2}"/>
              </a:ext>
            </a:extLst>
          </p:cNvPr>
          <p:cNvSpPr txBox="1"/>
          <p:nvPr/>
        </p:nvSpPr>
        <p:spPr>
          <a:xfrm>
            <a:off x="1679581" y="3270366"/>
            <a:ext cx="8679649" cy="1261884"/>
          </a:xfrm>
          <a:prstGeom prst="rect">
            <a:avLst/>
          </a:prstGeom>
          <a:noFill/>
        </p:spPr>
        <p:txBody>
          <a:bodyPr wrap="square">
            <a:spAutoFit/>
          </a:bodyPr>
          <a:lstStyle/>
          <a:p>
            <a:r>
              <a:rPr lang="vi-VN" sz="3800" b="1" dirty="0">
                <a:solidFill>
                  <a:srgbClr val="7030A0"/>
                </a:solidFill>
                <a:latin typeface="Times New Roman" panose="02020603050405020304" pitchFamily="18" charset="0"/>
                <a:cs typeface="Times New Roman" panose="02020603050405020304" pitchFamily="18" charset="0"/>
              </a:rPr>
              <a:t>- </a:t>
            </a:r>
            <a:r>
              <a:rPr lang="en-US" sz="3800" b="1" dirty="0">
                <a:solidFill>
                  <a:srgbClr val="7030A0"/>
                </a:solidFill>
                <a:latin typeface="Times New Roman" panose="02020603050405020304" pitchFamily="18" charset="0"/>
                <a:cs typeface="Times New Roman" panose="02020603050405020304" pitchFamily="18" charset="0"/>
              </a:rPr>
              <a:t>V</a:t>
            </a:r>
            <a:r>
              <a:rPr lang="vi-VN" sz="3800" b="1" dirty="0">
                <a:solidFill>
                  <a:srgbClr val="7030A0"/>
                </a:solidFill>
                <a:latin typeface="Times New Roman" panose="02020603050405020304" pitchFamily="18" charset="0"/>
                <a:cs typeface="Times New Roman" panose="02020603050405020304" pitchFamily="18" charset="0"/>
              </a:rPr>
              <a:t>iết </a:t>
            </a:r>
            <a:r>
              <a:rPr lang="en-US" sz="3800" b="1" dirty="0">
                <a:solidFill>
                  <a:srgbClr val="7030A0"/>
                </a:solidFill>
                <a:latin typeface="Times New Roman" panose="02020603050405020304" pitchFamily="18" charset="0"/>
                <a:cs typeface="Times New Roman" panose="02020603050405020304" pitchFamily="18" charset="0"/>
              </a:rPr>
              <a:t>4 – 5 </a:t>
            </a:r>
            <a:r>
              <a:rPr lang="en-US" sz="3800" b="1" dirty="0" err="1">
                <a:solidFill>
                  <a:srgbClr val="7030A0"/>
                </a:solidFill>
                <a:latin typeface="Times New Roman" panose="02020603050405020304" pitchFamily="18" charset="0"/>
                <a:cs typeface="Times New Roman" panose="02020603050405020304" pitchFamily="18" charset="0"/>
              </a:rPr>
              <a:t>câu</a:t>
            </a:r>
            <a:r>
              <a:rPr lang="en-US" sz="3800" b="1" dirty="0">
                <a:solidFill>
                  <a:srgbClr val="7030A0"/>
                </a:solidFill>
                <a:latin typeface="Times New Roman" panose="02020603050405020304" pitchFamily="18" charset="0"/>
                <a:cs typeface="Times New Roman" panose="02020603050405020304" pitchFamily="18" charset="0"/>
              </a:rPr>
              <a:t> </a:t>
            </a:r>
            <a:r>
              <a:rPr lang="vi-VN" sz="3800" b="1" dirty="0">
                <a:solidFill>
                  <a:srgbClr val="7030A0"/>
                </a:solidFill>
                <a:latin typeface="Times New Roman" panose="02020603050405020304" pitchFamily="18" charset="0"/>
                <a:cs typeface="Times New Roman" panose="02020603050405020304" pitchFamily="18" charset="0"/>
              </a:rPr>
              <a:t>kể về</a:t>
            </a:r>
            <a:r>
              <a:rPr lang="en-US" sz="3800" b="1" dirty="0">
                <a:solidFill>
                  <a:srgbClr val="7030A0"/>
                </a:solidFill>
                <a:latin typeface="Times New Roman" panose="02020603050405020304" pitchFamily="18" charset="0"/>
                <a:cs typeface="Times New Roman" panose="02020603050405020304" pitchFamily="18" charset="0"/>
              </a:rPr>
              <a:t> </a:t>
            </a:r>
            <a:r>
              <a:rPr lang="vi-VN" sz="3800" b="1" dirty="0">
                <a:solidFill>
                  <a:srgbClr val="7030A0"/>
                </a:solidFill>
                <a:latin typeface="Times New Roman" panose="02020603050405020304" pitchFamily="18" charset="0"/>
                <a:cs typeface="Times New Roman" panose="02020603050405020304" pitchFamily="18" charset="0"/>
              </a:rPr>
              <a:t>việc </a:t>
            </a:r>
            <a:r>
              <a:rPr lang="en-US" sz="3800" b="1" dirty="0" err="1">
                <a:solidFill>
                  <a:srgbClr val="7030A0"/>
                </a:solidFill>
                <a:latin typeface="Times New Roman" panose="02020603050405020304" pitchFamily="18" charset="0"/>
                <a:cs typeface="Times New Roman" panose="02020603050405020304" pitchFamily="18" charset="0"/>
              </a:rPr>
              <a:t>em</a:t>
            </a:r>
            <a:r>
              <a:rPr lang="en-US" sz="3800" b="1" dirty="0">
                <a:solidFill>
                  <a:srgbClr val="7030A0"/>
                </a:solidFill>
                <a:latin typeface="Times New Roman" panose="02020603050405020304" pitchFamily="18" charset="0"/>
                <a:cs typeface="Times New Roman" panose="02020603050405020304" pitchFamily="18" charset="0"/>
              </a:rPr>
              <a:t> </a:t>
            </a:r>
            <a:r>
              <a:rPr lang="vi-VN" sz="3800" b="1" dirty="0">
                <a:solidFill>
                  <a:srgbClr val="7030A0"/>
                </a:solidFill>
                <a:latin typeface="Times New Roman" panose="02020603050405020304" pitchFamily="18" charset="0"/>
                <a:cs typeface="Times New Roman" panose="02020603050405020304" pitchFamily="18" charset="0"/>
              </a:rPr>
              <a:t>đã làm để bảo vệ môi trường. </a:t>
            </a:r>
            <a:endParaRPr lang="en-US" sz="3800" b="1" dirty="0">
              <a:solidFill>
                <a:srgbClr val="7030A0"/>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875B00D4-D21B-4ECE-8EB8-DEEDC21C9D4C}"/>
              </a:ext>
            </a:extLst>
          </p:cNvPr>
          <p:cNvSpPr txBox="1"/>
          <p:nvPr/>
        </p:nvSpPr>
        <p:spPr>
          <a:xfrm>
            <a:off x="1719685" y="2045264"/>
            <a:ext cx="8679649" cy="1261884"/>
          </a:xfrm>
          <a:prstGeom prst="rect">
            <a:avLst/>
          </a:prstGeom>
          <a:noFill/>
        </p:spPr>
        <p:txBody>
          <a:bodyPr wrap="square">
            <a:spAutoFit/>
          </a:bodyPr>
          <a:lstStyle/>
          <a:p>
            <a:r>
              <a:rPr lang="vi-VN" sz="2400" b="1" dirty="0">
                <a:solidFill>
                  <a:srgbClr val="00B050"/>
                </a:solidFill>
                <a:latin typeface="Times New Roman" panose="02020603050405020304" pitchFamily="18" charset="0"/>
                <a:cs typeface="Times New Roman" panose="02020603050405020304" pitchFamily="18" charset="0"/>
              </a:rPr>
              <a:t>- </a:t>
            </a:r>
            <a:r>
              <a:rPr lang="en-US" sz="3800" b="1" dirty="0">
                <a:solidFill>
                  <a:srgbClr val="00B050"/>
                </a:solidFill>
                <a:latin typeface="Times New Roman" panose="02020603050405020304" pitchFamily="18" charset="0"/>
                <a:cs typeface="Times New Roman" panose="02020603050405020304" pitchFamily="18" charset="0"/>
              </a:rPr>
              <a:t>Q</a:t>
            </a:r>
            <a:r>
              <a:rPr lang="vi-VN" sz="3800" b="1" dirty="0">
                <a:solidFill>
                  <a:srgbClr val="00B050"/>
                </a:solidFill>
                <a:latin typeface="Times New Roman" panose="02020603050405020304" pitchFamily="18" charset="0"/>
                <a:cs typeface="Times New Roman" panose="02020603050405020304" pitchFamily="18" charset="0"/>
              </a:rPr>
              <a:t>uan sát tranh và</a:t>
            </a:r>
            <a:r>
              <a:rPr lang="en-US" sz="3800" b="1" dirty="0">
                <a:solidFill>
                  <a:srgbClr val="00B050"/>
                </a:solidFill>
                <a:latin typeface="Times New Roman" panose="02020603050405020304" pitchFamily="18" charset="0"/>
                <a:cs typeface="Times New Roman" panose="02020603050405020304" pitchFamily="18" charset="0"/>
              </a:rPr>
              <a:t> </a:t>
            </a:r>
            <a:r>
              <a:rPr lang="en-US" sz="3800" b="1" dirty="0" err="1">
                <a:solidFill>
                  <a:srgbClr val="00B050"/>
                </a:solidFill>
                <a:latin typeface="Times New Roman" panose="02020603050405020304" pitchFamily="18" charset="0"/>
                <a:cs typeface="Times New Roman" panose="02020603050405020304" pitchFamily="18" charset="0"/>
              </a:rPr>
              <a:t>nói</a:t>
            </a:r>
            <a:r>
              <a:rPr lang="en-US" sz="3800" b="1" dirty="0">
                <a:solidFill>
                  <a:srgbClr val="00B050"/>
                </a:solidFill>
                <a:latin typeface="Times New Roman" panose="02020603050405020304" pitchFamily="18" charset="0"/>
                <a:cs typeface="Times New Roman" panose="02020603050405020304" pitchFamily="18" charset="0"/>
              </a:rPr>
              <a:t> </a:t>
            </a:r>
            <a:r>
              <a:rPr lang="en-US" sz="3800" b="1" dirty="0" err="1">
                <a:solidFill>
                  <a:srgbClr val="00B050"/>
                </a:solidFill>
                <a:latin typeface="Times New Roman" panose="02020603050405020304" pitchFamily="18" charset="0"/>
                <a:cs typeface="Times New Roman" panose="02020603050405020304" pitchFamily="18" charset="0"/>
              </a:rPr>
              <a:t>về</a:t>
            </a:r>
            <a:r>
              <a:rPr lang="en-US" sz="3800" b="1" dirty="0">
                <a:solidFill>
                  <a:srgbClr val="00B050"/>
                </a:solidFill>
                <a:latin typeface="Times New Roman" panose="02020603050405020304" pitchFamily="18" charset="0"/>
                <a:cs typeface="Times New Roman" panose="02020603050405020304" pitchFamily="18" charset="0"/>
              </a:rPr>
              <a:t> </a:t>
            </a:r>
            <a:r>
              <a:rPr lang="en-US" sz="3800" b="1" dirty="0" err="1">
                <a:solidFill>
                  <a:srgbClr val="00B050"/>
                </a:solidFill>
                <a:latin typeface="Times New Roman" panose="02020603050405020304" pitchFamily="18" charset="0"/>
                <a:cs typeface="Times New Roman" panose="02020603050405020304" pitchFamily="18" charset="0"/>
              </a:rPr>
              <a:t>việc</a:t>
            </a:r>
            <a:r>
              <a:rPr lang="en-US" sz="3800" b="1" dirty="0">
                <a:solidFill>
                  <a:srgbClr val="00B050"/>
                </a:solidFill>
                <a:latin typeface="Times New Roman" panose="02020603050405020304" pitchFamily="18" charset="0"/>
                <a:cs typeface="Times New Roman" panose="02020603050405020304" pitchFamily="18" charset="0"/>
              </a:rPr>
              <a:t> </a:t>
            </a:r>
            <a:r>
              <a:rPr lang="en-US" sz="3800" b="1" dirty="0" err="1">
                <a:solidFill>
                  <a:srgbClr val="00B050"/>
                </a:solidFill>
                <a:latin typeface="Times New Roman" panose="02020603050405020304" pitchFamily="18" charset="0"/>
                <a:cs typeface="Times New Roman" panose="02020603050405020304" pitchFamily="18" charset="0"/>
              </a:rPr>
              <a:t>làm</a:t>
            </a:r>
            <a:r>
              <a:rPr lang="en-US" sz="3800" b="1" dirty="0">
                <a:solidFill>
                  <a:srgbClr val="00B050"/>
                </a:solidFill>
                <a:latin typeface="Times New Roman" panose="02020603050405020304" pitchFamily="18" charset="0"/>
                <a:cs typeface="Times New Roman" panose="02020603050405020304" pitchFamily="18" charset="0"/>
              </a:rPr>
              <a:t> </a:t>
            </a:r>
            <a:r>
              <a:rPr lang="en-US" sz="3800" b="1" dirty="0" err="1">
                <a:solidFill>
                  <a:srgbClr val="00B050"/>
                </a:solidFill>
                <a:latin typeface="Times New Roman" panose="02020603050405020304" pitchFamily="18" charset="0"/>
                <a:cs typeface="Times New Roman" panose="02020603050405020304" pitchFamily="18" charset="0"/>
              </a:rPr>
              <a:t>của</a:t>
            </a:r>
            <a:r>
              <a:rPr lang="en-US" sz="3800" b="1" dirty="0">
                <a:solidFill>
                  <a:srgbClr val="00B050"/>
                </a:solidFill>
                <a:latin typeface="Times New Roman" panose="02020603050405020304" pitchFamily="18" charset="0"/>
                <a:cs typeface="Times New Roman" panose="02020603050405020304" pitchFamily="18" charset="0"/>
              </a:rPr>
              <a:t> </a:t>
            </a:r>
            <a:r>
              <a:rPr lang="en-US" sz="3800" b="1" dirty="0" err="1">
                <a:solidFill>
                  <a:srgbClr val="00B050"/>
                </a:solidFill>
                <a:latin typeface="Times New Roman" panose="02020603050405020304" pitchFamily="18" charset="0"/>
                <a:cs typeface="Times New Roman" panose="02020603050405020304" pitchFamily="18" charset="0"/>
              </a:rPr>
              <a:t>từng</a:t>
            </a:r>
            <a:r>
              <a:rPr lang="en-US" sz="3800" b="1" dirty="0">
                <a:solidFill>
                  <a:srgbClr val="00B050"/>
                </a:solidFill>
                <a:latin typeface="Times New Roman" panose="02020603050405020304" pitchFamily="18" charset="0"/>
                <a:cs typeface="Times New Roman" panose="02020603050405020304" pitchFamily="18" charset="0"/>
              </a:rPr>
              <a:t> </a:t>
            </a:r>
            <a:r>
              <a:rPr lang="en-US" sz="3800" b="1" dirty="0" err="1">
                <a:solidFill>
                  <a:srgbClr val="00B050"/>
                </a:solidFill>
                <a:latin typeface="Times New Roman" panose="02020603050405020304" pitchFamily="18" charset="0"/>
                <a:cs typeface="Times New Roman" panose="02020603050405020304" pitchFamily="18" charset="0"/>
              </a:rPr>
              <a:t>người</a:t>
            </a:r>
            <a:r>
              <a:rPr lang="en-US" sz="3800" b="1" dirty="0">
                <a:solidFill>
                  <a:srgbClr val="00B050"/>
                </a:solidFill>
                <a:latin typeface="Times New Roman" panose="02020603050405020304" pitchFamily="18" charset="0"/>
                <a:cs typeface="Times New Roman" panose="02020603050405020304" pitchFamily="18" charset="0"/>
              </a:rPr>
              <a:t> </a:t>
            </a:r>
            <a:r>
              <a:rPr lang="en-US" sz="3800" b="1" dirty="0" err="1">
                <a:solidFill>
                  <a:srgbClr val="00B050"/>
                </a:solidFill>
                <a:latin typeface="Times New Roman" panose="02020603050405020304" pitchFamily="18" charset="0"/>
                <a:cs typeface="Times New Roman" panose="02020603050405020304" pitchFamily="18" charset="0"/>
              </a:rPr>
              <a:t>trong</a:t>
            </a:r>
            <a:r>
              <a:rPr lang="en-US" sz="3800" b="1" dirty="0">
                <a:solidFill>
                  <a:srgbClr val="00B050"/>
                </a:solidFill>
                <a:latin typeface="Times New Roman" panose="02020603050405020304" pitchFamily="18" charset="0"/>
                <a:cs typeface="Times New Roman" panose="02020603050405020304" pitchFamily="18" charset="0"/>
              </a:rPr>
              <a:t> </a:t>
            </a:r>
            <a:r>
              <a:rPr lang="en-US" sz="3800" b="1" dirty="0" err="1">
                <a:solidFill>
                  <a:srgbClr val="00B050"/>
                </a:solidFill>
                <a:latin typeface="Times New Roman" panose="02020603050405020304" pitchFamily="18" charset="0"/>
                <a:cs typeface="Times New Roman" panose="02020603050405020304" pitchFamily="18" charset="0"/>
              </a:rPr>
              <a:t>tranh</a:t>
            </a:r>
            <a:endParaRPr lang="en-US" sz="38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7992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0" presetClass="path" presetSubtype="0" accel="50000" decel="50000" fill="hold" nodeType="withEffect">
                                  <p:stCondLst>
                                    <p:cond delay="0"/>
                                  </p:stCondLst>
                                  <p:childTnLst>
                                    <p:animMotion origin="layout" path="M 0.76745 0.82106 L 0.76745 0.82129 C 0.76497 0.82477 0.7625 0.82916 0.75989 0.83194 C 0.75859 0.8331 0.75716 0.83333 0.75534 0.83379 C 0.75039 0.83588 0.74583 0.8368 0.74075 0.83842 L 0.70312 0.83588 C 0.69961 0.83565 0.69609 0.83518 0.6931 0.83379 C 0.69179 0.83333 0.69114 0.83032 0.6901 0.82963 C 0.68672 0.82754 0.68346 0.82685 0.68021 0.82546 C 0.67187 0.82176 0.67995 0.82453 0.66836 0.82106 C 0.66172 0.81666 0.66862 0.82106 0.65664 0.81481 C 0.65143 0.81203 0.64557 0.80833 0.64049 0.80625 C 0.63737 0.80532 0.63463 0.80509 0.6319 0.80416 C 0.62969 0.8037 0.62773 0.80278 0.62526 0.80231 C 0.62109 0.79953 0.61666 0.79583 0.6125 0.79352 C 0.60768 0.7912 0.60169 0.78889 0.59713 0.78518 C 0.59219 0.78102 0.59153 0.77963 0.58763 0.77453 C 0.58359 0.74305 0.58581 0.76389 0.58763 0.69213 C 0.58763 0.68773 0.58841 0.68379 0.58854 0.6794 C 0.59036 0.65741 0.5901 0.64583 0.59114 0.62222 C 0.59284 0.57199 0.59114 0.62291 0.59297 0.58842 C 0.59336 0.58055 0.59362 0.57268 0.59414 0.56481 C 0.5944 0.54537 0.59531 0.52546 0.59531 0.50602 C 0.59531 0.50324 0.59674 0.44861 0.59297 0.42546 C 0.59232 0.42176 0.59166 0.41805 0.59114 0.41481 C 0.59036 0.41157 0.58854 0.40903 0.58763 0.40625 C 0.58685 0.40231 0.58672 0.39768 0.58554 0.39352 C 0.58359 0.3875 0.58086 0.38241 0.57916 0.37662 C 0.57825 0.37453 0.57799 0.37222 0.57695 0.37037 C 0.57539 0.36736 0.57448 0.36435 0.57252 0.3618 C 0.57122 0.35995 0.56966 0.35926 0.56836 0.35787 C 0.56692 0.35602 0.56588 0.35278 0.56393 0.35139 C 0.56211 0.34953 0.55976 0.34861 0.55755 0.34699 C 0.5556 0.34583 0.55403 0.34398 0.55195 0.34305 C 0.54622 0.33866 0.54622 0.33889 0.5414 0.33657 C 0.5306 0.32592 0.54427 0.33889 0.5319 0.32824 C 0.53021 0.32662 0.52916 0.32453 0.52734 0.32384 C 0.52435 0.32222 0.52096 0.32199 0.51771 0.32176 C 0.48463 0.31666 0.51159 0.32222 0.48971 0.31736 C 0.48268 0.31805 0.4539 0.31852 0.44153 0.32176 C 0.44023 0.32199 0.43893 0.32315 0.43802 0.32384 C 0.43594 0.32477 0.43398 0.32546 0.4319 0.32592 C 0.42239 0.3287 0.42461 0.32778 0.41445 0.33009 L 0.40586 0.33217 C 0.39479 0.33102 0.38346 0.33102 0.37265 0.32824 C 0.36992 0.32731 0.36732 0.32361 0.3651 0.32176 C 0.36276 0.31991 0.36067 0.31898 0.35859 0.31736 L 0.35208 0.30463 C 0.35104 0.30254 0.35 0.30046 0.3487 0.29861 C 0.34583 0.29421 0.3431 0.28958 0.33984 0.28565 C 0.33893 0.28426 0.33789 0.28287 0.33685 0.28148 C 0.33554 0.2794 0.33385 0.27685 0.33242 0.275 C 0.33138 0.27361 0.32956 0.27268 0.32825 0.27083 C 0.32721 0.26944 0.32591 0.26805 0.325 0.26666 C 0.32383 0.26551 0.32291 0.26528 0.32174 0.26435 C 0.31797 0.2618 0.31484 0.25787 0.31107 0.25602 C 0.30807 0.25463 0.30508 0.2537 0.30247 0.25185 C 0.27656 0.23333 0.29518 0.24305 0.2832 0.23703 C 0.28177 0.23472 0.27956 0.23333 0.27864 0.23055 C 0.27773 0.22916 0.27825 0.22639 0.2776 0.22453 C 0.27695 0.22176 0.27552 0.21991 0.27448 0.21805 L 0.27213 0.20509 C 0.27174 0.20324 0.27148 0.20092 0.27122 0.19884 L 0.27005 0.19028 C 0.26966 0.18333 0.26979 0.17592 0.26927 0.16921 C 0.26849 0.16574 0.26666 0.16389 0.26562 0.16065 C 0.25911 0.13842 0.27317 0.17662 0.26146 0.14583 C 0.25937 0.13379 0.26185 0.14444 0.25625 0.13333 C 0.25247 0.12592 0.25208 0.12014 0.24765 0.11435 C 0.24661 0.11296 0.24518 0.11296 0.24453 0.11203 C 0.24245 0.11018 0.24075 0.10741 0.23893 0.10602 C 0.23672 0.10416 0.23437 0.10324 0.23242 0.10139 C 0.2306 0.10046 0.22591 0.09629 0.22383 0.09514 C 0.22187 0.09421 0.22005 0.09398 0.21849 0.09305 C 0.20911 0.09398 0.19961 0.09352 0.19049 0.09514 C 0.1875 0.09583 0.18489 0.09884 0.1819 0.09953 L 0.17135 0.10139 C 0.16836 0.10231 0.16536 0.10324 0.16276 0.1037 C 0.1582 0.1044 0.15416 0.10509 0.14961 0.10602 C 0.14817 0.10648 0.14687 0.10694 0.14531 0.10787 C 0.14427 0.10833 0.14323 0.10972 0.14206 0.10995 C 0.14023 0.11088 0.13828 0.11157 0.13672 0.11203 C 0.12942 0.11921 0.12877 0.12083 0.11745 0.12477 C 0.11263 0.12639 0.10807 0.12639 0.10325 0.12685 C 0.07747 0.13125 0.11028 0.12778 0.06341 0.13102 C 0.06211 0.13194 0.06054 0.13287 0.05924 0.13333 C 0.04023 0.1375 0.04974 0.13194 0.04088 0.1375 C 0.0319 0.1368 0.02278 0.13796 0.01406 0.13518 C 0.01289 0.13495 0.01289 0.13055 0.01198 0.12916 C 0.01094 0.12754 0.00963 0.12754 0.00859 0.12685 C 0.00651 0.11528 0.00859 0.12569 0.0056 0.11435 C 0.00338 0.10694 0.00338 0.10648 0.00208 0.09953 C 0.00182 0.07916 0.00156 0.05833 0.00104 0.03796 C 0.00078 0.0287 0.00065 0.01944 2.29167E-6 0.01018 C -0.00013 0.00833 -0.00039 0.00602 -0.00104 0.00416 C -0.00169 0.00231 -0.00248 0.00139 -0.003 2.22222E-6 L 2.29167E-6 2.22222E-6 " pathEditMode="relative" rAng="0" ptsTypes="AAAAAAAAAAAAAAAAAAAAAAAAAAAAAAAAAAAAAAAAAAAAAAAAAAAAAAAAAAAAAAAAAAAAAAAAAAAAAAAAAAAAAAAAAAAAAAAAA">
                                      <p:cBhvr>
                                        <p:cTn id="14" dur="2000" fill="hold"/>
                                        <p:tgtEl>
                                          <p:spTgt spid="39"/>
                                        </p:tgtEl>
                                        <p:attrNameLst>
                                          <p:attrName>ppt_x</p:attrName>
                                          <p:attrName>ppt_y</p:attrName>
                                        </p:attrNameLst>
                                      </p:cBhvr>
                                      <p:rCtr x="-38529" y="-40185"/>
                                    </p:animMotion>
                                  </p:childTnLst>
                                </p:cTn>
                              </p:par>
                              <p:par>
                                <p:cTn id="15" presetID="53" presetClass="entr" presetSubtype="16"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750" fill="hold"/>
                                        <p:tgtEl>
                                          <p:spTgt spid="40"/>
                                        </p:tgtEl>
                                        <p:attrNameLst>
                                          <p:attrName>ppt_w</p:attrName>
                                        </p:attrNameLst>
                                      </p:cBhvr>
                                      <p:tavLst>
                                        <p:tav tm="0">
                                          <p:val>
                                            <p:fltVal val="0"/>
                                          </p:val>
                                        </p:tav>
                                        <p:tav tm="100000">
                                          <p:val>
                                            <p:strVal val="#ppt_w"/>
                                          </p:val>
                                        </p:tav>
                                      </p:tavLst>
                                    </p:anim>
                                    <p:anim calcmode="lin" valueType="num">
                                      <p:cBhvr>
                                        <p:cTn id="18" dur="750" fill="hold"/>
                                        <p:tgtEl>
                                          <p:spTgt spid="40"/>
                                        </p:tgtEl>
                                        <p:attrNameLst>
                                          <p:attrName>ppt_h</p:attrName>
                                        </p:attrNameLst>
                                      </p:cBhvr>
                                      <p:tavLst>
                                        <p:tav tm="0">
                                          <p:val>
                                            <p:fltVal val="0"/>
                                          </p:val>
                                        </p:tav>
                                        <p:tav tm="100000">
                                          <p:val>
                                            <p:strVal val="#ppt_h"/>
                                          </p:val>
                                        </p:tav>
                                      </p:tavLst>
                                    </p:anim>
                                    <p:animEffect transition="in" filter="fade">
                                      <p:cBhvr>
                                        <p:cTn id="19" dur="750"/>
                                        <p:tgtEl>
                                          <p:spTgt spid="40"/>
                                        </p:tgtEl>
                                      </p:cBhvr>
                                    </p:animEffect>
                                  </p:childTnLst>
                                </p:cTn>
                              </p:par>
                              <p:par>
                                <p:cTn id="20" presetID="53" presetClass="entr" presetSubtype="16"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750" fill="hold"/>
                                        <p:tgtEl>
                                          <p:spTgt spid="41"/>
                                        </p:tgtEl>
                                        <p:attrNameLst>
                                          <p:attrName>ppt_w</p:attrName>
                                        </p:attrNameLst>
                                      </p:cBhvr>
                                      <p:tavLst>
                                        <p:tav tm="0">
                                          <p:val>
                                            <p:fltVal val="0"/>
                                          </p:val>
                                        </p:tav>
                                        <p:tav tm="100000">
                                          <p:val>
                                            <p:strVal val="#ppt_w"/>
                                          </p:val>
                                        </p:tav>
                                      </p:tavLst>
                                    </p:anim>
                                    <p:anim calcmode="lin" valueType="num">
                                      <p:cBhvr>
                                        <p:cTn id="23" dur="750" fill="hold"/>
                                        <p:tgtEl>
                                          <p:spTgt spid="41"/>
                                        </p:tgtEl>
                                        <p:attrNameLst>
                                          <p:attrName>ppt_h</p:attrName>
                                        </p:attrNameLst>
                                      </p:cBhvr>
                                      <p:tavLst>
                                        <p:tav tm="0">
                                          <p:val>
                                            <p:fltVal val="0"/>
                                          </p:val>
                                        </p:tav>
                                        <p:tav tm="100000">
                                          <p:val>
                                            <p:strVal val="#ppt_h"/>
                                          </p:val>
                                        </p:tav>
                                      </p:tavLst>
                                    </p:anim>
                                    <p:animEffect transition="in" filter="fade">
                                      <p:cBhvr>
                                        <p:cTn id="24" dur="750"/>
                                        <p:tgtEl>
                                          <p:spTgt spid="41"/>
                                        </p:tgtEl>
                                      </p:cBhvr>
                                    </p:animEffect>
                                  </p:childTnLst>
                                </p:cTn>
                              </p:par>
                              <p:par>
                                <p:cTn id="25" presetID="53" presetClass="entr" presetSubtype="16"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750" fill="hold"/>
                                        <p:tgtEl>
                                          <p:spTgt spid="42"/>
                                        </p:tgtEl>
                                        <p:attrNameLst>
                                          <p:attrName>ppt_w</p:attrName>
                                        </p:attrNameLst>
                                      </p:cBhvr>
                                      <p:tavLst>
                                        <p:tav tm="0">
                                          <p:val>
                                            <p:fltVal val="0"/>
                                          </p:val>
                                        </p:tav>
                                        <p:tav tm="100000">
                                          <p:val>
                                            <p:strVal val="#ppt_w"/>
                                          </p:val>
                                        </p:tav>
                                      </p:tavLst>
                                    </p:anim>
                                    <p:anim calcmode="lin" valueType="num">
                                      <p:cBhvr>
                                        <p:cTn id="28" dur="750" fill="hold"/>
                                        <p:tgtEl>
                                          <p:spTgt spid="42"/>
                                        </p:tgtEl>
                                        <p:attrNameLst>
                                          <p:attrName>ppt_h</p:attrName>
                                        </p:attrNameLst>
                                      </p:cBhvr>
                                      <p:tavLst>
                                        <p:tav tm="0">
                                          <p:val>
                                            <p:fltVal val="0"/>
                                          </p:val>
                                        </p:tav>
                                        <p:tav tm="100000">
                                          <p:val>
                                            <p:strVal val="#ppt_h"/>
                                          </p:val>
                                        </p:tav>
                                      </p:tavLst>
                                    </p:anim>
                                    <p:animEffect transition="in" filter="fade">
                                      <p:cBhvr>
                                        <p:cTn id="29" dur="750"/>
                                        <p:tgtEl>
                                          <p:spTgt spid="42"/>
                                        </p:tgtEl>
                                      </p:cBhvr>
                                    </p:animEffect>
                                  </p:childTnLst>
                                </p:cTn>
                              </p:par>
                              <p:par>
                                <p:cTn id="30" presetID="22" presetClass="entr" presetSubtype="4" fill="hold" nodeType="withEffect">
                                  <p:stCondLst>
                                    <p:cond delay="100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1000"/>
                                        <p:tgtEl>
                                          <p:spTgt spid="45"/>
                                        </p:tgtEl>
                                      </p:cBhvr>
                                    </p:animEffect>
                                  </p:childTnLst>
                                </p:cTn>
                              </p:par>
                              <p:par>
                                <p:cTn id="33" presetID="22" presetClass="entr" presetSubtype="4" fill="hold" nodeType="withEffect">
                                  <p:stCondLst>
                                    <p:cond delay="100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par>
                                <p:cTn id="36" presetID="22" presetClass="entr" presetSubtype="4"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down)">
                                      <p:cBhvr>
                                        <p:cTn id="38" dur="500"/>
                                        <p:tgtEl>
                                          <p:spTgt spid="35"/>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circle(in)">
                                      <p:cBhvr>
                                        <p:cTn id="41" dur="2000"/>
                                        <p:tgtEl>
                                          <p:spTgt spid="32"/>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circle(in)">
                                      <p:cBhvr>
                                        <p:cTn id="44"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2"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405" y="479769"/>
            <a:ext cx="11414586"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1</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Quan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sát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tranh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nói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về</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việc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từng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người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trong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tranh</a:t>
            </a:r>
            <a:endParaRPr lang="en-US" sz="3200" b="1" dirty="0">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52955" t="13368" r="1" b="41661"/>
          <a:stretch/>
        </p:blipFill>
        <p:spPr>
          <a:xfrm>
            <a:off x="6489784" y="1159827"/>
            <a:ext cx="5111666" cy="3362326"/>
          </a:xfrm>
          <a:prstGeom prst="rect">
            <a:avLst/>
          </a:prstGeom>
        </p:spPr>
      </p:pic>
      <p:pic>
        <p:nvPicPr>
          <p:cNvPr id="5" name="Picture 4"/>
          <p:cNvPicPr>
            <a:picLocks noChangeAspect="1"/>
          </p:cNvPicPr>
          <p:nvPr/>
        </p:nvPicPr>
        <p:blipFill rotWithShape="1">
          <a:blip r:embed="rId2"/>
          <a:srcRect l="6229" t="13368" r="47220" b="41661"/>
          <a:stretch/>
        </p:blipFill>
        <p:spPr>
          <a:xfrm>
            <a:off x="496525" y="1159827"/>
            <a:ext cx="5058151" cy="3362326"/>
          </a:xfrm>
          <a:prstGeom prst="rect">
            <a:avLst/>
          </a:prstGeom>
        </p:spPr>
      </p:pic>
      <p:sp>
        <p:nvSpPr>
          <p:cNvPr id="7" name="TextBox 6"/>
          <p:cNvSpPr txBox="1"/>
          <p:nvPr/>
        </p:nvSpPr>
        <p:spPr>
          <a:xfrm>
            <a:off x="797167" y="4522153"/>
            <a:ext cx="10804283" cy="1446550"/>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THẢO LUẬN NHÓM</a:t>
            </a:r>
          </a:p>
          <a:p>
            <a:pPr marL="457200" indent="-457200">
              <a:buFont typeface="Wingdings" pitchFamily="2" charset="2"/>
              <a:buChar char="v"/>
            </a:pPr>
            <a:r>
              <a:rPr lang="vi-VN" sz="3200" dirty="0">
                <a:latin typeface="Times New Roman" panose="02020603050405020304" pitchFamily="18" charset="0"/>
                <a:cs typeface="Times New Roman" panose="02020603050405020304" pitchFamily="18" charset="0"/>
              </a:rPr>
              <a:t>Các bạn nhỏ trong tranh đang làm gì? </a:t>
            </a:r>
            <a:r>
              <a:rPr lang="en-US" sz="3200" dirty="0">
                <a:latin typeface="Times New Roman" panose="02020603050405020304" pitchFamily="18" charset="0"/>
                <a:cs typeface="Times New Roman" panose="02020603050405020304" pitchFamily="18" charset="0"/>
              </a:rPr>
              <a:t>Theo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v</a:t>
            </a:r>
            <a:r>
              <a:rPr lang="vi-VN" sz="3200" dirty="0">
                <a:latin typeface="Times New Roman" panose="02020603050405020304" pitchFamily="18" charset="0"/>
                <a:cs typeface="Times New Roman" panose="02020603050405020304" pitchFamily="18" charset="0"/>
              </a:rPr>
              <a:t>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nên 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a:t>
            </a:r>
          </a:p>
        </p:txBody>
      </p:sp>
      <p:cxnSp>
        <p:nvCxnSpPr>
          <p:cNvPr id="6" name="Straight Connector 5">
            <a:extLst>
              <a:ext uri="{FF2B5EF4-FFF2-40B4-BE49-F238E27FC236}">
                <a16:creationId xmlns:a16="http://schemas.microsoft.com/office/drawing/2014/main" id="{65F63FDE-3BAE-7113-D28B-8C34E570A071}"/>
              </a:ext>
            </a:extLst>
          </p:cNvPr>
          <p:cNvCxnSpPr/>
          <p:nvPr/>
        </p:nvCxnSpPr>
        <p:spPr>
          <a:xfrm>
            <a:off x="797167" y="1064544"/>
            <a:ext cx="266936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C6F0C57-29F3-8FAF-A4B8-8EF996D943AB}"/>
              </a:ext>
            </a:extLst>
          </p:cNvPr>
          <p:cNvCxnSpPr>
            <a:cxnSpLocks/>
          </p:cNvCxnSpPr>
          <p:nvPr/>
        </p:nvCxnSpPr>
        <p:spPr>
          <a:xfrm>
            <a:off x="4177536" y="1064544"/>
            <a:ext cx="7272936"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95886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9F223ED4-76E9-42D1-809E-F0199C3615D4}"/>
              </a:ext>
            </a:extLst>
          </p:cNvPr>
          <p:cNvSpPr txBox="1"/>
          <p:nvPr/>
        </p:nvSpPr>
        <p:spPr>
          <a:xfrm>
            <a:off x="866691" y="540413"/>
            <a:ext cx="10458618" cy="658835"/>
          </a:xfrm>
          <a:prstGeom prst="rect">
            <a:avLst/>
          </a:prstGeom>
          <a:noFill/>
        </p:spPr>
        <p:txBody>
          <a:bodyPr wrap="square" rtlCol="0">
            <a:spAutoFit/>
          </a:bodyPr>
          <a:lstStyle/>
          <a:p>
            <a:pPr defTabSz="1219170">
              <a:lnSpc>
                <a:spcPct val="150000"/>
              </a:lnSpc>
              <a:buClr>
                <a:srgbClr val="000000"/>
              </a:buClr>
            </a:pP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1</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Quan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sát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tranh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việc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của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 name="Picture 19" descr="Screen Clipping">
            <a:extLst>
              <a:ext uri="{FF2B5EF4-FFF2-40B4-BE49-F238E27FC236}">
                <a16:creationId xmlns:a16="http://schemas.microsoft.com/office/drawing/2014/main" id="{F7C504D5-CA5A-491E-B640-240A41DC852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241208" y="1941215"/>
            <a:ext cx="7800259" cy="2480840"/>
          </a:xfrm>
          <a:prstGeom prst="rect">
            <a:avLst/>
          </a:prstGeom>
        </p:spPr>
      </p:pic>
      <p:sp>
        <p:nvSpPr>
          <p:cNvPr id="21" name="TextBox 20">
            <a:extLst>
              <a:ext uri="{FF2B5EF4-FFF2-40B4-BE49-F238E27FC236}">
                <a16:creationId xmlns:a16="http://schemas.microsoft.com/office/drawing/2014/main" id="{7C74E7D3-8AE5-4F8A-AFCE-3EBEB6059AB7}"/>
              </a:ext>
            </a:extLst>
          </p:cNvPr>
          <p:cNvSpPr txBox="1"/>
          <p:nvPr/>
        </p:nvSpPr>
        <p:spPr>
          <a:xfrm>
            <a:off x="997527" y="4261815"/>
            <a:ext cx="5154189" cy="1296830"/>
          </a:xfrm>
          <a:prstGeom prst="rect">
            <a:avLst/>
          </a:prstGeom>
          <a:noFill/>
        </p:spPr>
        <p:txBody>
          <a:bodyPr wrap="square" rtlCol="0">
            <a:spAutoFit/>
          </a:bodyPr>
          <a:lstStyle/>
          <a:p>
            <a:pPr defTabSz="1219170">
              <a:lnSpc>
                <a:spcPct val="150000"/>
              </a:lnSpc>
              <a:buClr>
                <a:srgbClr val="000000"/>
              </a:buClr>
            </a:pP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Hai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nhỏ</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đang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nhổ</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hái</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hoa</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2" name="TextBox 21">
            <a:extLst>
              <a:ext uri="{FF2B5EF4-FFF2-40B4-BE49-F238E27FC236}">
                <a16:creationId xmlns:a16="http://schemas.microsoft.com/office/drawing/2014/main" id="{F013D42B-434B-4585-831C-4F790D6E5D4C}"/>
              </a:ext>
            </a:extLst>
          </p:cNvPr>
          <p:cNvSpPr txBox="1"/>
          <p:nvPr/>
        </p:nvSpPr>
        <p:spPr>
          <a:xfrm>
            <a:off x="6426766" y="4261815"/>
            <a:ext cx="5154189" cy="658835"/>
          </a:xfrm>
          <a:prstGeom prst="rect">
            <a:avLst/>
          </a:prstGeom>
          <a:noFill/>
        </p:spPr>
        <p:txBody>
          <a:bodyPr wrap="square" rtlCol="0">
            <a:spAutoFit/>
          </a:bodyPr>
          <a:lstStyle/>
          <a:p>
            <a:pPr algn="ctr" defTabSz="1219170">
              <a:lnSpc>
                <a:spcPct val="150000"/>
              </a:lnSpc>
              <a:buClr>
                <a:srgbClr val="000000"/>
              </a:buClr>
            </a:pP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Hai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nhỏ</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đang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trồng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 name="Rectangle 1">
            <a:extLst>
              <a:ext uri="{FF2B5EF4-FFF2-40B4-BE49-F238E27FC236}">
                <a16:creationId xmlns:a16="http://schemas.microsoft.com/office/drawing/2014/main" id="{13E6586B-156A-978A-0CDB-9135C3BB9303}"/>
              </a:ext>
            </a:extLst>
          </p:cNvPr>
          <p:cNvSpPr/>
          <p:nvPr/>
        </p:nvSpPr>
        <p:spPr>
          <a:xfrm>
            <a:off x="9463596" y="0"/>
            <a:ext cx="2728404" cy="239697"/>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3343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P spid="2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9F223ED4-76E9-42D1-809E-F0199C3615D4}"/>
              </a:ext>
            </a:extLst>
          </p:cNvPr>
          <p:cNvSpPr txBox="1"/>
          <p:nvPr/>
        </p:nvSpPr>
        <p:spPr>
          <a:xfrm>
            <a:off x="866691" y="355471"/>
            <a:ext cx="10458618" cy="620619"/>
          </a:xfrm>
          <a:prstGeom prst="rect">
            <a:avLst/>
          </a:prstGeom>
          <a:noFill/>
        </p:spPr>
        <p:txBody>
          <a:bodyPr wrap="square" rtlCol="0">
            <a:spAutoFit/>
          </a:bodyPr>
          <a:lstStyle/>
          <a:p>
            <a:pPr defTabSz="1219170">
              <a:lnSpc>
                <a:spcPct val="150000"/>
              </a:lnSpc>
              <a:buClr>
                <a:srgbClr val="000000"/>
              </a:buClr>
            </a:pPr>
            <a:r>
              <a:rPr lang="en-US" sz="2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 </a:t>
            </a:r>
            <a:r>
              <a:rPr lang="en-US" sz="2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em</a:t>
            </a:r>
            <a:r>
              <a:rPr lang="en-US" sz="2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việc</a:t>
            </a:r>
            <a:r>
              <a:rPr lang="en-US" sz="2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làm</a:t>
            </a:r>
            <a:r>
              <a:rPr lang="en-US" sz="2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nào</a:t>
            </a:r>
            <a:r>
              <a:rPr lang="en-US" sz="2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nên</a:t>
            </a:r>
            <a:r>
              <a:rPr lang="en-US" sz="2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làm</a:t>
            </a:r>
            <a:r>
              <a:rPr lang="en-US" sz="2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việc</a:t>
            </a:r>
            <a:r>
              <a:rPr lang="en-US" sz="2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làm</a:t>
            </a:r>
            <a:r>
              <a:rPr lang="en-US" sz="2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nào</a:t>
            </a:r>
            <a:r>
              <a:rPr lang="en-US" sz="2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không</a:t>
            </a:r>
            <a:r>
              <a:rPr lang="en-US" sz="2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nên</a:t>
            </a:r>
            <a:r>
              <a:rPr lang="en-US" sz="2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làm</a:t>
            </a:r>
            <a:r>
              <a:rPr lang="en-US" sz="2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Vì</a:t>
            </a:r>
            <a:r>
              <a:rPr lang="en-US" sz="2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sao</a:t>
            </a:r>
            <a:r>
              <a:rPr lang="en-US" sz="2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pic>
        <p:nvPicPr>
          <p:cNvPr id="20" name="Picture 19" descr="Screen Clipping">
            <a:extLst>
              <a:ext uri="{FF2B5EF4-FFF2-40B4-BE49-F238E27FC236}">
                <a16:creationId xmlns:a16="http://schemas.microsoft.com/office/drawing/2014/main" id="{F7C504D5-CA5A-491E-B640-240A41DC852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866691" y="1313645"/>
            <a:ext cx="10458617" cy="2480840"/>
          </a:xfrm>
          <a:prstGeom prst="rect">
            <a:avLst/>
          </a:prstGeom>
        </p:spPr>
      </p:pic>
      <p:sp>
        <p:nvSpPr>
          <p:cNvPr id="21" name="TextBox 20">
            <a:extLst>
              <a:ext uri="{FF2B5EF4-FFF2-40B4-BE49-F238E27FC236}">
                <a16:creationId xmlns:a16="http://schemas.microsoft.com/office/drawing/2014/main" id="{7C74E7D3-8AE5-4F8A-AFCE-3EBEB6059AB7}"/>
              </a:ext>
            </a:extLst>
          </p:cNvPr>
          <p:cNvSpPr txBox="1"/>
          <p:nvPr/>
        </p:nvSpPr>
        <p:spPr>
          <a:xfrm>
            <a:off x="568656" y="3770627"/>
            <a:ext cx="5527343" cy="2597827"/>
          </a:xfrm>
          <a:prstGeom prst="rect">
            <a:avLst/>
          </a:prstGeom>
          <a:noFill/>
        </p:spPr>
        <p:txBody>
          <a:bodyPr wrap="square" rtlCol="0">
            <a:spAutoFit/>
          </a:bodyPr>
          <a:lstStyle/>
          <a:p>
            <a:pPr defTabSz="1219170">
              <a:lnSpc>
                <a:spcPct val="150000"/>
              </a:lnSpc>
              <a:buClr>
                <a:srgbClr val="000000"/>
              </a:buClr>
            </a:pP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Việc</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nhổ</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hái</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hoa</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là</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việc</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nên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vì</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các</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chưa</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có</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ý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thức</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chăm</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sóc</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bảo</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vệ</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cối</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2" name="TextBox 21">
            <a:extLst>
              <a:ext uri="{FF2B5EF4-FFF2-40B4-BE49-F238E27FC236}">
                <a16:creationId xmlns:a16="http://schemas.microsoft.com/office/drawing/2014/main" id="{F013D42B-434B-4585-831C-4F790D6E5D4C}"/>
              </a:ext>
            </a:extLst>
          </p:cNvPr>
          <p:cNvSpPr txBox="1"/>
          <p:nvPr/>
        </p:nvSpPr>
        <p:spPr>
          <a:xfrm>
            <a:off x="6262254" y="3794485"/>
            <a:ext cx="5527343" cy="1951496"/>
          </a:xfrm>
          <a:prstGeom prst="rect">
            <a:avLst/>
          </a:prstGeom>
          <a:noFill/>
        </p:spPr>
        <p:txBody>
          <a:bodyPr wrap="square" rtlCol="0">
            <a:spAutoFit/>
          </a:bodyPr>
          <a:lstStyle/>
          <a:p>
            <a:pPr defTabSz="1219170">
              <a:lnSpc>
                <a:spcPct val="150000"/>
              </a:lnSpc>
              <a:buClr>
                <a:srgbClr val="000000"/>
              </a:buClr>
            </a:pP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Trồng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là</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việc</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nên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vì</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giúp</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bảo</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vệ</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môi</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trường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cho</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khí</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lành</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pic>
        <p:nvPicPr>
          <p:cNvPr id="23" name="Picture 2" descr="Tick Stock Illustrations – 82,642 Tick Stock Illustrations, Vectors &amp;amp;  Clipart - Dreamstime">
            <a:extLst>
              <a:ext uri="{FF2B5EF4-FFF2-40B4-BE49-F238E27FC236}">
                <a16:creationId xmlns:a16="http://schemas.microsoft.com/office/drawing/2014/main" id="{AA8B52F2-D078-4153-99AD-BCFD64B816B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3500" b="90000" l="54750" r="90500"/>
                    </a14:imgEffect>
                  </a14:imgLayer>
                </a14:imgProps>
              </a:ext>
              <a:ext uri="{28A0092B-C50C-407E-A947-70E740481C1C}">
                <a14:useLocalDpi xmlns:a14="http://schemas.microsoft.com/office/drawing/2010/main" val="0"/>
              </a:ext>
            </a:extLst>
          </a:blip>
          <a:srcRect l="52245" t="55355" r="7565" b="10193"/>
          <a:stretch/>
        </p:blipFill>
        <p:spPr bwMode="auto">
          <a:xfrm>
            <a:off x="4933031" y="2588701"/>
            <a:ext cx="1162968" cy="9969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Tick Stock Illustrations – 82,642 Tick Stock Illustrations, Vectors &amp;amp;  Clipart - Dreamstime">
            <a:extLst>
              <a:ext uri="{FF2B5EF4-FFF2-40B4-BE49-F238E27FC236}">
                <a16:creationId xmlns:a16="http://schemas.microsoft.com/office/drawing/2014/main" id="{FE567331-A9EB-4B09-9FDB-CCAB707A0823}"/>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500" b="42000" l="55625" r="90250"/>
                    </a14:imgEffect>
                  </a14:imgLayer>
                </a14:imgProps>
              </a:ext>
              <a:ext uri="{28A0092B-C50C-407E-A947-70E740481C1C}">
                <a14:useLocalDpi xmlns:a14="http://schemas.microsoft.com/office/drawing/2010/main" val="0"/>
              </a:ext>
            </a:extLst>
          </a:blip>
          <a:srcRect l="55625" t="10167" r="9219" b="58000"/>
          <a:stretch/>
        </p:blipFill>
        <p:spPr bwMode="auto">
          <a:xfrm>
            <a:off x="9969613" y="2667982"/>
            <a:ext cx="986255" cy="8930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AA55958-4FC8-48D7-B7D2-AC467D105013}"/>
              </a:ext>
            </a:extLst>
          </p:cNvPr>
          <p:cNvSpPr/>
          <p:nvPr/>
        </p:nvSpPr>
        <p:spPr>
          <a:xfrm>
            <a:off x="9463596" y="0"/>
            <a:ext cx="2728404" cy="213064"/>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11267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d Cat Motion_ Thông điệp nâng cao ý thức bảo vệ môi trường">
            <a:hlinkClick r:id="" action="ppaction://media"/>
            <a:extLst>
              <a:ext uri="{FF2B5EF4-FFF2-40B4-BE49-F238E27FC236}">
                <a16:creationId xmlns:a16="http://schemas.microsoft.com/office/drawing/2014/main" id="{BA190641-33D3-4972-AAF6-48E0EC3204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4905" y="175889"/>
            <a:ext cx="10946167" cy="6157219"/>
          </a:xfrm>
          <a:prstGeom prst="rect">
            <a:avLst/>
          </a:prstGeom>
        </p:spPr>
      </p:pic>
      <p:sp>
        <p:nvSpPr>
          <p:cNvPr id="3" name="Rectangle 2">
            <a:extLst>
              <a:ext uri="{FF2B5EF4-FFF2-40B4-BE49-F238E27FC236}">
                <a16:creationId xmlns:a16="http://schemas.microsoft.com/office/drawing/2014/main" id="{D3E16A4E-5E92-086F-C432-14FB2B6F5147}"/>
              </a:ext>
            </a:extLst>
          </p:cNvPr>
          <p:cNvSpPr/>
          <p:nvPr/>
        </p:nvSpPr>
        <p:spPr>
          <a:xfrm>
            <a:off x="9534617" y="0"/>
            <a:ext cx="2657383" cy="175889"/>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35739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5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954</Words>
  <Application>Microsoft Office PowerPoint</Application>
  <PresentationFormat>Widescreen</PresentationFormat>
  <Paragraphs>66</Paragraphs>
  <Slides>19</Slides>
  <Notes>6</Notes>
  <HiddenSlides>0</HiddenSlides>
  <MMClips>3</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19</vt:i4>
      </vt:variant>
    </vt:vector>
  </HeadingPairs>
  <TitlesOfParts>
    <vt:vector size="37" baseType="lpstr">
      <vt:lpstr>Microsoft YaHei</vt:lpstr>
      <vt:lpstr>SimSun</vt:lpstr>
      <vt:lpstr>SimSun</vt:lpstr>
      <vt:lpstr>Arial</vt:lpstr>
      <vt:lpstr>Arial-Rounded</vt:lpstr>
      <vt:lpstr>Calibri</vt:lpstr>
      <vt:lpstr>Calibri Light</vt:lpstr>
      <vt:lpstr>等线</vt:lpstr>
      <vt:lpstr>等线 Light</vt:lpstr>
      <vt:lpstr>Segoe UI Black</vt:lpstr>
      <vt:lpstr>华文琥珀</vt:lpstr>
      <vt:lpstr>Times New Roman</vt:lpstr>
      <vt:lpstr>Wingdings</vt:lpstr>
      <vt:lpstr>字魂59号-创粗黑</vt:lpstr>
      <vt:lpstr>Office 主题</vt:lpstr>
      <vt:lpstr>千图网拥有20W+精美PPT模板 更多PPT模板下载至：www.58pic.com/office/ppt​​</vt:lpstr>
      <vt:lpstr>1_Office 主题​​</vt:lpstr>
      <vt:lpstr>Office Theme</vt:lpstr>
      <vt:lpstr>PowerPoint Presentation</vt:lpstr>
      <vt:lpstr>PowerPoint Presentation</vt:lpstr>
      <vt:lpstr>TUẦN 26 - Bài 16 TẠM BIỆT CÁNH CAM Tiết 5 - LUYỆN TẬP </vt:lpstr>
      <vt:lpstr>PowerPoint Presentation</vt:lpstr>
      <vt:lpstr>PowerPoint Presentation</vt:lpstr>
      <vt:lpstr>PowerPoint Presentation</vt:lpstr>
      <vt:lpstr>PowerPoint Presentation</vt:lpstr>
      <vt:lpstr>PowerPoint Presentation</vt:lpstr>
      <vt:lpstr>PowerPoint Presentation</vt:lpstr>
      <vt:lpstr>Qua đoạn video vừa rồi, các con hãy nêu những hành động giúp bảo vệ môi trường.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ChatGPT</cp:lastModifiedBy>
  <cp:revision>8</cp:revision>
  <dcterms:created xsi:type="dcterms:W3CDTF">2021-08-03T10:42:59Z</dcterms:created>
  <dcterms:modified xsi:type="dcterms:W3CDTF">2024-03-13T05:03:58Z</dcterms:modified>
</cp:coreProperties>
</file>