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  <p:sldMasterId id="2147483688" r:id="rId3"/>
    <p:sldMasterId id="2147483700" r:id="rId4"/>
  </p:sldMasterIdLst>
  <p:notesMasterIdLst>
    <p:notesMasterId r:id="rId19"/>
  </p:notesMasterIdLst>
  <p:sldIdLst>
    <p:sldId id="267" r:id="rId5"/>
    <p:sldId id="2007577119" r:id="rId6"/>
    <p:sldId id="377" r:id="rId7"/>
    <p:sldId id="2007577120" r:id="rId8"/>
    <p:sldId id="2007577116" r:id="rId9"/>
    <p:sldId id="386" r:id="rId10"/>
    <p:sldId id="2007577121" r:id="rId11"/>
    <p:sldId id="382" r:id="rId12"/>
    <p:sldId id="2007577118" r:id="rId13"/>
    <p:sldId id="381" r:id="rId14"/>
    <p:sldId id="2007577125" r:id="rId15"/>
    <p:sldId id="2007577126" r:id="rId16"/>
    <p:sldId id="2007577117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C9891-7DAA-40CC-B909-AE27ED449E85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5F395-9ECC-4405-8B4F-EFB9B92F49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4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05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035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266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文本占位符 26626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512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279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266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文本占位符 26626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512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9051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97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2662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3" name="文本占位符 26626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512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765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71773-5A0B-472D-BACC-ADA20FE383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6389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3487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782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384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De</a:t>
            </a:r>
          </a:p>
        </p:txBody>
      </p:sp>
    </p:spTree>
    <p:extLst>
      <p:ext uri="{BB962C8B-B14F-4D97-AF65-F5344CB8AC3E}">
        <p14:creationId xmlns:p14="http://schemas.microsoft.com/office/powerpoint/2010/main" val="1724201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04230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2074860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9893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40544584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1894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4384252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740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771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073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798891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4275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435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8766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7293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5035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96867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533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674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8940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2644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2866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FB242-887E-4FBD-BBF2-BE5F9D1D0288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D889-5730-4C0B-93DE-01374490924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57924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8033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71445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0484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2214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4798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5013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680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1626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8047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6431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5927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971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318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935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991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7296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980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073A36-0649-49C9-ACA8-C0C4E07B16C0}"/>
              </a:ext>
            </a:extLst>
          </p:cNvPr>
          <p:cNvSpPr txBox="1"/>
          <p:nvPr userDrawn="1"/>
        </p:nvSpPr>
        <p:spPr>
          <a:xfrm>
            <a:off x="10390243" y="18886"/>
            <a:ext cx="17343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94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10328697" y="6601456"/>
            <a:ext cx="1734350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Design by: </a:t>
            </a:r>
            <a:r>
              <a:rPr lang="en-US" sz="1067" dirty="0" err="1"/>
              <a:t>Hương</a:t>
            </a:r>
            <a:r>
              <a:rPr lang="en-US" sz="1067" dirty="0"/>
              <a:t> </a:t>
            </a:r>
            <a:r>
              <a:rPr lang="en-US" sz="1067" dirty="0" err="1"/>
              <a:t>Thảo</a:t>
            </a:r>
            <a:endParaRPr lang="en-US" sz="1067" dirty="0"/>
          </a:p>
        </p:txBody>
      </p:sp>
    </p:spTree>
    <p:extLst>
      <p:ext uri="{BB962C8B-B14F-4D97-AF65-F5344CB8AC3E}">
        <p14:creationId xmlns:p14="http://schemas.microsoft.com/office/powerpoint/2010/main" val="14210230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FB242-887E-4FBD-BBF2-BE5F9D1D0288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203592" y="-90486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en-US" altLang="zh-CN" dirty="0"/>
              <a:t>Design by: </a:t>
            </a:r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7850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1CC486-9AA6-4977-8BA6-1A9C44700B96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179828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34.xml"/><Relationship Id="rId1" Type="http://schemas.openxmlformats.org/officeDocument/2006/relationships/video" Target="https://www.youtube.com/embed/OcZaMt3RWjE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hFleYTBqlI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228444" y="0"/>
            <a:ext cx="11071901" cy="64536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567" y="1375520"/>
            <a:ext cx="9941384" cy="29546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         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altLang="zh-CN" sz="66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6000" b="1" dirty="0">
                <a:solidFill>
                  <a:srgbClr val="9BBB59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     V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iết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altLang="zh-CN" sz="6000" b="1" i="0" u="none" strike="noStrike" kern="1200" cap="none" spc="0" normalizeH="0" noProof="0" dirty="0" err="1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(53)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7642286" y="4701453"/>
            <a:ext cx="4310365" cy="186124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8510346" y="4346908"/>
            <a:ext cx="1657718" cy="2072148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9923556" y="4404986"/>
            <a:ext cx="1376790" cy="195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978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81A45A-BB2E-4820-8251-88BCB79E0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063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550B12-C30E-D04A-BAFA-950C07818262}"/>
              </a:ext>
            </a:extLst>
          </p:cNvPr>
          <p:cNvSpPr txBox="1"/>
          <p:nvPr/>
        </p:nvSpPr>
        <p:spPr>
          <a:xfrm>
            <a:off x="339969" y="784187"/>
            <a:ext cx="115120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 chó Mi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lu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của em rất đẹp. Chú khoác trên mình bộ lông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bông</a:t>
            </a:r>
            <a:r>
              <a:rPr lang="vi-VN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cổng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Hai con mắt thì đen láy, to tròn như hai hột nhãn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toát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vẻ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mừng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rỡ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. Bốn chân chú ngắn cũn cỡn, chạy cứ lăng xăng.  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ái đuôi của chú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rối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rít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chào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Mi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lu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đẹp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 thế, không thương làm sao 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!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8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81A45A-BB2E-4820-8251-88BCB79E0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5063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550B12-C30E-D04A-BAFA-950C07818262}"/>
              </a:ext>
            </a:extLst>
          </p:cNvPr>
          <p:cNvSpPr txBox="1"/>
          <p:nvPr/>
        </p:nvSpPr>
        <p:spPr>
          <a:xfrm>
            <a:off x="339969" y="784187"/>
            <a:ext cx="115120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 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chuột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giỏi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lần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bác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đuổi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chuột.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Mới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mèo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chóng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chuột .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tức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đuổi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theo.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chốc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tóm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gọn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chuột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chạy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nữa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dũng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sĩ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diệt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Times New Roman" panose="02020603050405020304" pitchFamily="18" charset="0"/>
              </a:rPr>
              <a:t> chuột 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03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6672064" y="5063319"/>
            <a:ext cx="5315712" cy="1560454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7084847" y="4217158"/>
            <a:ext cx="2665984" cy="209369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9282112" y="4217158"/>
            <a:ext cx="2357120" cy="21099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422205-9F66-453C-981C-28C54F147C9A}"/>
              </a:ext>
            </a:extLst>
          </p:cNvPr>
          <p:cNvSpPr txBox="1"/>
          <p:nvPr/>
        </p:nvSpPr>
        <p:spPr>
          <a:xfrm>
            <a:off x="1323833" y="978076"/>
            <a:ext cx="9348716" cy="280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YÊU CẦU CẦN ĐẠT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2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iế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3 - 5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317480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060" y="-131731"/>
            <a:ext cx="7228649" cy="6078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9224" y="4821097"/>
            <a:ext cx="4166396" cy="2036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文本框 11270"/>
          <p:cNvSpPr txBox="1"/>
          <p:nvPr/>
        </p:nvSpPr>
        <p:spPr>
          <a:xfrm>
            <a:off x="2286439" y="2827543"/>
            <a:ext cx="6142415" cy="1913655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chuẩn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loài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nuôi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82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79" t="20025" r="2299" b="24802"/>
          <a:stretch/>
        </p:blipFill>
        <p:spPr>
          <a:xfrm rot="20520875">
            <a:off x="1304477" y="673422"/>
            <a:ext cx="2439219" cy="2875935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25" t="10830" r="28047" b="42989"/>
          <a:stretch/>
        </p:blipFill>
        <p:spPr>
          <a:xfrm rot="21395099">
            <a:off x="2126168" y="1925409"/>
            <a:ext cx="6528960" cy="3987959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00" b="32444"/>
          <a:stretch/>
        </p:blipFill>
        <p:spPr>
          <a:xfrm rot="21079812">
            <a:off x="525706" y="2910832"/>
            <a:ext cx="11401209" cy="5833713"/>
          </a:xfrm>
          <a:prstGeom prst="rect">
            <a:avLst/>
          </a:prstGeom>
        </p:spPr>
      </p:pic>
      <p:pic>
        <p:nvPicPr>
          <p:cNvPr id="15" name="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55"/>
          <a:stretch/>
        </p:blipFill>
        <p:spPr>
          <a:xfrm>
            <a:off x="0" y="3083035"/>
            <a:ext cx="12192000" cy="3774965"/>
          </a:xfrm>
          <a:prstGeom prst="rect">
            <a:avLst/>
          </a:prstGeom>
        </p:spPr>
      </p:pic>
      <p:pic>
        <p:nvPicPr>
          <p:cNvPr id="10" name="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3" t="6948" r="17586" b="9272"/>
          <a:stretch/>
        </p:blipFill>
        <p:spPr>
          <a:xfrm>
            <a:off x="1877849" y="476470"/>
            <a:ext cx="8170041" cy="5745655"/>
          </a:xfrm>
          <a:prstGeom prst="rect">
            <a:avLst/>
          </a:prstGeom>
        </p:spPr>
      </p:pic>
      <p:pic>
        <p:nvPicPr>
          <p:cNvPr id="12" name="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98640" y="3621003"/>
            <a:ext cx="4128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Tạm</a:t>
            </a:r>
            <a:r>
              <a:rPr kumimoji="0" lang="en-US" altLang="zh-CN" sz="48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altLang="zh-CN" sz="48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-400" normalizeH="0" baseline="0" noProof="0" dirty="0" err="1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altLang="zh-CN" sz="4800" b="1" i="0" u="none" strike="noStrike" kern="1200" cap="none" spc="-400" normalizeH="0" baseline="0" noProof="0" dirty="0">
                <a:ln w="19050">
                  <a:solidFill>
                    <a:srgbClr val="1F497D">
                      <a:tint val="1000"/>
                    </a:srgbClr>
                  </a:solidFill>
                  <a:prstDash val="solid"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Segoe UI Black" panose="020B0A02040204020203" pitchFamily="34" charset="0"/>
                <a:cs typeface="Times New Roman" panose="02020603050405020304" pitchFamily="18" charset="0"/>
              </a:rPr>
              <a:t> con</a:t>
            </a:r>
            <a:endParaRPr kumimoji="0" lang="zh-CN" altLang="en-US" sz="4800" b="1" i="0" u="none" strike="noStrike" kern="1200" cap="none" spc="-400" normalizeH="0" baseline="0" noProof="0" dirty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方正粗圆_GBK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4" name="灯片编号占位符 5">
            <a:extLst>
              <a:ext uri="{FF2B5EF4-FFF2-40B4-BE49-F238E27FC236}">
                <a16:creationId xmlns:a16="http://schemas.microsoft.com/office/drawing/2014/main" id="{A75BAE7D-BB61-4F16-BA08-2F64D81CE439}"/>
              </a:ext>
            </a:extLst>
          </p:cNvPr>
          <p:cNvSpPr txBox="1">
            <a:spLocks/>
          </p:cNvSpPr>
          <p:nvPr/>
        </p:nvSpPr>
        <p:spPr>
          <a:xfrm>
            <a:off x="8972773" y="651603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Design by: Hương Thảo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6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67" t="52385" r="7734" b="5896"/>
          <a:stretch/>
        </p:blipFill>
        <p:spPr>
          <a:xfrm>
            <a:off x="6672064" y="5063319"/>
            <a:ext cx="5315712" cy="1560454"/>
          </a:xfrm>
          <a:prstGeom prst="rect">
            <a:avLst/>
          </a:prstGeom>
        </p:spPr>
      </p:pic>
      <p:pic>
        <p:nvPicPr>
          <p:cNvPr id="7" name="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7084847" y="4217158"/>
            <a:ext cx="2665984" cy="2093690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9282112" y="4217158"/>
            <a:ext cx="2357120" cy="21099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422205-9F66-453C-981C-28C54F147C9A}"/>
              </a:ext>
            </a:extLst>
          </p:cNvPr>
          <p:cNvSpPr txBox="1"/>
          <p:nvPr/>
        </p:nvSpPr>
        <p:spPr>
          <a:xfrm>
            <a:off x="1323833" y="978076"/>
            <a:ext cx="9348716" cy="2803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YÊU CẦU CẦN ĐẠT</a:t>
            </a:r>
          </a:p>
          <a:p>
            <a:endParaRPr lang="en-US" sz="3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2000"/>
              </a:lnSpc>
              <a:spcAft>
                <a:spcPts val="200"/>
              </a:spcAft>
            </a:pP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văn</a:t>
            </a:r>
            <a:endParaRPr lang="en-US" sz="30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2000"/>
              </a:lnSpc>
              <a:spcAft>
                <a:spcPts val="200"/>
              </a:spcAft>
            </a:pP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vi-VN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iế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3 - 5 </a:t>
            </a:r>
            <a:r>
              <a:rPr lang="en-US" sz="3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vật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sát</a:t>
            </a:r>
            <a:r>
              <a:rPr lang="en-US" sz="30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</a:t>
            </a:r>
            <a:endParaRPr lang="en-US" sz="30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788928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2975" y="579011"/>
            <a:ext cx="8989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1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đoạn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văn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kể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2800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xuân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FFAB40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2800" kern="0" dirty="0">
                <a:solidFill>
                  <a:srgbClr val="FFAB40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FAB40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thu</a:t>
            </a:r>
            <a:r>
              <a:rPr lang="en-US" sz="2800" kern="0" dirty="0">
                <a:solidFill>
                  <a:srgbClr val="FFAB40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BAE5E4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2800" kern="0" dirty="0">
                <a:solidFill>
                  <a:srgbClr val="BAE5E4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BAE5E4">
                    <a:lumMod val="50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5483" y="1648206"/>
            <a:ext cx="11380035" cy="453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rừng</a:t>
            </a:r>
            <a:endParaRPr lang="en-US" sz="28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rừng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xuân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cả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kéo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nhau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bẻ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măng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uống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mật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ong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nhặt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quả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hạt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dẻ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bố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mẹ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cùng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béo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rung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rinh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bước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lặc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lè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lặc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lè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Béo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nỗi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tới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suốt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ba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rét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cả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tránh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gió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gốc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cây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cần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kiếm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ăn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mút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bàn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chân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mỡ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cũng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đủ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no.</a:t>
            </a: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8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                                                                               (</a:t>
            </a:r>
            <a:r>
              <a:rPr lang="en-US" sz="28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Tô</a:t>
            </a:r>
            <a:r>
              <a:rPr lang="en-US" sz="28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i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Hoài</a:t>
            </a:r>
            <a:r>
              <a:rPr lang="en-US" sz="28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D455771-FAD7-BCA6-D084-38D834A689F7}"/>
              </a:ext>
            </a:extLst>
          </p:cNvPr>
          <p:cNvCxnSpPr/>
          <p:nvPr/>
        </p:nvCxnSpPr>
        <p:spPr>
          <a:xfrm>
            <a:off x="1665027" y="1064525"/>
            <a:ext cx="240200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693DB56-C2A7-7B08-3C07-289536A49ED0}"/>
              </a:ext>
            </a:extLst>
          </p:cNvPr>
          <p:cNvCxnSpPr>
            <a:cxnSpLocks/>
          </p:cNvCxnSpPr>
          <p:nvPr/>
        </p:nvCxnSpPr>
        <p:spPr>
          <a:xfrm>
            <a:off x="4765343" y="1064525"/>
            <a:ext cx="44196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B8E190-A26A-3893-CAFC-239ECF062D0D}"/>
              </a:ext>
            </a:extLst>
          </p:cNvPr>
          <p:cNvCxnSpPr>
            <a:cxnSpLocks/>
          </p:cNvCxnSpPr>
          <p:nvPr/>
        </p:nvCxnSpPr>
        <p:spPr>
          <a:xfrm>
            <a:off x="1298812" y="1533118"/>
            <a:ext cx="45424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368116" y="6592529"/>
            <a:ext cx="1823884" cy="26547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52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2975" y="579011"/>
            <a:ext cx="8989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1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Đọc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đoạn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văn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sau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kể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lại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hoạt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động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2000" kern="0" dirty="0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FC7D77">
                    <a:lumMod val="75000"/>
                  </a:srgb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xuân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thu</a:t>
            </a:r>
            <a:r>
              <a:rPr lang="en-US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đông</a:t>
            </a:r>
            <a:r>
              <a:rPr lang="en-US" sz="2000" kern="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5483" y="1648206"/>
            <a:ext cx="11380035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0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b="1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rừng</a:t>
            </a:r>
            <a:endParaRPr lang="en-US" sz="2000" b="1" kern="0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Arial"/>
            </a:endParaRPr>
          </a:p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  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ở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rừng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xuân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cả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kéo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nhau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bẻ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măng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uống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mật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ong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thu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nhặt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quả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hạt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dẻ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bố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mẹ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con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cùng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béo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rung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rinh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bước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lặc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lè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lặc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lè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Béo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đến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nỗi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mùa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đông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tới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suốt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ba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tháng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rét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cả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nhà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gấu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đứng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tránh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gió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gốc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cây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cần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kiếm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ăn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mút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hai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bàn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chân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mỡ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cũng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000" kern="0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đủ</a:t>
            </a:r>
            <a:r>
              <a:rPr lang="en-US" sz="2000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no.</a:t>
            </a:r>
            <a:r>
              <a:rPr lang="en-US" sz="2000" i="1" kern="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rPr>
              <a:t>                                                                                 </a:t>
            </a:r>
          </a:p>
        </p:txBody>
      </p: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10555799" y="2569226"/>
            <a:ext cx="103115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5518757" y="2587975"/>
            <a:ext cx="3761721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>
            <a:off x="3671248" y="3541403"/>
            <a:ext cx="2647663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A8C6FF6-372D-40B9-BF93-6F8F1297C8DB}"/>
              </a:ext>
            </a:extLst>
          </p:cNvPr>
          <p:cNvSpPr txBox="1"/>
          <p:nvPr/>
        </p:nvSpPr>
        <p:spPr>
          <a:xfrm>
            <a:off x="1351127" y="4187737"/>
            <a:ext cx="97717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AutoNum type="arabicPeriod"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1517DC6-E5D2-4518-8DE2-C8639D959D1B}"/>
              </a:ext>
            </a:extLst>
          </p:cNvPr>
          <p:cNvCxnSpPr>
            <a:cxnSpLocks/>
          </p:cNvCxnSpPr>
          <p:nvPr/>
        </p:nvCxnSpPr>
        <p:spPr>
          <a:xfrm>
            <a:off x="9016567" y="3507494"/>
            <a:ext cx="2365666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B0ED18-7B5C-47EA-8F51-91DDBBCE76AB}"/>
              </a:ext>
            </a:extLst>
          </p:cNvPr>
          <p:cNvCxnSpPr>
            <a:cxnSpLocks/>
          </p:cNvCxnSpPr>
          <p:nvPr/>
        </p:nvCxnSpPr>
        <p:spPr>
          <a:xfrm>
            <a:off x="647400" y="3049172"/>
            <a:ext cx="103115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006335C-CB9A-4041-8EF7-5ADC075B1232}"/>
              </a:ext>
            </a:extLst>
          </p:cNvPr>
          <p:cNvCxnSpPr>
            <a:cxnSpLocks/>
          </p:cNvCxnSpPr>
          <p:nvPr/>
        </p:nvCxnSpPr>
        <p:spPr>
          <a:xfrm>
            <a:off x="611819" y="3946278"/>
            <a:ext cx="1066731" cy="0"/>
          </a:xfrm>
          <a:prstGeom prst="line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368116" y="6592529"/>
            <a:ext cx="1823884" cy="26547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4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图片 11268" descr="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3351" y="-1"/>
            <a:ext cx="7228649" cy="60783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11269" descr="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9224" y="4821097"/>
            <a:ext cx="4166396" cy="203690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1" name="文本框 11270"/>
          <p:cNvSpPr txBox="1"/>
          <p:nvPr/>
        </p:nvSpPr>
        <p:spPr>
          <a:xfrm>
            <a:off x="5846385" y="2907442"/>
            <a:ext cx="6142415" cy="1913655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3-5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E1CD02-59AB-4B52-97B6-E21B7CC738CD}"/>
              </a:ext>
            </a:extLst>
          </p:cNvPr>
          <p:cNvSpPr/>
          <p:nvPr/>
        </p:nvSpPr>
        <p:spPr>
          <a:xfrm>
            <a:off x="153417" y="162907"/>
            <a:ext cx="4809934" cy="630526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11270">
            <a:extLst>
              <a:ext uri="{FF2B5EF4-FFF2-40B4-BE49-F238E27FC236}">
                <a16:creationId xmlns:a16="http://schemas.microsoft.com/office/drawing/2014/main" id="{1D55EEB1-33FE-41C6-9E04-A4CF68C78161}"/>
              </a:ext>
            </a:extLst>
          </p:cNvPr>
          <p:cNvSpPr txBox="1"/>
          <p:nvPr/>
        </p:nvSpPr>
        <p:spPr>
          <a:xfrm>
            <a:off x="359875" y="1127605"/>
            <a:ext cx="4161959" cy="4375868"/>
          </a:xfrm>
          <a:prstGeom prst="rect">
            <a:avLst/>
          </a:prstGeom>
          <a:noFill/>
          <a:ln w="9525">
            <a:noFill/>
          </a:ln>
        </p:spPr>
        <p:txBody>
          <a:bodyPr wrap="square" lIns="66349" tIns="33174" rIns="66349" bIns="33174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Khi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66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1" grpId="0" build="allAtOnce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338EA0-7497-4359-9175-19E2A335E754}"/>
              </a:ext>
            </a:extLst>
          </p:cNvPr>
          <p:cNvSpPr txBox="1"/>
          <p:nvPr/>
        </p:nvSpPr>
        <p:spPr>
          <a:xfrm>
            <a:off x="2643188" y="1148482"/>
            <a:ext cx="81867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 CHÍ KỂ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 được tên con vật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Khi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 được hoạt động của con vật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Nêu được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về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vật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8937523" y="6592529"/>
            <a:ext cx="3254477" cy="26547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40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C31744C-6484-BC91-A630-25524CD679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文本框 11270">
            <a:extLst>
              <a:ext uri="{FF2B5EF4-FFF2-40B4-BE49-F238E27FC236}">
                <a16:creationId xmlns:a16="http://schemas.microsoft.com/office/drawing/2014/main" id="{1D55EEB1-33FE-41C6-9E04-A4CF68C78161}"/>
              </a:ext>
            </a:extLst>
          </p:cNvPr>
          <p:cNvSpPr txBox="1"/>
          <p:nvPr/>
        </p:nvSpPr>
        <p:spPr>
          <a:xfrm>
            <a:off x="2582422" y="1135094"/>
            <a:ext cx="4730739" cy="49788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66349" tIns="33174" rIns="66349" bIns="33174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E99B01-BC41-47DF-BC1B-D232EB496E0C}"/>
              </a:ext>
            </a:extLst>
          </p:cNvPr>
          <p:cNvSpPr txBox="1"/>
          <p:nvPr/>
        </p:nvSpPr>
        <p:spPr>
          <a:xfrm>
            <a:off x="1050878" y="354842"/>
            <a:ext cx="9730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3-5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</a:p>
        </p:txBody>
      </p:sp>
      <p:sp>
        <p:nvSpPr>
          <p:cNvPr id="10" name="文本框 11270">
            <a:extLst>
              <a:ext uri="{FF2B5EF4-FFF2-40B4-BE49-F238E27FC236}">
                <a16:creationId xmlns:a16="http://schemas.microsoft.com/office/drawing/2014/main" id="{CC388A6F-DFF3-4E50-B766-48E3C9EF27B7}"/>
              </a:ext>
            </a:extLst>
          </p:cNvPr>
          <p:cNvSpPr txBox="1"/>
          <p:nvPr/>
        </p:nvSpPr>
        <p:spPr>
          <a:xfrm>
            <a:off x="2582422" y="5644953"/>
            <a:ext cx="4773809" cy="92877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lIns="66349" tIns="33174" rIns="66349" bIns="33174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EB9ACB-C9B9-4C90-9C13-8543006D577A}"/>
              </a:ext>
            </a:extLst>
          </p:cNvPr>
          <p:cNvSpPr txBox="1"/>
          <p:nvPr/>
        </p:nvSpPr>
        <p:spPr>
          <a:xfrm>
            <a:off x="232012" y="2336091"/>
            <a:ext cx="122829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0F5E151-CA50-4F1F-BC9B-2EFB3B875091}"/>
              </a:ext>
            </a:extLst>
          </p:cNvPr>
          <p:cNvCxnSpPr>
            <a:cxnSpLocks/>
          </p:cNvCxnSpPr>
          <p:nvPr/>
        </p:nvCxnSpPr>
        <p:spPr>
          <a:xfrm flipV="1">
            <a:off x="1460310" y="1277535"/>
            <a:ext cx="1122112" cy="16229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9B64ABC-62B1-43FB-81F5-535DA02B184D}"/>
              </a:ext>
            </a:extLst>
          </p:cNvPr>
          <p:cNvSpPr txBox="1"/>
          <p:nvPr/>
        </p:nvSpPr>
        <p:spPr>
          <a:xfrm>
            <a:off x="2582422" y="2264221"/>
            <a:ext cx="474796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Khi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7CC00C3-47BB-40F2-9F35-F4F58D8BC918}"/>
              </a:ext>
            </a:extLst>
          </p:cNvPr>
          <p:cNvCxnSpPr>
            <a:cxnSpLocks/>
          </p:cNvCxnSpPr>
          <p:nvPr/>
        </p:nvCxnSpPr>
        <p:spPr>
          <a:xfrm>
            <a:off x="1460310" y="2945073"/>
            <a:ext cx="1122112" cy="132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D0AEF77-CE3A-4CA6-A8F2-7B72CF754E0D}"/>
              </a:ext>
            </a:extLst>
          </p:cNvPr>
          <p:cNvSpPr txBox="1"/>
          <p:nvPr/>
        </p:nvSpPr>
        <p:spPr>
          <a:xfrm>
            <a:off x="2565194" y="3884101"/>
            <a:ext cx="4747967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D06C030-E348-4C10-B565-FB3A99905984}"/>
              </a:ext>
            </a:extLst>
          </p:cNvPr>
          <p:cNvCxnSpPr>
            <a:cxnSpLocks/>
          </p:cNvCxnSpPr>
          <p:nvPr/>
        </p:nvCxnSpPr>
        <p:spPr>
          <a:xfrm>
            <a:off x="1426471" y="2956628"/>
            <a:ext cx="1122112" cy="16553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A1B51A7-8B7C-4653-8ADB-C40FE7F2D1BF}"/>
              </a:ext>
            </a:extLst>
          </p:cNvPr>
          <p:cNvSpPr txBox="1"/>
          <p:nvPr/>
        </p:nvSpPr>
        <p:spPr>
          <a:xfrm>
            <a:off x="8857397" y="1114633"/>
            <a:ext cx="311779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C7EEDAF-730D-4586-83C3-F352395EDE7B}"/>
              </a:ext>
            </a:extLst>
          </p:cNvPr>
          <p:cNvCxnSpPr>
            <a:cxnSpLocks/>
          </p:cNvCxnSpPr>
          <p:nvPr/>
        </p:nvCxnSpPr>
        <p:spPr>
          <a:xfrm>
            <a:off x="1475512" y="3010676"/>
            <a:ext cx="1140749" cy="34507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A008AA37-EA8C-4193-A5BC-6A3F2711795D}"/>
              </a:ext>
            </a:extLst>
          </p:cNvPr>
          <p:cNvSpPr txBox="1"/>
          <p:nvPr/>
        </p:nvSpPr>
        <p:spPr>
          <a:xfrm>
            <a:off x="8734567" y="2228671"/>
            <a:ext cx="322542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vi/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69B1FD4-CF67-42DF-BF6E-D673FCD4B9DC}"/>
              </a:ext>
            </a:extLst>
          </p:cNvPr>
          <p:cNvSpPr txBox="1"/>
          <p:nvPr/>
        </p:nvSpPr>
        <p:spPr>
          <a:xfrm>
            <a:off x="8749769" y="3904109"/>
            <a:ext cx="322542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chuột / …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9BA8B8-BBA2-4ED6-B258-8AAA09A4F3BD}"/>
              </a:ext>
            </a:extLst>
          </p:cNvPr>
          <p:cNvSpPr txBox="1"/>
          <p:nvPr/>
        </p:nvSpPr>
        <p:spPr>
          <a:xfrm>
            <a:off x="8749769" y="5630426"/>
            <a:ext cx="322542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66B7237-6088-42F9-A334-A4E94E4809CF}"/>
              </a:ext>
            </a:extLst>
          </p:cNvPr>
          <p:cNvCxnSpPr>
            <a:cxnSpLocks/>
            <a:stCxn id="6" idx="3"/>
            <a:endCxn id="23" idx="1"/>
          </p:cNvCxnSpPr>
          <p:nvPr/>
        </p:nvCxnSpPr>
        <p:spPr>
          <a:xfrm>
            <a:off x="7313161" y="1384036"/>
            <a:ext cx="1544236" cy="146096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22EEEFA-881F-478C-9FF3-9A6060A32F1E}"/>
              </a:ext>
            </a:extLst>
          </p:cNvPr>
          <p:cNvCxnSpPr>
            <a:cxnSpLocks/>
            <a:endCxn id="33" idx="1"/>
          </p:cNvCxnSpPr>
          <p:nvPr/>
        </p:nvCxnSpPr>
        <p:spPr>
          <a:xfrm flipV="1">
            <a:off x="7330389" y="2828836"/>
            <a:ext cx="1404178" cy="174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43E44F3-0B7E-4E64-9345-2773C47637CD}"/>
              </a:ext>
            </a:extLst>
          </p:cNvPr>
          <p:cNvCxnSpPr>
            <a:cxnSpLocks/>
            <a:stCxn id="24" idx="3"/>
          </p:cNvCxnSpPr>
          <p:nvPr/>
        </p:nvCxnSpPr>
        <p:spPr>
          <a:xfrm flipV="1">
            <a:off x="7313161" y="4361154"/>
            <a:ext cx="1447248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C47303C-F153-4127-B54C-0F7150418FC7}"/>
              </a:ext>
            </a:extLst>
          </p:cNvPr>
          <p:cNvCxnSpPr>
            <a:cxnSpLocks/>
          </p:cNvCxnSpPr>
          <p:nvPr/>
        </p:nvCxnSpPr>
        <p:spPr>
          <a:xfrm>
            <a:off x="7373459" y="6109339"/>
            <a:ext cx="1361108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623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8" grpId="0" animBg="1"/>
      <p:bldP spid="24" grpId="0" animBg="1"/>
      <p:bldP spid="23" grpId="0" animBg="1"/>
      <p:bldP spid="33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127B7-8F7F-0E45-AD2D-B6E2642D3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VN"/>
          </a:p>
        </p:txBody>
      </p:sp>
      <p:pic>
        <p:nvPicPr>
          <p:cNvPr id="4" name="Online Media 3" descr="Thưởng thức nét đẹp của chim công xòe đuôi-Yume TTNV">
            <a:hlinkClick r:id="" action="ppaction://media"/>
            <a:extLst>
              <a:ext uri="{FF2B5EF4-FFF2-40B4-BE49-F238E27FC236}">
                <a16:creationId xmlns:a16="http://schemas.microsoft.com/office/drawing/2014/main" id="{6D2FE6F6-88A3-6E4C-9146-518AFED6435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97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Cún con đáng yêu, cún con ơi - Nhạc thiếu nhi vui nhộn sôi động">
            <a:hlinkClick r:id="" action="ppaction://media"/>
            <a:extLst>
              <a:ext uri="{FF2B5EF4-FFF2-40B4-BE49-F238E27FC236}">
                <a16:creationId xmlns:a16="http://schemas.microsoft.com/office/drawing/2014/main" id="{58416E91-8EBA-9241-9227-BAA80CDA2BC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380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8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826</Words>
  <Application>Microsoft Office PowerPoint</Application>
  <PresentationFormat>Widescreen</PresentationFormat>
  <Paragraphs>58</Paragraphs>
  <Slides>14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32" baseType="lpstr">
      <vt:lpstr>SimSun</vt:lpstr>
      <vt:lpstr>SimSun</vt:lpstr>
      <vt:lpstr>Arial</vt:lpstr>
      <vt:lpstr>Arial-Rounded</vt:lpstr>
      <vt:lpstr>Calibri</vt:lpstr>
      <vt:lpstr>等线</vt:lpstr>
      <vt:lpstr>等线 Light</vt:lpstr>
      <vt:lpstr>HP001 4 hàng</vt:lpstr>
      <vt:lpstr>Kalam</vt:lpstr>
      <vt:lpstr>Montserrat</vt:lpstr>
      <vt:lpstr>Segoe UI Black</vt:lpstr>
      <vt:lpstr>黑体</vt:lpstr>
      <vt:lpstr>Times New Roman</vt:lpstr>
      <vt:lpstr>方正粗圆_GBK</vt:lpstr>
      <vt:lpstr>千图网拥有20W+精美PPT模板 更多PPT模板下载至：www.58pic.com/office/ppt​​</vt:lpstr>
      <vt:lpstr>Doodle Sketchbook by Slidesgo</vt:lpstr>
      <vt:lpstr>Office 主题​​</vt:lpstr>
      <vt:lpstr>4_Office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ChatGPT</cp:lastModifiedBy>
  <cp:revision>7</cp:revision>
  <dcterms:created xsi:type="dcterms:W3CDTF">2021-08-02T04:47:52Z</dcterms:created>
  <dcterms:modified xsi:type="dcterms:W3CDTF">2024-03-13T04:54:08Z</dcterms:modified>
</cp:coreProperties>
</file>