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1" r:id="rId2"/>
    <p:sldMasterId id="2147483697" r:id="rId3"/>
    <p:sldMasterId id="2147483710" r:id="rId4"/>
    <p:sldMasterId id="2147483722" r:id="rId5"/>
  </p:sldMasterIdLst>
  <p:notesMasterIdLst>
    <p:notesMasterId r:id="rId19"/>
  </p:notesMasterIdLst>
  <p:sldIdLst>
    <p:sldId id="2927" r:id="rId6"/>
    <p:sldId id="2928" r:id="rId7"/>
    <p:sldId id="259" r:id="rId8"/>
    <p:sldId id="2931" r:id="rId9"/>
    <p:sldId id="2925" r:id="rId10"/>
    <p:sldId id="2920" r:id="rId11"/>
    <p:sldId id="2910" r:id="rId12"/>
    <p:sldId id="2926" r:id="rId13"/>
    <p:sldId id="267" r:id="rId14"/>
    <p:sldId id="2932" r:id="rId15"/>
    <p:sldId id="2929" r:id="rId16"/>
    <p:sldId id="2930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F6C35-6EB6-4A04-A939-3102E95868E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31DD4-BF64-463C-BF43-7C60F04C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9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99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550FF53-CCBF-43FC-A463-409A9E1FD34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85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14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550FF53-CCBF-43FC-A463-409A9E1FD34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0016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3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94187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0200899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6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0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62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628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34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4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35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7356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637633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6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0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6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622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27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12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00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51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54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755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613534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38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71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166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248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50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139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22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746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079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84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976649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017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2264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2427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7460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1867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55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2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64302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3/13/2024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06523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3/13/2024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45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30768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4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5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96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34" r:id="rId13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5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05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69.png"/><Relationship Id="rId26" Type="http://schemas.openxmlformats.org/officeDocument/2006/relationships/image" Target="../media/image73.gif"/><Relationship Id="rId3" Type="http://schemas.openxmlformats.org/officeDocument/2006/relationships/image" Target="../media/image60.png"/><Relationship Id="rId21" Type="http://schemas.microsoft.com/office/2007/relationships/hdphoto" Target="../media/hdphoto10.wdp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openxmlformats.org/officeDocument/2006/relationships/image" Target="../media/image68.gif"/><Relationship Id="rId25" Type="http://schemas.microsoft.com/office/2007/relationships/hdphoto" Target="../media/hdphoto12.wdp"/><Relationship Id="rId2" Type="http://schemas.openxmlformats.org/officeDocument/2006/relationships/notesSlide" Target="../notesSlides/notesSlide9.xml"/><Relationship Id="rId16" Type="http://schemas.microsoft.com/office/2007/relationships/hdphoto" Target="../media/hdphoto8.wdp"/><Relationship Id="rId20" Type="http://schemas.openxmlformats.org/officeDocument/2006/relationships/image" Target="../media/image70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24" Type="http://schemas.openxmlformats.org/officeDocument/2006/relationships/image" Target="../media/image72.png"/><Relationship Id="rId5" Type="http://schemas.openxmlformats.org/officeDocument/2006/relationships/image" Target="../media/image61.png"/><Relationship Id="rId15" Type="http://schemas.openxmlformats.org/officeDocument/2006/relationships/image" Target="../media/image67.png"/><Relationship Id="rId23" Type="http://schemas.microsoft.com/office/2007/relationships/hdphoto" Target="../media/hdphoto11.wdp"/><Relationship Id="rId28" Type="http://schemas.microsoft.com/office/2007/relationships/hdphoto" Target="../media/hdphoto13.wdp"/><Relationship Id="rId10" Type="http://schemas.openxmlformats.org/officeDocument/2006/relationships/image" Target="../media/image64.png"/><Relationship Id="rId19" Type="http://schemas.microsoft.com/office/2007/relationships/hdphoto" Target="../media/hdphoto9.wdp"/><Relationship Id="rId4" Type="http://schemas.microsoft.com/office/2007/relationships/hdphoto" Target="../media/hdphoto3.wdp"/><Relationship Id="rId9" Type="http://schemas.openxmlformats.org/officeDocument/2006/relationships/image" Target="../media/image63.gif"/><Relationship Id="rId14" Type="http://schemas.openxmlformats.org/officeDocument/2006/relationships/image" Target="../media/image66.gif"/><Relationship Id="rId22" Type="http://schemas.openxmlformats.org/officeDocument/2006/relationships/image" Target="../media/image71.png"/><Relationship Id="rId27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74" y="5080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02" y="1104177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3675887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Tiếng</a:t>
            </a:r>
            <a:r>
              <a:rPr kumimoji="0" lang="en-US" altLang="zh-CN" sz="4800" b="1" i="1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2425660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7" y="-4488"/>
            <a:ext cx="12192000" cy="69209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47886"/>
            <a:ext cx="12158443" cy="2329729"/>
          </a:xfrm>
          <a:prstGeom prst="rect">
            <a:avLst/>
          </a:prstGeom>
        </p:spPr>
      </p:pic>
      <p:grpSp>
        <p:nvGrpSpPr>
          <p:cNvPr id="38" name="Group 3">
            <a:extLst>
              <a:ext uri="{FF2B5EF4-FFF2-40B4-BE49-F238E27FC236}">
                <a16:creationId xmlns:a16="http://schemas.microsoft.com/office/drawing/2014/main" id="{339D47E0-5E66-45C2-95F9-7D25FFFD5AF5}"/>
              </a:ext>
            </a:extLst>
          </p:cNvPr>
          <p:cNvGrpSpPr>
            <a:grpSpLocks/>
          </p:cNvGrpSpPr>
          <p:nvPr/>
        </p:nvGrpSpPr>
        <p:grpSpPr bwMode="auto">
          <a:xfrm>
            <a:off x="4510579" y="2363716"/>
            <a:ext cx="7145477" cy="1365672"/>
            <a:chOff x="-65" y="54"/>
            <a:chExt cx="4483" cy="453"/>
          </a:xfrm>
        </p:grpSpPr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91B6904A-12D3-4BCE-9A24-F6A1C07AD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spcBef>
                  <a:spcPct val="0"/>
                </a:spcBef>
                <a:buClrTx/>
                <a:buNone/>
              </a:pPr>
              <a:endParaRPr lang="zh-CN" alt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" name="Rectangle 8">
              <a:extLst>
                <a:ext uri="{FF2B5EF4-FFF2-40B4-BE49-F238E27FC236}">
                  <a16:creationId xmlns:a16="http://schemas.microsoft.com/office/drawing/2014/main" id="{6476F576-7D39-4513-8CC3-1042929B2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" y="66"/>
              <a:ext cx="448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buClr>
                  <a:srgbClr val="FFAB4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mở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rộng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sách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viết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động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vật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hoang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dã</a:t>
              </a:r>
              <a:endPara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720096" y="1289913"/>
            <a:ext cx="8671459" cy="782647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đạt</a:t>
            </a:r>
            <a:endParaRPr lang="en-US" sz="6400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EDC993-E02B-4C0B-BA79-552AA083E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3" y="2118749"/>
            <a:ext cx="2841119" cy="4207043"/>
          </a:xfrm>
          <a:prstGeom prst="rect">
            <a:avLst/>
          </a:prstGeom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2" y="5365444"/>
            <a:ext cx="6939863" cy="136567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333" kern="0" dirty="0">
              <a:solidFill>
                <a:srgbClr val="213054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1" y="3857277"/>
            <a:ext cx="6939863" cy="136567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800" kern="0" dirty="0">
              <a:solidFill>
                <a:srgbClr val="213054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4566" y="4443368"/>
            <a:ext cx="1847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8447" y="591973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spcBef>
                <a:spcPct val="0"/>
              </a:spcBef>
            </a:pPr>
            <a:endParaRPr lang="zh-CN" altLang="en-US" sz="1400" kern="0" dirty="0">
              <a:solidFill>
                <a:srgbClr val="000000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8828" y="3905662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3" y="5641204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trải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nghiệm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suy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xúc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defTabSz="1219170">
              <a:buClr>
                <a:srgbClr val="FFAB40"/>
              </a:buClr>
              <a:buNone/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đọc</a:t>
            </a:r>
            <a:endParaRPr lang="zh-CN" alt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FFAB40"/>
              </a:buClr>
            </a:pP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359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83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563283"/>
            <a:ext cx="65908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cho người thân nghe về một loài động vật mà em biết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sau: Kể về một loài vật nuôi trong 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21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0782" y="588140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gặp lại các bạn ở bài sau nhé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latin typeface="Time ns New Roman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latin typeface="Time ns New Roma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14346"/>
            <a:ext cx="3292844" cy="2982484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462362" y="-533327"/>
              <a:ext cx="1733483" cy="1338781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04015" y="962654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Time ns New Roman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Time ns New Roman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Time ns New Roman"/>
                <a:ea typeface="Arial-Rounded" panose="020B0500000000000000" pitchFamily="34" charset="0"/>
                <a:cs typeface="Arial-Rounded" panose="020B0500000000000000" pitchFamily="34" charset="0"/>
              </a:rPr>
              <a:t>23</a:t>
            </a:r>
            <a:endParaRPr lang="en-US" sz="4000" b="1" dirty="0">
              <a:solidFill>
                <a:srgbClr val="00B0F0"/>
              </a:solidFill>
              <a:latin typeface="Time ns New Roman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12357" y="546206"/>
            <a:ext cx="10779643" cy="101559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58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5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8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tinh</a:t>
            </a:r>
            <a:r>
              <a:rPr lang="en-US" sz="5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8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5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8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5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8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em</a:t>
            </a:r>
            <a:endParaRPr lang="en-US" sz="58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Time ns New Roman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Time ns New Roman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vi-VN" sz="4267" b="1" dirty="0">
                <a:solidFill>
                  <a:schemeClr val="bg1"/>
                </a:solidFill>
                <a:latin typeface="Time ns New Roman"/>
                <a:ea typeface="Arial-Rounded" pitchFamily="34" charset="0"/>
                <a:cs typeface="Times New Roman" pitchFamily="18" charset="0"/>
              </a:rPr>
              <a:t>10</a:t>
            </a:r>
            <a:endParaRPr lang="en-US" sz="4267" b="1" dirty="0">
              <a:solidFill>
                <a:schemeClr val="bg1"/>
              </a:solidFill>
              <a:latin typeface="Time ns New Roman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47355" y="312174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Khủng</a:t>
            </a:r>
            <a:r>
              <a:rPr lang="en-US" sz="4400" b="1" dirty="0">
                <a:solidFill>
                  <a:srgbClr val="0070C0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 long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0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77550" y="-204186"/>
            <a:ext cx="12679661" cy="640322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-605032" y="-30652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9123529" y="11057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093703" y="2462009"/>
            <a:ext cx="7128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6)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7" y="-4488"/>
            <a:ext cx="12192000" cy="69209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47886"/>
            <a:ext cx="12158443" cy="2329729"/>
          </a:xfrm>
          <a:prstGeom prst="rect">
            <a:avLst/>
          </a:prstGeom>
        </p:spPr>
      </p:pic>
      <p:grpSp>
        <p:nvGrpSpPr>
          <p:cNvPr id="38" name="Group 3">
            <a:extLst>
              <a:ext uri="{FF2B5EF4-FFF2-40B4-BE49-F238E27FC236}">
                <a16:creationId xmlns:a16="http://schemas.microsoft.com/office/drawing/2014/main" id="{339D47E0-5E66-45C2-95F9-7D25FFFD5AF5}"/>
              </a:ext>
            </a:extLst>
          </p:cNvPr>
          <p:cNvGrpSpPr>
            <a:grpSpLocks/>
          </p:cNvGrpSpPr>
          <p:nvPr/>
        </p:nvGrpSpPr>
        <p:grpSpPr bwMode="auto">
          <a:xfrm>
            <a:off x="4243879" y="1924338"/>
            <a:ext cx="7145477" cy="1365672"/>
            <a:chOff x="-65" y="54"/>
            <a:chExt cx="4483" cy="453"/>
          </a:xfrm>
        </p:grpSpPr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91B6904A-12D3-4BCE-9A24-F6A1C07AD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spcBef>
                  <a:spcPct val="0"/>
                </a:spcBef>
                <a:buClrTx/>
                <a:buNone/>
              </a:pPr>
              <a:endParaRPr lang="zh-CN" alt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" name="Rectangle 8">
              <a:extLst>
                <a:ext uri="{FF2B5EF4-FFF2-40B4-BE49-F238E27FC236}">
                  <a16:creationId xmlns:a16="http://schemas.microsoft.com/office/drawing/2014/main" id="{6476F576-7D39-4513-8CC3-1042929B2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" y="66"/>
              <a:ext cx="448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buClr>
                  <a:srgbClr val="FFAB4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mở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rộng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sách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viết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động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vật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hoang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dã</a:t>
              </a:r>
              <a:endPara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300996" y="916898"/>
            <a:ext cx="8671459" cy="782647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đạt</a:t>
            </a:r>
            <a:endParaRPr lang="en-US" sz="6400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EDC993-E02B-4C0B-BA79-552AA083E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3" y="2118749"/>
            <a:ext cx="2841119" cy="4207043"/>
          </a:xfrm>
          <a:prstGeom prst="rect">
            <a:avLst/>
          </a:prstGeom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684" y="4996233"/>
            <a:ext cx="6939863" cy="136567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333" kern="0" dirty="0">
              <a:solidFill>
                <a:srgbClr val="213054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683" y="3363733"/>
            <a:ext cx="6939863" cy="136567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800" kern="0" dirty="0">
              <a:solidFill>
                <a:srgbClr val="213054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4566" y="4443368"/>
            <a:ext cx="1847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8447" y="591973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spcBef>
                <a:spcPct val="0"/>
              </a:spcBef>
            </a:pPr>
            <a:endParaRPr lang="zh-CN" altLang="en-US" sz="1400" kern="0" dirty="0">
              <a:solidFill>
                <a:srgbClr val="000000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683" y="3443738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683" y="5272803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trải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nghiệm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suy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xúc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đọc</a:t>
            </a:r>
            <a:endParaRPr lang="zh-CN" alt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FFAB40"/>
              </a:buClr>
            </a:pP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009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oi, thỏ và cá sấu">
            <a:hlinkClick r:id="" action="ppaction://media"/>
            <a:extLst>
              <a:ext uri="{FF2B5EF4-FFF2-40B4-BE49-F238E27FC236}">
                <a16:creationId xmlns:a16="http://schemas.microsoft.com/office/drawing/2014/main" id="{F89D8C25-33A1-45C0-B6BC-ED7377BB42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6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94000" y="2752324"/>
            <a:ext cx="6604000" cy="1477323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 </a:t>
            </a:r>
            <a:r>
              <a: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video,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758440" y="2364859"/>
            <a:ext cx="6918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hổ, báo, sư tử, ...)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7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46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8892" y="425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662688"/>
            <a:ext cx="11508419" cy="105023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40438" y="171292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996" y="3420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vật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Nơi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sống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749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Thứ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ăn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806" y="4109928"/>
            <a:ext cx="5260340" cy="18339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0E3A02-816B-4D52-8423-F6E37BDE9E00}"/>
              </a:ext>
            </a:extLst>
          </p:cNvPr>
          <p:cNvSpPr txBox="1"/>
          <p:nvPr/>
        </p:nvSpPr>
        <p:spPr>
          <a:xfrm>
            <a:off x="1165860" y="431855"/>
            <a:ext cx="9669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Giới thiệu với các bạn một số thông tin về loài động vật đó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283</Words>
  <Application>Microsoft Office PowerPoint</Application>
  <PresentationFormat>Widescreen</PresentationFormat>
  <Paragraphs>44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7" baseType="lpstr">
      <vt:lpstr>微软雅黑</vt:lpstr>
      <vt:lpstr>宋体</vt:lpstr>
      <vt:lpstr>宋体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隶书</vt:lpstr>
      <vt:lpstr>Quicksand Medium</vt:lpstr>
      <vt:lpstr>华文细黑</vt:lpstr>
      <vt:lpstr>Time ns New Roman</vt:lpstr>
      <vt:lpstr>Times New Roman</vt:lpstr>
      <vt:lpstr>Wingdings</vt:lpstr>
      <vt:lpstr>华康少女文字W5(P)</vt:lpstr>
      <vt:lpstr>字魂17号-萌趣果冻体</vt:lpstr>
      <vt:lpstr>汉仪跳跳体简</vt:lpstr>
      <vt:lpstr>Hoạt động</vt:lpstr>
      <vt:lpstr>Office 主题</vt:lpstr>
      <vt:lpstr>https://www.freeppt7.com</vt:lpstr>
      <vt:lpstr>2_Office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ChatGPT</cp:lastModifiedBy>
  <cp:revision>7</cp:revision>
  <dcterms:created xsi:type="dcterms:W3CDTF">2021-07-31T09:04:45Z</dcterms:created>
  <dcterms:modified xsi:type="dcterms:W3CDTF">2024-03-13T04:50:57Z</dcterms:modified>
</cp:coreProperties>
</file>