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300" r:id="rId2"/>
    <p:sldId id="314" r:id="rId3"/>
    <p:sldId id="310" r:id="rId4"/>
    <p:sldId id="316" r:id="rId5"/>
    <p:sldId id="318" r:id="rId6"/>
    <p:sldId id="317" r:id="rId7"/>
    <p:sldId id="312" r:id="rId8"/>
    <p:sldId id="273" r:id="rId9"/>
    <p:sldId id="315" r:id="rId10"/>
    <p:sldId id="27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FCB3-FEAB-45AB-9C7D-21B85D5BA43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37C2-5426-4C17-A589-ED815AAE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3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microsoft.com/office/2007/relationships/hdphoto" Target="../media/hdphoto1.wdp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emf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pic>
        <p:nvPicPr>
          <p:cNvPr id="7" name="Picture 2" descr="http://i868.photobucket.com/albums/ab249/vivian563663/Frame/HA_91710Frame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735" y="1667907"/>
            <a:ext cx="6862932" cy="533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776" y="4333892"/>
            <a:ext cx="10181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pic>
        <p:nvPicPr>
          <p:cNvPr id="8" name="Picture 20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4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8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1" y="0"/>
            <a:ext cx="6835985" cy="176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1" y="2281101"/>
            <a:ext cx="11672616" cy="592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389" y="3370216"/>
            <a:ext cx="11350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một số bài thơ như: 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 hợp xướng mùa hè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Lãm Thắng);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Mùa xuân, mùa hè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(Trần Đăng Khoa);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Mùa thu đến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(Kim Chuông);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Hoa cúc vàng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Văn Chương);…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966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1" y="0"/>
            <a:ext cx="6835985" cy="873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5A25F2-DBAE-40D3-B633-B971BC4E1F9D}"/>
              </a:ext>
            </a:extLst>
          </p:cNvPr>
          <p:cNvSpPr txBox="1"/>
          <p:nvPr/>
        </p:nvSpPr>
        <p:spPr>
          <a:xfrm>
            <a:off x="2388357" y="1351130"/>
            <a:ext cx="648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264D"/>
                </a:solidFill>
                <a:effectLst/>
                <a:latin typeface="+mj-lt"/>
              </a:rPr>
              <a:t>	MÙA XUÂN, MÙA HÈ</a:t>
            </a:r>
          </a:p>
          <a:p>
            <a:endParaRPr lang="en-US" sz="2400" b="1" i="0" dirty="0">
              <a:solidFill>
                <a:srgbClr val="00264D"/>
              </a:solidFill>
              <a:effectLst/>
              <a:latin typeface="+mj-lt"/>
            </a:endParaRPr>
          </a:p>
          <a:p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Mùa xuân hoa nở đẹp tươi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con</a:t>
            </a:r>
            <a:r>
              <a:rPr lang="en-US" sz="2400" b="0" i="0" dirty="0">
                <a:solidFill>
                  <a:srgbClr val="00264D"/>
                </a:solidFill>
                <a:effectLst/>
                <a:latin typeface="+mj-lt"/>
              </a:rPr>
              <a:t>,</a:t>
            </a: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 bướm mẹ ra chơi hoa hồng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mẹ hút mật đầu bông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con đùa với nụ hồng đỏ hoe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Vui sao khi chớm vào hè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Xôn xao tiếng sẻ tiếng ve báo mùa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Rộn ràng là một cơn mưa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Trên đồng bông lúa cũng vừa uốn câu</a:t>
            </a:r>
            <a:r>
              <a:rPr lang="en-US" sz="2400" b="0" i="0" dirty="0">
                <a:solidFill>
                  <a:srgbClr val="00264D"/>
                </a:solidFill>
                <a:effectLst/>
                <a:latin typeface="+mj-lt"/>
              </a:rPr>
              <a:t>.</a:t>
            </a:r>
          </a:p>
          <a:p>
            <a:r>
              <a:rPr lang="en-US" sz="2400" dirty="0">
                <a:solidFill>
                  <a:srgbClr val="00264D"/>
                </a:solidFill>
                <a:latin typeface="+mj-lt"/>
              </a:rPr>
              <a:t>                                          </a:t>
            </a:r>
            <a:r>
              <a:rPr lang="en-US" sz="2400" dirty="0" err="1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8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top 2">
            <a:extLst>
              <a:ext uri="{FF2B5EF4-FFF2-40B4-BE49-F238E27FC236}">
                <a16:creationId xmlns:a16="http://schemas.microsoft.com/office/drawing/2014/main" id="{CED04040-4330-8287-CA14-B907AB59E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" y="198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2E89D-8E18-249F-91C1-5C8B1411044E}"/>
              </a:ext>
            </a:extLst>
          </p:cNvPr>
          <p:cNvSpPr txBox="1"/>
          <p:nvPr/>
        </p:nvSpPr>
        <p:spPr>
          <a:xfrm>
            <a:off x="4524068" y="1230740"/>
            <a:ext cx="609845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dirty="0"/>
              <a:t> </a:t>
            </a:r>
            <a:r>
              <a:rPr lang="vi-VN" sz="3200" b="1" dirty="0">
                <a:latin typeface="+mj-lt"/>
              </a:rPr>
              <a:t>Mùa thu sang</a:t>
            </a:r>
          </a:p>
          <a:p>
            <a:r>
              <a:rPr lang="vi-VN" sz="2800" dirty="0">
                <a:latin typeface="+mj-lt"/>
              </a:rPr>
              <a:t>Hôm nay trời dịu mát</a:t>
            </a:r>
          </a:p>
          <a:p>
            <a:r>
              <a:rPr lang="vi-VN" sz="2800" dirty="0">
                <a:latin typeface="+mj-lt"/>
              </a:rPr>
              <a:t>Hết nắng hè chói chang</a:t>
            </a:r>
          </a:p>
          <a:p>
            <a:r>
              <a:rPr lang="vi-VN" sz="2800" dirty="0">
                <a:latin typeface="+mj-lt"/>
              </a:rPr>
              <a:t>Mưa thu bay nhẹ hạt</a:t>
            </a:r>
          </a:p>
          <a:p>
            <a:r>
              <a:rPr lang="vi-VN" sz="2800" dirty="0">
                <a:latin typeface="+mj-lt"/>
              </a:rPr>
              <a:t>Lúa thu nhuộm sắc vàng.</a:t>
            </a:r>
          </a:p>
          <a:p>
            <a:r>
              <a:rPr lang="vi-VN" sz="2800" dirty="0">
                <a:latin typeface="+mj-lt"/>
              </a:rPr>
              <a:t>Cánh đồng thơm mùi cốm.</a:t>
            </a:r>
          </a:p>
          <a:p>
            <a:r>
              <a:rPr lang="vi-VN" sz="2800" dirty="0">
                <a:latin typeface="+mj-lt"/>
              </a:rPr>
              <a:t>Đón mùa gặt hái sang.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                        Trần Đăng Khoa </a:t>
            </a:r>
          </a:p>
          <a:p>
            <a:endParaRPr lang="vi-VN" dirty="0"/>
          </a:p>
        </p:txBody>
      </p:sp>
      <p:pic>
        <p:nvPicPr>
          <p:cNvPr id="1032" name="Picture 8" descr="Hình ảnh mùa thu Hà Nội">
            <a:extLst>
              <a:ext uri="{FF2B5EF4-FFF2-40B4-BE49-F238E27FC236}">
                <a16:creationId xmlns:a16="http://schemas.microsoft.com/office/drawing/2014/main" id="{D2602104-A69F-05ED-66CF-FC48BEE9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3" y="1041511"/>
            <a:ext cx="3404112" cy="44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0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56" y="243889"/>
            <a:ext cx="6835985" cy="873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5A25F2-DBAE-40D3-B633-B971BC4E1F9D}"/>
              </a:ext>
            </a:extLst>
          </p:cNvPr>
          <p:cNvSpPr txBox="1"/>
          <p:nvPr/>
        </p:nvSpPr>
        <p:spPr>
          <a:xfrm>
            <a:off x="1856095" y="2811441"/>
            <a:ext cx="309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200" b="1" i="0" dirty="0">
                <a:solidFill>
                  <a:srgbClr val="00264D"/>
                </a:solidFill>
                <a:effectLst/>
                <a:latin typeface="+mj-lt"/>
              </a:rPr>
              <a:t>	</a:t>
            </a:r>
            <a:br>
              <a:rPr lang="vi-VN" sz="3200" dirty="0"/>
            </a:br>
            <a:r>
              <a:rPr lang="en-US" sz="3200" dirty="0">
                <a:solidFill>
                  <a:srgbClr val="00264D"/>
                </a:solidFill>
                <a:latin typeface="+mj-lt"/>
              </a:rPr>
              <a:t>                       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931AF7-1824-4F90-B570-E7B80B1A8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5455"/>
              </p:ext>
            </p:extLst>
          </p:nvPr>
        </p:nvGraphicFramePr>
        <p:xfrm>
          <a:off x="2906973" y="1341071"/>
          <a:ext cx="742893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932">
                  <a:extLst>
                    <a:ext uri="{9D8B030D-6E8A-4147-A177-3AD203B41FA5}">
                      <a16:colId xmlns:a16="http://schemas.microsoft.com/office/drawing/2014/main" val="17747912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716000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i="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Bài thơ: Hoa cúc vàng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9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Suốt cả mùa đông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đi đâu miết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đắp chăn bông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cây chịu rét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 nay nở hết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 sân cúc vàng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 mùa xuân đẹp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lại về chăng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 chẳng phải đâu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 nắng ít</a:t>
                      </a:r>
                      <a:br>
                        <a:rPr lang="vi-VN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 gôm nắng vàng.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 trong lá biếc.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 cho đến tết,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 bung thành hoa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 vàng hoa cúc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vui mọi nhà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6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068618" y="2142309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</p:spTree>
    <p:extLst>
      <p:ext uri="{BB962C8B-B14F-4D97-AF65-F5344CB8AC3E}">
        <p14:creationId xmlns:p14="http://schemas.microsoft.com/office/powerpoint/2010/main" val="234695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0" y="3091133"/>
            <a:ext cx="11902032" cy="618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5" y="4111262"/>
            <a:ext cx="12037015" cy="13525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6915" y="199276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127" y="364651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  <p:pic>
        <p:nvPicPr>
          <p:cNvPr id="7" name="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6190" cy="1012024"/>
          </a:xfrm>
          <a:prstGeom prst="rect">
            <a:avLst/>
          </a:prstGeom>
        </p:spPr>
      </p:pic>
      <p:pic>
        <p:nvPicPr>
          <p:cNvPr id="8" name="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169" y="60965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0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0&quot;/&gt;&lt;/object&gt;&lt;object type=&quot;3&quot; unique_id=&quot;10004&quot;&gt;&lt;property id=&quot;20148&quot; value=&quot;5&quot;/&gt;&lt;property id=&quot;20300&quot; value=&quot;Slide 2&quot;/&gt;&lt;property id=&quot;20307&quot; value=&quot;314&quot;/&gt;&lt;/object&gt;&lt;object type=&quot;3&quot; unique_id=&quot;10005&quot;&gt;&lt;property id=&quot;20148&quot; value=&quot;5&quot;/&gt;&lt;property id=&quot;20300&quot; value=&quot;Slide 3&quot;/&gt;&lt;property id=&quot;20307&quot; value=&quot;310&quot;/&gt;&lt;/object&gt;&lt;object type=&quot;3&quot; unique_id=&quot;10006&quot;&gt;&lt;property id=&quot;20148&quot; value=&quot;5&quot;/&gt;&lt;property id=&quot;20300&quot; value=&quot;Slide 4&quot;/&gt;&lt;property id=&quot;20307&quot; value=&quot;316&quot;/&gt;&lt;/object&gt;&lt;object type=&quot;3&quot; unique_id=&quot;10007&quot;&gt;&lt;property id=&quot;20148&quot; value=&quot;5&quot;/&gt;&lt;property id=&quot;20300&quot; value=&quot;Slide 5&quot;/&gt;&lt;property id=&quot;20307&quot; value=&quot;317&quot;/&gt;&lt;/object&gt;&lt;object type=&quot;3&quot; unique_id=&quot;10008&quot;&gt;&lt;property id=&quot;20148&quot; value=&quot;5&quot;/&gt;&lt;property id=&quot;20300&quot; value=&quot;Slide 6&quot;/&gt;&lt;property id=&quot;20307&quot; value=&quot;312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&quot;/&gt;&lt;property id=&quot;20307&quot; value=&quot;315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/object&gt;&lt;object type=&quot;8&quot; unique_id=&quot;10022&quot;&gt;&lt;/object&gt;&lt;/object&gt;&lt;/database&gt;"/>
  <p:tag name="SECTOMILLISECCONVERTED" val="1"/>
  <p:tag name="MMPROD_NEXTUNIQUEID" val="100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386</Words>
  <Application>Microsoft Office PowerPoint</Application>
  <PresentationFormat>Widescreen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82</cp:revision>
  <dcterms:created xsi:type="dcterms:W3CDTF">2021-04-06T13:29:12Z</dcterms:created>
  <dcterms:modified xsi:type="dcterms:W3CDTF">2024-01-19T01:54:56Z</dcterms:modified>
</cp:coreProperties>
</file>