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</p:sldMasterIdLst>
  <p:notesMasterIdLst>
    <p:notesMasterId r:id="rId11"/>
  </p:notesMasterIdLst>
  <p:sldIdLst>
    <p:sldId id="302" r:id="rId3"/>
    <p:sldId id="264" r:id="rId4"/>
    <p:sldId id="310" r:id="rId5"/>
    <p:sldId id="523" r:id="rId6"/>
    <p:sldId id="307" r:id="rId7"/>
    <p:sldId id="524" r:id="rId8"/>
    <p:sldId id="305" r:id="rId9"/>
    <p:sldId id="301" r:id="rId10"/>
  </p:sldIdLst>
  <p:sldSz cx="12558713" cy="9418638"/>
  <p:notesSz cx="6858000" cy="9144000"/>
  <p:defaultTextStyle>
    <a:defPPr>
      <a:defRPr lang="en-US"/>
    </a:defPPr>
    <a:lvl1pPr marL="0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1pPr>
    <a:lvl2pPr marL="907829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2pPr>
    <a:lvl3pPr marL="1815662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3pPr>
    <a:lvl4pPr marL="2723489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4pPr>
    <a:lvl5pPr marL="3631320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5pPr>
    <a:lvl6pPr marL="4539152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6pPr>
    <a:lvl7pPr marL="5446983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7pPr>
    <a:lvl8pPr marL="6354812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8pPr>
    <a:lvl9pPr marL="7262643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67" userDrawn="1">
          <p15:clr>
            <a:srgbClr val="A4A3A4"/>
          </p15:clr>
        </p15:guide>
        <p15:guide id="2" pos="39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DF3B9"/>
    <a:srgbClr val="FCF0AA"/>
    <a:srgbClr val="FEFAE2"/>
    <a:srgbClr val="FFCCFF"/>
    <a:srgbClr val="FDF3B5"/>
    <a:srgbClr val="FCEC8E"/>
    <a:srgbClr val="FEC200"/>
    <a:srgbClr val="50AEC8"/>
    <a:srgbClr val="93C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908" autoAdjust="0"/>
  </p:normalViewPr>
  <p:slideViewPr>
    <p:cSldViewPr>
      <p:cViewPr varScale="1">
        <p:scale>
          <a:sx n="43" d="100"/>
          <a:sy n="43" d="100"/>
        </p:scale>
        <p:origin x="330" y="30"/>
      </p:cViewPr>
      <p:guideLst>
        <p:guide orient="horz" pos="2967"/>
        <p:guide pos="3956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07956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15907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23860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31814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39768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47720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55675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263628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668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gõ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mục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701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gõ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mục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8156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18156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5123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1904" y="2925892"/>
            <a:ext cx="10674907" cy="20189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3809" y="5337228"/>
            <a:ext cx="8791099" cy="24069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07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15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234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31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39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46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354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262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05068" y="377186"/>
            <a:ext cx="2825711" cy="803636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7936" y="377186"/>
            <a:ext cx="8267819" cy="803636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1904" y="1541431"/>
            <a:ext cx="10674906" cy="3279081"/>
          </a:xfrm>
        </p:spPr>
        <p:txBody>
          <a:bodyPr anchor="b"/>
          <a:lstStyle>
            <a:lvl1pPr algn="ctr">
              <a:defRPr sz="82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9839" y="4946966"/>
            <a:ext cx="9419035" cy="2273990"/>
          </a:xfrm>
        </p:spPr>
        <p:txBody>
          <a:bodyPr/>
          <a:lstStyle>
            <a:lvl1pPr marL="0" indent="0" algn="ctr">
              <a:buNone/>
              <a:defRPr sz="3296"/>
            </a:lvl1pPr>
            <a:lvl2pPr marL="627918" indent="0" algn="ctr">
              <a:buNone/>
              <a:defRPr sz="2747"/>
            </a:lvl2pPr>
            <a:lvl3pPr marL="1255837" indent="0" algn="ctr">
              <a:buNone/>
              <a:defRPr sz="2472"/>
            </a:lvl3pPr>
            <a:lvl4pPr marL="1883755" indent="0" algn="ctr">
              <a:buNone/>
              <a:defRPr sz="2197"/>
            </a:lvl4pPr>
            <a:lvl5pPr marL="2511674" indent="0" algn="ctr">
              <a:buNone/>
              <a:defRPr sz="2197"/>
            </a:lvl5pPr>
            <a:lvl6pPr marL="3139592" indent="0" algn="ctr">
              <a:buNone/>
              <a:defRPr sz="2197"/>
            </a:lvl6pPr>
            <a:lvl7pPr marL="3767511" indent="0" algn="ctr">
              <a:buNone/>
              <a:defRPr sz="2197"/>
            </a:lvl7pPr>
            <a:lvl8pPr marL="4395429" indent="0" algn="ctr">
              <a:buNone/>
              <a:defRPr sz="2197"/>
            </a:lvl8pPr>
            <a:lvl9pPr marL="5023348" indent="0" algn="ctr">
              <a:buNone/>
              <a:defRPr sz="219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7294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0818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871" y="2348122"/>
            <a:ext cx="10831890" cy="3917891"/>
          </a:xfrm>
        </p:spPr>
        <p:txBody>
          <a:bodyPr anchor="b"/>
          <a:lstStyle>
            <a:lvl1pPr>
              <a:defRPr sz="82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871" y="6303078"/>
            <a:ext cx="10831890" cy="2060326"/>
          </a:xfrm>
        </p:spPr>
        <p:txBody>
          <a:bodyPr/>
          <a:lstStyle>
            <a:lvl1pPr marL="0" indent="0">
              <a:buNone/>
              <a:defRPr sz="3296">
                <a:solidFill>
                  <a:schemeClr val="tx1"/>
                </a:solidFill>
              </a:defRPr>
            </a:lvl1pPr>
            <a:lvl2pPr marL="627918" indent="0">
              <a:buNone/>
              <a:defRPr sz="2747">
                <a:solidFill>
                  <a:schemeClr val="tx1">
                    <a:tint val="75000"/>
                  </a:schemeClr>
                </a:solidFill>
              </a:defRPr>
            </a:lvl2pPr>
            <a:lvl3pPr marL="1255837" indent="0">
              <a:buNone/>
              <a:defRPr sz="2472">
                <a:solidFill>
                  <a:schemeClr val="tx1">
                    <a:tint val="75000"/>
                  </a:schemeClr>
                </a:solidFill>
              </a:defRPr>
            </a:lvl3pPr>
            <a:lvl4pPr marL="1883755" indent="0">
              <a:buNone/>
              <a:defRPr sz="2197">
                <a:solidFill>
                  <a:schemeClr val="tx1">
                    <a:tint val="75000"/>
                  </a:schemeClr>
                </a:solidFill>
              </a:defRPr>
            </a:lvl4pPr>
            <a:lvl5pPr marL="2511674" indent="0">
              <a:buNone/>
              <a:defRPr sz="2197">
                <a:solidFill>
                  <a:schemeClr val="tx1">
                    <a:tint val="75000"/>
                  </a:schemeClr>
                </a:solidFill>
              </a:defRPr>
            </a:lvl5pPr>
            <a:lvl6pPr marL="3139592" indent="0">
              <a:buNone/>
              <a:defRPr sz="2197">
                <a:solidFill>
                  <a:schemeClr val="tx1">
                    <a:tint val="75000"/>
                  </a:schemeClr>
                </a:solidFill>
              </a:defRPr>
            </a:lvl6pPr>
            <a:lvl7pPr marL="3767511" indent="0">
              <a:buNone/>
              <a:defRPr sz="2197">
                <a:solidFill>
                  <a:schemeClr val="tx1">
                    <a:tint val="75000"/>
                  </a:schemeClr>
                </a:solidFill>
              </a:defRPr>
            </a:lvl7pPr>
            <a:lvl8pPr marL="4395429" indent="0">
              <a:buNone/>
              <a:defRPr sz="2197">
                <a:solidFill>
                  <a:schemeClr val="tx1">
                    <a:tint val="75000"/>
                  </a:schemeClr>
                </a:solidFill>
              </a:defRPr>
            </a:lvl8pPr>
            <a:lvl9pPr marL="5023348" indent="0">
              <a:buNone/>
              <a:defRPr sz="21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213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3412" y="2507276"/>
            <a:ext cx="5337453" cy="59760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57848" y="2507276"/>
            <a:ext cx="5337453" cy="59760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051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047" y="501457"/>
            <a:ext cx="10831890" cy="18205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5049" y="2308875"/>
            <a:ext cx="5312923" cy="1131544"/>
          </a:xfrm>
        </p:spPr>
        <p:txBody>
          <a:bodyPr anchor="b"/>
          <a:lstStyle>
            <a:lvl1pPr marL="0" indent="0">
              <a:buNone/>
              <a:defRPr sz="3296" b="1"/>
            </a:lvl1pPr>
            <a:lvl2pPr marL="627918" indent="0">
              <a:buNone/>
              <a:defRPr sz="2747" b="1"/>
            </a:lvl2pPr>
            <a:lvl3pPr marL="1255837" indent="0">
              <a:buNone/>
              <a:defRPr sz="2472" b="1"/>
            </a:lvl3pPr>
            <a:lvl4pPr marL="1883755" indent="0">
              <a:buNone/>
              <a:defRPr sz="2197" b="1"/>
            </a:lvl4pPr>
            <a:lvl5pPr marL="2511674" indent="0">
              <a:buNone/>
              <a:defRPr sz="2197" b="1"/>
            </a:lvl5pPr>
            <a:lvl6pPr marL="3139592" indent="0">
              <a:buNone/>
              <a:defRPr sz="2197" b="1"/>
            </a:lvl6pPr>
            <a:lvl7pPr marL="3767511" indent="0">
              <a:buNone/>
              <a:defRPr sz="2197" b="1"/>
            </a:lvl7pPr>
            <a:lvl8pPr marL="4395429" indent="0">
              <a:buNone/>
              <a:defRPr sz="2197" b="1"/>
            </a:lvl8pPr>
            <a:lvl9pPr marL="5023348" indent="0">
              <a:buNone/>
              <a:defRPr sz="21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5049" y="3440419"/>
            <a:ext cx="5312923" cy="506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57849" y="2308875"/>
            <a:ext cx="5339089" cy="1131544"/>
          </a:xfrm>
        </p:spPr>
        <p:txBody>
          <a:bodyPr anchor="b"/>
          <a:lstStyle>
            <a:lvl1pPr marL="0" indent="0">
              <a:buNone/>
              <a:defRPr sz="3296" b="1"/>
            </a:lvl1pPr>
            <a:lvl2pPr marL="627918" indent="0">
              <a:buNone/>
              <a:defRPr sz="2747" b="1"/>
            </a:lvl2pPr>
            <a:lvl3pPr marL="1255837" indent="0">
              <a:buNone/>
              <a:defRPr sz="2472" b="1"/>
            </a:lvl3pPr>
            <a:lvl4pPr marL="1883755" indent="0">
              <a:buNone/>
              <a:defRPr sz="2197" b="1"/>
            </a:lvl4pPr>
            <a:lvl5pPr marL="2511674" indent="0">
              <a:buNone/>
              <a:defRPr sz="2197" b="1"/>
            </a:lvl5pPr>
            <a:lvl6pPr marL="3139592" indent="0">
              <a:buNone/>
              <a:defRPr sz="2197" b="1"/>
            </a:lvl6pPr>
            <a:lvl7pPr marL="3767511" indent="0">
              <a:buNone/>
              <a:defRPr sz="2197" b="1"/>
            </a:lvl7pPr>
            <a:lvl8pPr marL="4395429" indent="0">
              <a:buNone/>
              <a:defRPr sz="2197" b="1"/>
            </a:lvl8pPr>
            <a:lvl9pPr marL="5023348" indent="0">
              <a:buNone/>
              <a:defRPr sz="21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57849" y="3440419"/>
            <a:ext cx="5339089" cy="506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5142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1209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3326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047" y="627909"/>
            <a:ext cx="4050512" cy="2197682"/>
          </a:xfrm>
        </p:spPr>
        <p:txBody>
          <a:bodyPr anchor="b"/>
          <a:lstStyle>
            <a:lvl1pPr>
              <a:defRPr sz="43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9089" y="1356111"/>
            <a:ext cx="6357848" cy="6693338"/>
          </a:xfrm>
        </p:spPr>
        <p:txBody>
          <a:bodyPr/>
          <a:lstStyle>
            <a:lvl1pPr>
              <a:defRPr sz="4395"/>
            </a:lvl1pPr>
            <a:lvl2pPr>
              <a:defRPr sz="3846"/>
            </a:lvl2pPr>
            <a:lvl3pPr>
              <a:defRPr sz="3296"/>
            </a:lvl3pPr>
            <a:lvl4pPr>
              <a:defRPr sz="2747"/>
            </a:lvl4pPr>
            <a:lvl5pPr>
              <a:defRPr sz="2747"/>
            </a:lvl5pPr>
            <a:lvl6pPr>
              <a:defRPr sz="2747"/>
            </a:lvl6pPr>
            <a:lvl7pPr>
              <a:defRPr sz="2747"/>
            </a:lvl7pPr>
            <a:lvl8pPr>
              <a:defRPr sz="2747"/>
            </a:lvl8pPr>
            <a:lvl9pPr>
              <a:defRPr sz="274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5047" y="2825591"/>
            <a:ext cx="4050512" cy="5234758"/>
          </a:xfrm>
        </p:spPr>
        <p:txBody>
          <a:bodyPr/>
          <a:lstStyle>
            <a:lvl1pPr marL="0" indent="0">
              <a:buNone/>
              <a:defRPr sz="2197"/>
            </a:lvl1pPr>
            <a:lvl2pPr marL="627918" indent="0">
              <a:buNone/>
              <a:defRPr sz="1923"/>
            </a:lvl2pPr>
            <a:lvl3pPr marL="1255837" indent="0">
              <a:buNone/>
              <a:defRPr sz="1648"/>
            </a:lvl3pPr>
            <a:lvl4pPr marL="1883755" indent="0">
              <a:buNone/>
              <a:defRPr sz="1373"/>
            </a:lvl4pPr>
            <a:lvl5pPr marL="2511674" indent="0">
              <a:buNone/>
              <a:defRPr sz="1373"/>
            </a:lvl5pPr>
            <a:lvl6pPr marL="3139592" indent="0">
              <a:buNone/>
              <a:defRPr sz="1373"/>
            </a:lvl6pPr>
            <a:lvl7pPr marL="3767511" indent="0">
              <a:buNone/>
              <a:defRPr sz="1373"/>
            </a:lvl7pPr>
            <a:lvl8pPr marL="4395429" indent="0">
              <a:buNone/>
              <a:defRPr sz="1373"/>
            </a:lvl8pPr>
            <a:lvl9pPr marL="5023348" indent="0">
              <a:buNone/>
              <a:defRPr sz="137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691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047" y="627909"/>
            <a:ext cx="4050512" cy="2197682"/>
          </a:xfrm>
        </p:spPr>
        <p:txBody>
          <a:bodyPr anchor="b"/>
          <a:lstStyle>
            <a:lvl1pPr>
              <a:defRPr sz="43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39089" y="1356111"/>
            <a:ext cx="6357848" cy="6693338"/>
          </a:xfrm>
        </p:spPr>
        <p:txBody>
          <a:bodyPr anchor="t"/>
          <a:lstStyle>
            <a:lvl1pPr marL="0" indent="0">
              <a:buNone/>
              <a:defRPr sz="4395"/>
            </a:lvl1pPr>
            <a:lvl2pPr marL="627918" indent="0">
              <a:buNone/>
              <a:defRPr sz="3846"/>
            </a:lvl2pPr>
            <a:lvl3pPr marL="1255837" indent="0">
              <a:buNone/>
              <a:defRPr sz="3296"/>
            </a:lvl3pPr>
            <a:lvl4pPr marL="1883755" indent="0">
              <a:buNone/>
              <a:defRPr sz="2747"/>
            </a:lvl4pPr>
            <a:lvl5pPr marL="2511674" indent="0">
              <a:buNone/>
              <a:defRPr sz="2747"/>
            </a:lvl5pPr>
            <a:lvl6pPr marL="3139592" indent="0">
              <a:buNone/>
              <a:defRPr sz="2747"/>
            </a:lvl6pPr>
            <a:lvl7pPr marL="3767511" indent="0">
              <a:buNone/>
              <a:defRPr sz="2747"/>
            </a:lvl7pPr>
            <a:lvl8pPr marL="4395429" indent="0">
              <a:buNone/>
              <a:defRPr sz="2747"/>
            </a:lvl8pPr>
            <a:lvl9pPr marL="5023348" indent="0">
              <a:buNone/>
              <a:defRPr sz="274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5047" y="2825591"/>
            <a:ext cx="4050512" cy="5234758"/>
          </a:xfrm>
        </p:spPr>
        <p:txBody>
          <a:bodyPr/>
          <a:lstStyle>
            <a:lvl1pPr marL="0" indent="0">
              <a:buNone/>
              <a:defRPr sz="2197"/>
            </a:lvl1pPr>
            <a:lvl2pPr marL="627918" indent="0">
              <a:buNone/>
              <a:defRPr sz="1923"/>
            </a:lvl2pPr>
            <a:lvl3pPr marL="1255837" indent="0">
              <a:buNone/>
              <a:defRPr sz="1648"/>
            </a:lvl3pPr>
            <a:lvl4pPr marL="1883755" indent="0">
              <a:buNone/>
              <a:defRPr sz="1373"/>
            </a:lvl4pPr>
            <a:lvl5pPr marL="2511674" indent="0">
              <a:buNone/>
              <a:defRPr sz="1373"/>
            </a:lvl5pPr>
            <a:lvl6pPr marL="3139592" indent="0">
              <a:buNone/>
              <a:defRPr sz="1373"/>
            </a:lvl6pPr>
            <a:lvl7pPr marL="3767511" indent="0">
              <a:buNone/>
              <a:defRPr sz="1373"/>
            </a:lvl7pPr>
            <a:lvl8pPr marL="4395429" indent="0">
              <a:buNone/>
              <a:defRPr sz="1373"/>
            </a:lvl8pPr>
            <a:lvl9pPr marL="5023348" indent="0">
              <a:buNone/>
              <a:defRPr sz="137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5252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889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7330" y="501455"/>
            <a:ext cx="2707972" cy="79818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3412" y="501455"/>
            <a:ext cx="7966934" cy="79818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1332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-2"/>
            <a:ext cx="12558713" cy="941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8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054" y="6052353"/>
            <a:ext cx="10674907" cy="1870646"/>
          </a:xfrm>
        </p:spPr>
        <p:txBody>
          <a:bodyPr anchor="t"/>
          <a:lstStyle>
            <a:lvl1pPr algn="l">
              <a:defRPr sz="79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2054" y="3992026"/>
            <a:ext cx="10674907" cy="2060326"/>
          </a:xfrm>
        </p:spPr>
        <p:txBody>
          <a:bodyPr anchor="b"/>
          <a:lstStyle>
            <a:lvl1pPr marL="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1pPr>
            <a:lvl2pPr marL="907829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2pPr>
            <a:lvl3pPr marL="181566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23489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4pPr>
            <a:lvl5pPr marL="363132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5pPr>
            <a:lvl6pPr marL="4539152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6pPr>
            <a:lvl7pPr marL="5446983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7pPr>
            <a:lvl8pPr marL="6354812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8pPr>
            <a:lvl9pPr marL="7262643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7936" y="2197692"/>
            <a:ext cx="5546765" cy="6215865"/>
          </a:xfrm>
        </p:spPr>
        <p:txBody>
          <a:bodyPr/>
          <a:lstStyle>
            <a:lvl1pPr>
              <a:defRPr sz="5500"/>
            </a:lvl1pPr>
            <a:lvl2pPr>
              <a:defRPr sz="4700"/>
            </a:lvl2pPr>
            <a:lvl3pPr>
              <a:defRPr sz="3800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4012" y="2197692"/>
            <a:ext cx="5546765" cy="6215865"/>
          </a:xfrm>
        </p:spPr>
        <p:txBody>
          <a:bodyPr/>
          <a:lstStyle>
            <a:lvl1pPr>
              <a:defRPr sz="5500"/>
            </a:lvl1pPr>
            <a:lvl2pPr>
              <a:defRPr sz="4700"/>
            </a:lvl2pPr>
            <a:lvl3pPr>
              <a:defRPr sz="3800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7940" y="2108304"/>
            <a:ext cx="5548948" cy="878637"/>
          </a:xfrm>
        </p:spPr>
        <p:txBody>
          <a:bodyPr anchor="b"/>
          <a:lstStyle>
            <a:lvl1pPr marL="0" indent="0">
              <a:buNone/>
              <a:defRPr sz="4700" b="1"/>
            </a:lvl1pPr>
            <a:lvl2pPr marL="907829" indent="0">
              <a:buNone/>
              <a:defRPr sz="3800" b="1"/>
            </a:lvl2pPr>
            <a:lvl3pPr marL="1815662" indent="0">
              <a:buNone/>
              <a:defRPr sz="3500" b="1"/>
            </a:lvl3pPr>
            <a:lvl4pPr marL="2723489" indent="0">
              <a:buNone/>
              <a:defRPr sz="3200" b="1"/>
            </a:lvl4pPr>
            <a:lvl5pPr marL="3631320" indent="0">
              <a:buNone/>
              <a:defRPr sz="3200" b="1"/>
            </a:lvl5pPr>
            <a:lvl6pPr marL="4539152" indent="0">
              <a:buNone/>
              <a:defRPr sz="3200" b="1"/>
            </a:lvl6pPr>
            <a:lvl7pPr marL="5446983" indent="0">
              <a:buNone/>
              <a:defRPr sz="3200" b="1"/>
            </a:lvl7pPr>
            <a:lvl8pPr marL="6354812" indent="0">
              <a:buNone/>
              <a:defRPr sz="3200" b="1"/>
            </a:lvl8pPr>
            <a:lvl9pPr marL="7262643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940" y="2986934"/>
            <a:ext cx="5548948" cy="5426621"/>
          </a:xfrm>
        </p:spPr>
        <p:txBody>
          <a:bodyPr/>
          <a:lstStyle>
            <a:lvl1pPr>
              <a:defRPr sz="4700"/>
            </a:lvl1pPr>
            <a:lvl2pPr>
              <a:defRPr sz="3800"/>
            </a:lvl2pPr>
            <a:lvl3pPr>
              <a:defRPr sz="35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9659" y="2108304"/>
            <a:ext cx="5551126" cy="878637"/>
          </a:xfrm>
        </p:spPr>
        <p:txBody>
          <a:bodyPr anchor="b"/>
          <a:lstStyle>
            <a:lvl1pPr marL="0" indent="0">
              <a:buNone/>
              <a:defRPr sz="4700" b="1"/>
            </a:lvl1pPr>
            <a:lvl2pPr marL="907829" indent="0">
              <a:buNone/>
              <a:defRPr sz="3800" b="1"/>
            </a:lvl2pPr>
            <a:lvl3pPr marL="1815662" indent="0">
              <a:buNone/>
              <a:defRPr sz="3500" b="1"/>
            </a:lvl3pPr>
            <a:lvl4pPr marL="2723489" indent="0">
              <a:buNone/>
              <a:defRPr sz="3200" b="1"/>
            </a:lvl4pPr>
            <a:lvl5pPr marL="3631320" indent="0">
              <a:buNone/>
              <a:defRPr sz="3200" b="1"/>
            </a:lvl5pPr>
            <a:lvl6pPr marL="4539152" indent="0">
              <a:buNone/>
              <a:defRPr sz="3200" b="1"/>
            </a:lvl6pPr>
            <a:lvl7pPr marL="5446983" indent="0">
              <a:buNone/>
              <a:defRPr sz="3200" b="1"/>
            </a:lvl7pPr>
            <a:lvl8pPr marL="6354812" indent="0">
              <a:buNone/>
              <a:defRPr sz="3200" b="1"/>
            </a:lvl8pPr>
            <a:lvl9pPr marL="7262643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9659" y="2986934"/>
            <a:ext cx="5551126" cy="5426621"/>
          </a:xfrm>
        </p:spPr>
        <p:txBody>
          <a:bodyPr/>
          <a:lstStyle>
            <a:lvl1pPr>
              <a:defRPr sz="4700"/>
            </a:lvl1pPr>
            <a:lvl2pPr>
              <a:defRPr sz="3800"/>
            </a:lvl2pPr>
            <a:lvl3pPr>
              <a:defRPr sz="35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943" y="375010"/>
            <a:ext cx="4131732" cy="1595939"/>
          </a:xfrm>
        </p:spPr>
        <p:txBody>
          <a:bodyPr anchor="b"/>
          <a:lstStyle>
            <a:lvl1pPr algn="l">
              <a:defRPr sz="3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0114" y="375014"/>
            <a:ext cx="7020669" cy="8038549"/>
          </a:xfrm>
        </p:spPr>
        <p:txBody>
          <a:bodyPr/>
          <a:lstStyle>
            <a:lvl1pPr>
              <a:defRPr sz="6200"/>
            </a:lvl1pPr>
            <a:lvl2pPr>
              <a:defRPr sz="5500"/>
            </a:lvl2pPr>
            <a:lvl3pPr>
              <a:defRPr sz="47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7943" y="1970947"/>
            <a:ext cx="4131732" cy="6442613"/>
          </a:xfrm>
        </p:spPr>
        <p:txBody>
          <a:bodyPr/>
          <a:lstStyle>
            <a:lvl1pPr marL="0" indent="0">
              <a:buNone/>
              <a:defRPr sz="2700"/>
            </a:lvl1pPr>
            <a:lvl2pPr marL="907829" indent="0">
              <a:buNone/>
              <a:defRPr sz="2400"/>
            </a:lvl2pPr>
            <a:lvl3pPr marL="1815662" indent="0">
              <a:buNone/>
              <a:defRPr sz="2100"/>
            </a:lvl3pPr>
            <a:lvl4pPr marL="2723489" indent="0">
              <a:buNone/>
              <a:defRPr sz="1700"/>
            </a:lvl4pPr>
            <a:lvl5pPr marL="3631320" indent="0">
              <a:buNone/>
              <a:defRPr sz="1700"/>
            </a:lvl5pPr>
            <a:lvl6pPr marL="4539152" indent="0">
              <a:buNone/>
              <a:defRPr sz="1700"/>
            </a:lvl6pPr>
            <a:lvl7pPr marL="5446983" indent="0">
              <a:buNone/>
              <a:defRPr sz="1700"/>
            </a:lvl7pPr>
            <a:lvl8pPr marL="6354812" indent="0">
              <a:buNone/>
              <a:defRPr sz="1700"/>
            </a:lvl8pPr>
            <a:lvl9pPr marL="7262643" indent="0">
              <a:buNone/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1599" y="6593055"/>
            <a:ext cx="7535228" cy="778348"/>
          </a:xfrm>
        </p:spPr>
        <p:txBody>
          <a:bodyPr anchor="b"/>
          <a:lstStyle>
            <a:lvl1pPr algn="l">
              <a:defRPr sz="3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61599" y="841576"/>
            <a:ext cx="7535228" cy="5651183"/>
          </a:xfrm>
        </p:spPr>
        <p:txBody>
          <a:bodyPr/>
          <a:lstStyle>
            <a:lvl1pPr marL="0" indent="0">
              <a:buNone/>
              <a:defRPr sz="6200"/>
            </a:lvl1pPr>
            <a:lvl2pPr marL="907829" indent="0">
              <a:buNone/>
              <a:defRPr sz="5500"/>
            </a:lvl2pPr>
            <a:lvl3pPr marL="1815662" indent="0">
              <a:buNone/>
              <a:defRPr sz="4700"/>
            </a:lvl3pPr>
            <a:lvl4pPr marL="2723489" indent="0">
              <a:buNone/>
              <a:defRPr sz="3800"/>
            </a:lvl4pPr>
            <a:lvl5pPr marL="3631320" indent="0">
              <a:buNone/>
              <a:defRPr sz="3800"/>
            </a:lvl5pPr>
            <a:lvl6pPr marL="4539152" indent="0">
              <a:buNone/>
              <a:defRPr sz="3800"/>
            </a:lvl6pPr>
            <a:lvl7pPr marL="5446983" indent="0">
              <a:buNone/>
              <a:defRPr sz="3800"/>
            </a:lvl7pPr>
            <a:lvl8pPr marL="6354812" indent="0">
              <a:buNone/>
              <a:defRPr sz="3800"/>
            </a:lvl8pPr>
            <a:lvl9pPr marL="7262643" indent="0">
              <a:buNone/>
              <a:defRPr sz="3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61599" y="7371402"/>
            <a:ext cx="7535228" cy="1105385"/>
          </a:xfrm>
        </p:spPr>
        <p:txBody>
          <a:bodyPr/>
          <a:lstStyle>
            <a:lvl1pPr marL="0" indent="0">
              <a:buNone/>
              <a:defRPr sz="2700"/>
            </a:lvl1pPr>
            <a:lvl2pPr marL="907829" indent="0">
              <a:buNone/>
              <a:defRPr sz="2400"/>
            </a:lvl2pPr>
            <a:lvl3pPr marL="1815662" indent="0">
              <a:buNone/>
              <a:defRPr sz="2100"/>
            </a:lvl3pPr>
            <a:lvl4pPr marL="2723489" indent="0">
              <a:buNone/>
              <a:defRPr sz="1700"/>
            </a:lvl4pPr>
            <a:lvl5pPr marL="3631320" indent="0">
              <a:buNone/>
              <a:defRPr sz="1700"/>
            </a:lvl5pPr>
            <a:lvl6pPr marL="4539152" indent="0">
              <a:buNone/>
              <a:defRPr sz="1700"/>
            </a:lvl6pPr>
            <a:lvl7pPr marL="5446983" indent="0">
              <a:buNone/>
              <a:defRPr sz="1700"/>
            </a:lvl7pPr>
            <a:lvl8pPr marL="6354812" indent="0">
              <a:buNone/>
              <a:defRPr sz="1700"/>
            </a:lvl8pPr>
            <a:lvl9pPr marL="7262643" indent="0">
              <a:buNone/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7936" y="377187"/>
            <a:ext cx="11302842" cy="1569773"/>
          </a:xfrm>
          <a:prstGeom prst="rect">
            <a:avLst/>
          </a:prstGeom>
        </p:spPr>
        <p:txBody>
          <a:bodyPr vert="horz" lIns="181566" tIns="90784" rIns="181566" bIns="9078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7936" y="2197692"/>
            <a:ext cx="11302842" cy="6215865"/>
          </a:xfrm>
          <a:prstGeom prst="rect">
            <a:avLst/>
          </a:prstGeom>
        </p:spPr>
        <p:txBody>
          <a:bodyPr vert="horz" lIns="181566" tIns="90784" rIns="181566" bIns="9078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7936" y="8729683"/>
            <a:ext cx="2930366" cy="501458"/>
          </a:xfrm>
          <a:prstGeom prst="rect">
            <a:avLst/>
          </a:prstGeom>
        </p:spPr>
        <p:txBody>
          <a:bodyPr vert="horz" lIns="181566" tIns="90784" rIns="181566" bIns="90784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90895" y="8729683"/>
            <a:ext cx="3976926" cy="501458"/>
          </a:xfrm>
          <a:prstGeom prst="rect">
            <a:avLst/>
          </a:prstGeom>
        </p:spPr>
        <p:txBody>
          <a:bodyPr vert="horz" lIns="181566" tIns="90784" rIns="181566" bIns="90784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00411" y="8729683"/>
            <a:ext cx="2930366" cy="501458"/>
          </a:xfrm>
          <a:prstGeom prst="rect">
            <a:avLst/>
          </a:prstGeom>
        </p:spPr>
        <p:txBody>
          <a:bodyPr vert="horz" lIns="181566" tIns="90784" rIns="181566" bIns="90784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815662" rtl="0" eaLnBrk="1" latinLnBrk="0" hangingPunct="1"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0872" indent="-680872" algn="l" defTabSz="1815662" rtl="0" eaLnBrk="1" latinLnBrk="0" hangingPunct="1">
        <a:spcBef>
          <a:spcPct val="20000"/>
        </a:spcBef>
        <a:buFont typeface="Arial" pitchFamily="34" charset="0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1pPr>
      <a:lvl2pPr marL="1475226" indent="-567394" algn="l" defTabSz="1815662" rtl="0" eaLnBrk="1" latinLnBrk="0" hangingPunct="1">
        <a:spcBef>
          <a:spcPct val="20000"/>
        </a:spcBef>
        <a:buFont typeface="Arial" pitchFamily="34" charset="0"/>
        <a:buChar char="–"/>
        <a:defRPr sz="5500" kern="1200">
          <a:solidFill>
            <a:schemeClr val="tx1"/>
          </a:solidFill>
          <a:latin typeface="+mn-lt"/>
          <a:ea typeface="+mn-ea"/>
          <a:cs typeface="+mn-cs"/>
        </a:defRPr>
      </a:lvl2pPr>
      <a:lvl3pPr marL="2269577" indent="-453914" algn="l" defTabSz="1815662" rtl="0" eaLnBrk="1" latinLnBrk="0" hangingPunct="1">
        <a:spcBef>
          <a:spcPct val="20000"/>
        </a:spcBef>
        <a:buFont typeface="Arial" pitchFamily="34" charset="0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3pPr>
      <a:lvl4pPr marL="3177407" indent="-453914" algn="l" defTabSz="1815662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4pPr>
      <a:lvl5pPr marL="4085237" indent="-453914" algn="l" defTabSz="1815662" rtl="0" eaLnBrk="1" latinLnBrk="0" hangingPunct="1">
        <a:spcBef>
          <a:spcPct val="20000"/>
        </a:spcBef>
        <a:buFont typeface="Arial" pitchFamily="34" charset="0"/>
        <a:buChar char="»"/>
        <a:defRPr sz="3800" kern="1200">
          <a:solidFill>
            <a:schemeClr val="tx1"/>
          </a:solidFill>
          <a:latin typeface="+mn-lt"/>
          <a:ea typeface="+mn-ea"/>
          <a:cs typeface="+mn-cs"/>
        </a:defRPr>
      </a:lvl5pPr>
      <a:lvl6pPr marL="4993066" indent="-453914" algn="l" defTabSz="181566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5900894" indent="-453914" algn="l" defTabSz="181566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6808729" indent="-453914" algn="l" defTabSz="181566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7716560" indent="-453914" algn="l" defTabSz="181566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907829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62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2723489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3631320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4539152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5446983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6354812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7262643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3412" y="501457"/>
            <a:ext cx="10831890" cy="1820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3412" y="2507276"/>
            <a:ext cx="10831890" cy="5976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3412" y="8729684"/>
            <a:ext cx="2825710" cy="5014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4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0074" y="8729684"/>
            <a:ext cx="4238566" cy="5014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4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69591" y="8729684"/>
            <a:ext cx="2825710" cy="5014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4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859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72" r:id="rId12"/>
  </p:sldLayoutIdLst>
  <p:txStyles>
    <p:titleStyle>
      <a:lvl1pPr algn="l" defTabSz="1255837" rtl="0" eaLnBrk="1" latinLnBrk="0" hangingPunct="1">
        <a:lnSpc>
          <a:spcPct val="90000"/>
        </a:lnSpc>
        <a:spcBef>
          <a:spcPct val="0"/>
        </a:spcBef>
        <a:buNone/>
        <a:defRPr sz="604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3959" indent="-313959" algn="l" defTabSz="1255837" rtl="0" eaLnBrk="1" latinLnBrk="0" hangingPunct="1">
        <a:lnSpc>
          <a:spcPct val="90000"/>
        </a:lnSpc>
        <a:spcBef>
          <a:spcPts val="1373"/>
        </a:spcBef>
        <a:buFont typeface="Arial" panose="020B0604020202020204" pitchFamily="34" charset="0"/>
        <a:buChar char="•"/>
        <a:defRPr sz="3846" kern="1200">
          <a:solidFill>
            <a:schemeClr val="tx1"/>
          </a:solidFill>
          <a:latin typeface="+mn-lt"/>
          <a:ea typeface="+mn-ea"/>
          <a:cs typeface="+mn-cs"/>
        </a:defRPr>
      </a:lvl1pPr>
      <a:lvl2pPr marL="941878" indent="-313959" algn="l" defTabSz="1255837" rtl="0" eaLnBrk="1" latinLnBrk="0" hangingPunct="1">
        <a:lnSpc>
          <a:spcPct val="90000"/>
        </a:lnSpc>
        <a:spcBef>
          <a:spcPts val="687"/>
        </a:spcBef>
        <a:buFont typeface="Arial" panose="020B0604020202020204" pitchFamily="34" charset="0"/>
        <a:buChar char="•"/>
        <a:defRPr sz="3296" kern="1200">
          <a:solidFill>
            <a:schemeClr val="tx1"/>
          </a:solidFill>
          <a:latin typeface="+mn-lt"/>
          <a:ea typeface="+mn-ea"/>
          <a:cs typeface="+mn-cs"/>
        </a:defRPr>
      </a:lvl2pPr>
      <a:lvl3pPr marL="1569796" indent="-313959" algn="l" defTabSz="1255837" rtl="0" eaLnBrk="1" latinLnBrk="0" hangingPunct="1">
        <a:lnSpc>
          <a:spcPct val="90000"/>
        </a:lnSpc>
        <a:spcBef>
          <a:spcPts val="687"/>
        </a:spcBef>
        <a:buFont typeface="Arial" panose="020B0604020202020204" pitchFamily="34" charset="0"/>
        <a:buChar char="•"/>
        <a:defRPr sz="2747" kern="1200">
          <a:solidFill>
            <a:schemeClr val="tx1"/>
          </a:solidFill>
          <a:latin typeface="+mn-lt"/>
          <a:ea typeface="+mn-ea"/>
          <a:cs typeface="+mn-cs"/>
        </a:defRPr>
      </a:lvl3pPr>
      <a:lvl4pPr marL="2197715" indent="-313959" algn="l" defTabSz="1255837" rtl="0" eaLnBrk="1" latinLnBrk="0" hangingPunct="1">
        <a:lnSpc>
          <a:spcPct val="90000"/>
        </a:lnSpc>
        <a:spcBef>
          <a:spcPts val="687"/>
        </a:spcBef>
        <a:buFont typeface="Arial" panose="020B0604020202020204" pitchFamily="34" charset="0"/>
        <a:buChar char="•"/>
        <a:defRPr sz="2472" kern="1200">
          <a:solidFill>
            <a:schemeClr val="tx1"/>
          </a:solidFill>
          <a:latin typeface="+mn-lt"/>
          <a:ea typeface="+mn-ea"/>
          <a:cs typeface="+mn-cs"/>
        </a:defRPr>
      </a:lvl4pPr>
      <a:lvl5pPr marL="2825633" indent="-313959" algn="l" defTabSz="1255837" rtl="0" eaLnBrk="1" latinLnBrk="0" hangingPunct="1">
        <a:lnSpc>
          <a:spcPct val="90000"/>
        </a:lnSpc>
        <a:spcBef>
          <a:spcPts val="687"/>
        </a:spcBef>
        <a:buFont typeface="Arial" panose="020B0604020202020204" pitchFamily="34" charset="0"/>
        <a:buChar char="•"/>
        <a:defRPr sz="2472" kern="1200">
          <a:solidFill>
            <a:schemeClr val="tx1"/>
          </a:solidFill>
          <a:latin typeface="+mn-lt"/>
          <a:ea typeface="+mn-ea"/>
          <a:cs typeface="+mn-cs"/>
        </a:defRPr>
      </a:lvl5pPr>
      <a:lvl6pPr marL="3453552" indent="-313959" algn="l" defTabSz="1255837" rtl="0" eaLnBrk="1" latinLnBrk="0" hangingPunct="1">
        <a:lnSpc>
          <a:spcPct val="90000"/>
        </a:lnSpc>
        <a:spcBef>
          <a:spcPts val="687"/>
        </a:spcBef>
        <a:buFont typeface="Arial" panose="020B0604020202020204" pitchFamily="34" charset="0"/>
        <a:buChar char="•"/>
        <a:defRPr sz="2472" kern="1200">
          <a:solidFill>
            <a:schemeClr val="tx1"/>
          </a:solidFill>
          <a:latin typeface="+mn-lt"/>
          <a:ea typeface="+mn-ea"/>
          <a:cs typeface="+mn-cs"/>
        </a:defRPr>
      </a:lvl6pPr>
      <a:lvl7pPr marL="4081470" indent="-313959" algn="l" defTabSz="1255837" rtl="0" eaLnBrk="1" latinLnBrk="0" hangingPunct="1">
        <a:lnSpc>
          <a:spcPct val="90000"/>
        </a:lnSpc>
        <a:spcBef>
          <a:spcPts val="687"/>
        </a:spcBef>
        <a:buFont typeface="Arial" panose="020B0604020202020204" pitchFamily="34" charset="0"/>
        <a:buChar char="•"/>
        <a:defRPr sz="2472" kern="1200">
          <a:solidFill>
            <a:schemeClr val="tx1"/>
          </a:solidFill>
          <a:latin typeface="+mn-lt"/>
          <a:ea typeface="+mn-ea"/>
          <a:cs typeface="+mn-cs"/>
        </a:defRPr>
      </a:lvl7pPr>
      <a:lvl8pPr marL="4709389" indent="-313959" algn="l" defTabSz="1255837" rtl="0" eaLnBrk="1" latinLnBrk="0" hangingPunct="1">
        <a:lnSpc>
          <a:spcPct val="90000"/>
        </a:lnSpc>
        <a:spcBef>
          <a:spcPts val="687"/>
        </a:spcBef>
        <a:buFont typeface="Arial" panose="020B0604020202020204" pitchFamily="34" charset="0"/>
        <a:buChar char="•"/>
        <a:defRPr sz="2472" kern="1200">
          <a:solidFill>
            <a:schemeClr val="tx1"/>
          </a:solidFill>
          <a:latin typeface="+mn-lt"/>
          <a:ea typeface="+mn-ea"/>
          <a:cs typeface="+mn-cs"/>
        </a:defRPr>
      </a:lvl8pPr>
      <a:lvl9pPr marL="5337307" indent="-313959" algn="l" defTabSz="1255837" rtl="0" eaLnBrk="1" latinLnBrk="0" hangingPunct="1">
        <a:lnSpc>
          <a:spcPct val="90000"/>
        </a:lnSpc>
        <a:spcBef>
          <a:spcPts val="687"/>
        </a:spcBef>
        <a:buFont typeface="Arial" panose="020B0604020202020204" pitchFamily="34" charset="0"/>
        <a:buChar char="•"/>
        <a:defRPr sz="24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55837" rtl="0" eaLnBrk="1" latinLnBrk="0" hangingPunct="1">
        <a:defRPr sz="2472" kern="1200">
          <a:solidFill>
            <a:schemeClr val="tx1"/>
          </a:solidFill>
          <a:latin typeface="+mn-lt"/>
          <a:ea typeface="+mn-ea"/>
          <a:cs typeface="+mn-cs"/>
        </a:defRPr>
      </a:lvl1pPr>
      <a:lvl2pPr marL="627918" algn="l" defTabSz="1255837" rtl="0" eaLnBrk="1" latinLnBrk="0" hangingPunct="1">
        <a:defRPr sz="2472" kern="1200">
          <a:solidFill>
            <a:schemeClr val="tx1"/>
          </a:solidFill>
          <a:latin typeface="+mn-lt"/>
          <a:ea typeface="+mn-ea"/>
          <a:cs typeface="+mn-cs"/>
        </a:defRPr>
      </a:lvl2pPr>
      <a:lvl3pPr marL="1255837" algn="l" defTabSz="1255837" rtl="0" eaLnBrk="1" latinLnBrk="0" hangingPunct="1">
        <a:defRPr sz="2472" kern="1200">
          <a:solidFill>
            <a:schemeClr val="tx1"/>
          </a:solidFill>
          <a:latin typeface="+mn-lt"/>
          <a:ea typeface="+mn-ea"/>
          <a:cs typeface="+mn-cs"/>
        </a:defRPr>
      </a:lvl3pPr>
      <a:lvl4pPr marL="1883755" algn="l" defTabSz="1255837" rtl="0" eaLnBrk="1" latinLnBrk="0" hangingPunct="1">
        <a:defRPr sz="2472" kern="1200">
          <a:solidFill>
            <a:schemeClr val="tx1"/>
          </a:solidFill>
          <a:latin typeface="+mn-lt"/>
          <a:ea typeface="+mn-ea"/>
          <a:cs typeface="+mn-cs"/>
        </a:defRPr>
      </a:lvl4pPr>
      <a:lvl5pPr marL="2511674" algn="l" defTabSz="1255837" rtl="0" eaLnBrk="1" latinLnBrk="0" hangingPunct="1">
        <a:defRPr sz="2472" kern="1200">
          <a:solidFill>
            <a:schemeClr val="tx1"/>
          </a:solidFill>
          <a:latin typeface="+mn-lt"/>
          <a:ea typeface="+mn-ea"/>
          <a:cs typeface="+mn-cs"/>
        </a:defRPr>
      </a:lvl5pPr>
      <a:lvl6pPr marL="3139592" algn="l" defTabSz="1255837" rtl="0" eaLnBrk="1" latinLnBrk="0" hangingPunct="1">
        <a:defRPr sz="2472" kern="1200">
          <a:solidFill>
            <a:schemeClr val="tx1"/>
          </a:solidFill>
          <a:latin typeface="+mn-lt"/>
          <a:ea typeface="+mn-ea"/>
          <a:cs typeface="+mn-cs"/>
        </a:defRPr>
      </a:lvl6pPr>
      <a:lvl7pPr marL="3767511" algn="l" defTabSz="1255837" rtl="0" eaLnBrk="1" latinLnBrk="0" hangingPunct="1">
        <a:defRPr sz="2472" kern="1200">
          <a:solidFill>
            <a:schemeClr val="tx1"/>
          </a:solidFill>
          <a:latin typeface="+mn-lt"/>
          <a:ea typeface="+mn-ea"/>
          <a:cs typeface="+mn-cs"/>
        </a:defRPr>
      </a:lvl7pPr>
      <a:lvl8pPr marL="4395429" algn="l" defTabSz="1255837" rtl="0" eaLnBrk="1" latinLnBrk="0" hangingPunct="1">
        <a:defRPr sz="2472" kern="1200">
          <a:solidFill>
            <a:schemeClr val="tx1"/>
          </a:solidFill>
          <a:latin typeface="+mn-lt"/>
          <a:ea typeface="+mn-ea"/>
          <a:cs typeface="+mn-cs"/>
        </a:defRPr>
      </a:lvl8pPr>
      <a:lvl9pPr marL="5023348" algn="l" defTabSz="1255837" rtl="0" eaLnBrk="1" latinLnBrk="0" hangingPunct="1">
        <a:defRPr sz="24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10" Type="http://schemas.openxmlformats.org/officeDocument/2006/relationships/image" Target="../media/image11.png"/><Relationship Id="rId4" Type="http://schemas.openxmlformats.org/officeDocument/2006/relationships/image" Target="../media/image5.emf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10" Type="http://schemas.openxmlformats.org/officeDocument/2006/relationships/image" Target="../media/image11.png"/><Relationship Id="rId4" Type="http://schemas.openxmlformats.org/officeDocument/2006/relationships/image" Target="../media/image5.emf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1.wdp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1.png"/><Relationship Id="rId7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9.png"/><Relationship Id="rId5" Type="http://schemas.openxmlformats.org/officeDocument/2006/relationships/image" Target="../media/image2.png"/><Relationship Id="rId10" Type="http://schemas.openxmlformats.org/officeDocument/2006/relationships/image" Target="../media/image18.png"/><Relationship Id="rId4" Type="http://schemas.openxmlformats.org/officeDocument/2006/relationships/image" Target="../media/image2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0" y="-26809"/>
            <a:ext cx="14346240" cy="3558993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1603" tIns="90802" rIns="181603" bIns="90802" rtlCol="0" anchor="ctr"/>
          <a:lstStyle/>
          <a:p>
            <a:pPr algn="ctr" defTabSz="1362579"/>
            <a:endParaRPr lang="en-US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0" y="19706"/>
            <a:ext cx="14302296" cy="325440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81603" tIns="90802" rIns="181603" bIns="90802" rtlCol="0" anchor="ctr"/>
          <a:lstStyle/>
          <a:p>
            <a:pPr algn="ctr" defTabSz="1362579"/>
            <a:endParaRPr lang="en-US" sz="47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249215" y="4019971"/>
            <a:ext cx="10126141" cy="1785657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362579"/>
              <a:endParaRPr lang="en-US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362579"/>
              <a:endParaRPr lang="en-US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362579"/>
              <a:endParaRPr lang="en-US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43256" y="3938091"/>
            <a:ext cx="2003796" cy="1789541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62579"/>
              <a:endParaRPr lang="en-US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62579"/>
              <a:endParaRPr lang="en-US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43944" y="99402"/>
            <a:ext cx="3360661" cy="3558994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362579"/>
              <a:endPara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362579"/>
              <a:endPara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362579"/>
              <a:endPara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603186" y="3904063"/>
            <a:ext cx="1713773" cy="1872059"/>
          </a:xfrm>
          <a:prstGeom prst="rect">
            <a:avLst/>
          </a:prstGeom>
          <a:noFill/>
        </p:spPr>
        <p:txBody>
          <a:bodyPr wrap="square" lIns="181580" tIns="90792" rIns="181580" bIns="90792" rtlCol="0">
            <a:spAutoFit/>
          </a:bodyPr>
          <a:lstStyle/>
          <a:p>
            <a:pPr algn="ctr" defTabSz="1362579"/>
            <a:r>
              <a:rPr lang="en-US" sz="47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Bài</a:t>
            </a:r>
            <a:endParaRPr lang="en-US" sz="4700" b="1" dirty="0">
              <a:solidFill>
                <a:prstClr val="white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algn="ctr" defTabSz="1362579"/>
            <a:r>
              <a:rPr lang="en-US" sz="62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30</a:t>
            </a: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40303" y="8411873"/>
            <a:ext cx="12518409" cy="102277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-426245" y="326674"/>
            <a:ext cx="3185563" cy="1953056"/>
          </a:xfrm>
          <a:prstGeom prst="rect">
            <a:avLst/>
          </a:prstGeom>
          <a:noFill/>
        </p:spPr>
        <p:txBody>
          <a:bodyPr wrap="square" lIns="181566" tIns="90784" rIns="181566" bIns="90784" rtlCol="0">
            <a:spAutoFit/>
          </a:bodyPr>
          <a:lstStyle/>
          <a:p>
            <a:pPr algn="ctr"/>
            <a:r>
              <a:rPr lang="en-US" sz="11500" b="1" dirty="0">
                <a:solidFill>
                  <a:srgbClr val="FFC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269870" y="886104"/>
            <a:ext cx="12391893" cy="1416715"/>
          </a:xfrm>
          <a:prstGeom prst="rect">
            <a:avLst/>
          </a:prstGeom>
          <a:noFill/>
        </p:spPr>
        <p:txBody>
          <a:bodyPr wrap="square" lIns="181566" tIns="90784" rIns="181566" bIns="90784" rtlCol="0">
            <a:spAutoFit/>
          </a:bodyPr>
          <a:lstStyle/>
          <a:p>
            <a:pPr algn="ctr"/>
            <a:r>
              <a:rPr lang="en-US" sz="79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MÁI ẤM GIA ĐÌNH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370407" y="4310943"/>
            <a:ext cx="9579549" cy="1106671"/>
          </a:xfrm>
          <a:prstGeom prst="rect">
            <a:avLst/>
          </a:prstGeom>
          <a:noFill/>
        </p:spPr>
        <p:txBody>
          <a:bodyPr wrap="square" lIns="181566" tIns="90784" rIns="181566" bIns="90784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THƯƠNG ÔNG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583214" y="5997583"/>
            <a:ext cx="7049792" cy="1260654"/>
          </a:xfrm>
          <a:prstGeom prst="rect">
            <a:avLst/>
          </a:prstGeom>
          <a:noFill/>
        </p:spPr>
        <p:txBody>
          <a:bodyPr wrap="none" lIns="181662" tIns="90831" rIns="181662" bIns="9083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70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70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70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endParaRPr lang="en-US" sz="7000" b="1" cap="all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86" y="6919208"/>
            <a:ext cx="2787474" cy="229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84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0359539" y="1261057"/>
            <a:ext cx="433731" cy="486603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114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8794580" y="438530"/>
            <a:ext cx="371107" cy="371107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114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9659448" y="381718"/>
            <a:ext cx="805547" cy="805547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114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0824005" y="240117"/>
            <a:ext cx="820178" cy="820178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114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80389" y="160047"/>
            <a:ext cx="655879" cy="630142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114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0" y="7724900"/>
            <a:ext cx="12558713" cy="1433637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387" y="6633462"/>
            <a:ext cx="1469312" cy="227510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1655" y="6928843"/>
            <a:ext cx="1584108" cy="218869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2011699" y="810048"/>
            <a:ext cx="9818317" cy="891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19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lang="zh-CN" altLang="en-US" sz="519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254020" y="2050267"/>
            <a:ext cx="13218278" cy="927305"/>
            <a:chOff x="774356" y="888444"/>
            <a:chExt cx="10187293" cy="714672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502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542387" y="4103242"/>
            <a:ext cx="13246445" cy="952768"/>
            <a:chOff x="752655" y="2065203"/>
            <a:chExt cx="10209001" cy="734296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502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24500F8B-FB66-487F-91C5-0281971A9FDB}"/>
              </a:ext>
            </a:extLst>
          </p:cNvPr>
          <p:cNvSpPr txBox="1"/>
          <p:nvPr/>
        </p:nvSpPr>
        <p:spPr>
          <a:xfrm>
            <a:off x="1830706" y="2149404"/>
            <a:ext cx="10089365" cy="1210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Đọc</a:t>
            </a:r>
            <a:r>
              <a: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mở</a:t>
            </a:r>
            <a:r>
              <a: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rộng</a:t>
            </a:r>
            <a:r>
              <a: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được</a:t>
            </a:r>
            <a:r>
              <a: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một</a:t>
            </a:r>
            <a:r>
              <a: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bài</a:t>
            </a:r>
            <a:r>
              <a: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thơ</a:t>
            </a:r>
            <a:r>
              <a: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36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câu</a:t>
            </a:r>
            <a:r>
              <a: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chuyện</a:t>
            </a:r>
            <a:r>
              <a: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về</a:t>
            </a:r>
            <a:r>
              <a: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tình</a:t>
            </a:r>
            <a:r>
              <a: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cảm</a:t>
            </a:r>
            <a:r>
              <a: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giữa</a:t>
            </a:r>
            <a:r>
              <a: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ông</a:t>
            </a:r>
            <a:r>
              <a: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bà</a:t>
            </a:r>
            <a:r>
              <a: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và</a:t>
            </a:r>
            <a:r>
              <a: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cháu</a:t>
            </a:r>
            <a:endParaRPr lang="en-US" sz="3633" b="1" dirty="0">
              <a:solidFill>
                <a:srgbClr val="00206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D2F8B0D-C796-4CB5-82FA-271383C605D7}"/>
              </a:ext>
            </a:extLst>
          </p:cNvPr>
          <p:cNvSpPr txBox="1"/>
          <p:nvPr/>
        </p:nvSpPr>
        <p:spPr>
          <a:xfrm>
            <a:off x="2140773" y="4238885"/>
            <a:ext cx="9201682" cy="1769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Bồi</a:t>
            </a:r>
            <a:r>
              <a: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dưỡng</a:t>
            </a:r>
            <a:r>
              <a: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tình</a:t>
            </a:r>
            <a:r>
              <a: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cảm</a:t>
            </a:r>
            <a:r>
              <a: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yêu</a:t>
            </a:r>
            <a:r>
              <a: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thương</a:t>
            </a:r>
            <a:r>
              <a: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36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kính</a:t>
            </a:r>
            <a:r>
              <a: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trọng</a:t>
            </a:r>
            <a:r>
              <a: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đối</a:t>
            </a:r>
            <a:r>
              <a: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với</a:t>
            </a:r>
            <a:r>
              <a: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ông</a:t>
            </a:r>
            <a:r>
              <a: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bà</a:t>
            </a:r>
            <a:endParaRPr lang="en-US" sz="3633" b="1" dirty="0">
              <a:solidFill>
                <a:srgbClr val="00206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endParaRPr lang="en-US" sz="3633" b="1" dirty="0">
              <a:solidFill>
                <a:srgbClr val="00206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410410"/>
      </p:ext>
    </p:extLst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11"/>
          <a:stretch/>
        </p:blipFill>
        <p:spPr>
          <a:xfrm>
            <a:off x="3678834" y="7283083"/>
            <a:ext cx="3200400" cy="21355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21556" y="-5348"/>
            <a:ext cx="11537158" cy="1919394"/>
          </a:xfrm>
          <a:prstGeom prst="rect">
            <a:avLst/>
          </a:prstGeom>
          <a:noFill/>
        </p:spPr>
        <p:txBody>
          <a:bodyPr wrap="square" lIns="181566" tIns="90784" rIns="181566" bIns="90784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Oval 6"/>
          <p:cNvSpPr/>
          <p:nvPr/>
        </p:nvSpPr>
        <p:spPr>
          <a:xfrm>
            <a:off x="86050" y="449322"/>
            <a:ext cx="935505" cy="83099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1590" tIns="90795" rIns="181590" bIns="90795" rtlCol="0" anchor="ctr"/>
          <a:lstStyle/>
          <a:p>
            <a:pPr algn="ctr"/>
            <a:r>
              <a:rPr lang="en-US" sz="5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70445" y="1783517"/>
            <a:ext cx="42178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800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800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800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endParaRPr lang="en-US" sz="4800" dirty="0">
              <a:solidFill>
                <a:srgbClr val="0070C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27156" y="2423320"/>
            <a:ext cx="3026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3482" y="2993763"/>
            <a:ext cx="11874855" cy="8710077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ngoại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quê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quê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cha</a:t>
            </a:r>
          </a:p>
          <a:p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cha,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ngoại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chăm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vườn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Vườn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bao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chuối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trồng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na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Chẳng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tuổi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r"/>
            <a:endParaRPr lang="en-US" u="sng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Tết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quê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ngoại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mong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sang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ngoại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trông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nguồn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sông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phù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đời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miền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quê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nhớ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thiết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Nguyễn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Hoàng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Sơn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15E15A7-CBFF-7F8D-E995-2373AF47B53F}"/>
              </a:ext>
            </a:extLst>
          </p:cNvPr>
          <p:cNvCxnSpPr/>
          <p:nvPr/>
        </p:nvCxnSpPr>
        <p:spPr>
          <a:xfrm>
            <a:off x="1326356" y="975519"/>
            <a:ext cx="7315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BE34530-4ADC-29B2-A975-B993F7BA9568}"/>
              </a:ext>
            </a:extLst>
          </p:cNvPr>
          <p:cNvCxnSpPr>
            <a:cxnSpLocks/>
          </p:cNvCxnSpPr>
          <p:nvPr/>
        </p:nvCxnSpPr>
        <p:spPr>
          <a:xfrm>
            <a:off x="1326356" y="1914046"/>
            <a:ext cx="2209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36EACEC-2C3A-116E-41FA-A5CF5503C64B}"/>
              </a:ext>
            </a:extLst>
          </p:cNvPr>
          <p:cNvCxnSpPr>
            <a:cxnSpLocks/>
          </p:cNvCxnSpPr>
          <p:nvPr/>
        </p:nvCxnSpPr>
        <p:spPr>
          <a:xfrm>
            <a:off x="9043454" y="975519"/>
            <a:ext cx="325570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764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4" grpId="0"/>
      <p:bldP spid="5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A09D5A-48A3-4842-B590-1A01C45271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56" y="975519"/>
            <a:ext cx="11430000" cy="80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4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9260" y="514291"/>
            <a:ext cx="11336041" cy="1919394"/>
          </a:xfrm>
          <a:prstGeom prst="rect">
            <a:avLst/>
          </a:prstGeom>
          <a:noFill/>
        </p:spPr>
        <p:txBody>
          <a:bodyPr wrap="square" lIns="181566" tIns="90784" rIns="181566" bIns="90784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Oval 4"/>
          <p:cNvSpPr/>
          <p:nvPr/>
        </p:nvSpPr>
        <p:spPr>
          <a:xfrm>
            <a:off x="83412" y="716589"/>
            <a:ext cx="1054629" cy="94186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1590" tIns="90795" rIns="181590" bIns="90795" rtlCol="0" anchor="ctr"/>
          <a:lstStyle/>
          <a:p>
            <a:pPr algn="ctr"/>
            <a:r>
              <a:rPr lang="en-US" sz="5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83412" y="196922"/>
            <a:ext cx="12391889" cy="455385"/>
            <a:chOff x="0" y="-127508"/>
            <a:chExt cx="12192000" cy="1361811"/>
          </a:xfrm>
        </p:grpSpPr>
        <p:sp>
          <p:nvSpPr>
            <p:cNvPr id="7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1630361" y="8389570"/>
            <a:ext cx="15819438" cy="10227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005" y="2672543"/>
            <a:ext cx="8697163" cy="562838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4A8A2B2-12BA-F322-422A-20E2B6ABFFEE}"/>
              </a:ext>
            </a:extLst>
          </p:cNvPr>
          <p:cNvCxnSpPr/>
          <p:nvPr/>
        </p:nvCxnSpPr>
        <p:spPr>
          <a:xfrm>
            <a:off x="1478756" y="1508919"/>
            <a:ext cx="9448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C7BA3EC-BEF3-0875-4D2A-425340C2849A}"/>
              </a:ext>
            </a:extLst>
          </p:cNvPr>
          <p:cNvCxnSpPr>
            <a:cxnSpLocks/>
          </p:cNvCxnSpPr>
          <p:nvPr/>
        </p:nvCxnSpPr>
        <p:spPr>
          <a:xfrm>
            <a:off x="1478756" y="2433685"/>
            <a:ext cx="6324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0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0359539" y="1261057"/>
            <a:ext cx="433731" cy="486603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156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11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8794580" y="438530"/>
            <a:ext cx="371107" cy="371107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156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11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9659448" y="381718"/>
            <a:ext cx="805547" cy="805547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156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11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0824005" y="240117"/>
            <a:ext cx="820178" cy="820178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156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11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80389" y="160047"/>
            <a:ext cx="655879" cy="630142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156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11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0" y="7724900"/>
            <a:ext cx="12558713" cy="1433637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387" y="6633462"/>
            <a:ext cx="1469312" cy="227510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1655" y="6928843"/>
            <a:ext cx="1584108" cy="218869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2011699" y="810048"/>
            <a:ext cx="9818317" cy="891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156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19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kumimoji="0" lang="zh-CN" altLang="en-US" sz="519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254020" y="2050267"/>
            <a:ext cx="13218278" cy="927305"/>
            <a:chOff x="774356" y="888444"/>
            <a:chExt cx="10187293" cy="714672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502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8156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33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542387" y="4103242"/>
            <a:ext cx="13246445" cy="952768"/>
            <a:chOff x="752655" y="2065203"/>
            <a:chExt cx="10209001" cy="734296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502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8156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24500F8B-FB66-487F-91C5-0281971A9FDB}"/>
              </a:ext>
            </a:extLst>
          </p:cNvPr>
          <p:cNvSpPr txBox="1"/>
          <p:nvPr/>
        </p:nvSpPr>
        <p:spPr>
          <a:xfrm>
            <a:off x="1830706" y="2149404"/>
            <a:ext cx="10089365" cy="1210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156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Đọc</a:t>
            </a:r>
            <a:r>
              <a:rPr kumimoji="0" lang="en-US" sz="36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mở</a:t>
            </a:r>
            <a:r>
              <a:rPr kumimoji="0" lang="en-US" sz="36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rộng</a:t>
            </a:r>
            <a:r>
              <a:rPr kumimoji="0" lang="en-US" sz="36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36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36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36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thơ</a:t>
            </a:r>
            <a:r>
              <a:rPr kumimoji="0" lang="en-US" sz="36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36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chuyện</a:t>
            </a:r>
            <a:r>
              <a:rPr kumimoji="0" lang="en-US" sz="36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36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sz="36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cảm</a:t>
            </a:r>
            <a:r>
              <a:rPr kumimoji="0" lang="en-US" sz="36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giữa</a:t>
            </a:r>
            <a:r>
              <a:rPr kumimoji="0" lang="en-US" sz="36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ông</a:t>
            </a:r>
            <a:r>
              <a:rPr kumimoji="0" lang="en-US" sz="36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bà</a:t>
            </a:r>
            <a:r>
              <a:rPr kumimoji="0" lang="en-US" sz="36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36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cháu</a:t>
            </a:r>
            <a:endParaRPr kumimoji="0" lang="en-US" sz="3633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D2F8B0D-C796-4CB5-82FA-271383C605D7}"/>
              </a:ext>
            </a:extLst>
          </p:cNvPr>
          <p:cNvSpPr txBox="1"/>
          <p:nvPr/>
        </p:nvSpPr>
        <p:spPr>
          <a:xfrm>
            <a:off x="2140773" y="4238885"/>
            <a:ext cx="9201682" cy="1769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156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Bồi</a:t>
            </a:r>
            <a:r>
              <a:rPr kumimoji="0" lang="en-US" sz="36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dưỡng</a:t>
            </a:r>
            <a:r>
              <a:rPr kumimoji="0" lang="en-US" sz="36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sz="36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cảm</a:t>
            </a:r>
            <a:r>
              <a:rPr kumimoji="0" lang="en-US" sz="36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36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thương</a:t>
            </a:r>
            <a:r>
              <a:rPr kumimoji="0" lang="en-US" sz="36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kính</a:t>
            </a:r>
            <a:r>
              <a:rPr kumimoji="0" lang="en-US" sz="36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trọng</a:t>
            </a:r>
            <a:r>
              <a:rPr kumimoji="0" lang="en-US" sz="36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đối</a:t>
            </a:r>
            <a:r>
              <a:rPr kumimoji="0" lang="en-US" sz="36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36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ông</a:t>
            </a:r>
            <a:r>
              <a:rPr kumimoji="0" lang="en-US" sz="36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33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bà</a:t>
            </a:r>
            <a:endParaRPr kumimoji="0" lang="en-US" sz="3633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marL="0" marR="0" lvl="0" indent="0" algn="l" defTabSz="18156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33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731449"/>
      </p:ext>
    </p:extLst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1" y="8389570"/>
            <a:ext cx="12558713" cy="102277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-1" y="6"/>
            <a:ext cx="12418329" cy="823018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-415983" y="1356520"/>
            <a:ext cx="8160103" cy="1049977"/>
          </a:xfrm>
          <a:prstGeom prst="rect">
            <a:avLst/>
          </a:prstGeom>
          <a:noFill/>
        </p:spPr>
        <p:txBody>
          <a:bodyPr wrap="square" lIns="136264" tIns="68132" rIns="136264" bIns="68132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5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58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279988" y="2820693"/>
            <a:ext cx="12138340" cy="4347273"/>
          </a:xfrm>
          <a:prstGeom prst="rect">
            <a:avLst/>
          </a:prstGeom>
          <a:noFill/>
        </p:spPr>
        <p:txBody>
          <a:bodyPr wrap="square" lIns="136264" tIns="68132" rIns="136264" bIns="68132">
            <a:spAutoFit/>
          </a:bodyPr>
          <a:lstStyle/>
          <a:p>
            <a:pPr marL="681319" indent="-681319">
              <a:lnSpc>
                <a:spcPct val="150000"/>
              </a:lnSpc>
              <a:buFontTx/>
              <a:buChar char="-"/>
            </a:pP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chung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gia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đình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nấu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ăn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du 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lịch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thăm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hàng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681319" indent="-681319">
              <a:lnSpc>
                <a:spcPct val="150000"/>
              </a:lnSpc>
              <a:buFontTx/>
              <a:buChar char="-"/>
            </a:pP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275" y="765231"/>
            <a:ext cx="2743950" cy="2225904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35" y="7164036"/>
            <a:ext cx="3038239" cy="2721108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717" y="218540"/>
            <a:ext cx="1728204" cy="2971052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77" y="7582161"/>
            <a:ext cx="1433079" cy="15034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827" y="7067435"/>
            <a:ext cx="1443809" cy="226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97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41">
            <a:extLst>
              <a:ext uri="{FF2B5EF4-FFF2-40B4-BE49-F238E27FC236}">
                <a16:creationId xmlns:a16="http://schemas.microsoft.com/office/drawing/2014/main" id="{C404B79C-321D-4A2D-AC10-89EBCFCF04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871" y="585718"/>
            <a:ext cx="809701" cy="1323252"/>
          </a:xfrm>
          <a:prstGeom prst="rect">
            <a:avLst/>
          </a:prstGeom>
        </p:spPr>
      </p:pic>
      <p:pic>
        <p:nvPicPr>
          <p:cNvPr id="10" name="图片 43">
            <a:extLst>
              <a:ext uri="{FF2B5EF4-FFF2-40B4-BE49-F238E27FC236}">
                <a16:creationId xmlns:a16="http://schemas.microsoft.com/office/drawing/2014/main" id="{0203E267-C0F0-4C4D-B171-ADA7286AE0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408" y="1127602"/>
            <a:ext cx="567476" cy="92136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FBB8685-4316-45F5-9929-8BC6BC049418}"/>
              </a:ext>
            </a:extLst>
          </p:cNvPr>
          <p:cNvSpPr txBox="1"/>
          <p:nvPr/>
        </p:nvSpPr>
        <p:spPr>
          <a:xfrm>
            <a:off x="-75942" y="3111510"/>
            <a:ext cx="12065841" cy="2264233"/>
          </a:xfrm>
          <a:prstGeom prst="rect">
            <a:avLst/>
          </a:prstGeom>
          <a:noFill/>
        </p:spPr>
        <p:txBody>
          <a:bodyPr wrap="square" lIns="136226" tIns="68115" rIns="136226" bIns="68115" rtlCol="0">
            <a:spAutoFit/>
          </a:bodyPr>
          <a:lstStyle/>
          <a:p>
            <a:pPr algn="ctr" defTabSz="1362268">
              <a:lnSpc>
                <a:spcPct val="150000"/>
              </a:lnSpc>
            </a:pP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1362268">
              <a:lnSpc>
                <a:spcPct val="150000"/>
              </a:lnSpc>
            </a:pP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14" name="图片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4480" y="3538860"/>
            <a:ext cx="1086089" cy="1145319"/>
          </a:xfrm>
          <a:prstGeom prst="rect">
            <a:avLst/>
          </a:prstGeom>
        </p:spPr>
      </p:pic>
      <p:pic>
        <p:nvPicPr>
          <p:cNvPr id="11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75942" y="8389570"/>
            <a:ext cx="12634656" cy="102277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6"/>
            <a:ext cx="12558714" cy="921362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0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595" y="2902204"/>
            <a:ext cx="2768257" cy="2245622"/>
          </a:xfrm>
          <a:prstGeom prst="rect">
            <a:avLst/>
          </a:prstGeom>
        </p:spPr>
      </p:pic>
      <p:pic>
        <p:nvPicPr>
          <p:cNvPr id="21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97533"/>
            <a:ext cx="1443179" cy="2721108"/>
          </a:xfrm>
          <a:prstGeom prst="rect">
            <a:avLst/>
          </a:prstGeom>
        </p:spPr>
      </p:pic>
      <p:pic>
        <p:nvPicPr>
          <p:cNvPr id="22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595" y="1281184"/>
            <a:ext cx="1728204" cy="2971052"/>
          </a:xfrm>
          <a:prstGeom prst="rect">
            <a:avLst/>
          </a:prstGeom>
        </p:spPr>
      </p:pic>
      <p:pic>
        <p:nvPicPr>
          <p:cNvPr id="23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513" y="5446209"/>
            <a:ext cx="1728204" cy="295172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1476" y="7067780"/>
            <a:ext cx="1443809" cy="226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23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2433</TotalTime>
  <Words>301</Words>
  <Application>Microsoft Office PowerPoint</Application>
  <PresentationFormat>Custom</PresentationFormat>
  <Paragraphs>56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692</cp:revision>
  <dcterms:created xsi:type="dcterms:W3CDTF">2020-12-08T15:48:47Z</dcterms:created>
  <dcterms:modified xsi:type="dcterms:W3CDTF">2023-12-15T02:08:28Z</dcterms:modified>
</cp:coreProperties>
</file>