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11"/>
  </p:notesMasterIdLst>
  <p:sldIdLst>
    <p:sldId id="516" r:id="rId2"/>
    <p:sldId id="517" r:id="rId3"/>
    <p:sldId id="518" r:id="rId4"/>
    <p:sldId id="525" r:id="rId5"/>
    <p:sldId id="526" r:id="rId6"/>
    <p:sldId id="527" r:id="rId7"/>
    <p:sldId id="519" r:id="rId8"/>
    <p:sldId id="520" r:id="rId9"/>
    <p:sldId id="523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13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3EFE25-11F5-4937-9541-4BA4C1895622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4AFC65-1288-4E53-B1CF-1DC200C62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45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739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C43A-11DA-44D9-883B-E3C051C5CD05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03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C43A-11DA-44D9-883B-E3C051C5CD05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59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C43A-11DA-44D9-883B-E3C051C5CD05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75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0335" y="-1600200"/>
            <a:ext cx="4572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226489" y="2321006"/>
            <a:ext cx="49204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6186423" y="5910410"/>
            <a:ext cx="260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609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10595" y="1122217"/>
            <a:ext cx="8768600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282787" y="255821"/>
            <a:ext cx="197295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3817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08711" y="100843"/>
            <a:ext cx="127884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17323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C43A-11DA-44D9-883B-E3C051C5CD05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1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C43A-11DA-44D9-883B-E3C051C5CD05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54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C43A-11DA-44D9-883B-E3C051C5CD05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290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C43A-11DA-44D9-883B-E3C051C5CD05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75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C43A-11DA-44D9-883B-E3C051C5CD05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847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C43A-11DA-44D9-883B-E3C051C5CD05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52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C43A-11DA-44D9-883B-E3C051C5CD05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06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C43A-11DA-44D9-883B-E3C051C5CD05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358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DC43A-11DA-44D9-883B-E3C051C5CD05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45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9740" y="794012"/>
            <a:ext cx="620451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7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15 - </a:t>
            </a:r>
            <a:r>
              <a:rPr lang="vi-VN" sz="7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 6</a:t>
            </a:r>
            <a:endParaRPr lang="en-US" sz="7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30983" y="5943601"/>
            <a:ext cx="1998617" cy="391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59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EA55EF-37C9-4DEF-A6A7-7585374ADD6D}"/>
              </a:ext>
            </a:extLst>
          </p:cNvPr>
          <p:cNvSpPr txBox="1"/>
          <p:nvPr/>
        </p:nvSpPr>
        <p:spPr>
          <a:xfrm>
            <a:off x="2609658" y="1172509"/>
            <a:ext cx="5192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ĐỌC MỞ RỘNG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B71C5C-EC34-498F-805B-F9317B76726E}"/>
              </a:ext>
            </a:extLst>
          </p:cNvPr>
          <p:cNvSpPr txBox="1"/>
          <p:nvPr/>
        </p:nvSpPr>
        <p:spPr>
          <a:xfrm>
            <a:off x="243588" y="2002686"/>
            <a:ext cx="10145917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defRPr/>
            </a:pPr>
            <a:r>
              <a:rPr lang="vi-VN" sz="2800" b="1" dirty="0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1.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Tìm đọc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CFF5DA-0BE5-4E7F-8AE3-A886EA7E16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88" t="-2928" r="25613" b="2928"/>
          <a:stretch/>
        </p:blipFill>
        <p:spPr>
          <a:xfrm>
            <a:off x="0" y="267077"/>
            <a:ext cx="2528540" cy="1920449"/>
          </a:xfrm>
          <a:prstGeom prst="flowChartConnector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E95780-1243-46A7-ABA0-F13D783C93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10"/>
          <a:stretch/>
        </p:blipFill>
        <p:spPr>
          <a:xfrm>
            <a:off x="829902" y="2578866"/>
            <a:ext cx="7930836" cy="401205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647157" y="131273"/>
            <a:ext cx="3020844" cy="190123"/>
          </a:xfrm>
          <a:prstGeom prst="roundRect">
            <a:avLst/>
          </a:prstGeom>
          <a:solidFill>
            <a:srgbClr val="E6CDFF"/>
          </a:solidFill>
          <a:ln>
            <a:solidFill>
              <a:srgbClr val="E6C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59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4B6A6-4658-4695-94E7-4DFE2DE7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7489"/>
            <a:ext cx="8980227" cy="1325563"/>
          </a:xfrm>
        </p:spPr>
        <p:txBody>
          <a:bodyPr>
            <a:norm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thơ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gia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đình</a:t>
            </a:r>
            <a:endParaRPr lang="en-US" sz="2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249DC3BE-9582-466C-AE61-C2DBF63A8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4336"/>
            <a:ext cx="9144000" cy="5893663"/>
          </a:xfrm>
        </p:spPr>
      </p:pic>
    </p:spTree>
    <p:extLst>
      <p:ext uri="{BB962C8B-B14F-4D97-AF65-F5344CB8AC3E}">
        <p14:creationId xmlns:p14="http://schemas.microsoft.com/office/powerpoint/2010/main" val="47063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8863FE0-5EA4-34EC-45CF-42C631B73A0F}"/>
              </a:ext>
            </a:extLst>
          </p:cNvPr>
          <p:cNvSpPr txBox="1"/>
          <p:nvPr/>
        </p:nvSpPr>
        <p:spPr>
          <a:xfrm>
            <a:off x="846161" y="305068"/>
            <a:ext cx="372583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                        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pPr algn="ctr"/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Ông bị đau chân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Nó sưng nó tấy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Đi phải chống gậy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Khập khiễng khập khà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Bước lên thềm nhà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Nhấc chân quá khó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Thấy ông nhăn nhó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Việt chơi ngoài sân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Lon ton lại gần</a:t>
            </a:r>
          </a:p>
          <a:p>
            <a:pPr algn="ctr"/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Âu yếm nhanh nhảu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"Ông vịn vai cháu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Cháu đỡ ông lên!"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D2E7FA-C9D8-927A-AE17-8942D2C33336}"/>
              </a:ext>
            </a:extLst>
          </p:cNvPr>
          <p:cNvSpPr txBox="1"/>
          <p:nvPr/>
        </p:nvSpPr>
        <p:spPr>
          <a:xfrm>
            <a:off x="4804012" y="1078092"/>
            <a:ext cx="45720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Ông bước lên thềm</a:t>
            </a:r>
            <a:br>
              <a:rPr lang="vi-VN" sz="2800" dirty="0">
                <a:solidFill>
                  <a:srgbClr val="002060"/>
                </a:solidFill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Trong lòng sung sướng</a:t>
            </a:r>
            <a:br>
              <a:rPr lang="vi-VN" sz="2800" dirty="0">
                <a:solidFill>
                  <a:srgbClr val="002060"/>
                </a:solidFill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Quẳng gậy cúi xuống</a:t>
            </a:r>
            <a:br>
              <a:rPr lang="vi-VN" sz="2800" dirty="0">
                <a:solidFill>
                  <a:srgbClr val="002060"/>
                </a:solidFill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Quên cả đớn đau</a:t>
            </a:r>
            <a:br>
              <a:rPr lang="vi-VN" sz="2800" dirty="0">
                <a:solidFill>
                  <a:srgbClr val="002060"/>
                </a:solidFill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Ôm cháu xoa đầu</a:t>
            </a:r>
            <a:br>
              <a:rPr lang="vi-VN" sz="2800" dirty="0">
                <a:solidFill>
                  <a:srgbClr val="002060"/>
                </a:solidFill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"Hoan hô thằng bé</a:t>
            </a:r>
            <a:br>
              <a:rPr lang="vi-VN" sz="2800" dirty="0">
                <a:solidFill>
                  <a:srgbClr val="002060"/>
                </a:solidFill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Bé thế mà khỏe</a:t>
            </a:r>
            <a:br>
              <a:rPr lang="vi-VN" sz="2800" dirty="0">
                <a:solidFill>
                  <a:srgbClr val="002060"/>
                </a:solidFill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Vì nó thương ông"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1973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0097D51-4D3E-7869-D053-50EB6134B8AF}"/>
              </a:ext>
            </a:extLst>
          </p:cNvPr>
          <p:cNvSpPr txBox="1"/>
          <p:nvPr/>
        </p:nvSpPr>
        <p:spPr>
          <a:xfrm>
            <a:off x="607324" y="582067"/>
            <a:ext cx="4469643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i="0" dirty="0">
                <a:solidFill>
                  <a:srgbClr val="00B0F0"/>
                </a:solidFill>
                <a:effectLst/>
                <a:latin typeface="+mj-lt"/>
              </a:rPr>
              <a:t>GIỮA VÒNG GIÓ THƠM</a:t>
            </a:r>
            <a:endParaRPr lang="vi-VN" sz="2800" b="0" i="0" dirty="0">
              <a:solidFill>
                <a:srgbClr val="00B0F0"/>
              </a:solidFill>
              <a:effectLst/>
              <a:latin typeface="+mj-lt"/>
            </a:endParaRPr>
          </a:p>
          <a:p>
            <a:pPr algn="ctr"/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Này chú gà nâu</a:t>
            </a:r>
            <a:b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Cãi nhau chi thế</a:t>
            </a:r>
            <a:b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Này chị vịt bầu</a:t>
            </a:r>
            <a:b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Chớ gào ầm ĩ</a:t>
            </a:r>
          </a:p>
          <a:p>
            <a:pPr algn="ctr"/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Bà tớ ốm rồi</a:t>
            </a:r>
            <a:b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Cánh màn khép rũ</a:t>
            </a:r>
            <a:b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Hãy yên lặng nào</a:t>
            </a:r>
            <a:b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Cho bà tớ ngủ</a:t>
            </a:r>
          </a:p>
          <a:p>
            <a:pPr algn="ctr"/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Bàn tay nhỏ nhắn</a:t>
            </a:r>
            <a:b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Phe phẩy quạt nan</a:t>
            </a:r>
            <a:b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Đều đều ngọn gió</a:t>
            </a:r>
            <a:b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Rung rinh góc màn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46ABC2-C50C-0A4C-95DD-D650C62EE17F}"/>
              </a:ext>
            </a:extLst>
          </p:cNvPr>
          <p:cNvSpPr txBox="1"/>
          <p:nvPr/>
        </p:nvSpPr>
        <p:spPr>
          <a:xfrm>
            <a:off x="4572000" y="1145486"/>
            <a:ext cx="45720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Bà ơi hãy ngủ</a:t>
            </a:r>
            <a:b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Có cháu ngồi bên</a:t>
            </a:r>
            <a:b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Căn nhà vắng vẻ</a:t>
            </a:r>
            <a:b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Khu vườn im lặng</a:t>
            </a:r>
          </a:p>
          <a:p>
            <a:pPr algn="ctr"/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Hương bưởi hương cau</a:t>
            </a:r>
            <a:b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Lẩn vào tay quạt</a:t>
            </a:r>
            <a:b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Cho bà nằm mát</a:t>
            </a:r>
            <a:b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Giữa vòng gió thơm.</a:t>
            </a:r>
          </a:p>
        </p:txBody>
      </p:sp>
    </p:spTree>
    <p:extLst>
      <p:ext uri="{BB962C8B-B14F-4D97-AF65-F5344CB8AC3E}">
        <p14:creationId xmlns:p14="http://schemas.microsoft.com/office/powerpoint/2010/main" val="1112133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1BD4CCE-CEFE-1B04-C5DD-5269E3D954FC}"/>
              </a:ext>
            </a:extLst>
          </p:cNvPr>
          <p:cNvSpPr txBox="1"/>
          <p:nvPr/>
        </p:nvSpPr>
        <p:spPr>
          <a:xfrm>
            <a:off x="791570" y="550544"/>
            <a:ext cx="7533564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+mj-lt"/>
              </a:rPr>
              <a:t>VỀ QUÊ</a:t>
            </a:r>
            <a:endParaRPr lang="vi-VN" sz="2800" b="0" i="0" dirty="0">
              <a:solidFill>
                <a:srgbClr val="002060"/>
              </a:solidFill>
              <a:effectLst/>
              <a:latin typeface="+mj-lt"/>
            </a:endParaRPr>
          </a:p>
          <a:p>
            <a:pPr algn="ctr"/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Nghỉ hè bé được về quê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Được đi lên rẫy, được về tắm sông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Thăm bà rồi lại thăm ông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Thả diều câu cá sướng không gì bằng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Đêm về bé ngắm ông trăng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Nghe ông kể chuyện chị Hằng ngày xưa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Bà rang đậu lạc thơm chưa?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Mời ông, bà, bé say sưa chuyện trò.</a:t>
            </a:r>
          </a:p>
          <a:p>
            <a:pPr algn="r"/>
            <a:endParaRPr lang="en-US" sz="2800" b="0" i="0" dirty="0">
              <a:solidFill>
                <a:srgbClr val="002060"/>
              </a:solidFill>
              <a:effectLst/>
              <a:latin typeface="+mj-lt"/>
            </a:endParaRPr>
          </a:p>
          <a:p>
            <a:pPr algn="r"/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Nguyễn Lãm Thắng</a:t>
            </a:r>
          </a:p>
          <a:p>
            <a:br>
              <a:rPr lang="vi-VN" sz="2800" dirty="0">
                <a:solidFill>
                  <a:srgbClr val="002060"/>
                </a:solidFill>
                <a:latin typeface="+mj-lt"/>
              </a:rPr>
            </a:b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6725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23998" y="1737708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737" y="459896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931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32" y="1308293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-1524000" y="4806598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1438" y="2067456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94" y="109486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353" y="286933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550" y="2953682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3388" y="78785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849" y="487237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702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1184731" y="1782648"/>
            <a:ext cx="65934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>
              <a:defRPr/>
            </a:pPr>
            <a:r>
              <a:rPr lang="vi-VN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iCiel Cucho" pitchFamily="50" charset="0"/>
              </a:rPr>
              <a:t>2. Đọc cho bạn nghe 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iCiel Cucho" pitchFamily="50" charset="0"/>
            </a:endParaRPr>
          </a:p>
          <a:p>
            <a:pPr algn="ctr" defTabSz="914377">
              <a:defRPr/>
            </a:pPr>
            <a:r>
              <a:rPr lang="vi-VN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iCiel Cucho" pitchFamily="50" charset="0"/>
              </a:rPr>
              <a:t>những câu thơ em thích.</a:t>
            </a:r>
          </a:p>
        </p:txBody>
      </p:sp>
    </p:spTree>
    <p:extLst>
      <p:ext uri="{BB962C8B-B14F-4D97-AF65-F5344CB8AC3E}">
        <p14:creationId xmlns:p14="http://schemas.microsoft.com/office/powerpoint/2010/main" val="6890983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84746" y="1017192"/>
            <a:ext cx="6247250" cy="50649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2115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1097903" y="2001520"/>
            <a:ext cx="4466359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-1408921" y="968974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127" y="1274028"/>
            <a:ext cx="571631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8169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4378314" y="2289399"/>
            <a:ext cx="422499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10" y="1202804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268" y="670351"/>
            <a:ext cx="391539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1169190" y="707722"/>
            <a:ext cx="391539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31" y="1470922"/>
            <a:ext cx="1054340" cy="11813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9B3C22-7DF9-4178-B0DA-2C2687E2F5D1}"/>
              </a:ext>
            </a:extLst>
          </p:cNvPr>
          <p:cNvSpPr txBox="1"/>
          <p:nvPr/>
        </p:nvSpPr>
        <p:spPr>
          <a:xfrm>
            <a:off x="5351514" y="2499274"/>
            <a:ext cx="47965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Chia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647157" y="131273"/>
            <a:ext cx="3020844" cy="1901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876730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1517965" y="558853"/>
            <a:ext cx="6124119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Viết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phiếu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sách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6" name="组合 6"/>
          <p:cNvGrpSpPr/>
          <p:nvPr/>
        </p:nvGrpSpPr>
        <p:grpSpPr>
          <a:xfrm>
            <a:off x="1" y="1492936"/>
            <a:ext cx="9144000" cy="2343150"/>
            <a:chOff x="1021" y="1992"/>
            <a:chExt cx="17377" cy="4228"/>
          </a:xfrm>
        </p:grpSpPr>
        <p:pic>
          <p:nvPicPr>
            <p:cNvPr id="7" name="图片 2" descr="999ba5066198f2db59d550c4dbd2090b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8" name="文本框 10"/>
            <p:cNvSpPr txBox="1"/>
            <p:nvPr/>
          </p:nvSpPr>
          <p:spPr>
            <a:xfrm>
              <a:off x="1953" y="3475"/>
              <a:ext cx="4367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Tên</a:t>
              </a:r>
              <a:r>
                <a:rPr lang="en-US" altLang="zh-CN" sz="32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bài</a:t>
              </a:r>
              <a:r>
                <a:rPr lang="en-US" altLang="zh-CN" sz="32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thơ</a:t>
              </a:r>
              <a:endPara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Tên</a:t>
              </a:r>
              <a:r>
                <a:rPr lang="en-US" altLang="zh-CN" sz="32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tác</a:t>
              </a:r>
              <a:r>
                <a:rPr lang="en-US" altLang="zh-CN" sz="32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</a:t>
              </a:r>
              <a:endPara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0" name="文本框 5"/>
            <p:cNvSpPr txBox="1"/>
            <p:nvPr/>
          </p:nvSpPr>
          <p:spPr>
            <a:xfrm>
              <a:off x="13697" y="3334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Câu</a:t>
              </a:r>
              <a:r>
                <a:rPr lang="en-US" altLang="zh-CN" sz="32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thơ</a:t>
              </a:r>
              <a:r>
                <a:rPr lang="en-US" altLang="zh-CN" sz="32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em</a:t>
              </a:r>
              <a:r>
                <a:rPr lang="en-US" altLang="zh-CN" sz="32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thích</a:t>
              </a:r>
              <a:endPara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7782963" y="90536"/>
            <a:ext cx="2771625" cy="2897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776395"/>
            <a:ext cx="9144000" cy="208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1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</TotalTime>
  <Words>383</Words>
  <Application>Microsoft Office PowerPoint</Application>
  <PresentationFormat>On-screen Show (4:3)</PresentationFormat>
  <Paragraphs>31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等线</vt:lpstr>
      <vt:lpstr>Arial</vt:lpstr>
      <vt:lpstr>Arial-Rounded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Tìm đọc một bài thơ, câu chuyện về tình cảm gia đình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Thu Hường</dc:creator>
  <cp:lastModifiedBy>Nguyen Kim Chi</cp:lastModifiedBy>
  <cp:revision>7</cp:revision>
  <dcterms:created xsi:type="dcterms:W3CDTF">2021-12-10T12:13:10Z</dcterms:created>
  <dcterms:modified xsi:type="dcterms:W3CDTF">2024-12-29T08:39:44Z</dcterms:modified>
</cp:coreProperties>
</file>