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264" r:id="rId4"/>
    <p:sldId id="310" r:id="rId5"/>
    <p:sldId id="311" r:id="rId6"/>
    <p:sldId id="314" r:id="rId7"/>
    <p:sldId id="315" r:id="rId8"/>
    <p:sldId id="307" r:id="rId9"/>
    <p:sldId id="312" r:id="rId10"/>
    <p:sldId id="305" r:id="rId11"/>
    <p:sldId id="301" r:id="rId12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48" d="100"/>
          <a:sy n="48" d="100"/>
        </p:scale>
        <p:origin x="1500" y="54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8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7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5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4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6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3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3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9" y="2108302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39" y="2986932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2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2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08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3" y="375012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5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8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8" y="841574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8" y="7371400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5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4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2558713" cy="29285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2558713" cy="270631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2768" y="3457472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9035" y="3372578"/>
            <a:ext cx="1821633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36" y="59870"/>
            <a:ext cx="2589934" cy="226811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3496" y="3515900"/>
            <a:ext cx="1557975" cy="1414464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9035" y="8665293"/>
            <a:ext cx="12449678" cy="768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9836" y="776512"/>
            <a:ext cx="2320893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7295" y="773362"/>
            <a:ext cx="8463830" cy="119900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0053" y="3785564"/>
            <a:ext cx="9579549" cy="92200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45308" y="52779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49036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0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3" y="3111508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7704" y="2684974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630362" y="4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25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061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96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21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27" y="691271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7986" y="8334550"/>
            <a:ext cx="12558713" cy="10771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6" y="7171536"/>
            <a:ext cx="1715516" cy="2240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581" y="6629301"/>
            <a:ext cx="1711146" cy="236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04674" y="445615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1920" y="1957354"/>
            <a:ext cx="1183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tìm và đọc một bài thơ về tình cảm anh chị 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91920" y="2865269"/>
            <a:ext cx="1197969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6" y="560623"/>
            <a:ext cx="11533657" cy="91476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593055" y="1770620"/>
            <a:ext cx="9933457" cy="63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558713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2100" y="887187"/>
            <a:ext cx="652422" cy="5881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0" y="4"/>
            <a:ext cx="12558714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8CA2DE-73B8-23C5-9C47-116C1CDC5D64}"/>
              </a:ext>
            </a:extLst>
          </p:cNvPr>
          <p:cNvSpPr txBox="1"/>
          <p:nvPr/>
        </p:nvSpPr>
        <p:spPr>
          <a:xfrm>
            <a:off x="2012156" y="746919"/>
            <a:ext cx="9767991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+mj-lt"/>
              </a:rPr>
              <a:t>                            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Dỗ em</a:t>
            </a:r>
          </a:p>
          <a:p>
            <a:pPr algn="l" rtl="0"/>
            <a:r>
              <a:rPr lang="en-US" b="0" i="1" dirty="0">
                <a:effectLst/>
                <a:latin typeface="+mj-lt"/>
              </a:rPr>
              <a:t>                           </a:t>
            </a:r>
            <a:r>
              <a:rPr lang="vi-VN" b="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Tác giả: Thùy Dung</a:t>
            </a:r>
            <a:endParaRPr lang="en-US" b="0" i="1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algn="l" rtl="0"/>
            <a:endParaRPr lang="vi-VN" b="0" i="0" dirty="0">
              <a:effectLst/>
              <a:latin typeface="+mj-lt"/>
            </a:endParaRPr>
          </a:p>
          <a:p>
            <a:pPr algn="l"/>
            <a:r>
              <a:rPr lang="en-US" b="0" i="0" dirty="0"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Mẹ bé đi làm vắng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Bé ở nhà với em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múa cho bé xem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Võng đu cho bé thích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Lúc nào bé đòi nghịch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lấy cho đồ chơi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Lúc nào bé ngủ rồi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buông màn cho bé.</a:t>
            </a:r>
          </a:p>
        </p:txBody>
      </p:sp>
    </p:spTree>
    <p:extLst>
      <p:ext uri="{BB962C8B-B14F-4D97-AF65-F5344CB8AC3E}">
        <p14:creationId xmlns:p14="http://schemas.microsoft.com/office/powerpoint/2010/main" val="31740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1DCC3-5384-8183-10EB-60348F73EEC2}"/>
              </a:ext>
            </a:extLst>
          </p:cNvPr>
          <p:cNvSpPr txBox="1"/>
          <p:nvPr/>
        </p:nvSpPr>
        <p:spPr>
          <a:xfrm>
            <a:off x="1631156" y="1051719"/>
            <a:ext cx="1005839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TÌNH BẠN</a:t>
            </a:r>
          </a:p>
          <a:p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Tình bạn như phép nhiệm màu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Giúp ta xích lại gần nhau trong đời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Cùng bạn dạo cảnh rong chơi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Trên môi luôn thắm nụ cười đẹp tươi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Gặp nhau vui lắm bạn ơi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Cười đùa nắc nẻ thảnh thơi yên bình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Gạt buồn khơi lấy niềm tin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Tìm trong vạt nắng một tình bạn thân</a:t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Niềm vui nhân gấp bội lần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4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956" y="709172"/>
            <a:ext cx="11537157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237627" y="1061585"/>
            <a:ext cx="656233" cy="6410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558713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56" y="1942925"/>
            <a:ext cx="8514970" cy="6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5022" y="8276846"/>
            <a:ext cx="12543692" cy="1184824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1" y="6404982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1714" y="6300070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04674" y="445615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0298D-8A97-4ABB-874A-2BF09127480A}"/>
              </a:ext>
            </a:extLst>
          </p:cNvPr>
          <p:cNvSpPr txBox="1"/>
          <p:nvPr/>
        </p:nvSpPr>
        <p:spPr>
          <a:xfrm>
            <a:off x="191920" y="1957354"/>
            <a:ext cx="1183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tìm và đọc một bài thơ về tình cảm anh chị 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73C63E-E7C4-4A0C-8968-19CCD0105B93}"/>
              </a:ext>
            </a:extLst>
          </p:cNvPr>
          <p:cNvSpPr txBox="1"/>
          <p:nvPr/>
        </p:nvSpPr>
        <p:spPr>
          <a:xfrm>
            <a:off x="191920" y="2865269"/>
            <a:ext cx="1197969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7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4"/>
            <a:ext cx="12558713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4213097" y="1148521"/>
            <a:ext cx="3806748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319416" y="3403941"/>
            <a:ext cx="11446340" cy="3262361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5" y="2026947"/>
            <a:ext cx="1874155" cy="152032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4" y="1982677"/>
            <a:ext cx="1299183" cy="116357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38" y="613273"/>
            <a:ext cx="1180386" cy="202926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" y="677756"/>
            <a:ext cx="1073078" cy="1832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6" y="6666302"/>
            <a:ext cx="2081591" cy="26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320</Words>
  <Application>Microsoft Office PowerPoint</Application>
  <PresentationFormat>Custom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649</cp:revision>
  <dcterms:created xsi:type="dcterms:W3CDTF">2020-12-08T15:48:47Z</dcterms:created>
  <dcterms:modified xsi:type="dcterms:W3CDTF">2022-12-03T13:06:11Z</dcterms:modified>
</cp:coreProperties>
</file>