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264" r:id="rId3"/>
    <p:sldId id="302" r:id="rId4"/>
    <p:sldId id="283" r:id="rId5"/>
    <p:sldId id="286" r:id="rId6"/>
    <p:sldId id="287" r:id="rId7"/>
    <p:sldId id="288" r:id="rId8"/>
    <p:sldId id="293" r:id="rId9"/>
    <p:sldId id="298" r:id="rId10"/>
    <p:sldId id="284" r:id="rId11"/>
    <p:sldId id="295" r:id="rId12"/>
    <p:sldId id="296" r:id="rId13"/>
    <p:sldId id="297" r:id="rId14"/>
    <p:sldId id="294" r:id="rId15"/>
    <p:sldId id="2954" r:id="rId16"/>
    <p:sldId id="2955" r:id="rId17"/>
    <p:sldId id="2957" r:id="rId18"/>
    <p:sldId id="29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Minh Quang" initials="NMQ" lastIdx="1" clrIdx="0">
    <p:extLst>
      <p:ext uri="{19B8F6BF-5375-455C-9EA6-DF929625EA0E}">
        <p15:presenceInfo xmlns:p15="http://schemas.microsoft.com/office/powerpoint/2012/main" userId="7018fa1f47704f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25E"/>
    <a:srgbClr val="AF059B"/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4" d="100"/>
          <a:sy n="64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4T16:50:52.07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0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4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49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8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4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709"/>
            <a:ext cx="8077200" cy="5415113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56" y="46096"/>
            <a:ext cx="997275" cy="994580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" y="72709"/>
            <a:ext cx="1244794" cy="12505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854985"/>
            <a:ext cx="9144000" cy="2003016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85343" y="2336429"/>
            <a:ext cx="7699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</a:t>
            </a:r>
            <a:r>
              <a:rPr lang="vi-VN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KỂ MỘT VIỆC NGƯỜI THÂN ĐÃ LÀM CHO EM </a:t>
            </a:r>
          </a:p>
          <a:p>
            <a:pPr algn="ctr"/>
            <a:r>
              <a:rPr lang="vi-VN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( 115) </a:t>
            </a:r>
            <a:endParaRPr lang="en-US" sz="3600" b="1" cap="all" dirty="0">
              <a:ln w="0"/>
              <a:solidFill>
                <a:srgbClr val="06025E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76688" y="354874"/>
            <a:ext cx="354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1BEE8-764D-8A49-A0B4-FC93E5F154BF}"/>
              </a:ext>
            </a:extLst>
          </p:cNvPr>
          <p:cNvSpPr txBox="1"/>
          <p:nvPr/>
        </p:nvSpPr>
        <p:spPr>
          <a:xfrm>
            <a:off x="3152693" y="1324722"/>
            <a:ext cx="547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46" y="619721"/>
            <a:ext cx="8501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việc người thân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9154"/>
            <a:ext cx="9144000" cy="278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546" y="1989154"/>
            <a:ext cx="9144000" cy="269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mà em muốn kể là ai?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của em đã làm việc gì cho em?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suy nghĩ gì về việc người thân đã làm?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4369"/>
            <a:ext cx="1399130" cy="18269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686" y="5064369"/>
            <a:ext cx="1270955" cy="17560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48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091" y="378045"/>
            <a:ext cx="8251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6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4 kể về một việc người thân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0" y="2198995"/>
            <a:ext cx="7594427" cy="848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8807" y="2198995"/>
            <a:ext cx="616658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 thân mà em muốn kể là ai?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3" y="5213926"/>
            <a:ext cx="1285781" cy="16789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762" y="5206585"/>
            <a:ext cx="1195238" cy="1651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C32E6EAE-A7A2-4135-B56C-F3DEF0E7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5" y="3324070"/>
            <a:ext cx="7594427" cy="7462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6DF1F-C2F0-4FCC-842C-83378680909F}"/>
              </a:ext>
            </a:extLst>
          </p:cNvPr>
          <p:cNvSpPr txBox="1"/>
          <p:nvPr/>
        </p:nvSpPr>
        <p:spPr>
          <a:xfrm>
            <a:off x="776953" y="3257548"/>
            <a:ext cx="70194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4F39C775-B78C-45F1-B75C-FD89C7A8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" y="4327687"/>
            <a:ext cx="7586281" cy="744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26F69E-5533-476A-AA01-F1A5BD6194E7}"/>
              </a:ext>
            </a:extLst>
          </p:cNvPr>
          <p:cNvSpPr txBox="1"/>
          <p:nvPr/>
        </p:nvSpPr>
        <p:spPr>
          <a:xfrm>
            <a:off x="705700" y="4230365"/>
            <a:ext cx="717453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77A51-85B2-45E3-8D32-C4F892889E12}"/>
              </a:ext>
            </a:extLst>
          </p:cNvPr>
          <p:cNvSpPr txBox="1"/>
          <p:nvPr/>
        </p:nvSpPr>
        <p:spPr>
          <a:xfrm>
            <a:off x="592310" y="1460727"/>
            <a:ext cx="7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57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" y="617024"/>
            <a:ext cx="8498305" cy="99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00" y="672937"/>
            <a:ext cx="837013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của em đã làm việc gì cho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6462"/>
            <a:ext cx="1295400" cy="169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228" y="5068196"/>
            <a:ext cx="1295400" cy="17898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2186BBC9-BDB4-4D07-A9AC-380E5E7A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" y="1773298"/>
            <a:ext cx="8562390" cy="1343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7CA330-0302-4BD2-A62B-D019E1F7F6EF}"/>
              </a:ext>
            </a:extLst>
          </p:cNvPr>
          <p:cNvSpPr/>
          <p:nvPr/>
        </p:nvSpPr>
        <p:spPr>
          <a:xfrm>
            <a:off x="327669" y="1727572"/>
            <a:ext cx="8101956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6E9AC5AC-F497-4FE7-AD6C-3033CCB9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" y="3286649"/>
            <a:ext cx="8562390" cy="1343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E5C162-B507-4FBC-9FDF-72445E57238A}"/>
              </a:ext>
            </a:extLst>
          </p:cNvPr>
          <p:cNvSpPr/>
          <p:nvPr/>
        </p:nvSpPr>
        <p:spPr>
          <a:xfrm>
            <a:off x="340366" y="3308064"/>
            <a:ext cx="8076562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61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>
            <a:extLst>
              <a:ext uri="{FF2B5EF4-FFF2-40B4-BE49-F238E27FC236}">
                <a16:creationId xmlns:a16="http://schemas.microsoft.com/office/drawing/2014/main" id="{854578A3-D754-429B-A20F-1E17157F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5" y="1997464"/>
            <a:ext cx="8309795" cy="1539048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2" y="840423"/>
            <a:ext cx="8226624" cy="895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806" y="772577"/>
            <a:ext cx="82266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suy nghĩ gì về việc người thân đã làm?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1" y="5272191"/>
            <a:ext cx="1412780" cy="1585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62" y="5297832"/>
            <a:ext cx="1184187" cy="15345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C1F39-404D-40A3-B003-B5F89A59D18B}"/>
              </a:ext>
            </a:extLst>
          </p:cNvPr>
          <p:cNvSpPr/>
          <p:nvPr/>
        </p:nvSpPr>
        <p:spPr>
          <a:xfrm>
            <a:off x="408887" y="1973416"/>
            <a:ext cx="823910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95B51B4D-87EB-4DC9-AFEB-1490B2746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5" y="3722947"/>
            <a:ext cx="8309795" cy="881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06A29A-8534-4AD8-9EA4-545D26AC1C85}"/>
              </a:ext>
            </a:extLst>
          </p:cNvPr>
          <p:cNvSpPr/>
          <p:nvPr/>
        </p:nvSpPr>
        <p:spPr>
          <a:xfrm>
            <a:off x="501145" y="3667285"/>
            <a:ext cx="849830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7A7DF2-D4E2-4F10-90DB-0C986B1F9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9340"/>
              </p:ext>
            </p:extLst>
          </p:nvPr>
        </p:nvGraphicFramePr>
        <p:xfrm>
          <a:off x="200025" y="1860484"/>
          <a:ext cx="8743950" cy="25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950">
                  <a:extLst>
                    <a:ext uri="{9D8B030D-6E8A-4147-A177-3AD203B41FA5}">
                      <a16:colId xmlns:a16="http://schemas.microsoft.com/office/drawing/2014/main" val="3143623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6733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885"/>
                  </a:ext>
                </a:extLst>
              </a:tr>
              <a:tr h="8249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ô.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79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EF749-F910-40D3-8C24-6EDB3B8E402B}"/>
              </a:ext>
            </a:extLst>
          </p:cNvPr>
          <p:cNvSpPr txBox="1"/>
          <p:nvPr/>
        </p:nvSpPr>
        <p:spPr>
          <a:xfrm>
            <a:off x="1404266" y="767766"/>
            <a:ext cx="599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80825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68489-34B6-44E6-8D32-574603CB2F5B}"/>
              </a:ext>
            </a:extLst>
          </p:cNvPr>
          <p:cNvSpPr/>
          <p:nvPr/>
        </p:nvSpPr>
        <p:spPr>
          <a:xfrm>
            <a:off x="2000251" y="1500190"/>
            <a:ext cx="5143500" cy="385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1351">
              <a:solidFill>
                <a:srgbClr val="660066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A2D3-64D3-4643-AAFC-6F68D6A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39" y="480807"/>
            <a:ext cx="7194996" cy="59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A3B4D-C651-4491-B6DC-2C0089F54BB0}"/>
              </a:ext>
            </a:extLst>
          </p:cNvPr>
          <p:cNvSpPr txBox="1"/>
          <p:nvPr/>
        </p:nvSpPr>
        <p:spPr>
          <a:xfrm>
            <a:off x="1533731" y="1174713"/>
            <a:ext cx="6802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Trong gia đình, người em luôn kính trọng và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12097-2BD2-466F-BCBB-E92C0DE59F52}"/>
              </a:ext>
            </a:extLst>
          </p:cNvPr>
          <p:cNvSpPr txBox="1"/>
          <p:nvPr/>
        </p:nvSpPr>
        <p:spPr>
          <a:xfrm>
            <a:off x="1195373" y="1614020"/>
            <a:ext cx="69507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tin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yêu nhất là bố. Bố em năm nay ngoài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ba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2355B-9127-421C-85C7-E53B1DDE5022}"/>
              </a:ext>
            </a:extLst>
          </p:cNvPr>
          <p:cNvSpPr txBox="1"/>
          <p:nvPr/>
        </p:nvSpPr>
        <p:spPr>
          <a:xfrm>
            <a:off x="1151728" y="2492603"/>
            <a:ext cx="72626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6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vẫn</a:t>
            </a:r>
            <a:r>
              <a:rPr lang="en-US" sz="26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luôn chăm lo cho gia đình.</a:t>
            </a:r>
            <a:r>
              <a:rPr lang="en-US" sz="26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Không chỉ giúp</a:t>
            </a:r>
            <a:endParaRPr lang="en-US" sz="24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F12FB-9AA6-45B5-9F16-19DF6A9C7961}"/>
              </a:ext>
            </a:extLst>
          </p:cNvPr>
          <p:cNvSpPr txBox="1"/>
          <p:nvPr/>
        </p:nvSpPr>
        <p:spPr>
          <a:xfrm>
            <a:off x="1146921" y="2051330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mươi tuổi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Mặc dù công việc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bận rộn nhưng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6EA3A-A4DE-47B8-901C-490720AE78FA}"/>
              </a:ext>
            </a:extLst>
          </p:cNvPr>
          <p:cNvSpPr txBox="1"/>
          <p:nvPr/>
        </p:nvSpPr>
        <p:spPr>
          <a:xfrm>
            <a:off x="1151726" y="2929912"/>
            <a:ext cx="72626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mẹ việc nhà, bố còn dạy em học mỗi tối.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lần</a:t>
            </a:r>
            <a:endParaRPr lang="en-US" sz="2500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F2C3E-5B8B-4327-94E9-283F626D0028}"/>
              </a:ext>
            </a:extLst>
          </p:cNvPr>
          <p:cNvSpPr txBox="1"/>
          <p:nvPr/>
        </p:nvSpPr>
        <p:spPr>
          <a:xfrm>
            <a:off x="1110081" y="3350173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toán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giảng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giải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tỉ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mỉ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endParaRPr lang="en-US" sz="2500" dirty="0">
              <a:solidFill>
                <a:srgbClr val="AF059B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5713-CF43-4075-AFF2-192F2156A9AF}"/>
              </a:ext>
            </a:extLst>
          </p:cNvPr>
          <p:cNvSpPr txBox="1"/>
          <p:nvPr/>
        </p:nvSpPr>
        <p:spPr>
          <a:xfrm>
            <a:off x="999558" y="3795967"/>
            <a:ext cx="691088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dễ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 đúng là người bố tuyệt vời của em.</a:t>
            </a:r>
            <a:endParaRPr lang="en-US" sz="2500" dirty="0">
              <a:solidFill>
                <a:srgbClr val="AF059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13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68489-34B6-44E6-8D32-574603CB2F5B}"/>
              </a:ext>
            </a:extLst>
          </p:cNvPr>
          <p:cNvSpPr/>
          <p:nvPr/>
        </p:nvSpPr>
        <p:spPr>
          <a:xfrm>
            <a:off x="2000251" y="1500190"/>
            <a:ext cx="5143500" cy="385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1351">
              <a:solidFill>
                <a:srgbClr val="660066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A2D3-64D3-4643-AAFC-6F68D6A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39" y="480807"/>
            <a:ext cx="7194996" cy="59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A3B4D-C651-4491-B6DC-2C0089F54BB0}"/>
              </a:ext>
            </a:extLst>
          </p:cNvPr>
          <p:cNvSpPr txBox="1"/>
          <p:nvPr/>
        </p:nvSpPr>
        <p:spPr>
          <a:xfrm>
            <a:off x="1533731" y="1174713"/>
            <a:ext cx="6802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12097-2BD2-466F-BCBB-E92C0DE59F52}"/>
              </a:ext>
            </a:extLst>
          </p:cNvPr>
          <p:cNvSpPr txBox="1"/>
          <p:nvPr/>
        </p:nvSpPr>
        <p:spPr>
          <a:xfrm>
            <a:off x="1195373" y="1614020"/>
            <a:ext cx="68753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2355B-9127-421C-85C7-E53B1DDE5022}"/>
              </a:ext>
            </a:extLst>
          </p:cNvPr>
          <p:cNvSpPr txBox="1"/>
          <p:nvPr/>
        </p:nvSpPr>
        <p:spPr>
          <a:xfrm>
            <a:off x="1161456" y="2492602"/>
            <a:ext cx="726265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bao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nhiêu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bổ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ích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F12FB-9AA6-45B5-9F16-19DF6A9C7961}"/>
              </a:ext>
            </a:extLst>
          </p:cNvPr>
          <p:cNvSpPr txBox="1"/>
          <p:nvPr/>
        </p:nvSpPr>
        <p:spPr>
          <a:xfrm>
            <a:off x="1146921" y="2051330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Hằng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tóc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6EA3A-A4DE-47B8-901C-490720AE78FA}"/>
              </a:ext>
            </a:extLst>
          </p:cNvPr>
          <p:cNvSpPr txBox="1"/>
          <p:nvPr/>
        </p:nvSpPr>
        <p:spPr>
          <a:xfrm>
            <a:off x="1151726" y="2929912"/>
            <a:ext cx="72626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ăn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chia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sẻ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ng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ời</a:t>
            </a:r>
            <a:endParaRPr lang="en-US" sz="2500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F2C3E-5B8B-4327-94E9-283F626D0028}"/>
              </a:ext>
            </a:extLst>
          </p:cNvPr>
          <p:cNvSpPr txBox="1"/>
          <p:nvPr/>
        </p:nvSpPr>
        <p:spPr>
          <a:xfrm>
            <a:off x="1110081" y="3350173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AF059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2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33363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04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3145" y="240353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0967" y="1352684"/>
            <a:ext cx="928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90967" y="2126768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90967" y="2900852"/>
            <a:ext cx="8187455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1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19078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7" y="4626518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028" y="4749994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863949" y="563763"/>
            <a:ext cx="37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186017" y="1333204"/>
            <a:ext cx="8771965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đọc lại đoạn văn cho ông bà, bố mẹ nghe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Viết 3, 4 câu thể hiện tình cảm của em đối với người thân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0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11" y="45910"/>
            <a:ext cx="1309226" cy="1305688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" y="17009"/>
            <a:ext cx="1649664" cy="1657349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2"/>
            <a:ext cx="9144000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841053" y="175467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33363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04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3145" y="240353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0967" y="1352684"/>
            <a:ext cx="928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90967" y="2126768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90967" y="2900852"/>
            <a:ext cx="8187455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08A3B-40BA-4A36-A2AF-277C7A305A5F}"/>
              </a:ext>
            </a:extLst>
          </p:cNvPr>
          <p:cNvGrpSpPr/>
          <p:nvPr/>
        </p:nvGrpSpPr>
        <p:grpSpPr>
          <a:xfrm>
            <a:off x="0" y="-5333"/>
            <a:ext cx="9144000" cy="6754364"/>
            <a:chOff x="0" y="0"/>
            <a:chExt cx="18288000" cy="101435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263B4D-0FE9-4970-91B9-FEB91E366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064A1E-9ECE-47B6-B6F8-86D6A822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D4C757-6D78-43BF-9213-2816F13C3F25}"/>
              </a:ext>
            </a:extLst>
          </p:cNvPr>
          <p:cNvSpPr txBox="1"/>
          <p:nvPr/>
        </p:nvSpPr>
        <p:spPr>
          <a:xfrm>
            <a:off x="412191" y="270901"/>
            <a:ext cx="743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ngày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10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12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9FD327-72FD-4803-ACB6-FB417063220B}"/>
              </a:ext>
            </a:extLst>
          </p:cNvPr>
          <p:cNvSpPr txBox="1"/>
          <p:nvPr/>
        </p:nvSpPr>
        <p:spPr>
          <a:xfrm>
            <a:off x="412192" y="1481945"/>
            <a:ext cx="784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3- 4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ng</a:t>
            </a:r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ư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ời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đã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FD19-F231-4786-B799-D20B44DF51BA}"/>
              </a:ext>
            </a:extLst>
          </p:cNvPr>
          <p:cNvSpPr txBox="1"/>
          <p:nvPr/>
        </p:nvSpPr>
        <p:spPr>
          <a:xfrm>
            <a:off x="2272575" y="883567"/>
            <a:ext cx="247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tập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1B759-2CD9-4378-B761-DA2DADEC9975}"/>
              </a:ext>
            </a:extLst>
          </p:cNvPr>
          <p:cNvSpPr txBox="1"/>
          <p:nvPr/>
        </p:nvSpPr>
        <p:spPr>
          <a:xfrm>
            <a:off x="412190" y="2094611"/>
            <a:ext cx="304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2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7254" y="157362"/>
            <a:ext cx="69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và trả lời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254" y="4615218"/>
            <a:ext cx="782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254" y="5169761"/>
            <a:ext cx="782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đã làm những việc gì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254" y="5703199"/>
            <a:ext cx="8749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Câu nào thể hiện rõ nhất tình cảm của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với người đó?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" y="872151"/>
            <a:ext cx="8945650" cy="37712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8010" y="915016"/>
            <a:ext cx="87171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2614EB-B690-4B0F-A168-28D840190C65}"/>
              </a:ext>
            </a:extLst>
          </p:cNvPr>
          <p:cNvCxnSpPr>
            <a:cxnSpLocks/>
          </p:cNvCxnSpPr>
          <p:nvPr/>
        </p:nvCxnSpPr>
        <p:spPr>
          <a:xfrm>
            <a:off x="6702631" y="1369121"/>
            <a:ext cx="1419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CAA34F-97C0-4FD4-B100-A00E78869518}"/>
              </a:ext>
            </a:extLst>
          </p:cNvPr>
          <p:cNvCxnSpPr>
            <a:cxnSpLocks/>
          </p:cNvCxnSpPr>
          <p:nvPr/>
        </p:nvCxnSpPr>
        <p:spPr>
          <a:xfrm>
            <a:off x="6435399" y="1877121"/>
            <a:ext cx="339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6E6BF3-9B62-4023-BF8F-756829B190B9}"/>
              </a:ext>
            </a:extLst>
          </p:cNvPr>
          <p:cNvCxnSpPr>
            <a:cxnSpLocks/>
          </p:cNvCxnSpPr>
          <p:nvPr/>
        </p:nvCxnSpPr>
        <p:spPr>
          <a:xfrm>
            <a:off x="3098339" y="2346802"/>
            <a:ext cx="2173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356AE-7B98-4DB5-9A58-E0549E9D3B32}"/>
              </a:ext>
            </a:extLst>
          </p:cNvPr>
          <p:cNvCxnSpPr>
            <a:cxnSpLocks/>
          </p:cNvCxnSpPr>
          <p:nvPr/>
        </p:nvCxnSpPr>
        <p:spPr>
          <a:xfrm>
            <a:off x="7819274" y="2359283"/>
            <a:ext cx="30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6991B2-0229-4BD6-A211-76AAA58D5915}"/>
              </a:ext>
            </a:extLst>
          </p:cNvPr>
          <p:cNvCxnSpPr>
            <a:cxnSpLocks/>
          </p:cNvCxnSpPr>
          <p:nvPr/>
        </p:nvCxnSpPr>
        <p:spPr>
          <a:xfrm>
            <a:off x="6549073" y="2336838"/>
            <a:ext cx="452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B82078-A909-4C28-ADC2-CC7A302D8DF2}"/>
              </a:ext>
            </a:extLst>
          </p:cNvPr>
          <p:cNvCxnSpPr>
            <a:cxnSpLocks/>
          </p:cNvCxnSpPr>
          <p:nvPr/>
        </p:nvCxnSpPr>
        <p:spPr>
          <a:xfrm>
            <a:off x="6857999" y="3809968"/>
            <a:ext cx="1657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3B6B1C-2AFA-46C8-A660-3138C9516CF8}"/>
              </a:ext>
            </a:extLst>
          </p:cNvPr>
          <p:cNvCxnSpPr>
            <a:cxnSpLocks/>
          </p:cNvCxnSpPr>
          <p:nvPr/>
        </p:nvCxnSpPr>
        <p:spPr>
          <a:xfrm>
            <a:off x="374369" y="4295743"/>
            <a:ext cx="5390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275" y="4718044"/>
            <a:ext cx="742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177" y="5392672"/>
            <a:ext cx="833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đoạn văn trên, bạn nhỏ kể về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 ngoại.            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7" y="357189"/>
            <a:ext cx="8805315" cy="39786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275" y="631029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680" y="5087350"/>
            <a:ext cx="8717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 ngoại đã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 cho bạn nhỏ nghe rất nhiều chuyện cổ tích,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680" y="4464112"/>
            <a:ext cx="8991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Người đó đã làm những việc gì cho bạn nhỏ?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3" y="495712"/>
            <a:ext cx="8805315" cy="37727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970" y="537844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6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896" y="4342565"/>
            <a:ext cx="8970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Câu nào thể hiện rõ nhất tình cảm của bạn nhỏ đối với người đó?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162" y="5253689"/>
            <a:ext cx="8705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khi ông có việc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tôi.”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 hiện tình cảm của bạn nhỏ với ông ngoại.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" y="539395"/>
            <a:ext cx="8970224" cy="37182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449" y="640167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1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12199-F577-489F-B078-C108CF5F55EA}"/>
              </a:ext>
            </a:extLst>
          </p:cNvPr>
          <p:cNvSpPr txBox="1"/>
          <p:nvPr/>
        </p:nvSpPr>
        <p:spPr>
          <a:xfrm>
            <a:off x="515816" y="497259"/>
            <a:ext cx="954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DCB79E-3B55-421C-915D-2CFC0CE317B3}"/>
              </a:ext>
            </a:extLst>
          </p:cNvPr>
          <p:cNvSpPr/>
          <p:nvPr/>
        </p:nvSpPr>
        <p:spPr>
          <a:xfrm>
            <a:off x="2596741" y="1660293"/>
            <a:ext cx="3805296" cy="825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A7EBC2-BA99-4446-B3FD-36E292CED6C2}"/>
              </a:ext>
            </a:extLst>
          </p:cNvPr>
          <p:cNvSpPr/>
          <p:nvPr/>
        </p:nvSpPr>
        <p:spPr>
          <a:xfrm>
            <a:off x="2596741" y="3016078"/>
            <a:ext cx="3805296" cy="825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B54FFB-6B08-417D-9A62-F30014CE80FC}"/>
              </a:ext>
            </a:extLst>
          </p:cNvPr>
          <p:cNvSpPr/>
          <p:nvPr/>
        </p:nvSpPr>
        <p:spPr>
          <a:xfrm>
            <a:off x="2633856" y="4244432"/>
            <a:ext cx="3768181" cy="8258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4496F-310E-4057-BC0D-B33E5621BC86}"/>
              </a:ext>
            </a:extLst>
          </p:cNvPr>
          <p:cNvSpPr txBox="1"/>
          <p:nvPr/>
        </p:nvSpPr>
        <p:spPr>
          <a:xfrm>
            <a:off x="88288" y="2875173"/>
            <a:ext cx="208423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22EF8E-C0CE-42C4-8A2B-3959307A9679}"/>
              </a:ext>
            </a:extLst>
          </p:cNvPr>
          <p:cNvCxnSpPr>
            <a:cxnSpLocks/>
          </p:cNvCxnSpPr>
          <p:nvPr/>
        </p:nvCxnSpPr>
        <p:spPr>
          <a:xfrm flipV="1">
            <a:off x="2190807" y="2140993"/>
            <a:ext cx="400657" cy="12124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C9908F-92F7-4FFC-96A6-7A75B41B1735}"/>
              </a:ext>
            </a:extLst>
          </p:cNvPr>
          <p:cNvCxnSpPr>
            <a:cxnSpLocks/>
          </p:cNvCxnSpPr>
          <p:nvPr/>
        </p:nvCxnSpPr>
        <p:spPr>
          <a:xfrm>
            <a:off x="2191815" y="3353479"/>
            <a:ext cx="401600" cy="414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B28337-857A-424B-A839-F0ED09284C58}"/>
              </a:ext>
            </a:extLst>
          </p:cNvPr>
          <p:cNvCxnSpPr>
            <a:cxnSpLocks/>
          </p:cNvCxnSpPr>
          <p:nvPr/>
        </p:nvCxnSpPr>
        <p:spPr>
          <a:xfrm>
            <a:off x="2204460" y="3353479"/>
            <a:ext cx="413425" cy="12697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5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>
            <a:extLst>
              <a:ext uri="{FF2B5EF4-FFF2-40B4-BE49-F238E27FC236}">
                <a16:creationId xmlns:a16="http://schemas.microsoft.com/office/drawing/2014/main" id="{B294DF3D-8487-4BBD-8962-AFB3D0EEE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" y="678327"/>
            <a:ext cx="8967595" cy="5168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71C9F-C0E6-49E6-9948-E6A6688EE31A}"/>
              </a:ext>
            </a:extLst>
          </p:cNvPr>
          <p:cNvSpPr/>
          <p:nvPr/>
        </p:nvSpPr>
        <p:spPr>
          <a:xfrm>
            <a:off x="285522" y="972395"/>
            <a:ext cx="872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Khi tôi còn bé tí, tôi ở nhà với ông ngoại cả ngày để bố mẹ đi làm.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hươu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nai, sóc,... Ông còn dạy tôi vẽ cả ông mặt trời, dòng sông, con thuyền,... Mỗi khi ông có việc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6437C-E22E-4E9D-A2AB-3487CE0B39B1}"/>
              </a:ext>
            </a:extLst>
          </p:cNvPr>
          <p:cNvSpPr/>
          <p:nvPr/>
        </p:nvSpPr>
        <p:spPr>
          <a:xfrm>
            <a:off x="860727" y="972395"/>
            <a:ext cx="848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còn bé tí, tôi ở nhà với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ngoại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EAD32-56F1-4564-8D24-8520C2AD5AD0}"/>
              </a:ext>
            </a:extLst>
          </p:cNvPr>
          <p:cNvSpPr/>
          <p:nvPr/>
        </p:nvSpPr>
        <p:spPr>
          <a:xfrm>
            <a:off x="178971" y="1516641"/>
            <a:ext cx="528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mẹ đi làm.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8EC00-266A-4899-96DB-C230766FD849}"/>
              </a:ext>
            </a:extLst>
          </p:cNvPr>
          <p:cNvSpPr/>
          <p:nvPr/>
        </p:nvSpPr>
        <p:spPr>
          <a:xfrm>
            <a:off x="5207207" y="1511072"/>
            <a:ext cx="336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7532-C63C-46FE-B526-8F1724A3B401}"/>
              </a:ext>
            </a:extLst>
          </p:cNvPr>
          <p:cNvSpPr/>
          <p:nvPr/>
        </p:nvSpPr>
        <p:spPr>
          <a:xfrm>
            <a:off x="285522" y="2616229"/>
            <a:ext cx="8566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vẽ rất nhiều con vật: voi,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h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8770A-0034-4E26-B94A-9A43F8A46B09}"/>
              </a:ext>
            </a:extLst>
          </p:cNvPr>
          <p:cNvSpPr/>
          <p:nvPr/>
        </p:nvSpPr>
        <p:spPr>
          <a:xfrm>
            <a:off x="277239" y="3167795"/>
            <a:ext cx="8139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sóc,... Ông còn dạy tôi vẽ cả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DB74C-90AF-4B75-9F8E-20A83A4C078B}"/>
              </a:ext>
            </a:extLst>
          </p:cNvPr>
          <p:cNvSpPr/>
          <p:nvPr/>
        </p:nvSpPr>
        <p:spPr>
          <a:xfrm>
            <a:off x="1257029" y="3714115"/>
            <a:ext cx="528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sông, con thuyền,...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2F77C-796C-4D06-96C5-E81AF5431415}"/>
              </a:ext>
            </a:extLst>
          </p:cNvPr>
          <p:cNvSpPr/>
          <p:nvPr/>
        </p:nvSpPr>
        <p:spPr>
          <a:xfrm>
            <a:off x="6158261" y="3703667"/>
            <a:ext cx="2718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F9C0D-6C4F-4BF4-8C20-3B6054B98A1C}"/>
              </a:ext>
            </a:extLst>
          </p:cNvPr>
          <p:cNvSpPr/>
          <p:nvPr/>
        </p:nvSpPr>
        <p:spPr>
          <a:xfrm>
            <a:off x="291987" y="4247415"/>
            <a:ext cx="862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nhớ ông và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6177D9-6C6E-442F-966D-6170A43BD82B}"/>
              </a:ext>
            </a:extLst>
          </p:cNvPr>
          <p:cNvSpPr/>
          <p:nvPr/>
        </p:nvSpPr>
        <p:spPr>
          <a:xfrm>
            <a:off x="291987" y="2067908"/>
            <a:ext cx="908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nghe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5217B4-C159-401F-8AC2-39EFD044EDF0}"/>
              </a:ext>
            </a:extLst>
          </p:cNvPr>
          <p:cNvSpPr/>
          <p:nvPr/>
        </p:nvSpPr>
        <p:spPr>
          <a:xfrm>
            <a:off x="284503" y="3717955"/>
            <a:ext cx="1045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42A34A-615A-49D6-8DF8-79F37134C303}"/>
              </a:ext>
            </a:extLst>
          </p:cNvPr>
          <p:cNvSpPr/>
          <p:nvPr/>
        </p:nvSpPr>
        <p:spPr>
          <a:xfrm>
            <a:off x="291987" y="4806804"/>
            <a:ext cx="307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về với tôi.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5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1355</Words>
  <Application>Microsoft Office PowerPoint</Application>
  <PresentationFormat>On-screen Show (4:3)</PresentationFormat>
  <Paragraphs>90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260</cp:revision>
  <dcterms:created xsi:type="dcterms:W3CDTF">2021-05-29T04:05:18Z</dcterms:created>
  <dcterms:modified xsi:type="dcterms:W3CDTF">2022-12-09T01:56:10Z</dcterms:modified>
</cp:coreProperties>
</file>