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56" r:id="rId4"/>
    <p:sldId id="264" r:id="rId5"/>
    <p:sldId id="283" r:id="rId6"/>
    <p:sldId id="284" r:id="rId7"/>
    <p:sldId id="285" r:id="rId8"/>
    <p:sldId id="286" r:id="rId9"/>
    <p:sldId id="287" r:id="rId10"/>
    <p:sldId id="279" r:id="rId11"/>
    <p:sldId id="290" r:id="rId12"/>
    <p:sldId id="288" r:id="rId13"/>
    <p:sldId id="28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68" d="100"/>
          <a:sy n="68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04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91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13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53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64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05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77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3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1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8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31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2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1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5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25" y="265431"/>
            <a:ext cx="1050013" cy="1047175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1"/>
            <a:ext cx="2284921" cy="2295565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5487822"/>
            <a:ext cx="12198968" cy="1370178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342321" y="2078324"/>
            <a:ext cx="44878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5008693" y="1072362"/>
            <a:ext cx="2995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6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E1629-1C4D-C5E2-A450-C7926C533240}"/>
              </a:ext>
            </a:extLst>
          </p:cNvPr>
          <p:cNvSpPr txBox="1"/>
          <p:nvPr/>
        </p:nvSpPr>
        <p:spPr>
          <a:xfrm>
            <a:off x="3345989" y="3357651"/>
            <a:ext cx="6285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2530" y="895678"/>
            <a:ext cx="8708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331629" y="2261477"/>
            <a:ext cx="10082887" cy="1282066"/>
            <a:chOff x="774356" y="888444"/>
            <a:chExt cx="10082887" cy="1282066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Nắm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tin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trước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09072" y="3670797"/>
            <a:ext cx="10173856" cy="772686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sinh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mẫu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26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986606" y="1103631"/>
            <a:ext cx="870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ĐỊNH HƯỚNG HỌC TẬP TIẾP THEO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331629" y="2261477"/>
            <a:ext cx="10082887" cy="789623"/>
            <a:chOff x="774356" y="888444"/>
            <a:chExt cx="10082887" cy="789623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thích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truyện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09072" y="3670797"/>
            <a:ext cx="10173856" cy="772686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Chuẩn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8631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2530" y="895678"/>
            <a:ext cx="8708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331629" y="2261477"/>
            <a:ext cx="10082887" cy="1282066"/>
            <a:chOff x="774356" y="888444"/>
            <a:chExt cx="10082887" cy="1282066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52163" y="1093292"/>
              <a:ext cx="8905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Nắm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danh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09072" y="3670797"/>
            <a:ext cx="10173856" cy="772686"/>
            <a:chOff x="752655" y="2500665"/>
            <a:chExt cx="9050405" cy="7726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544165"/>
              <a:ext cx="1085297" cy="729186"/>
              <a:chOff x="5056546" y="2909006"/>
              <a:chExt cx="1772914" cy="142129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9090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32324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53788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500665"/>
              <a:ext cx="7746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danh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sách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8350EA-C375-759C-6B84-D44B6BE4A151}"/>
              </a:ext>
            </a:extLst>
          </p:cNvPr>
          <p:cNvCxnSpPr>
            <a:cxnSpLocks/>
          </p:cNvCxnSpPr>
          <p:nvPr/>
        </p:nvCxnSpPr>
        <p:spPr>
          <a:xfrm flipV="1">
            <a:off x="1917290" y="777158"/>
            <a:ext cx="4616245" cy="356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DB8323-519F-B321-FCC6-0EC093958808}"/>
              </a:ext>
            </a:extLst>
          </p:cNvPr>
          <p:cNvCxnSpPr>
            <a:cxnSpLocks/>
          </p:cNvCxnSpPr>
          <p:nvPr/>
        </p:nvCxnSpPr>
        <p:spPr>
          <a:xfrm>
            <a:off x="7296504" y="777158"/>
            <a:ext cx="2555419" cy="356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 SÁCH HỌC SINH TỔ 1 LỚP 2A </a:t>
            </a:r>
          </a:p>
          <a:p>
            <a:pPr algn="ctr"/>
            <a:r>
              <a:rPr lang="en-US" sz="28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Có mấy bạn đăng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Có mấy bạn đăng kí tham quan Bảo tàng dân tộc học.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788" y="356275"/>
            <a:ext cx="2482090" cy="1257985"/>
            <a:chOff x="3759267" y="334167"/>
            <a:chExt cx="562197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Tổ 1 lớp 2A có bao nhiêu học sinh?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Tổ 1 lớp 2A 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học sinh.</a:t>
            </a: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Có mấy bạn đăng kí tham quan Bảo tàng Dân tộc học?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bạn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Lập danh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sách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64934"/>
              </p:ext>
            </p:extLst>
          </p:nvPr>
        </p:nvGraphicFramePr>
        <p:xfrm>
          <a:off x="1666817" y="1593917"/>
          <a:ext cx="8226691" cy="3169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STT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và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lạc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bộ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baseline="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F07BE1-5240-188A-462B-CEF1FFD69381}"/>
              </a:ext>
            </a:extLst>
          </p:cNvPr>
          <p:cNvCxnSpPr/>
          <p:nvPr/>
        </p:nvCxnSpPr>
        <p:spPr>
          <a:xfrm>
            <a:off x="1917290" y="741106"/>
            <a:ext cx="90555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7B9098-665D-0529-63B3-A33662D63637}"/>
              </a:ext>
            </a:extLst>
          </p:cNvPr>
          <p:cNvCxnSpPr>
            <a:cxnSpLocks/>
          </p:cNvCxnSpPr>
          <p:nvPr/>
        </p:nvCxnSpPr>
        <p:spPr>
          <a:xfrm>
            <a:off x="1603377" y="1269684"/>
            <a:ext cx="1257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Lập danh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sách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lớp</a:t>
              </a:r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86997"/>
              </p:ext>
            </p:extLst>
          </p:nvPr>
        </p:nvGraphicFramePr>
        <p:xfrm>
          <a:off x="1666817" y="1593917"/>
          <a:ext cx="8226691" cy="320776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STT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lạc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bộ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Dương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Chí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Anh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Cầu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lông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Nguyễn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Như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Đạt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Cờ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vua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Thanh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endParaRPr lang="en-US" sz="2800" b="1" baseline="0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Cờ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vua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Phan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Minh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Cầu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lông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006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1" algn="just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Lê Vinh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Cờ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vua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F07BE1-5240-188A-462B-CEF1FFD69381}"/>
              </a:ext>
            </a:extLst>
          </p:cNvPr>
          <p:cNvCxnSpPr/>
          <p:nvPr/>
        </p:nvCxnSpPr>
        <p:spPr>
          <a:xfrm>
            <a:off x="1917290" y="741106"/>
            <a:ext cx="90555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7B9098-665D-0529-63B3-A33662D63637}"/>
              </a:ext>
            </a:extLst>
          </p:cNvPr>
          <p:cNvCxnSpPr>
            <a:cxnSpLocks/>
          </p:cNvCxnSpPr>
          <p:nvPr/>
        </p:nvCxnSpPr>
        <p:spPr>
          <a:xfrm>
            <a:off x="1603377" y="1269684"/>
            <a:ext cx="1257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1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368</Words>
  <Application>Microsoft Office PowerPoint</Application>
  <PresentationFormat>Widescreen</PresentationFormat>
  <Paragraphs>65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Calibri Light</vt:lpstr>
      <vt:lpstr>iCiel Cadena</vt:lpstr>
      <vt:lpstr>Times New Roman</vt:lpstr>
      <vt:lpstr>思源黑体 CN Bold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ChatGPT</cp:lastModifiedBy>
  <cp:revision>193</cp:revision>
  <dcterms:created xsi:type="dcterms:W3CDTF">2021-05-29T04:05:18Z</dcterms:created>
  <dcterms:modified xsi:type="dcterms:W3CDTF">2024-11-12T05:56:11Z</dcterms:modified>
</cp:coreProperties>
</file>