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74" r:id="rId2"/>
  </p:sldMasterIdLst>
  <p:notesMasterIdLst>
    <p:notesMasterId r:id="rId14"/>
  </p:notesMasterIdLst>
  <p:sldIdLst>
    <p:sldId id="302" r:id="rId3"/>
    <p:sldId id="309" r:id="rId4"/>
    <p:sldId id="286" r:id="rId5"/>
    <p:sldId id="304" r:id="rId6"/>
    <p:sldId id="307" r:id="rId7"/>
    <p:sldId id="308" r:id="rId8"/>
    <p:sldId id="311" r:id="rId9"/>
    <p:sldId id="306" r:id="rId10"/>
    <p:sldId id="310" r:id="rId11"/>
    <p:sldId id="305" r:id="rId12"/>
    <p:sldId id="301" r:id="rId13"/>
  </p:sldIdLst>
  <p:sldSz cx="12192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87818" autoAdjust="0"/>
  </p:normalViewPr>
  <p:slideViewPr>
    <p:cSldViewPr>
      <p:cViewPr varScale="1">
        <p:scale>
          <a:sx n="48" d="100"/>
          <a:sy n="48" d="100"/>
        </p:scale>
        <p:origin x="900" y="54"/>
      </p:cViewPr>
      <p:guideLst>
        <p:guide orient="horz" pos="288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572"/>
            <a:ext cx="103632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86"/>
            <a:ext cx="27432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86"/>
            <a:ext cx="80264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4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2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03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8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1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30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8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4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95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7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98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71"/>
            <a:ext cx="103632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5621"/>
            <a:ext cx="103632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5"/>
            <a:ext cx="53848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5"/>
            <a:ext cx="53848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046822"/>
            <a:ext cx="5386918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899834"/>
            <a:ext cx="5386918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2046822"/>
            <a:ext cx="5389034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899834"/>
            <a:ext cx="5389034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364069"/>
            <a:ext cx="4011084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364074"/>
            <a:ext cx="6815667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913472"/>
            <a:ext cx="4011084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6400804"/>
            <a:ext cx="7315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817033"/>
            <a:ext cx="7315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7156455"/>
            <a:ext cx="73152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5"/>
            <a:ext cx="109728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5"/>
            <a:ext cx="109728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475134"/>
            <a:ext cx="28448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475134"/>
            <a:ext cx="38608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475134"/>
            <a:ext cx="28448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7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0" y="-26028"/>
            <a:ext cx="1219200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0" y="19129"/>
            <a:ext cx="11839896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1724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43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167" y="268954"/>
            <a:ext cx="2848622" cy="2671145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38228" y="3962401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7"/>
            <a:ext cx="119634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4330" y="898332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52600" y="860261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TUỔI THƠ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8400" y="4185232"/>
            <a:ext cx="8305800" cy="97863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TỚ NHỚ CẬU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19039" y="5822699"/>
            <a:ext cx="5848231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" y="6315124"/>
            <a:ext cx="2416836" cy="2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2192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"/>
            <a:ext cx="12192000" cy="76079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42451" y="1865526"/>
            <a:ext cx="9196900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244936" y="3752854"/>
            <a:ext cx="9537366" cy="2633926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65" y="2518949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554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81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9" y="5830186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0" y="6725389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460" y="6104644"/>
            <a:ext cx="12476954" cy="2747783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95" y="568637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1573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685178" y="2462170"/>
            <a:ext cx="9363822" cy="184336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66" y="5247801"/>
            <a:ext cx="12046174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1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29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83C8A5-5093-4F3E-A93A-E19E7EDD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32" y="5411330"/>
            <a:ext cx="3655235" cy="3655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F30E4-590A-4164-BA9B-55D5954044F1}"/>
              </a:ext>
            </a:extLst>
          </p:cNvPr>
          <p:cNvSpPr txBox="1"/>
          <p:nvPr/>
        </p:nvSpPr>
        <p:spPr>
          <a:xfrm>
            <a:off x="457201" y="2667000"/>
            <a:ext cx="11643819" cy="2315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4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đọc một bài thơ về tình bạn </a:t>
            </a:r>
            <a:endParaRPr lang="en-US" sz="4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Nói về những điều em thích trong bài thơ đó.</a:t>
            </a:r>
            <a:endParaRPr lang="en-US" sz="4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7F507-3836-4EC9-A7B2-CB46AC456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1" y="5943927"/>
            <a:ext cx="3139131" cy="2896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4FB6E-DAA5-4595-A350-45AFD2464706}"/>
              </a:ext>
            </a:extLst>
          </p:cNvPr>
          <p:cNvSpPr txBox="1"/>
          <p:nvPr/>
        </p:nvSpPr>
        <p:spPr>
          <a:xfrm>
            <a:off x="2819400" y="1219200"/>
            <a:ext cx="6114336" cy="9417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Yêu cầu cần đạt</a:t>
            </a:r>
            <a:endParaRPr lang="en-US" sz="5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AAB25C37-F6E0-4D67-AFC4-921DD6936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62000" y="8144937"/>
            <a:ext cx="13716000" cy="992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D4150-BDBB-4670-9E0A-3D51CF8766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7993936" y="102917"/>
            <a:ext cx="4073831" cy="16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82782" y="2335183"/>
            <a:ext cx="10896600" cy="308817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3855" y="900054"/>
            <a:ext cx="12126191" cy="697441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86590" y="7620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65808" y="8144937"/>
            <a:ext cx="11973791" cy="992953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8437418" y="4261616"/>
            <a:ext cx="2971800" cy="1219200"/>
          </a:xfrm>
          <a:prstGeom prst="wedgeRoundRectCallout">
            <a:avLst>
              <a:gd name="adj1" fmla="val -37951"/>
              <a:gd name="adj2" fmla="val 918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53" y="5845337"/>
            <a:ext cx="5905501" cy="299704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D1C653-528F-4778-55FD-13072BD5739C}"/>
              </a:ext>
            </a:extLst>
          </p:cNvPr>
          <p:cNvCxnSpPr/>
          <p:nvPr/>
        </p:nvCxnSpPr>
        <p:spPr>
          <a:xfrm>
            <a:off x="1905000" y="3124200"/>
            <a:ext cx="6324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9122CC-B2C0-297E-F45B-AD708E6F3993}"/>
              </a:ext>
            </a:extLst>
          </p:cNvPr>
          <p:cNvCxnSpPr/>
          <p:nvPr/>
        </p:nvCxnSpPr>
        <p:spPr>
          <a:xfrm>
            <a:off x="1000990" y="3810000"/>
            <a:ext cx="2732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"/>
            <a:ext cx="12192000" cy="912709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62000" y="8144937"/>
            <a:ext cx="13716000" cy="992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0857" y="2096362"/>
            <a:ext cx="48632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MỚI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nhút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đoàn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 algn="r">
              <a:lnSpc>
                <a:spcPct val="150000"/>
              </a:lnSpc>
            </a:pP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Khoa</a:t>
            </a:r>
            <a:endParaRPr lang="en-US" sz="3200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12145"/>
            <a:ext cx="3200400" cy="28518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5029200"/>
            <a:ext cx="3253471" cy="32534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8537774" y="685801"/>
            <a:ext cx="3402498" cy="1670047"/>
          </a:xfrm>
          <a:prstGeom prst="rect">
            <a:avLst/>
          </a:prstGeom>
        </p:spPr>
      </p:pic>
      <p:pic>
        <p:nvPicPr>
          <p:cNvPr id="26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6612"/>
            <a:ext cx="1674402" cy="1520903"/>
          </a:xfrm>
          <a:prstGeom prst="rect">
            <a:avLst/>
          </a:prstGeom>
        </p:spPr>
      </p:pic>
      <p:pic>
        <p:nvPicPr>
          <p:cNvPr id="27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5" y="1379645"/>
            <a:ext cx="871386" cy="16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" t="2484" r="1846" b="2917"/>
          <a:stretch/>
        </p:blipFill>
        <p:spPr>
          <a:xfrm>
            <a:off x="1" y="0"/>
            <a:ext cx="1189032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67800" y="4572000"/>
            <a:ext cx="3068313" cy="5105400"/>
          </a:xfrm>
          <a:prstGeom prst="rect">
            <a:avLst/>
          </a:prstGeom>
        </p:spPr>
      </p:pic>
      <p:pic>
        <p:nvPicPr>
          <p:cNvPr id="6" name="Picture 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-184024" y="622980"/>
            <a:ext cx="2104352" cy="1570574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2" y="-162307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85200" y="6172200"/>
            <a:ext cx="3047852" cy="299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21" l="0" r="100000">
                        <a14:foregroundMark x1="63875" y1="16957" x2="77063" y2="30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4907" y="6324600"/>
            <a:ext cx="3927494" cy="35175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05200" y="152400"/>
            <a:ext cx="6858000" cy="104767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 BÒ TÌM BẠN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 rúc bụi tre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 chiều về nghe mát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 ra sông uống nước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 bóng mình, ngỡ ai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 chào: - “Kìa anh bạn!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 gặp anh ở đây!”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 đang nằm nhìn mây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bò, cười nhoẻn miệng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 bò chợt tan biến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 tưởng bạn đi đâu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 ngoái trước nhìn sau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“Ậm ò” tìm gọi mãi...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Phạm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endParaRPr lang="vi-VN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563" y="296346"/>
            <a:ext cx="851838" cy="10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67800" y="4572000"/>
            <a:ext cx="3068313" cy="5105400"/>
          </a:xfrm>
          <a:prstGeom prst="rect">
            <a:avLst/>
          </a:prstGeom>
        </p:spPr>
      </p:pic>
      <p:pic>
        <p:nvPicPr>
          <p:cNvPr id="6" name="Picture 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-184024" y="622980"/>
            <a:ext cx="2104352" cy="1570574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2" y="-162307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85200" y="6172200"/>
            <a:ext cx="3047852" cy="299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21" l="0" r="100000">
                        <a14:foregroundMark x1="63875" y1="16957" x2="77063" y2="30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4907" y="6324600"/>
            <a:ext cx="3927494" cy="3517562"/>
          </a:xfrm>
          <a:prstGeom prst="rect">
            <a:avLst/>
          </a:prstGeom>
        </p:spPr>
      </p:pic>
      <p:pic>
        <p:nvPicPr>
          <p:cNvPr id="20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563" y="296346"/>
            <a:ext cx="851838" cy="100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410E1-B090-E84D-1A84-D1D2A8980E57}"/>
              </a:ext>
            </a:extLst>
          </p:cNvPr>
          <p:cNvSpPr txBox="1"/>
          <p:nvPr/>
        </p:nvSpPr>
        <p:spPr>
          <a:xfrm>
            <a:off x="3657600" y="572423"/>
            <a:ext cx="6192370" cy="8571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i="0" dirty="0">
                <a:effectLst/>
                <a:latin typeface="inherit"/>
              </a:rPr>
              <a:t>Mùa thu của em </a:t>
            </a:r>
            <a:endParaRPr lang="en-US" b="1" i="0" dirty="0">
              <a:effectLst/>
              <a:latin typeface="inherit"/>
            </a:endParaRPr>
          </a:p>
          <a:p>
            <a:pPr algn="l"/>
            <a:r>
              <a:rPr lang="vi-VN" b="0" i="0" dirty="0">
                <a:effectLst/>
                <a:latin typeface="Arial" panose="020B0604020202020204"/>
              </a:rPr>
              <a:t>Mùa thu của em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Là vàng hoa cúc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Như nghìn con mắt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Mở nhìn trời êm.</a:t>
            </a:r>
          </a:p>
          <a:p>
            <a:pPr algn="l"/>
            <a:r>
              <a:rPr lang="vi-VN" b="0" i="0" dirty="0">
                <a:effectLst/>
                <a:latin typeface="Arial" panose="020B0604020202020204"/>
              </a:rPr>
              <a:t>Mùa thu của em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Là xanh cốm mới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Mùi hương như gợi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Từ màu lá sen</a:t>
            </a:r>
          </a:p>
          <a:p>
            <a:pPr algn="l"/>
            <a:r>
              <a:rPr lang="vi-VN" b="0" i="0" dirty="0">
                <a:effectLst/>
                <a:latin typeface="Arial" panose="020B0604020202020204"/>
              </a:rPr>
              <a:t>Mùa thu của em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Rước đèn họp bạn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Hội rằm tháng tám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Chị Hằng xuống xem</a:t>
            </a:r>
          </a:p>
          <a:p>
            <a:pPr algn="l"/>
            <a:r>
              <a:rPr lang="vi-VN" b="0" i="0" dirty="0">
                <a:effectLst/>
                <a:latin typeface="Arial" panose="020B0604020202020204"/>
              </a:rPr>
              <a:t>Ngôi trường thân quen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Bạn thầy mong đợi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Lật trang vở mới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Em vào mùa thu.</a:t>
            </a:r>
            <a:endParaRPr lang="en-US" b="0" i="0" dirty="0">
              <a:effectLst/>
              <a:latin typeface="Arial" panose="020B0604020202020204"/>
            </a:endParaRPr>
          </a:p>
          <a:p>
            <a:r>
              <a:rPr lang="en-US" b="1" dirty="0">
                <a:latin typeface="inherit"/>
              </a:rPr>
              <a:t>                                  </a:t>
            </a:r>
            <a:r>
              <a:rPr lang="vi-VN" b="1" i="0" dirty="0">
                <a:effectLst/>
                <a:latin typeface="inherit"/>
              </a:rPr>
              <a:t> Quang Huy</a:t>
            </a:r>
            <a:endParaRPr lang="vi-VN" b="0" i="0" dirty="0">
              <a:effectLst/>
              <a:latin typeface="Arial" panose="020B0604020202020204"/>
            </a:endParaRPr>
          </a:p>
          <a:p>
            <a:pPr algn="l"/>
            <a:endParaRPr lang="vi-VN" b="0" i="0" dirty="0">
              <a:effectLst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584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5400" y="906267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360218" y="892249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"/>
            <a:ext cx="12192000" cy="766125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6" t="29427" r="23060" b="14583"/>
          <a:stretch/>
        </p:blipFill>
        <p:spPr bwMode="auto">
          <a:xfrm>
            <a:off x="0" y="1946791"/>
            <a:ext cx="12192000" cy="74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63F8D1-1AE5-F02C-150A-127D587D5C04}"/>
              </a:ext>
            </a:extLst>
          </p:cNvPr>
          <p:cNvCxnSpPr/>
          <p:nvPr/>
        </p:nvCxnSpPr>
        <p:spPr>
          <a:xfrm>
            <a:off x="1524000" y="1546347"/>
            <a:ext cx="6477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7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83C8A5-5093-4F3E-A93A-E19E7EDD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43" y="5722713"/>
            <a:ext cx="3415177" cy="3415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F30E4-590A-4164-BA9B-55D5954044F1}"/>
              </a:ext>
            </a:extLst>
          </p:cNvPr>
          <p:cNvSpPr txBox="1"/>
          <p:nvPr/>
        </p:nvSpPr>
        <p:spPr>
          <a:xfrm>
            <a:off x="457201" y="2667000"/>
            <a:ext cx="11643819" cy="2315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đọc một bài thơ về tình bạn 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Nói về những điều em thích trong bài thơ đó.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7F507-3836-4EC9-A7B2-CB46AC456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0" y="5688077"/>
            <a:ext cx="3701602" cy="3415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4FB6E-DAA5-4595-A350-45AFD2464706}"/>
              </a:ext>
            </a:extLst>
          </p:cNvPr>
          <p:cNvSpPr txBox="1"/>
          <p:nvPr/>
        </p:nvSpPr>
        <p:spPr>
          <a:xfrm>
            <a:off x="2819400" y="1219200"/>
            <a:ext cx="6114336" cy="9417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Yêu cầu cần đạt</a:t>
            </a:r>
            <a:endParaRPr lang="en-US" sz="5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AAB25C37-F6E0-4D67-AFC4-921DD6936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90980" y="8144937"/>
            <a:ext cx="12101020" cy="992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D4150-BDBB-4670-9E0A-3D51CF8766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8497860" y="250891"/>
            <a:ext cx="3389340" cy="16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352</Words>
  <Application>Microsoft Office PowerPoint</Application>
  <PresentationFormat>Custom</PresentationFormat>
  <Paragraphs>45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inherit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584</cp:revision>
  <dcterms:created xsi:type="dcterms:W3CDTF">2020-12-08T15:48:47Z</dcterms:created>
  <dcterms:modified xsi:type="dcterms:W3CDTF">2024-11-12T13:43:41Z</dcterms:modified>
</cp:coreProperties>
</file>