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sldIdLst>
    <p:sldId id="288" r:id="rId3"/>
    <p:sldId id="290" r:id="rId4"/>
    <p:sldId id="2007577116" r:id="rId5"/>
    <p:sldId id="2007577117" r:id="rId6"/>
    <p:sldId id="267" r:id="rId7"/>
    <p:sldId id="2007577118" r:id="rId8"/>
    <p:sldId id="2007577119" r:id="rId9"/>
    <p:sldId id="2007577120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4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6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5.png"/><Relationship Id="rId5" Type="http://schemas.openxmlformats.org/officeDocument/2006/relationships/image" Target="../media/image42.png"/><Relationship Id="rId10" Type="http://schemas.openxmlformats.org/officeDocument/2006/relationships/image" Target="../media/image2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00879E-84E9-F6C4-A7E7-07CFBE531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509" y="2809442"/>
            <a:ext cx="784623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76754C-E3B9-9AA5-98ED-6237DF8C6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197" y="1431676"/>
            <a:ext cx="5166451" cy="40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0E1D0E-6E08-57DD-8F22-445F41243850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3192845" y="562967"/>
            <a:ext cx="8015088" cy="954107"/>
            <a:chOff x="1259542" y="1464304"/>
            <a:chExt cx="8015088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Mai, Nam,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kiểm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09619599-AE3C-7987-1FE6-5C3AFD12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0C1A0D-AF7B-C580-6890-8F5AEAD66ACB}"/>
              </a:ext>
            </a:extLst>
          </p:cNvPr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3ABBE-4FAC-2405-6356-16E8C954D8C1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115BFB98-8165-D20F-8BB8-979EA7F123D3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81565-FE98-F707-5063-6A2DC8383EF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 ?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25559-36E0-1545-BF5A-A14A5C60379F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FBA11-0D32-5510-1926-981C69FB4F61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59801-9EDB-86B9-B342-E44E6C7F0E61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6D9B4-E01C-3239-7E73-C4E1FA8AA37B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077C1-8BE1-F096-98BE-3A233293A8CA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4C62E0-FBE7-415B-921B-D8AB8E2D3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789938" y="780652"/>
            <a:ext cx="10449562" cy="954107"/>
            <a:chOff x="1183342" y="1271808"/>
            <a:chExt cx="10449562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954107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8B016-8FBC-0BC0-558D-C05626B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024885"/>
            <a:ext cx="7142946" cy="40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F3E9DAD1-DE3E-91A3-5BCF-3C29DB7C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Mai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).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22E8320-3A24-1E4A-D724-503BEFE31464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6856B-1542-CBF5-DD85-B68E2450B05D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chemeClr val="accent2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BECBE-C23F-D0EB-821E-88EFD60E2A23}"/>
              </a:ext>
            </a:extLst>
          </p:cNvPr>
          <p:cNvSpPr txBox="1"/>
          <p:nvPr/>
        </p:nvSpPr>
        <p:spPr>
          <a:xfrm>
            <a:off x="2308035" y="501494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8 - 7 = 1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2F5CD5A-22ED-8C0C-7A0D-FAF7005F33FE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1DCC54-D7AD-3E70-344F-FF9BF6F5DA7D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D423BF-9427-425B-3B8B-0DC74D699F82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id="{9E604CCB-6ADE-7ABA-C50B-EB30A45EE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0210409041757_wm_shs-toan-2-tap-1">
              <a:extLst>
                <a:ext uri="{FF2B5EF4-FFF2-40B4-BE49-F238E27FC236}">
                  <a16:creationId xmlns:a16="http://schemas.microsoft.com/office/drawing/2014/main" id="{236E8FAC-2946-1810-011F-1A6427FAD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229F50AE-9B6E-6FAD-DC58-CB712DC93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>
              <a:extLst>
                <a:ext uri="{FF2B5EF4-FFF2-40B4-BE49-F238E27FC236}">
                  <a16:creationId xmlns:a16="http://schemas.microsoft.com/office/drawing/2014/main" id="{0941B486-55A2-EFEA-2718-F1CB3CBC31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>
              <a:extLst>
                <a:ext uri="{FF2B5EF4-FFF2-40B4-BE49-F238E27FC236}">
                  <a16:creationId xmlns:a16="http://schemas.microsoft.com/office/drawing/2014/main" id="{A91C237F-A88C-176C-2860-9D13FA35C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id="{66EE1E4C-DF90-36BC-36CF-6A87ED155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id="{FE51348F-49B5-4E00-91B2-86A4D7424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id="{D94E9E7A-B306-01AD-7C28-EF599535B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id="{95F97CEF-F70F-7D27-BE1D-217500D43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id="{45639D1C-B191-6952-68A0-6F3625428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67771C-BBE5-F467-7F44-8C94243F6BD0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ABE3895-3995-A939-D817-B4DCD002ED32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id="{AE71DF83-3C16-EDA2-FBD7-786CDEC8B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>
              <a:extLst>
                <a:ext uri="{FF2B5EF4-FFF2-40B4-BE49-F238E27FC236}">
                  <a16:creationId xmlns:a16="http://schemas.microsoft.com/office/drawing/2014/main" id="{E67E05C1-C267-0165-E7FC-6E622600C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>
              <a:extLst>
                <a:ext uri="{FF2B5EF4-FFF2-40B4-BE49-F238E27FC236}">
                  <a16:creationId xmlns:a16="http://schemas.microsoft.com/office/drawing/2014/main" id="{DE34C279-802E-F3C9-EBC6-2508164A4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>
              <a:extLst>
                <a:ext uri="{FF2B5EF4-FFF2-40B4-BE49-F238E27FC236}">
                  <a16:creationId xmlns:a16="http://schemas.microsoft.com/office/drawing/2014/main" id="{DDBD8405-6FE8-3B03-A783-F9C2C4D5E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>
              <a:extLst>
                <a:ext uri="{FF2B5EF4-FFF2-40B4-BE49-F238E27FC236}">
                  <a16:creationId xmlns:a16="http://schemas.microsoft.com/office/drawing/2014/main" id="{2AB7142E-0622-5E14-9F56-904192B1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>
              <a:extLst>
                <a:ext uri="{FF2B5EF4-FFF2-40B4-BE49-F238E27FC236}">
                  <a16:creationId xmlns:a16="http://schemas.microsoft.com/office/drawing/2014/main" id="{B390FE8C-7B5E-5E2C-F539-AD18B710A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0210409041757_wm_shs-toan-2-tap-1">
              <a:extLst>
                <a:ext uri="{FF2B5EF4-FFF2-40B4-BE49-F238E27FC236}">
                  <a16:creationId xmlns:a16="http://schemas.microsoft.com/office/drawing/2014/main" id="{5F1471F4-0949-4B44-17AA-C77819556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0210409041757_wm_shs-toan-2-tap-1">
              <a:extLst>
                <a:ext uri="{FF2B5EF4-FFF2-40B4-BE49-F238E27FC236}">
                  <a16:creationId xmlns:a16="http://schemas.microsoft.com/office/drawing/2014/main" id="{208588EA-4294-6A23-3267-E915F2C24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4079601-75D3-275D-3432-C9B96092745A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3864A4-E356-DFAC-DBD4-C3322B723FE0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FB3492-38EA-B0A7-42A2-3E9B4B1611A8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+ 7 = 16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– 7 = 2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uiExpand="1" build="p"/>
      <p:bldP spid="33" grpId="0" uiExpand="1" build="p"/>
      <p:bldP spid="3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2691651A-3FEC-803D-E1AC-D8EF4745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5A2452-3FCE-27B3-CFED-16ACB049613D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21A9D9-051B-BD99-E629-BD3E02EF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4A196-3DA9-084B-52E5-9CE68E5012AF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923431" y="747503"/>
            <a:ext cx="10849468" cy="974303"/>
            <a:chOff x="1183342" y="1369567"/>
            <a:chExt cx="10849468" cy="9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ca 1 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múc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3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5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B38440-78B3-8245-02DE-18043523CDC7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6A3C71-C5E3-6D79-D700-2AA60BDF2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02D93C-1348-FBBE-B529-9AEDC6FA5887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4D14E9-4E7E-AAC5-BFAD-4F1CF5594D45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F23CFB-D87A-9F71-6097-AF57EC6A0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6774B5-770F-F743-FD87-E431087EE97D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Picture 2" descr="20210409041757_wm_shs-toan-2-tap-1">
            <a:extLst>
              <a:ext uri="{FF2B5EF4-FFF2-40B4-BE49-F238E27FC236}">
                <a16:creationId xmlns:a16="http://schemas.microsoft.com/office/drawing/2014/main" id="{852DA6B6-72CB-4F53-FADF-43BBDCB9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D6C5C79-89B2-9C6C-3E6B-BBEF469CA17D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1E7887-74B7-5478-329F-A0C2F03A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F5E864-4057-62F4-BCA8-73CD2E398983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0AB76-985C-1A04-116E-FDE2C4DB6C4B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CC16B1-922A-CF53-A9EA-23EB309C3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E223D8-96C1-06DC-70A7-2CD0C2AEC9F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7EA090-2D90-1EFD-B0DD-6C800311CDD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0FBE57-1215-6099-C7E2-370D46E42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8DDF21-6EF6-5245-46EF-03AF80D6AE3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097F1-E6CD-D8DE-0D1B-4EDD489ADEEB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264C70B-E8DC-1176-A947-3599472F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051307-6EE5-5B7F-B043-6E77AA240D7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779B60-072D-74C9-B708-0C0094979EA1}"/>
              </a:ext>
            </a:extLst>
          </p:cNvPr>
          <p:cNvSpPr txBox="1"/>
          <p:nvPr/>
        </p:nvSpPr>
        <p:spPr>
          <a:xfrm>
            <a:off x="4735224" y="4829665"/>
            <a:ext cx="4589751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3 + 5= 8 (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289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맑은 고딕</vt:lpstr>
      <vt:lpstr>#9Slide02 Noi dung dai</vt:lpstr>
      <vt:lpstr>#9Slide02 Tieu de dai</vt:lpstr>
      <vt:lpstr>Arial</vt:lpstr>
      <vt:lpstr>Calibri</vt:lpstr>
      <vt:lpstr>Cambria</vt:lpstr>
      <vt:lpstr>等线</vt:lpstr>
      <vt:lpstr>Times New Roman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ChatGPT</cp:lastModifiedBy>
  <cp:revision>34</cp:revision>
  <dcterms:created xsi:type="dcterms:W3CDTF">2023-10-17T08:21:13Z</dcterms:created>
  <dcterms:modified xsi:type="dcterms:W3CDTF">2024-11-12T06:25:48Z</dcterms:modified>
</cp:coreProperties>
</file>