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  <p:sldMasterId id="2147483674" r:id="rId3"/>
    <p:sldMasterId id="2147483686" r:id="rId4"/>
  </p:sldMasterIdLst>
  <p:notesMasterIdLst>
    <p:notesMasterId r:id="rId14"/>
  </p:notesMasterIdLst>
  <p:sldIdLst>
    <p:sldId id="302" r:id="rId5"/>
    <p:sldId id="381" r:id="rId6"/>
    <p:sldId id="286" r:id="rId7"/>
    <p:sldId id="275" r:id="rId8"/>
    <p:sldId id="383" r:id="rId9"/>
    <p:sldId id="382" r:id="rId10"/>
    <p:sldId id="303" r:id="rId11"/>
    <p:sldId id="304" r:id="rId12"/>
    <p:sldId id="301" r:id="rId13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3842" autoAdjust="0"/>
  </p:normalViewPr>
  <p:slideViewPr>
    <p:cSldViewPr>
      <p:cViewPr varScale="1">
        <p:scale>
          <a:sx n="55" d="100"/>
          <a:sy n="55" d="100"/>
        </p:scale>
        <p:origin x="174" y="90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740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34882-D493-4686-9120-9C4F070B6F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382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FB265-4F9A-4A33-AF1B-5807907C2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DD659-7C19-439A-8F02-75EFB1C37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6E908-6233-46C9-B94D-608BCF8E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FD37F-146F-4E12-94CB-C95CB807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AE090-3E75-4218-B1BE-8433CD78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31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8B17D-A7AA-426C-81E4-03D32127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03CB3-FB13-4571-8C30-B0008AFD7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DE305-DCBE-4C53-9553-1696CF73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B29CF-6E08-4B95-9046-AFF0B5EA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DAF48-4EAF-4D33-85CA-AB011EAA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50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4B8B-2874-4706-962D-64AF138D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68011-3027-4990-8647-A6FAFD845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6F913-49C0-4339-8605-9A262A0F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1DB5D-0670-4E07-8449-4EF3075E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B7211-6BA1-4ED2-A3FA-9EBE1CCB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82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8C73-80D1-48B8-BE82-051151F4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40F46-B28D-4D82-B3EA-C64C1007F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05C04-463A-43C5-A342-6B327FC90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6E9B4-3CB3-4EFA-9D34-AE1F8294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4A20C-CC64-4351-90BE-16F63B54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A0E26-F47C-4F28-8317-B4589466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34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D969-A1DA-489B-9DA9-6E716DB5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A069F-CC3D-4586-8931-C0ABAAC74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BE122-ABD5-4C2B-BB7F-5369DB629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3B497-E427-4F55-AB61-E46243F7C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89B01-748E-4B34-BA8C-56A03C9F3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FEDB9-A09E-4418-96E8-3C655CA2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C125A-1C3A-4607-9395-65CBCE61E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E3616-4BC1-4789-BD69-1CCA46CD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2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2DD0-051B-4FB8-9115-6CA75474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5CD51-EC0C-4A79-9ACC-ADC27564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CECE1-9389-4F98-A3C2-55D12305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A72AB-4082-4899-98BC-23C2A007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63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632B4B-9C1B-49A5-BC88-B363127A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E0DAB-19CE-4BA6-AC68-28E6B48D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26996-E17D-4C84-ADDC-CC25795D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32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79DFE-6CD3-4A1A-9522-DA52EB2C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ABF1-FF96-410B-B5B0-A6E60D62E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94575-16CC-4353-BAF7-2D15104E7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375A3-948C-40A3-BF5D-B77BD87A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5F5A1-0F8B-49FE-B96D-5FFA621A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29691-A1F5-4DE6-A6C8-CD76043E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15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0862-A923-4E7D-8050-C944DA51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694F4-A0C4-4E32-B227-389B7FC82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BA4BF-53BA-4FE9-86CB-92D688D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8A56C-C0FA-4BC4-8A1C-472F41C6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9DDF3-2ECB-4C42-99B5-74C9D840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2C1B2-06BD-4EB7-ABE1-682A5390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2B5DA-6CDB-4858-8FFB-2479643B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B718A-362A-4244-BAA8-A2A0A0DE1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E9290-2230-4578-B9DE-94D90BE3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30D16-EF29-4400-8708-80B2CAE9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6D37C-F1E6-415E-BC0A-DBA85905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92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B0DF83-4074-4207-B297-B99F6E172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E1F32-03AF-429D-80FE-6206FDB60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252F4-0CF3-4D03-953B-C41171392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AA634-AD17-4700-8C09-BD39E13A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43B3A-52D6-4D1A-86DA-C6D97FB5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44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5"/>
            <a:ext cx="10287000" cy="3183466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360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98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37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6"/>
            <a:ext cx="5829300" cy="5801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6"/>
            <a:ext cx="5829300" cy="5801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5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486835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2241551"/>
            <a:ext cx="5831086" cy="10985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3340100"/>
            <a:ext cx="5831086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68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0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6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3" y="609599"/>
            <a:ext cx="4423766" cy="2133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1316567"/>
            <a:ext cx="6943725" cy="6498167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3" y="2743201"/>
            <a:ext cx="4423766" cy="5082117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7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3" y="609599"/>
            <a:ext cx="4423766" cy="2133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6" y="1316567"/>
            <a:ext cx="6943725" cy="6498167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3" y="2743201"/>
            <a:ext cx="4423766" cy="5082117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63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06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5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5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2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47B1C6CF-157C-4E17-9803-24690BB9F9C2}"/>
              </a:ext>
            </a:extLst>
          </p:cNvPr>
          <p:cNvSpPr txBox="1"/>
          <p:nvPr userDrawn="1"/>
        </p:nvSpPr>
        <p:spPr>
          <a:xfrm>
            <a:off x="0" y="-2139553"/>
            <a:ext cx="13716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E4D25-C952-45BB-B99C-A7827C0E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F627D-A705-4155-A550-7D9E59972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4B5F9-0279-4312-9F9C-0BB14413F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F45EB-AAE6-4246-A269-64056B3C0F8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5BAE7-788D-427D-BB57-ABA5ABAE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C4E4B-DF32-4C97-BF7A-3617DE6E5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CF7B6F9-B7C6-4796-AAA9-9B5950DDABD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3106" y="311549"/>
            <a:ext cx="1639155" cy="19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6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5"/>
            <a:ext cx="1183005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6"/>
            <a:ext cx="11830050" cy="580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5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5"/>
            <a:ext cx="4629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5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7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317147"/>
            <a:ext cx="2133600" cy="286148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853662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7637" y="1103356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17855" y="4185231"/>
            <a:ext cx="7038055" cy="104019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8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THỜI KHÓA BIỂU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44288" y="5791202"/>
            <a:ext cx="5832202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01" y="6311336"/>
            <a:ext cx="2704158" cy="24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3252554" y="1815427"/>
            <a:ext cx="376060" cy="4219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1222555" y="844977"/>
            <a:ext cx="321763" cy="321763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2032796" y="756876"/>
            <a:ext cx="698438" cy="698438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3013415" y="650300"/>
            <a:ext cx="711123" cy="711123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3123379" y="2540720"/>
            <a:ext cx="568670" cy="546355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1431" y="7186612"/>
            <a:ext cx="13737431" cy="1243013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17" y="5831914"/>
            <a:ext cx="1879794" cy="24546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528" y="5961143"/>
            <a:ext cx="1693074" cy="2339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484307" y="875220"/>
            <a:ext cx="9201109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00">
              <a:defRPr/>
            </a:pPr>
            <a:r>
              <a:rPr lang="en-US" altLang="zh-CN" sz="6075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6075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139850" y="1988234"/>
            <a:ext cx="11436300" cy="804006"/>
            <a:chOff x="774356" y="888444"/>
            <a:chExt cx="10165600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28700">
                <a:defRPr/>
              </a:pPr>
              <a:r>
                <a:rPr lang="en-US" sz="315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vi-VN" sz="31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bảng tin của nhà trường </a:t>
              </a:r>
              <a:endParaRPr lang="en-US" sz="3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54947" y="4743834"/>
            <a:ext cx="11485127" cy="804006"/>
            <a:chOff x="752654" y="2065203"/>
            <a:chExt cx="10209002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4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185187"/>
              <a:ext cx="8905080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28700">
                <a:defRPr/>
              </a:pPr>
              <a:r>
                <a:rPr lang="vi-VN" sz="31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sẻ với bạn những thông tin mà em quan tâm</a:t>
              </a:r>
              <a:endParaRPr lang="en-US" sz="3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D7C2C70-9529-5405-A343-F3DC37636D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4948" y="3306314"/>
            <a:ext cx="11485859" cy="10242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2F31B7-DE7E-79C3-FAE3-206E91F2FEAC}"/>
              </a:ext>
            </a:extLst>
          </p:cNvPr>
          <p:cNvSpPr/>
          <p:nvPr/>
        </p:nvSpPr>
        <p:spPr>
          <a:xfrm>
            <a:off x="1702055" y="4684170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000" b="1" cap="none" spc="0" dirty="0">
                <a:ln/>
                <a:solidFill>
                  <a:srgbClr val="002060"/>
                </a:solidFill>
                <a:effectLst/>
              </a:rPr>
              <a:t>3</a:t>
            </a:r>
            <a:r>
              <a:rPr lang="vi-VN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316909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bảng</a:t>
            </a:r>
            <a:r>
              <a:rPr lang="en-US" sz="3200" dirty="0"/>
              <a:t> tin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0" y="1605976"/>
            <a:ext cx="15011400" cy="7766625"/>
            <a:chOff x="-762000" y="1605975"/>
            <a:chExt cx="15011400" cy="7766625"/>
          </a:xfrm>
        </p:grpSpPr>
        <p:sp>
          <p:nvSpPr>
            <p:cNvPr id="9" name="Rectangle 8"/>
            <p:cNvSpPr/>
            <p:nvPr/>
          </p:nvSpPr>
          <p:spPr>
            <a:xfrm>
              <a:off x="0" y="8906933"/>
              <a:ext cx="13716000" cy="2370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214" tIns="73108" rIns="146214" bIns="73108" spcCol="0"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11" b="-1011"/>
            <a:stretch/>
          </p:blipFill>
          <p:spPr>
            <a:xfrm>
              <a:off x="-762000" y="1605975"/>
              <a:ext cx="15011400" cy="77666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0595" y="1828799"/>
              <a:ext cx="5676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 TIỂU HỌC </a:t>
              </a:r>
              <a:r>
                <a:rPr lang="vi-VN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NGỌC LÂM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70756" y="2286000"/>
              <a:ext cx="27350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2" charset="0"/>
                </a:rPr>
                <a:t>Bảng</a:t>
              </a:r>
              <a:r>
                <a:rPr lang="en-US" sz="54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2" charset="0"/>
                </a:rPr>
                <a:t> tin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02882" y="3429000"/>
              <a:ext cx="4041175" cy="1650184"/>
              <a:chOff x="1602882" y="3561861"/>
              <a:chExt cx="4041175" cy="1650184"/>
            </a:xfrm>
          </p:grpSpPr>
          <p:sp>
            <p:nvSpPr>
              <p:cNvPr id="6" name="TextBox 5"/>
              <p:cNvSpPr txBox="1"/>
              <p:nvPr/>
            </p:nvSpPr>
            <p:spPr>
              <a:xfrm rot="20761653">
                <a:off x="2238672" y="3561861"/>
                <a:ext cx="1992853" cy="53860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Chào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mừng</a:t>
                </a:r>
                <a:endParaRPr lang="en-US" dirty="0"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20633524">
                <a:off x="1602882" y="4065728"/>
                <a:ext cx="4041175" cy="114631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250483"/>
                  </a:avLst>
                </a:prstTxWarp>
                <a:spAutoFit/>
              </a:bodyPr>
              <a:lstStyle/>
              <a:p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Ngày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Quốc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tế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Phụ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nữ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20/11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752600" y="4516496"/>
              <a:ext cx="6858000" cy="30931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en-US" sz="2600" dirty="0">
                  <a:solidFill>
                    <a:srgbClr val="002060"/>
                  </a:solidFill>
                  <a:latin typeface="iCiel Nabila" pitchFamily="2" charset="0"/>
                </a:rPr>
                <a:t>        </a:t>
              </a: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Mẹ ơi bể cạn non mòn</a:t>
              </a:r>
              <a:b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Trong tim con mãi vẫn còn khắc ghi</a:t>
              </a:r>
              <a:b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en-US" sz="2600" dirty="0">
                  <a:solidFill>
                    <a:srgbClr val="002060"/>
                  </a:solidFill>
                  <a:latin typeface="iCiel Nabila" pitchFamily="2" charset="0"/>
                </a:rPr>
                <a:t>       </a:t>
              </a: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Dù đời ngang trái thị phi</a:t>
              </a:r>
              <a:b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Nhưng con có mẹ chuyện gì cũng qua.</a:t>
              </a:r>
              <a:r>
                <a:rPr lang="en-US" sz="2600" dirty="0">
                  <a:solidFill>
                    <a:srgbClr val="002060"/>
                  </a:solidFill>
                  <a:latin typeface="iCiel Nabila" pitchFamily="2" charset="0"/>
                </a:rPr>
                <a:t>           		</a:t>
              </a: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(Hoài Thương)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7200" y="3698304"/>
              <a:ext cx="4305301" cy="72129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Tuyên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truyền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phòng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chống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dịch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bệnh</a:t>
              </a:r>
              <a:endParaRPr lang="en-US" sz="4000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4467224"/>
              <a:ext cx="4305301" cy="32289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0" y="2286000"/>
              <a:ext cx="1583361" cy="123258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09" y="3429000"/>
            <a:ext cx="6582792" cy="51244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81398" y="685800"/>
            <a:ext cx="11582402" cy="1162049"/>
            <a:chOff x="1523998" y="647698"/>
            <a:chExt cx="11582402" cy="1162049"/>
          </a:xfrm>
        </p:grpSpPr>
        <p:sp>
          <p:nvSpPr>
            <p:cNvPr id="19" name="TextBox 18"/>
            <p:cNvSpPr txBox="1"/>
            <p:nvPr/>
          </p:nvSpPr>
          <p:spPr>
            <a:xfrm>
              <a:off x="1749232" y="867782"/>
              <a:ext cx="11357168" cy="732419"/>
            </a:xfrm>
            <a:prstGeom prst="rect">
              <a:avLst/>
            </a:prstGeom>
            <a:noFill/>
          </p:spPr>
          <p:txBody>
            <a:bodyPr wrap="square" lIns="146214" tIns="73108" rIns="146214" bIns="73108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bảng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3998" y="647698"/>
              <a:ext cx="6400801" cy="1162049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9525001" y="2514600"/>
            <a:ext cx="3810000" cy="914400"/>
          </a:xfrm>
          <a:prstGeom prst="wedgeRoundRectCallout">
            <a:avLst>
              <a:gd name="adj1" fmla="val -43833"/>
              <a:gd name="adj2" fmla="val 9583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533400"/>
            <a:chOff x="0" y="-127508"/>
            <a:chExt cx="12192000" cy="1361811"/>
          </a:xfrm>
        </p:grpSpPr>
        <p:sp>
          <p:nvSpPr>
            <p:cNvPr id="1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flipH="1">
            <a:off x="990600" y="149128"/>
            <a:ext cx="1285680" cy="19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1462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bảng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0" y="1605976"/>
            <a:ext cx="15011400" cy="7766625"/>
            <a:chOff x="-762000" y="1605975"/>
            <a:chExt cx="15011400" cy="7766625"/>
          </a:xfrm>
        </p:grpSpPr>
        <p:sp>
          <p:nvSpPr>
            <p:cNvPr id="9" name="Rectangle 8"/>
            <p:cNvSpPr/>
            <p:nvPr/>
          </p:nvSpPr>
          <p:spPr>
            <a:xfrm>
              <a:off x="0" y="8906933"/>
              <a:ext cx="13716000" cy="2370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214" tIns="73108" rIns="146214" bIns="73108" spcCol="0" rtlCol="0" anchor="ctr"/>
            <a:lstStyle/>
            <a:p>
              <a:pPr marL="0" marR="0" lvl="0" indent="0" algn="ctr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11" b="-1011"/>
            <a:stretch/>
          </p:blipFill>
          <p:spPr>
            <a:xfrm>
              <a:off x="-762000" y="1605975"/>
              <a:ext cx="15011400" cy="77666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0595" y="1828799"/>
              <a:ext cx="5676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TRƯỜNG TIỂU HỌC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NGỌC LÂM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70756" y="2286000"/>
              <a:ext cx="27350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solidFill>
                      <a:srgbClr val="F79646">
                        <a:lumMod val="75000"/>
                      </a:srgb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Bảng</a:t>
              </a:r>
              <a:r>
                <a:rPr kumimoji="0" lang="en-US" sz="5400" b="0" i="0" u="none" strike="noStrike" kern="1200" cap="none" spc="0" normalizeH="0" baseline="0" noProof="0" dirty="0">
                  <a:ln>
                    <a:solidFill>
                      <a:srgbClr val="F79646">
                        <a:lumMod val="75000"/>
                      </a:srgb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tin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02882" y="3429000"/>
              <a:ext cx="4041175" cy="1650184"/>
              <a:chOff x="1602882" y="3561861"/>
              <a:chExt cx="4041175" cy="1650184"/>
            </a:xfrm>
          </p:grpSpPr>
          <p:sp>
            <p:nvSpPr>
              <p:cNvPr id="6" name="TextBox 5"/>
              <p:cNvSpPr txBox="1"/>
              <p:nvPr/>
            </p:nvSpPr>
            <p:spPr>
              <a:xfrm rot="20761653">
                <a:off x="2238672" y="3561861"/>
                <a:ext cx="1992853" cy="53860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14620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Chào</a:t>
                </a:r>
                <a:r>
                  <a:rPr kumimoji="0" lang="en-US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2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mừng</a:t>
                </a:r>
                <a:endPara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20633524">
                <a:off x="1602882" y="4065728"/>
                <a:ext cx="4041175" cy="114631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250483"/>
                  </a:avLst>
                </a:prstTxWarp>
                <a:spAutoFit/>
              </a:bodyPr>
              <a:lstStyle/>
              <a:p>
                <a:pPr marL="0" marR="0" lvl="0" indent="0" algn="l" defTabSz="14620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Quốc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tế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Phụ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nữ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 20/11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752600" y="4516496"/>
              <a:ext cx="6858000" cy="30931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1462086" rtl="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        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Mẹ ơi bể cạn non mòn</a:t>
              </a:r>
              <a:b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</a:b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Trong tim con mãi vẫn còn khắc ghi</a:t>
              </a:r>
              <a:b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</a:b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       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Dù đời ngang trái thị phi</a:t>
              </a:r>
              <a:b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</a:b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Nhưng con có mẹ chuyện gì cũng qua.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           		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(Hoài Thương)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7200" y="3698304"/>
              <a:ext cx="4305301" cy="72129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Tuyên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truyền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phòng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chống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dịch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bệnh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4467224"/>
              <a:ext cx="4305301" cy="32289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0" y="2286000"/>
              <a:ext cx="1583361" cy="123258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marL="0" marR="0" lvl="0" indent="0" algn="ctr" defTabSz="1462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390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6">
            <a:extLst>
              <a:ext uri="{FF2B5EF4-FFF2-40B4-BE49-F238E27FC236}">
                <a16:creationId xmlns:a16="http://schemas.microsoft.com/office/drawing/2014/main" id="{2B0965FC-DF6B-4994-A1CA-E6985A23D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2187"/>
            <a:ext cx="13716000" cy="1287438"/>
          </a:xfrm>
          <a:prstGeom prst="rect">
            <a:avLst/>
          </a:prstGeom>
        </p:spPr>
      </p:pic>
      <p:pic>
        <p:nvPicPr>
          <p:cNvPr id="39" name="图片 25">
            <a:extLst>
              <a:ext uri="{FF2B5EF4-FFF2-40B4-BE49-F238E27FC236}">
                <a16:creationId xmlns:a16="http://schemas.microsoft.com/office/drawing/2014/main" id="{9F7FB3A6-AB8E-45A0-8698-83FD392EC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00725"/>
            <a:ext cx="13716000" cy="2628900"/>
          </a:xfrm>
          <a:prstGeom prst="rect">
            <a:avLst/>
          </a:prstGeom>
        </p:spPr>
      </p:pic>
      <p:pic>
        <p:nvPicPr>
          <p:cNvPr id="40" name="图片 26">
            <a:extLst>
              <a:ext uri="{FF2B5EF4-FFF2-40B4-BE49-F238E27FC236}">
                <a16:creationId xmlns:a16="http://schemas.microsoft.com/office/drawing/2014/main" id="{F4C60B19-4E8D-4124-B7A8-D37B5B03AD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370" y="7794185"/>
            <a:ext cx="1307311" cy="642072"/>
          </a:xfrm>
          <a:prstGeom prst="rect">
            <a:avLst/>
          </a:prstGeom>
        </p:spPr>
      </p:pic>
      <p:pic>
        <p:nvPicPr>
          <p:cNvPr id="41" name="图片 27">
            <a:extLst>
              <a:ext uri="{FF2B5EF4-FFF2-40B4-BE49-F238E27FC236}">
                <a16:creationId xmlns:a16="http://schemas.microsoft.com/office/drawing/2014/main" id="{14570E40-9686-4772-882E-B21EDD5C7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0886" y="7813863"/>
            <a:ext cx="1307310" cy="615762"/>
          </a:xfrm>
          <a:prstGeom prst="rect">
            <a:avLst/>
          </a:prstGeom>
        </p:spPr>
      </p:pic>
      <p:pic>
        <p:nvPicPr>
          <p:cNvPr id="42" name="图片 28">
            <a:extLst>
              <a:ext uri="{FF2B5EF4-FFF2-40B4-BE49-F238E27FC236}">
                <a16:creationId xmlns:a16="http://schemas.microsoft.com/office/drawing/2014/main" id="{CCE9AA0F-A837-459E-A30E-388C1893A6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96" y="7770990"/>
            <a:ext cx="1955347" cy="671900"/>
          </a:xfrm>
          <a:prstGeom prst="rect">
            <a:avLst/>
          </a:prstGeom>
        </p:spPr>
      </p:pic>
      <p:sp>
        <p:nvSpPr>
          <p:cNvPr id="43" name="文本框 29">
            <a:extLst>
              <a:ext uri="{FF2B5EF4-FFF2-40B4-BE49-F238E27FC236}">
                <a16:creationId xmlns:a16="http://schemas.microsoft.com/office/drawing/2014/main" id="{171D095A-D397-4A71-895C-56B9F46F1147}"/>
              </a:ext>
            </a:extLst>
          </p:cNvPr>
          <p:cNvSpPr txBox="1"/>
          <p:nvPr/>
        </p:nvSpPr>
        <p:spPr>
          <a:xfrm>
            <a:off x="499942" y="1051147"/>
            <a:ext cx="1271611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700">
              <a:defRPr/>
            </a:pPr>
            <a:r>
              <a:rPr lang="vi-VN" altLang="zh-CN" sz="495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Đọc bảng tin của nhà trường</a:t>
            </a:r>
          </a:p>
        </p:txBody>
      </p:sp>
      <p:pic>
        <p:nvPicPr>
          <p:cNvPr id="45" name="图片 31">
            <a:extLst>
              <a:ext uri="{FF2B5EF4-FFF2-40B4-BE49-F238E27FC236}">
                <a16:creationId xmlns:a16="http://schemas.microsoft.com/office/drawing/2014/main" id="{5853DD61-0591-4F42-A0B0-658EA8EAC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16117" y="714376"/>
            <a:ext cx="885585" cy="951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3D7443-AFD8-4167-8AED-4295E90023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41" y="1243947"/>
            <a:ext cx="10826318" cy="556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2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844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/>
              <a:t>Chia </a:t>
            </a:r>
            <a:r>
              <a:rPr lang="en-US" sz="3200" dirty="0" err="1"/>
              <a:t>sẻ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685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3" t="22656" r="11054" b="22134"/>
          <a:stretch/>
        </p:blipFill>
        <p:spPr bwMode="auto">
          <a:xfrm>
            <a:off x="2477690" y="2057400"/>
            <a:ext cx="8760619" cy="6114407"/>
          </a:xfrm>
          <a:prstGeom prst="parallelogram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052908" y="1515734"/>
            <a:ext cx="8853091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Định hướng học tập tiếp theo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2633926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95743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199</Words>
  <Application>Microsoft Office PowerPoint</Application>
  <PresentationFormat>Custom</PresentationFormat>
  <Paragraphs>44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Times New Roman</vt:lpstr>
      <vt:lpstr>思源黑体 CN Bold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ChatGPT</cp:lastModifiedBy>
  <cp:revision>471</cp:revision>
  <dcterms:created xsi:type="dcterms:W3CDTF">2020-12-08T15:48:47Z</dcterms:created>
  <dcterms:modified xsi:type="dcterms:W3CDTF">2024-10-02T01:46:20Z</dcterms:modified>
</cp:coreProperties>
</file>