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6"/>
  </p:notesMasterIdLst>
  <p:sldIdLst>
    <p:sldId id="256" r:id="rId4"/>
    <p:sldId id="284" r:id="rId5"/>
    <p:sldId id="274" r:id="rId6"/>
    <p:sldId id="287" r:id="rId7"/>
    <p:sldId id="279" r:id="rId8"/>
    <p:sldId id="288" r:id="rId9"/>
    <p:sldId id="295" r:id="rId10"/>
    <p:sldId id="2639" r:id="rId11"/>
    <p:sldId id="282" r:id="rId12"/>
    <p:sldId id="286" r:id="rId13"/>
    <p:sldId id="28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67" d="100"/>
          <a:sy n="67" d="100"/>
        </p:scale>
        <p:origin x="2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3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0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232312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127972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43185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368690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79050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815597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62480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51863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859463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983815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90831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EAFDF8-84DE-4EA2-BFB7-A29EDBAC1A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223" y="170121"/>
            <a:ext cx="1471868" cy="14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77" y="596727"/>
            <a:ext cx="8052881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42" y="324827"/>
            <a:ext cx="1354026" cy="135036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0"/>
            <a:ext cx="1716768" cy="1724765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" y="552946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358252"/>
            <a:ext cx="12198968" cy="1499748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96200" y="1194042"/>
            <a:ext cx="10249566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10 - TIẾT 5 </a:t>
            </a:r>
          </a:p>
          <a:p>
            <a:pPr algn="ctr"/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vi-VN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  <a:p>
            <a:pPr algn="ctr"/>
            <a:r>
              <a:rPr lang="vi-VN" sz="4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vi-VN" sz="4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BIỂU ( 47)</a:t>
            </a:r>
            <a:endParaRPr 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310715" y="1510216"/>
            <a:ext cx="10176654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uan sát tranh, kể lại các hoạt động với thời gian tương 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3263383"/>
            <a:ext cx="881568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 thời gian biểu theo mẫu..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1510216"/>
            <a:ext cx="1198001" cy="1204681"/>
            <a:chOff x="1809422" y="2108040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2108040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7" y="2482685"/>
              <a:ext cx="887577" cy="94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892857"/>
            <a:ext cx="1198001" cy="1111113"/>
            <a:chOff x="5110494" y="3788257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788257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120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151763" y="322198"/>
            <a:ext cx="571986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3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269855" y="1510216"/>
            <a:ext cx="10176654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Lập thời gian biểu của em và đọc cho người thân nghe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230943" y="3338601"/>
            <a:ext cx="881568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Thực hiện theo thời gian biểu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sau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1638929" y="605160"/>
            <a:ext cx="9066178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 HƯỚNG HỌC TẬP TIẾP 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7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310715" y="1510216"/>
            <a:ext cx="10176654" cy="240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sát tranh, kể lại các hoạt động với thời gian tương 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3263383"/>
            <a:ext cx="881568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ập thời gian biểu theo mẫu..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1510216"/>
            <a:ext cx="1198001" cy="1204681"/>
            <a:chOff x="1809422" y="2108040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2108040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7" y="2482685"/>
              <a:ext cx="887577" cy="94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892857"/>
            <a:ext cx="1198001" cy="1111113"/>
            <a:chOff x="5110494" y="3788257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788257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120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151763" y="322198"/>
            <a:ext cx="5719864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46735" y="1129836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2984936" y="1197141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277425" y="1010689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9020624" y="1129837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vi-VN" sz="3200" b="1" dirty="0">
              <a:solidFill>
                <a:srgbClr val="008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375" y="4070037"/>
            <a:ext cx="93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25130" y="3558920"/>
            <a:ext cx="2482090" cy="1271511"/>
            <a:chOff x="3759267" y="334167"/>
            <a:chExt cx="5621970" cy="1418267"/>
          </a:xfrm>
        </p:grpSpPr>
        <p:sp>
          <p:nvSpPr>
            <p:cNvPr id="22" name="Cloud Callout 21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23658" y="688205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280" y="4353377"/>
            <a:ext cx="3246872" cy="18612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8D9BA-8644-436D-2B7E-478BB7EE2CCC}"/>
              </a:ext>
            </a:extLst>
          </p:cNvPr>
          <p:cNvCxnSpPr/>
          <p:nvPr/>
        </p:nvCxnSpPr>
        <p:spPr>
          <a:xfrm>
            <a:off x="1941922" y="741106"/>
            <a:ext cx="24981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88448-3FD1-45DA-8279-FFEEEFC67DA2}"/>
              </a:ext>
            </a:extLst>
          </p:cNvPr>
          <p:cNvCxnSpPr/>
          <p:nvPr/>
        </p:nvCxnSpPr>
        <p:spPr>
          <a:xfrm>
            <a:off x="4760536" y="741106"/>
            <a:ext cx="4977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00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30556" r="52702" b="36508"/>
          <a:stretch/>
        </p:blipFill>
        <p:spPr bwMode="auto">
          <a:xfrm>
            <a:off x="139234" y="916752"/>
            <a:ext cx="3244821" cy="27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3" t="30556" r="26041" b="36508"/>
          <a:stretch/>
        </p:blipFill>
        <p:spPr bwMode="auto">
          <a:xfrm>
            <a:off x="3005205" y="958288"/>
            <a:ext cx="3292489" cy="267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40228" r="53346" b="26835"/>
          <a:stretch/>
        </p:blipFill>
        <p:spPr bwMode="auto">
          <a:xfrm>
            <a:off x="6325974" y="709088"/>
            <a:ext cx="2968175" cy="270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40228" r="26127" b="26835"/>
          <a:stretch/>
        </p:blipFill>
        <p:spPr bwMode="auto">
          <a:xfrm>
            <a:off x="8982088" y="905690"/>
            <a:ext cx="3070678" cy="253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9146" y="156331"/>
            <a:ext cx="93136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82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83074" y="19246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7277" y="3679009"/>
            <a:ext cx="10378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Tx/>
              <a:buChar char="-"/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lúc 7 giờ 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vào học lúc 8 giờ.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lúc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phút.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A8D9BA-8644-436D-2B7E-478BB7EE2CCC}"/>
              </a:ext>
            </a:extLst>
          </p:cNvPr>
          <p:cNvCxnSpPr/>
          <p:nvPr/>
        </p:nvCxnSpPr>
        <p:spPr>
          <a:xfrm>
            <a:off x="1941922" y="741106"/>
            <a:ext cx="24981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88448-3FD1-45DA-8279-FFEEEFC67DA2}"/>
              </a:ext>
            </a:extLst>
          </p:cNvPr>
          <p:cNvCxnSpPr/>
          <p:nvPr/>
        </p:nvCxnSpPr>
        <p:spPr>
          <a:xfrm>
            <a:off x="4760536" y="741106"/>
            <a:ext cx="49773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9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(17:00)</a:t>
              </a:r>
            </a:p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75467"/>
              </p:ext>
            </p:extLst>
          </p:nvPr>
        </p:nvGraphicFramePr>
        <p:xfrm>
          <a:off x="836643" y="2063571"/>
          <a:ext cx="8687396" cy="26257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0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Thời gian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Hoạt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latin typeface="+mn-lt"/>
                        </a:rPr>
                        <a:t>động</a:t>
                      </a:r>
                      <a:endParaRPr lang="en-US" sz="320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+mn-lt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+mn-lt"/>
                        </a:rPr>
                        <a:t>Đi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học về</a:t>
                      </a:r>
                      <a:endParaRPr lang="en-US" sz="32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524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3796C5-5EC6-D5DF-CBF6-9C14F57C88A0}"/>
              </a:ext>
            </a:extLst>
          </p:cNvPr>
          <p:cNvCxnSpPr/>
          <p:nvPr/>
        </p:nvCxnSpPr>
        <p:spPr>
          <a:xfrm>
            <a:off x="1885361" y="741106"/>
            <a:ext cx="46474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0B3C1-DDB5-7DA1-2F18-93A14571AEB6}"/>
              </a:ext>
            </a:extLst>
          </p:cNvPr>
          <p:cNvCxnSpPr/>
          <p:nvPr/>
        </p:nvCxnSpPr>
        <p:spPr>
          <a:xfrm>
            <a:off x="6787299" y="772997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3E45E-AFE9-B6DA-284D-B8543AEA281B}"/>
              </a:ext>
            </a:extLst>
          </p:cNvPr>
          <p:cNvCxnSpPr/>
          <p:nvPr/>
        </p:nvCxnSpPr>
        <p:spPr>
          <a:xfrm>
            <a:off x="1885361" y="1189348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7018" y="1269684"/>
            <a:ext cx="38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3074" y="192466"/>
            <a:ext cx="10777433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(17:00)</a:t>
              </a:r>
            </a:p>
            <a:p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3796C5-5EC6-D5DF-CBF6-9C14F57C88A0}"/>
              </a:ext>
            </a:extLst>
          </p:cNvPr>
          <p:cNvCxnSpPr/>
          <p:nvPr/>
        </p:nvCxnSpPr>
        <p:spPr>
          <a:xfrm>
            <a:off x="1885361" y="741106"/>
            <a:ext cx="46474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F0B3C1-DDB5-7DA1-2F18-93A14571AEB6}"/>
              </a:ext>
            </a:extLst>
          </p:cNvPr>
          <p:cNvCxnSpPr/>
          <p:nvPr/>
        </p:nvCxnSpPr>
        <p:spPr>
          <a:xfrm>
            <a:off x="6787299" y="772997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3E45E-AFE9-B6DA-284D-B8543AEA281B}"/>
              </a:ext>
            </a:extLst>
          </p:cNvPr>
          <p:cNvCxnSpPr/>
          <p:nvPr/>
        </p:nvCxnSpPr>
        <p:spPr>
          <a:xfrm>
            <a:off x="1885361" y="1189348"/>
            <a:ext cx="25358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E5830B-AEBB-3183-07A2-E212A709B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66951"/>
              </p:ext>
            </p:extLst>
          </p:nvPr>
        </p:nvGraphicFramePr>
        <p:xfrm>
          <a:off x="1666817" y="2266567"/>
          <a:ext cx="7442791" cy="3157870"/>
        </p:xfrm>
        <a:graphic>
          <a:graphicData uri="http://schemas.openxmlformats.org/drawingml/2006/table">
            <a:tbl>
              <a:tblPr firstRow="1" firstCol="1" bandRow="1"/>
              <a:tblGrid>
                <a:gridCol w="2618722">
                  <a:extLst>
                    <a:ext uri="{9D8B030D-6E8A-4147-A177-3AD203B41FA5}">
                      <a16:colId xmlns:a16="http://schemas.microsoft.com/office/drawing/2014/main" val="3921973395"/>
                    </a:ext>
                  </a:extLst>
                </a:gridCol>
                <a:gridCol w="4824069">
                  <a:extLst>
                    <a:ext uri="{9D8B030D-6E8A-4147-A177-3AD203B41FA5}">
                      <a16:colId xmlns:a16="http://schemas.microsoft.com/office/drawing/2014/main" val="2634520045"/>
                    </a:ext>
                  </a:extLst>
                </a:gridCol>
              </a:tblGrid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969602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17:00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04533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687716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18510"/>
                  </a:ext>
                </a:extLst>
              </a:tr>
              <a:tr h="631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4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944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DD92AB-0F7E-44C5-A157-79A54387C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438190"/>
              </p:ext>
            </p:extLst>
          </p:nvPr>
        </p:nvGraphicFramePr>
        <p:xfrm>
          <a:off x="2048257" y="1280160"/>
          <a:ext cx="8558784" cy="419608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982509">
                  <a:extLst>
                    <a:ext uri="{9D8B030D-6E8A-4147-A177-3AD203B41FA5}">
                      <a16:colId xmlns:a16="http://schemas.microsoft.com/office/drawing/2014/main" val="3927376709"/>
                    </a:ext>
                  </a:extLst>
                </a:gridCol>
                <a:gridCol w="4576275">
                  <a:extLst>
                    <a:ext uri="{9D8B030D-6E8A-4147-A177-3AD203B41FA5}">
                      <a16:colId xmlns:a16="http://schemas.microsoft.com/office/drawing/2014/main" val="3441687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r>
                        <a:rPr lang="vi-VN" sz="3600" b="1" dirty="0">
                          <a:effectLst/>
                        </a:rPr>
                        <a:t>  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87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về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52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98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 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70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</a:rPr>
                        <a:t>19:00 - 21:00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848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vi-VN" sz="3600" dirty="0">
                          <a:effectLst/>
                        </a:rPr>
                        <a:t>21: 30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94474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</a:rPr>
                        <a:t>22:00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7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892498"/>
      </p:ext>
    </p:extLst>
  </p:cSld>
  <p:clrMapOvr>
    <a:masterClrMapping/>
  </p:clrMapOvr>
  <p:transition spd="slow" advTm="2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FD2EC0-B5A5-4427-A28A-4DC964C7F90B}"/>
              </a:ext>
            </a:extLst>
          </p:cNvPr>
          <p:cNvGraphicFramePr>
            <a:graphicFrameLocks noGrp="1"/>
          </p:cNvGraphicFramePr>
          <p:nvPr/>
        </p:nvGraphicFramePr>
        <p:xfrm>
          <a:off x="3157870" y="946404"/>
          <a:ext cx="8378456" cy="48971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189228">
                  <a:extLst>
                    <a:ext uri="{9D8B030D-6E8A-4147-A177-3AD203B41FA5}">
                      <a16:colId xmlns:a16="http://schemas.microsoft.com/office/drawing/2014/main" val="2821144610"/>
                    </a:ext>
                  </a:extLst>
                </a:gridCol>
                <a:gridCol w="4189228">
                  <a:extLst>
                    <a:ext uri="{9D8B030D-6E8A-4147-A177-3AD203B41FA5}">
                      <a16:colId xmlns:a16="http://schemas.microsoft.com/office/drawing/2014/main" val="3903010879"/>
                    </a:ext>
                  </a:extLst>
                </a:gridCol>
              </a:tblGrid>
              <a:tr h="59663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99048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</a:rPr>
                        <a:t>17:00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học về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1975572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17:15 - 17:30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tắm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206741319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17:30 - 18:30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effectLst/>
                        </a:rPr>
                        <a:t>Chơi đồ chơi</a:t>
                      </a:r>
                      <a:endParaRPr lang="vi-VN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22352564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18:30 - 19:00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Ăn tối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04798025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19:00 - 20:30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Học bài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116339327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20:30 - 21:00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Vệ sinh cá nhân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585434236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417205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538442"/>
      </p:ext>
    </p:extLst>
  </p:cSld>
  <p:clrMapOvr>
    <a:masterClrMapping/>
  </p:clrMapOvr>
  <p:transition spd="slow" advTm="2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0" l="0" r="99535">
                        <a14:foregroundMark x1="8372" y1="33254" x2="9419" y2="45249"/>
                        <a14:foregroundMark x1="38023" y1="17815" x2="59767" y2="17340"/>
                        <a14:foregroundMark x1="10581" y1="69834" x2="15233" y2="83135"/>
                        <a14:foregroundMark x1="12907" y1="72209" x2="19535" y2="73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2699" r="6072" b="15767"/>
          <a:stretch/>
        </p:blipFill>
        <p:spPr>
          <a:xfrm>
            <a:off x="145153" y="539891"/>
            <a:ext cx="10508341" cy="618021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807311"/>
              </p:ext>
            </p:extLst>
          </p:nvPr>
        </p:nvGraphicFramePr>
        <p:xfrm>
          <a:off x="1781707" y="1385370"/>
          <a:ext cx="7786755" cy="4511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0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39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Giờ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THỨ 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học về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17:10 -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Hoc</a:t>
                      </a:r>
                      <a:r>
                        <a:rPr lang="en-US" sz="1600" b="1" baseline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CLB Vẽ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ơi</a:t>
                      </a:r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Múa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CLB Bóng rổ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18:30 -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Tắm rửa, 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Xem tivi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19:00 -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Ăn tối,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nghỉ ng</a:t>
                      </a:r>
                      <a:r>
                        <a:rPr lang="vi-VN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ơ</a:t>
                      </a: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19:30 – 21:00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Học bài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21:00 – 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Vệ sinh cá nhân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21:15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Đi ngủ</a:t>
                      </a:r>
                    </a:p>
                    <a:p>
                      <a:pPr algn="ctr"/>
                      <a:endParaRPr lang="en-US" sz="1600" b="1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817235" y="247503"/>
            <a:ext cx="525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gian biểu của Misa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6" l="0" r="100000">
                        <a14:foregroundMark x1="5538" y1="81303" x2="22769" y2="89330"/>
                        <a14:foregroundMark x1="4462" y1="83192" x2="18000" y2="91029"/>
                        <a14:foregroundMark x1="52769" y1="98584" x2="63846" y2="91218"/>
                        <a14:foregroundMark x1="40308" y1="3777" x2="80000" y2="11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70" y="2193691"/>
            <a:ext cx="1770030" cy="28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513</Words>
  <Application>Microsoft Office PowerPoint</Application>
  <PresentationFormat>Widescreen</PresentationFormat>
  <Paragraphs>139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Calibri Light</vt:lpstr>
      <vt:lpstr>等线</vt:lpstr>
      <vt:lpstr>inherit</vt:lpstr>
      <vt:lpstr>Times New Roman</vt:lpstr>
      <vt:lpstr>Office Theme</vt:lpstr>
      <vt:lpstr>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ChatGPT</cp:lastModifiedBy>
  <cp:revision>182</cp:revision>
  <dcterms:created xsi:type="dcterms:W3CDTF">2021-05-29T04:05:18Z</dcterms:created>
  <dcterms:modified xsi:type="dcterms:W3CDTF">2024-10-02T01:44:38Z</dcterms:modified>
</cp:coreProperties>
</file>